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57" r:id="rId4"/>
    <p:sldId id="259" r:id="rId5"/>
    <p:sldId id="260" r:id="rId6"/>
    <p:sldId id="261" r:id="rId7"/>
    <p:sldId id="264" r:id="rId8"/>
    <p:sldId id="265" r:id="rId9"/>
    <p:sldId id="268" r:id="rId10"/>
    <p:sldId id="267" r:id="rId11"/>
    <p:sldId id="266" r:id="rId12"/>
    <p:sldId id="270" r:id="rId13"/>
    <p:sldId id="269" r:id="rId14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4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72197-6F61-4D54-AA73-990F677F2A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4595587A-C0CA-4728-ABC6-5D5545A3AB01}">
      <dgm:prSet phldrT="[Text]" custT="1"/>
      <dgm:spPr/>
      <dgm:t>
        <a:bodyPr/>
        <a:lstStyle/>
        <a:p>
          <a:r>
            <a:rPr lang="lv-LV" sz="2400" b="1" dirty="0" err="1">
              <a:solidFill>
                <a:schemeClr val="tx1"/>
              </a:solidFill>
            </a:rPr>
            <a:t>Licenses</a:t>
          </a:r>
          <a:endParaRPr lang="lv-LV" sz="2400" b="1" dirty="0">
            <a:solidFill>
              <a:schemeClr val="tx1"/>
            </a:solidFill>
          </a:endParaRPr>
        </a:p>
      </dgm:t>
    </dgm:pt>
    <dgm:pt modelId="{EDC902D9-4FF6-4779-B414-DA9EC46152C9}" type="parTrans" cxnId="{0FC7EFC4-7E6C-4A3D-B1C5-CD808E267996}">
      <dgm:prSet/>
      <dgm:spPr/>
      <dgm:t>
        <a:bodyPr/>
        <a:lstStyle/>
        <a:p>
          <a:endParaRPr lang="lv-LV"/>
        </a:p>
      </dgm:t>
    </dgm:pt>
    <dgm:pt modelId="{A8F69872-C379-4F61-AA91-70C0DB823472}" type="sibTrans" cxnId="{0FC7EFC4-7E6C-4A3D-B1C5-CD808E267996}">
      <dgm:prSet/>
      <dgm:spPr/>
      <dgm:t>
        <a:bodyPr/>
        <a:lstStyle/>
        <a:p>
          <a:endParaRPr lang="lv-LV"/>
        </a:p>
      </dgm:t>
    </dgm:pt>
    <dgm:pt modelId="{8A94E409-6245-4EC8-ADB5-0FA5E8C84F2C}">
      <dgm:prSet phldrT="[Text]" custT="1"/>
      <dgm:spPr/>
      <dgm:t>
        <a:bodyPr/>
        <a:lstStyle/>
        <a:p>
          <a:r>
            <a:rPr lang="lv-LV" sz="2400" b="1" dirty="0"/>
            <a:t>Taksometru vadītāji</a:t>
          </a:r>
        </a:p>
      </dgm:t>
    </dgm:pt>
    <dgm:pt modelId="{F2D57A05-FAD0-4359-A5F5-F45268D0076D}" type="parTrans" cxnId="{410C8503-AD5A-4E71-ACEA-07619E84A338}">
      <dgm:prSet/>
      <dgm:spPr/>
      <dgm:t>
        <a:bodyPr/>
        <a:lstStyle/>
        <a:p>
          <a:endParaRPr lang="lv-LV"/>
        </a:p>
      </dgm:t>
    </dgm:pt>
    <dgm:pt modelId="{D802F2AD-D2AB-4D2E-A350-E6D27B6344F9}" type="sibTrans" cxnId="{410C8503-AD5A-4E71-ACEA-07619E84A338}">
      <dgm:prSet/>
      <dgm:spPr/>
      <dgm:t>
        <a:bodyPr/>
        <a:lstStyle/>
        <a:p>
          <a:endParaRPr lang="lv-LV"/>
        </a:p>
      </dgm:t>
    </dgm:pt>
    <dgm:pt modelId="{D954942B-DBD4-4BDE-AA6F-0C3BB603BBAF}">
      <dgm:prSet phldrT="[Text]" custT="1"/>
      <dgm:spPr/>
      <dgm:t>
        <a:bodyPr/>
        <a:lstStyle/>
        <a:p>
          <a:r>
            <a:rPr lang="lv-LV" sz="2400" b="1" dirty="0"/>
            <a:t>5611</a:t>
          </a:r>
        </a:p>
      </dgm:t>
    </dgm:pt>
    <dgm:pt modelId="{8E636ADC-B30D-4312-AF3F-C50BFA71B6C8}" type="parTrans" cxnId="{FC73F03D-5CE6-4AC9-9672-5CA52BCE3863}">
      <dgm:prSet/>
      <dgm:spPr/>
      <dgm:t>
        <a:bodyPr/>
        <a:lstStyle/>
        <a:p>
          <a:endParaRPr lang="lv-LV"/>
        </a:p>
      </dgm:t>
    </dgm:pt>
    <dgm:pt modelId="{F52F9786-46E1-4D7D-9E1B-BCF1655BF342}" type="sibTrans" cxnId="{FC73F03D-5CE6-4AC9-9672-5CA52BCE3863}">
      <dgm:prSet/>
      <dgm:spPr/>
      <dgm:t>
        <a:bodyPr/>
        <a:lstStyle/>
        <a:p>
          <a:endParaRPr lang="lv-LV"/>
        </a:p>
      </dgm:t>
    </dgm:pt>
    <dgm:pt modelId="{6379AD82-1D4D-47E7-B98E-AA5658E3EC8E}">
      <dgm:prSet phldrT="[Text]" custT="1"/>
      <dgm:spPr/>
      <dgm:t>
        <a:bodyPr/>
        <a:lstStyle/>
        <a:p>
          <a:r>
            <a:rPr lang="lv-LV" sz="2400" b="1" dirty="0"/>
            <a:t>Taksometru uzņēmumi</a:t>
          </a:r>
        </a:p>
      </dgm:t>
    </dgm:pt>
    <dgm:pt modelId="{1B74C685-44DF-4A1D-A47F-5FFB0EC81AC1}" type="parTrans" cxnId="{ADE37C4C-4512-4A57-A227-71EE7B7A426E}">
      <dgm:prSet/>
      <dgm:spPr/>
      <dgm:t>
        <a:bodyPr/>
        <a:lstStyle/>
        <a:p>
          <a:endParaRPr lang="lv-LV"/>
        </a:p>
      </dgm:t>
    </dgm:pt>
    <dgm:pt modelId="{7566C04F-E5C1-445C-8490-BBEF226DB24B}" type="sibTrans" cxnId="{ADE37C4C-4512-4A57-A227-71EE7B7A426E}">
      <dgm:prSet/>
      <dgm:spPr/>
      <dgm:t>
        <a:bodyPr/>
        <a:lstStyle/>
        <a:p>
          <a:endParaRPr lang="lv-LV"/>
        </a:p>
      </dgm:t>
    </dgm:pt>
    <dgm:pt modelId="{2858F56C-FC40-4335-8857-F61A3A6DB469}">
      <dgm:prSet phldrT="[Text]" custT="1"/>
      <dgm:spPr/>
      <dgm:t>
        <a:bodyPr/>
        <a:lstStyle/>
        <a:p>
          <a:r>
            <a:rPr lang="lv-LV" sz="2400" b="1" dirty="0"/>
            <a:t>Dažāda veida reģistrācija (plānošanas reģioni, valstspilsētas, mobilās aplikācijas)</a:t>
          </a:r>
        </a:p>
      </dgm:t>
    </dgm:pt>
    <dgm:pt modelId="{2418C6C3-0296-4534-A933-7EC283C3CDA7}" type="parTrans" cxnId="{391C17EE-9002-4270-9108-5705E489E3B1}">
      <dgm:prSet/>
      <dgm:spPr/>
      <dgm:t>
        <a:bodyPr/>
        <a:lstStyle/>
        <a:p>
          <a:endParaRPr lang="lv-LV"/>
        </a:p>
      </dgm:t>
    </dgm:pt>
    <dgm:pt modelId="{B1904A5F-6EDB-4491-8432-1AB26C4650BD}" type="sibTrans" cxnId="{391C17EE-9002-4270-9108-5705E489E3B1}">
      <dgm:prSet/>
      <dgm:spPr/>
      <dgm:t>
        <a:bodyPr/>
        <a:lstStyle/>
        <a:p>
          <a:endParaRPr lang="lv-LV"/>
        </a:p>
      </dgm:t>
    </dgm:pt>
    <dgm:pt modelId="{8C3E4E98-16E2-4405-8606-53D3E061B8A8}" type="pres">
      <dgm:prSet presAssocID="{C7272197-6F61-4D54-AA73-990F677F2A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1592EC-C967-4E5C-B274-2BA90ED8E628}" type="pres">
      <dgm:prSet presAssocID="{4595587A-C0CA-4728-ABC6-5D5545A3AB01}" presName="hierRoot1" presStyleCnt="0"/>
      <dgm:spPr/>
    </dgm:pt>
    <dgm:pt modelId="{BBAD4B19-AE47-4500-8F09-0CAD982546AF}" type="pres">
      <dgm:prSet presAssocID="{4595587A-C0CA-4728-ABC6-5D5545A3AB01}" presName="composite" presStyleCnt="0"/>
      <dgm:spPr/>
    </dgm:pt>
    <dgm:pt modelId="{601C001E-9ABB-4E4E-8F07-DB6631A12502}" type="pres">
      <dgm:prSet presAssocID="{4595587A-C0CA-4728-ABC6-5D5545A3AB01}" presName="background" presStyleLbl="node0" presStyleIdx="0" presStyleCnt="1"/>
      <dgm:spPr/>
    </dgm:pt>
    <dgm:pt modelId="{2C88EE88-4E64-4DBF-A3BF-810E4ED6D57C}" type="pres">
      <dgm:prSet presAssocID="{4595587A-C0CA-4728-ABC6-5D5545A3AB01}" presName="text" presStyleLbl="fgAcc0" presStyleIdx="0" presStyleCnt="1">
        <dgm:presLayoutVars>
          <dgm:chPref val="3"/>
        </dgm:presLayoutVars>
      </dgm:prSet>
      <dgm:spPr/>
    </dgm:pt>
    <dgm:pt modelId="{2D5202CB-BB1D-42EF-A092-319072CCF1D6}" type="pres">
      <dgm:prSet presAssocID="{4595587A-C0CA-4728-ABC6-5D5545A3AB01}" presName="hierChild2" presStyleCnt="0"/>
      <dgm:spPr/>
    </dgm:pt>
    <dgm:pt modelId="{203B9EA2-B1F9-47CD-9267-D6E8F1F9EB97}" type="pres">
      <dgm:prSet presAssocID="{F2D57A05-FAD0-4359-A5F5-F45268D0076D}" presName="Name10" presStyleLbl="parChTrans1D2" presStyleIdx="0" presStyleCnt="2"/>
      <dgm:spPr/>
    </dgm:pt>
    <dgm:pt modelId="{DCB80362-B554-4A68-AF8A-483DB6F066D7}" type="pres">
      <dgm:prSet presAssocID="{8A94E409-6245-4EC8-ADB5-0FA5E8C84F2C}" presName="hierRoot2" presStyleCnt="0"/>
      <dgm:spPr/>
    </dgm:pt>
    <dgm:pt modelId="{A8B712EA-917B-4E37-A9B6-C012731DB04C}" type="pres">
      <dgm:prSet presAssocID="{8A94E409-6245-4EC8-ADB5-0FA5E8C84F2C}" presName="composite2" presStyleCnt="0"/>
      <dgm:spPr/>
    </dgm:pt>
    <dgm:pt modelId="{95700A50-B3EC-4B21-803F-8033FED1F4C1}" type="pres">
      <dgm:prSet presAssocID="{8A94E409-6245-4EC8-ADB5-0FA5E8C84F2C}" presName="background2" presStyleLbl="node2" presStyleIdx="0" presStyleCnt="2"/>
      <dgm:spPr/>
    </dgm:pt>
    <dgm:pt modelId="{CCF5BE7A-D320-45FE-8648-9A5D14BD5663}" type="pres">
      <dgm:prSet presAssocID="{8A94E409-6245-4EC8-ADB5-0FA5E8C84F2C}" presName="text2" presStyleLbl="fgAcc2" presStyleIdx="0" presStyleCnt="2">
        <dgm:presLayoutVars>
          <dgm:chPref val="3"/>
        </dgm:presLayoutVars>
      </dgm:prSet>
      <dgm:spPr/>
    </dgm:pt>
    <dgm:pt modelId="{9F0EF775-147E-45E5-97AB-B4C57DF8DA52}" type="pres">
      <dgm:prSet presAssocID="{8A94E409-6245-4EC8-ADB5-0FA5E8C84F2C}" presName="hierChild3" presStyleCnt="0"/>
      <dgm:spPr/>
    </dgm:pt>
    <dgm:pt modelId="{E98F0B11-2A99-4DBD-8CD8-BA82C63364B1}" type="pres">
      <dgm:prSet presAssocID="{8E636ADC-B30D-4312-AF3F-C50BFA71B6C8}" presName="Name17" presStyleLbl="parChTrans1D3" presStyleIdx="0" presStyleCnt="2"/>
      <dgm:spPr/>
    </dgm:pt>
    <dgm:pt modelId="{80C68C0F-41AE-45B6-8AA8-245FB262152C}" type="pres">
      <dgm:prSet presAssocID="{D954942B-DBD4-4BDE-AA6F-0C3BB603BBAF}" presName="hierRoot3" presStyleCnt="0"/>
      <dgm:spPr/>
    </dgm:pt>
    <dgm:pt modelId="{AF10ECA4-2E80-4EED-A70D-0F65C9066EDF}" type="pres">
      <dgm:prSet presAssocID="{D954942B-DBD4-4BDE-AA6F-0C3BB603BBAF}" presName="composite3" presStyleCnt="0"/>
      <dgm:spPr/>
    </dgm:pt>
    <dgm:pt modelId="{8F496EE7-96E5-4475-9A7C-4ACC5FB9DD44}" type="pres">
      <dgm:prSet presAssocID="{D954942B-DBD4-4BDE-AA6F-0C3BB603BBAF}" presName="background3" presStyleLbl="node3" presStyleIdx="0" presStyleCnt="2"/>
      <dgm:spPr/>
    </dgm:pt>
    <dgm:pt modelId="{97442183-63DB-4813-8D94-6D6C298FC915}" type="pres">
      <dgm:prSet presAssocID="{D954942B-DBD4-4BDE-AA6F-0C3BB603BBAF}" presName="text3" presStyleLbl="fgAcc3" presStyleIdx="0" presStyleCnt="2">
        <dgm:presLayoutVars>
          <dgm:chPref val="3"/>
        </dgm:presLayoutVars>
      </dgm:prSet>
      <dgm:spPr/>
    </dgm:pt>
    <dgm:pt modelId="{9E8CBFD3-9491-494B-83C9-6C2D1415EF85}" type="pres">
      <dgm:prSet presAssocID="{D954942B-DBD4-4BDE-AA6F-0C3BB603BBAF}" presName="hierChild4" presStyleCnt="0"/>
      <dgm:spPr/>
    </dgm:pt>
    <dgm:pt modelId="{E848BD86-A00E-43A0-A0F1-67A281453B9E}" type="pres">
      <dgm:prSet presAssocID="{1B74C685-44DF-4A1D-A47F-5FFB0EC81AC1}" presName="Name10" presStyleLbl="parChTrans1D2" presStyleIdx="1" presStyleCnt="2"/>
      <dgm:spPr/>
    </dgm:pt>
    <dgm:pt modelId="{B9A20423-64CB-4C1E-A6A1-C214B5B94F8F}" type="pres">
      <dgm:prSet presAssocID="{6379AD82-1D4D-47E7-B98E-AA5658E3EC8E}" presName="hierRoot2" presStyleCnt="0"/>
      <dgm:spPr/>
    </dgm:pt>
    <dgm:pt modelId="{E485B9BE-0584-41D8-8B0F-531F7406D7F4}" type="pres">
      <dgm:prSet presAssocID="{6379AD82-1D4D-47E7-B98E-AA5658E3EC8E}" presName="composite2" presStyleCnt="0"/>
      <dgm:spPr/>
    </dgm:pt>
    <dgm:pt modelId="{3764BAB3-733A-406D-8EA0-411089834CC7}" type="pres">
      <dgm:prSet presAssocID="{6379AD82-1D4D-47E7-B98E-AA5658E3EC8E}" presName="background2" presStyleLbl="node2" presStyleIdx="1" presStyleCnt="2"/>
      <dgm:spPr/>
    </dgm:pt>
    <dgm:pt modelId="{C9D69804-A383-4929-8A99-986ABA00C9C9}" type="pres">
      <dgm:prSet presAssocID="{6379AD82-1D4D-47E7-B98E-AA5658E3EC8E}" presName="text2" presStyleLbl="fgAcc2" presStyleIdx="1" presStyleCnt="2">
        <dgm:presLayoutVars>
          <dgm:chPref val="3"/>
        </dgm:presLayoutVars>
      </dgm:prSet>
      <dgm:spPr/>
    </dgm:pt>
    <dgm:pt modelId="{83A0D2AB-F08D-436F-B9EF-0A647799494F}" type="pres">
      <dgm:prSet presAssocID="{6379AD82-1D4D-47E7-B98E-AA5658E3EC8E}" presName="hierChild3" presStyleCnt="0"/>
      <dgm:spPr/>
    </dgm:pt>
    <dgm:pt modelId="{92C2F5D3-2278-4F39-8EAB-04859467DD80}" type="pres">
      <dgm:prSet presAssocID="{2418C6C3-0296-4534-A933-7EC283C3CDA7}" presName="Name17" presStyleLbl="parChTrans1D3" presStyleIdx="1" presStyleCnt="2"/>
      <dgm:spPr/>
    </dgm:pt>
    <dgm:pt modelId="{EB1D9C80-0E69-4784-98B5-3BDDA8575A93}" type="pres">
      <dgm:prSet presAssocID="{2858F56C-FC40-4335-8857-F61A3A6DB469}" presName="hierRoot3" presStyleCnt="0"/>
      <dgm:spPr/>
    </dgm:pt>
    <dgm:pt modelId="{78959EFF-A7DE-4200-81ED-F143701C8F2E}" type="pres">
      <dgm:prSet presAssocID="{2858F56C-FC40-4335-8857-F61A3A6DB469}" presName="composite3" presStyleCnt="0"/>
      <dgm:spPr/>
    </dgm:pt>
    <dgm:pt modelId="{94E68FCE-1DB8-493A-AD63-862D0A324F91}" type="pres">
      <dgm:prSet presAssocID="{2858F56C-FC40-4335-8857-F61A3A6DB469}" presName="background3" presStyleLbl="node3" presStyleIdx="1" presStyleCnt="2"/>
      <dgm:spPr/>
    </dgm:pt>
    <dgm:pt modelId="{725B6389-9B5C-4FBF-8597-699F6E6B7497}" type="pres">
      <dgm:prSet presAssocID="{2858F56C-FC40-4335-8857-F61A3A6DB469}" presName="text3" presStyleLbl="fgAcc3" presStyleIdx="1" presStyleCnt="2" custScaleX="245995">
        <dgm:presLayoutVars>
          <dgm:chPref val="3"/>
        </dgm:presLayoutVars>
      </dgm:prSet>
      <dgm:spPr/>
    </dgm:pt>
    <dgm:pt modelId="{D9AB09DA-A493-4F20-8866-1CB2D660B687}" type="pres">
      <dgm:prSet presAssocID="{2858F56C-FC40-4335-8857-F61A3A6DB469}" presName="hierChild4" presStyleCnt="0"/>
      <dgm:spPr/>
    </dgm:pt>
  </dgm:ptLst>
  <dgm:cxnLst>
    <dgm:cxn modelId="{410C8503-AD5A-4E71-ACEA-07619E84A338}" srcId="{4595587A-C0CA-4728-ABC6-5D5545A3AB01}" destId="{8A94E409-6245-4EC8-ADB5-0FA5E8C84F2C}" srcOrd="0" destOrd="0" parTransId="{F2D57A05-FAD0-4359-A5F5-F45268D0076D}" sibTransId="{D802F2AD-D2AB-4D2E-A350-E6D27B6344F9}"/>
    <dgm:cxn modelId="{30497805-BD3E-4B6D-9A7E-D5EBB459EF58}" type="presOf" srcId="{F2D57A05-FAD0-4359-A5F5-F45268D0076D}" destId="{203B9EA2-B1F9-47CD-9267-D6E8F1F9EB97}" srcOrd="0" destOrd="0" presId="urn:microsoft.com/office/officeart/2005/8/layout/hierarchy1"/>
    <dgm:cxn modelId="{5128F912-D4FE-455D-9F45-2C8785E8E4F4}" type="presOf" srcId="{4595587A-C0CA-4728-ABC6-5D5545A3AB01}" destId="{2C88EE88-4E64-4DBF-A3BF-810E4ED6D57C}" srcOrd="0" destOrd="0" presId="urn:microsoft.com/office/officeart/2005/8/layout/hierarchy1"/>
    <dgm:cxn modelId="{FC73F03D-5CE6-4AC9-9672-5CA52BCE3863}" srcId="{8A94E409-6245-4EC8-ADB5-0FA5E8C84F2C}" destId="{D954942B-DBD4-4BDE-AA6F-0C3BB603BBAF}" srcOrd="0" destOrd="0" parTransId="{8E636ADC-B30D-4312-AF3F-C50BFA71B6C8}" sibTransId="{F52F9786-46E1-4D7D-9E1B-BCF1655BF342}"/>
    <dgm:cxn modelId="{BFFA7460-7990-4EFF-BC12-CD213AFD9165}" type="presOf" srcId="{2418C6C3-0296-4534-A933-7EC283C3CDA7}" destId="{92C2F5D3-2278-4F39-8EAB-04859467DD80}" srcOrd="0" destOrd="0" presId="urn:microsoft.com/office/officeart/2005/8/layout/hierarchy1"/>
    <dgm:cxn modelId="{ADE37C4C-4512-4A57-A227-71EE7B7A426E}" srcId="{4595587A-C0CA-4728-ABC6-5D5545A3AB01}" destId="{6379AD82-1D4D-47E7-B98E-AA5658E3EC8E}" srcOrd="1" destOrd="0" parTransId="{1B74C685-44DF-4A1D-A47F-5FFB0EC81AC1}" sibTransId="{7566C04F-E5C1-445C-8490-BBEF226DB24B}"/>
    <dgm:cxn modelId="{9A2F6456-B9EB-4BEE-B5B9-4B8A49284EB0}" type="presOf" srcId="{1B74C685-44DF-4A1D-A47F-5FFB0EC81AC1}" destId="{E848BD86-A00E-43A0-A0F1-67A281453B9E}" srcOrd="0" destOrd="0" presId="urn:microsoft.com/office/officeart/2005/8/layout/hierarchy1"/>
    <dgm:cxn modelId="{8659907D-18AC-4164-8CAE-A0343F0A1A58}" type="presOf" srcId="{D954942B-DBD4-4BDE-AA6F-0C3BB603BBAF}" destId="{97442183-63DB-4813-8D94-6D6C298FC915}" srcOrd="0" destOrd="0" presId="urn:microsoft.com/office/officeart/2005/8/layout/hierarchy1"/>
    <dgm:cxn modelId="{0F413797-0D94-46C1-A293-EBE14EB9C77D}" type="presOf" srcId="{6379AD82-1D4D-47E7-B98E-AA5658E3EC8E}" destId="{C9D69804-A383-4929-8A99-986ABA00C9C9}" srcOrd="0" destOrd="0" presId="urn:microsoft.com/office/officeart/2005/8/layout/hierarchy1"/>
    <dgm:cxn modelId="{E385BEB0-DB27-4B77-A39D-4D5B75232FFB}" type="presOf" srcId="{2858F56C-FC40-4335-8857-F61A3A6DB469}" destId="{725B6389-9B5C-4FBF-8597-699F6E6B7497}" srcOrd="0" destOrd="0" presId="urn:microsoft.com/office/officeart/2005/8/layout/hierarchy1"/>
    <dgm:cxn modelId="{777CA9B2-DB5D-4C47-A448-D304057DC0F8}" type="presOf" srcId="{8E636ADC-B30D-4312-AF3F-C50BFA71B6C8}" destId="{E98F0B11-2A99-4DBD-8CD8-BA82C63364B1}" srcOrd="0" destOrd="0" presId="urn:microsoft.com/office/officeart/2005/8/layout/hierarchy1"/>
    <dgm:cxn modelId="{0FC7EFC4-7E6C-4A3D-B1C5-CD808E267996}" srcId="{C7272197-6F61-4D54-AA73-990F677F2AD4}" destId="{4595587A-C0CA-4728-ABC6-5D5545A3AB01}" srcOrd="0" destOrd="0" parTransId="{EDC902D9-4FF6-4779-B414-DA9EC46152C9}" sibTransId="{A8F69872-C379-4F61-AA91-70C0DB823472}"/>
    <dgm:cxn modelId="{4EFACAC8-FA68-4732-8B13-0FA9CA7E7182}" type="presOf" srcId="{C7272197-6F61-4D54-AA73-990F677F2AD4}" destId="{8C3E4E98-16E2-4405-8606-53D3E061B8A8}" srcOrd="0" destOrd="0" presId="urn:microsoft.com/office/officeart/2005/8/layout/hierarchy1"/>
    <dgm:cxn modelId="{2D0F10DC-8199-424D-ABD2-238D293232AA}" type="presOf" srcId="{8A94E409-6245-4EC8-ADB5-0FA5E8C84F2C}" destId="{CCF5BE7A-D320-45FE-8648-9A5D14BD5663}" srcOrd="0" destOrd="0" presId="urn:microsoft.com/office/officeart/2005/8/layout/hierarchy1"/>
    <dgm:cxn modelId="{391C17EE-9002-4270-9108-5705E489E3B1}" srcId="{6379AD82-1D4D-47E7-B98E-AA5658E3EC8E}" destId="{2858F56C-FC40-4335-8857-F61A3A6DB469}" srcOrd="0" destOrd="0" parTransId="{2418C6C3-0296-4534-A933-7EC283C3CDA7}" sibTransId="{B1904A5F-6EDB-4491-8432-1AB26C4650BD}"/>
    <dgm:cxn modelId="{DB259B06-1FF3-4EC9-9930-B3D0E21919CC}" type="presParOf" srcId="{8C3E4E98-16E2-4405-8606-53D3E061B8A8}" destId="{301592EC-C967-4E5C-B274-2BA90ED8E628}" srcOrd="0" destOrd="0" presId="urn:microsoft.com/office/officeart/2005/8/layout/hierarchy1"/>
    <dgm:cxn modelId="{052D02B4-D082-4E95-9CB7-4AB4926798A5}" type="presParOf" srcId="{301592EC-C967-4E5C-B274-2BA90ED8E628}" destId="{BBAD4B19-AE47-4500-8F09-0CAD982546AF}" srcOrd="0" destOrd="0" presId="urn:microsoft.com/office/officeart/2005/8/layout/hierarchy1"/>
    <dgm:cxn modelId="{D226C7C2-6881-4AB5-B738-9186B2684169}" type="presParOf" srcId="{BBAD4B19-AE47-4500-8F09-0CAD982546AF}" destId="{601C001E-9ABB-4E4E-8F07-DB6631A12502}" srcOrd="0" destOrd="0" presId="urn:microsoft.com/office/officeart/2005/8/layout/hierarchy1"/>
    <dgm:cxn modelId="{8A8E49B7-5A33-4B22-A9D7-3AE787EE02D0}" type="presParOf" srcId="{BBAD4B19-AE47-4500-8F09-0CAD982546AF}" destId="{2C88EE88-4E64-4DBF-A3BF-810E4ED6D57C}" srcOrd="1" destOrd="0" presId="urn:microsoft.com/office/officeart/2005/8/layout/hierarchy1"/>
    <dgm:cxn modelId="{1044F01D-4576-4D57-BB64-F6C41CAB4FFB}" type="presParOf" srcId="{301592EC-C967-4E5C-B274-2BA90ED8E628}" destId="{2D5202CB-BB1D-42EF-A092-319072CCF1D6}" srcOrd="1" destOrd="0" presId="urn:microsoft.com/office/officeart/2005/8/layout/hierarchy1"/>
    <dgm:cxn modelId="{D4545D60-F520-4910-B545-8A543CB682FF}" type="presParOf" srcId="{2D5202CB-BB1D-42EF-A092-319072CCF1D6}" destId="{203B9EA2-B1F9-47CD-9267-D6E8F1F9EB97}" srcOrd="0" destOrd="0" presId="urn:microsoft.com/office/officeart/2005/8/layout/hierarchy1"/>
    <dgm:cxn modelId="{295EA2FB-EF24-4624-8130-812EADCE741F}" type="presParOf" srcId="{2D5202CB-BB1D-42EF-A092-319072CCF1D6}" destId="{DCB80362-B554-4A68-AF8A-483DB6F066D7}" srcOrd="1" destOrd="0" presId="urn:microsoft.com/office/officeart/2005/8/layout/hierarchy1"/>
    <dgm:cxn modelId="{BE4DA0E5-9F1B-477F-8A00-AFFF0DED8D62}" type="presParOf" srcId="{DCB80362-B554-4A68-AF8A-483DB6F066D7}" destId="{A8B712EA-917B-4E37-A9B6-C012731DB04C}" srcOrd="0" destOrd="0" presId="urn:microsoft.com/office/officeart/2005/8/layout/hierarchy1"/>
    <dgm:cxn modelId="{C641F2A8-FDE3-4ED2-89E2-C05A0CD51799}" type="presParOf" srcId="{A8B712EA-917B-4E37-A9B6-C012731DB04C}" destId="{95700A50-B3EC-4B21-803F-8033FED1F4C1}" srcOrd="0" destOrd="0" presId="urn:microsoft.com/office/officeart/2005/8/layout/hierarchy1"/>
    <dgm:cxn modelId="{10D7C1E4-86C3-4308-A4CA-591001648BD2}" type="presParOf" srcId="{A8B712EA-917B-4E37-A9B6-C012731DB04C}" destId="{CCF5BE7A-D320-45FE-8648-9A5D14BD5663}" srcOrd="1" destOrd="0" presId="urn:microsoft.com/office/officeart/2005/8/layout/hierarchy1"/>
    <dgm:cxn modelId="{B7502B8D-8033-4398-A725-15EE1836CA4A}" type="presParOf" srcId="{DCB80362-B554-4A68-AF8A-483DB6F066D7}" destId="{9F0EF775-147E-45E5-97AB-B4C57DF8DA52}" srcOrd="1" destOrd="0" presId="urn:microsoft.com/office/officeart/2005/8/layout/hierarchy1"/>
    <dgm:cxn modelId="{953A8BD1-8222-4504-ADEE-8F5B911472D3}" type="presParOf" srcId="{9F0EF775-147E-45E5-97AB-B4C57DF8DA52}" destId="{E98F0B11-2A99-4DBD-8CD8-BA82C63364B1}" srcOrd="0" destOrd="0" presId="urn:microsoft.com/office/officeart/2005/8/layout/hierarchy1"/>
    <dgm:cxn modelId="{EDA21CD3-8E56-4DA9-BB60-18D2FC7A7D06}" type="presParOf" srcId="{9F0EF775-147E-45E5-97AB-B4C57DF8DA52}" destId="{80C68C0F-41AE-45B6-8AA8-245FB262152C}" srcOrd="1" destOrd="0" presId="urn:microsoft.com/office/officeart/2005/8/layout/hierarchy1"/>
    <dgm:cxn modelId="{5C226E35-4E6B-4182-BE8E-DDC0EAA5ECC5}" type="presParOf" srcId="{80C68C0F-41AE-45B6-8AA8-245FB262152C}" destId="{AF10ECA4-2E80-4EED-A70D-0F65C9066EDF}" srcOrd="0" destOrd="0" presId="urn:microsoft.com/office/officeart/2005/8/layout/hierarchy1"/>
    <dgm:cxn modelId="{E279FF79-198B-410E-8D07-86037C527CB0}" type="presParOf" srcId="{AF10ECA4-2E80-4EED-A70D-0F65C9066EDF}" destId="{8F496EE7-96E5-4475-9A7C-4ACC5FB9DD44}" srcOrd="0" destOrd="0" presId="urn:microsoft.com/office/officeart/2005/8/layout/hierarchy1"/>
    <dgm:cxn modelId="{935B4F07-BD76-4A51-A2A5-92ED3605E34C}" type="presParOf" srcId="{AF10ECA4-2E80-4EED-A70D-0F65C9066EDF}" destId="{97442183-63DB-4813-8D94-6D6C298FC915}" srcOrd="1" destOrd="0" presId="urn:microsoft.com/office/officeart/2005/8/layout/hierarchy1"/>
    <dgm:cxn modelId="{842169B9-BAE9-463D-A3F3-FF972155B805}" type="presParOf" srcId="{80C68C0F-41AE-45B6-8AA8-245FB262152C}" destId="{9E8CBFD3-9491-494B-83C9-6C2D1415EF85}" srcOrd="1" destOrd="0" presId="urn:microsoft.com/office/officeart/2005/8/layout/hierarchy1"/>
    <dgm:cxn modelId="{DAF60E5F-AA12-4F5B-96FA-B65A47738AD0}" type="presParOf" srcId="{2D5202CB-BB1D-42EF-A092-319072CCF1D6}" destId="{E848BD86-A00E-43A0-A0F1-67A281453B9E}" srcOrd="2" destOrd="0" presId="urn:microsoft.com/office/officeart/2005/8/layout/hierarchy1"/>
    <dgm:cxn modelId="{2251171F-CB46-41C3-851F-D228D1E4E070}" type="presParOf" srcId="{2D5202CB-BB1D-42EF-A092-319072CCF1D6}" destId="{B9A20423-64CB-4C1E-A6A1-C214B5B94F8F}" srcOrd="3" destOrd="0" presId="urn:microsoft.com/office/officeart/2005/8/layout/hierarchy1"/>
    <dgm:cxn modelId="{B6FF43EC-41D2-4D86-8828-F6B46997E91E}" type="presParOf" srcId="{B9A20423-64CB-4C1E-A6A1-C214B5B94F8F}" destId="{E485B9BE-0584-41D8-8B0F-531F7406D7F4}" srcOrd="0" destOrd="0" presId="urn:microsoft.com/office/officeart/2005/8/layout/hierarchy1"/>
    <dgm:cxn modelId="{402D0607-D027-4305-AC13-9A0200108320}" type="presParOf" srcId="{E485B9BE-0584-41D8-8B0F-531F7406D7F4}" destId="{3764BAB3-733A-406D-8EA0-411089834CC7}" srcOrd="0" destOrd="0" presId="urn:microsoft.com/office/officeart/2005/8/layout/hierarchy1"/>
    <dgm:cxn modelId="{8ADBD5FB-3D6D-4EF0-9AB6-51A1557AC6DC}" type="presParOf" srcId="{E485B9BE-0584-41D8-8B0F-531F7406D7F4}" destId="{C9D69804-A383-4929-8A99-986ABA00C9C9}" srcOrd="1" destOrd="0" presId="urn:microsoft.com/office/officeart/2005/8/layout/hierarchy1"/>
    <dgm:cxn modelId="{B246045E-9FB2-42D8-9C26-C69BDD128711}" type="presParOf" srcId="{B9A20423-64CB-4C1E-A6A1-C214B5B94F8F}" destId="{83A0D2AB-F08D-436F-B9EF-0A647799494F}" srcOrd="1" destOrd="0" presId="urn:microsoft.com/office/officeart/2005/8/layout/hierarchy1"/>
    <dgm:cxn modelId="{7889A7E2-1A5C-49FB-BCD5-6D11CCF19D8A}" type="presParOf" srcId="{83A0D2AB-F08D-436F-B9EF-0A647799494F}" destId="{92C2F5D3-2278-4F39-8EAB-04859467DD80}" srcOrd="0" destOrd="0" presId="urn:microsoft.com/office/officeart/2005/8/layout/hierarchy1"/>
    <dgm:cxn modelId="{F7FA047B-4EF2-4D20-AD69-C3C329940E47}" type="presParOf" srcId="{83A0D2AB-F08D-436F-B9EF-0A647799494F}" destId="{EB1D9C80-0E69-4784-98B5-3BDDA8575A93}" srcOrd="1" destOrd="0" presId="urn:microsoft.com/office/officeart/2005/8/layout/hierarchy1"/>
    <dgm:cxn modelId="{23FD4185-3E8A-4F88-89F1-FAFCD5F1CE18}" type="presParOf" srcId="{EB1D9C80-0E69-4784-98B5-3BDDA8575A93}" destId="{78959EFF-A7DE-4200-81ED-F143701C8F2E}" srcOrd="0" destOrd="0" presId="urn:microsoft.com/office/officeart/2005/8/layout/hierarchy1"/>
    <dgm:cxn modelId="{5514AFEE-385A-4D41-935C-80AC8448CDDE}" type="presParOf" srcId="{78959EFF-A7DE-4200-81ED-F143701C8F2E}" destId="{94E68FCE-1DB8-493A-AD63-862D0A324F91}" srcOrd="0" destOrd="0" presId="urn:microsoft.com/office/officeart/2005/8/layout/hierarchy1"/>
    <dgm:cxn modelId="{256FB00E-6BDE-4417-8858-C1614AA3A0AF}" type="presParOf" srcId="{78959EFF-A7DE-4200-81ED-F143701C8F2E}" destId="{725B6389-9B5C-4FBF-8597-699F6E6B7497}" srcOrd="1" destOrd="0" presId="urn:microsoft.com/office/officeart/2005/8/layout/hierarchy1"/>
    <dgm:cxn modelId="{9DD64C68-A963-43CA-848E-6EC5CC0E2CEC}" type="presParOf" srcId="{EB1D9C80-0E69-4784-98B5-3BDDA8575A93}" destId="{D9AB09DA-A493-4F20-8866-1CB2D660B6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A7704-0C37-4E03-B44F-50DD2A36A5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DF85CE8D-A6FA-4AD2-AF18-2B89FF04AE56}">
      <dgm:prSet phldrT="[Text]"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Informācija par pakalpojumu jeb «sava prece ir jāliela»</a:t>
          </a:r>
        </a:p>
      </dgm:t>
    </dgm:pt>
    <dgm:pt modelId="{F86CFA7D-1427-4FF3-9A82-4C3032D1F1DF}" type="parTrans" cxnId="{CAFCBD14-8671-4DEB-B607-CD5F47D80103}">
      <dgm:prSet/>
      <dgm:spPr/>
      <dgm:t>
        <a:bodyPr/>
        <a:lstStyle/>
        <a:p>
          <a:endParaRPr lang="lv-LV"/>
        </a:p>
      </dgm:t>
    </dgm:pt>
    <dgm:pt modelId="{57DD7BB6-069E-42F6-87CE-7AB11AAB5C14}" type="sibTrans" cxnId="{CAFCBD14-8671-4DEB-B607-CD5F47D80103}">
      <dgm:prSet/>
      <dgm:spPr/>
      <dgm:t>
        <a:bodyPr/>
        <a:lstStyle/>
        <a:p>
          <a:endParaRPr lang="lv-LV"/>
        </a:p>
      </dgm:t>
    </dgm:pt>
    <dgm:pt modelId="{0443A35B-E588-4E0D-8E62-966260C1BDFA}">
      <dgm:prSet phldrT="[Text]"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Pieejamība </a:t>
          </a:r>
        </a:p>
      </dgm:t>
    </dgm:pt>
    <dgm:pt modelId="{8EED78AE-7856-4050-BA38-0735C67032C6}" type="parTrans" cxnId="{156B69D7-33B4-40BB-B1E4-894F3A9FCABF}">
      <dgm:prSet/>
      <dgm:spPr/>
      <dgm:t>
        <a:bodyPr/>
        <a:lstStyle/>
        <a:p>
          <a:endParaRPr lang="lv-LV"/>
        </a:p>
      </dgm:t>
    </dgm:pt>
    <dgm:pt modelId="{00D58283-B0B1-4E32-B15E-D256A9779D87}" type="sibTrans" cxnId="{156B69D7-33B4-40BB-B1E4-894F3A9FCABF}">
      <dgm:prSet/>
      <dgm:spPr/>
      <dgm:t>
        <a:bodyPr/>
        <a:lstStyle/>
        <a:p>
          <a:endParaRPr lang="lv-LV"/>
        </a:p>
      </dgm:t>
    </dgm:pt>
    <dgm:pt modelId="{F30D6029-66B7-4660-98BB-6FB3BF959F5A}">
      <dgm:prSet phldrT="[Text]"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Piekļūstamība</a:t>
          </a:r>
        </a:p>
      </dgm:t>
    </dgm:pt>
    <dgm:pt modelId="{A2C7A529-46D2-41AF-A0FA-ABD35D491A43}" type="parTrans" cxnId="{B8C1558C-59C3-4365-BCF5-EE1E24038961}">
      <dgm:prSet/>
      <dgm:spPr/>
      <dgm:t>
        <a:bodyPr/>
        <a:lstStyle/>
        <a:p>
          <a:endParaRPr lang="lv-LV"/>
        </a:p>
      </dgm:t>
    </dgm:pt>
    <dgm:pt modelId="{13BB75A6-7CCB-4AB4-B76D-795A7F859B7C}" type="sibTrans" cxnId="{B8C1558C-59C3-4365-BCF5-EE1E24038961}">
      <dgm:prSet/>
      <dgm:spPr/>
      <dgm:t>
        <a:bodyPr/>
        <a:lstStyle/>
        <a:p>
          <a:endParaRPr lang="lv-LV"/>
        </a:p>
      </dgm:t>
    </dgm:pt>
    <dgm:pt modelId="{6E36445B-1B07-474F-862A-C5CB61B950B2}">
      <dgm:prSet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Kā (viesi) var iegūt informāciju par taksometra pakalpojumiem? </a:t>
          </a:r>
        </a:p>
      </dgm:t>
    </dgm:pt>
    <dgm:pt modelId="{95CDED5B-AC99-45CB-99F1-6F6B126EB5F7}" type="parTrans" cxnId="{8DF9BA5C-12FF-4255-B97E-16A51565F825}">
      <dgm:prSet/>
      <dgm:spPr/>
      <dgm:t>
        <a:bodyPr/>
        <a:lstStyle/>
        <a:p>
          <a:endParaRPr lang="lv-LV"/>
        </a:p>
      </dgm:t>
    </dgm:pt>
    <dgm:pt modelId="{82080D7A-8C53-4435-99CB-3EEF4148C5E4}" type="sibTrans" cxnId="{8DF9BA5C-12FF-4255-B97E-16A51565F825}">
      <dgm:prSet/>
      <dgm:spPr/>
      <dgm:t>
        <a:bodyPr/>
        <a:lstStyle/>
        <a:p>
          <a:endParaRPr lang="lv-LV"/>
        </a:p>
      </dgm:t>
    </dgm:pt>
    <dgm:pt modelId="{B1A824C0-26E9-4EE3-8D40-F0E46EA79C2D}">
      <dgm:prSet custT="1"/>
      <dgm:spPr/>
      <dgm:t>
        <a:bodyPr/>
        <a:lstStyle/>
        <a:p>
          <a:r>
            <a:rPr lang="lv-LV" sz="2000" b="1" dirty="0">
              <a:solidFill>
                <a:schemeClr val="tx1"/>
              </a:solidFill>
            </a:rPr>
            <a:t>1.Ne visiem ir skārienjūtīgie telefoni, internets.</a:t>
          </a:r>
        </a:p>
        <a:p>
          <a:r>
            <a:rPr lang="lv-LV" sz="2000" b="1" dirty="0">
              <a:solidFill>
                <a:schemeClr val="tx1"/>
              </a:solidFill>
            </a:rPr>
            <a:t>2.Ne visi vietēji taksometri ir reģistrēti aplikācijās </a:t>
          </a:r>
        </a:p>
      </dgm:t>
    </dgm:pt>
    <dgm:pt modelId="{EB6E750C-F00A-4E44-8307-AA63EDD54D5C}" type="parTrans" cxnId="{4E73B0BF-9AA5-46AD-BAB6-6EB6DCCD446A}">
      <dgm:prSet/>
      <dgm:spPr/>
      <dgm:t>
        <a:bodyPr/>
        <a:lstStyle/>
        <a:p>
          <a:endParaRPr lang="lv-LV"/>
        </a:p>
      </dgm:t>
    </dgm:pt>
    <dgm:pt modelId="{F68ADEE1-3585-4D8D-B450-6C60592CA64B}" type="sibTrans" cxnId="{4E73B0BF-9AA5-46AD-BAB6-6EB6DCCD446A}">
      <dgm:prSet/>
      <dgm:spPr/>
      <dgm:t>
        <a:bodyPr/>
        <a:lstStyle/>
        <a:p>
          <a:endParaRPr lang="lv-LV"/>
        </a:p>
      </dgm:t>
    </dgm:pt>
    <dgm:pt modelId="{F4D020ED-55D8-4C6B-A088-B8086B256E89}">
      <dgm:prSet custT="1"/>
      <dgm:spPr/>
      <dgm:t>
        <a:bodyPr/>
        <a:lstStyle/>
        <a:p>
          <a:r>
            <a:rPr lang="lv-LV" sz="2400" b="1" dirty="0">
              <a:solidFill>
                <a:schemeClr val="tx1"/>
              </a:solidFill>
            </a:rPr>
            <a:t>Digitāli v papīrs</a:t>
          </a:r>
        </a:p>
      </dgm:t>
    </dgm:pt>
    <dgm:pt modelId="{C85C4063-85A0-465C-AAEF-9EE4E27EE711}" type="parTrans" cxnId="{55571204-2196-4A90-8F3A-2FF0993C5203}">
      <dgm:prSet/>
      <dgm:spPr/>
      <dgm:t>
        <a:bodyPr/>
        <a:lstStyle/>
        <a:p>
          <a:endParaRPr lang="lv-LV"/>
        </a:p>
      </dgm:t>
    </dgm:pt>
    <dgm:pt modelId="{9A62E54F-3590-4973-B2A5-AAD52695681A}" type="sibTrans" cxnId="{55571204-2196-4A90-8F3A-2FF0993C5203}">
      <dgm:prSet/>
      <dgm:spPr/>
      <dgm:t>
        <a:bodyPr/>
        <a:lstStyle/>
        <a:p>
          <a:endParaRPr lang="lv-LV"/>
        </a:p>
      </dgm:t>
    </dgm:pt>
    <dgm:pt modelId="{26E42A44-5B94-4415-937C-8BF0ACD3DF73}" type="pres">
      <dgm:prSet presAssocID="{2C8A7704-0C37-4E03-B44F-50DD2A36A5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9C6973-BF7A-4883-8812-DC7BCC8E173C}" type="pres">
      <dgm:prSet presAssocID="{DF85CE8D-A6FA-4AD2-AF18-2B89FF04AE56}" presName="hierRoot1" presStyleCnt="0">
        <dgm:presLayoutVars>
          <dgm:hierBranch val="init"/>
        </dgm:presLayoutVars>
      </dgm:prSet>
      <dgm:spPr/>
    </dgm:pt>
    <dgm:pt modelId="{1651A642-CC5B-4B42-9E67-7D6C8BBED343}" type="pres">
      <dgm:prSet presAssocID="{DF85CE8D-A6FA-4AD2-AF18-2B89FF04AE56}" presName="rootComposite1" presStyleCnt="0"/>
      <dgm:spPr/>
    </dgm:pt>
    <dgm:pt modelId="{7BBBF6BE-9265-4CB0-BB42-E10659F2A82A}" type="pres">
      <dgm:prSet presAssocID="{DF85CE8D-A6FA-4AD2-AF18-2B89FF04AE56}" presName="rootText1" presStyleLbl="node0" presStyleIdx="0" presStyleCnt="1" custScaleX="147360">
        <dgm:presLayoutVars>
          <dgm:chPref val="3"/>
        </dgm:presLayoutVars>
      </dgm:prSet>
      <dgm:spPr/>
    </dgm:pt>
    <dgm:pt modelId="{25F6CFA7-C8C2-4FD2-BA9E-E55ABA572AAF}" type="pres">
      <dgm:prSet presAssocID="{DF85CE8D-A6FA-4AD2-AF18-2B89FF04AE56}" presName="rootConnector1" presStyleLbl="node1" presStyleIdx="0" presStyleCnt="0"/>
      <dgm:spPr/>
    </dgm:pt>
    <dgm:pt modelId="{6BC86D86-0520-4D1C-A9EB-97F4604D673B}" type="pres">
      <dgm:prSet presAssocID="{DF85CE8D-A6FA-4AD2-AF18-2B89FF04AE56}" presName="hierChild2" presStyleCnt="0"/>
      <dgm:spPr/>
    </dgm:pt>
    <dgm:pt modelId="{DC317296-62BD-4BE0-A3A3-02F0EECFAC85}" type="pres">
      <dgm:prSet presAssocID="{8EED78AE-7856-4050-BA38-0735C67032C6}" presName="Name37" presStyleLbl="parChTrans1D2" presStyleIdx="0" presStyleCnt="2"/>
      <dgm:spPr/>
    </dgm:pt>
    <dgm:pt modelId="{3A699492-3614-473C-9A1B-4873F202FAC4}" type="pres">
      <dgm:prSet presAssocID="{0443A35B-E588-4E0D-8E62-966260C1BDFA}" presName="hierRoot2" presStyleCnt="0">
        <dgm:presLayoutVars>
          <dgm:hierBranch val="init"/>
        </dgm:presLayoutVars>
      </dgm:prSet>
      <dgm:spPr/>
    </dgm:pt>
    <dgm:pt modelId="{3663D654-C123-40FB-BA0A-C747F372E49A}" type="pres">
      <dgm:prSet presAssocID="{0443A35B-E588-4E0D-8E62-966260C1BDFA}" presName="rootComposite" presStyleCnt="0"/>
      <dgm:spPr/>
    </dgm:pt>
    <dgm:pt modelId="{8120BFB6-33FE-4AB6-88D9-E6AD083F9D75}" type="pres">
      <dgm:prSet presAssocID="{0443A35B-E588-4E0D-8E62-966260C1BDFA}" presName="rootText" presStyleLbl="node2" presStyleIdx="0" presStyleCnt="2">
        <dgm:presLayoutVars>
          <dgm:chPref val="3"/>
        </dgm:presLayoutVars>
      </dgm:prSet>
      <dgm:spPr/>
    </dgm:pt>
    <dgm:pt modelId="{2DE83932-9FB0-4962-8ADF-4233303CA874}" type="pres">
      <dgm:prSet presAssocID="{0443A35B-E588-4E0D-8E62-966260C1BDFA}" presName="rootConnector" presStyleLbl="node2" presStyleIdx="0" presStyleCnt="2"/>
      <dgm:spPr/>
    </dgm:pt>
    <dgm:pt modelId="{819AB754-A016-4B93-BAC5-8CDB9CE5FB95}" type="pres">
      <dgm:prSet presAssocID="{0443A35B-E588-4E0D-8E62-966260C1BDFA}" presName="hierChild4" presStyleCnt="0"/>
      <dgm:spPr/>
    </dgm:pt>
    <dgm:pt modelId="{97E3E0F5-214B-4640-B0E5-8F49EAC93F17}" type="pres">
      <dgm:prSet presAssocID="{95CDED5B-AC99-45CB-99F1-6F6B126EB5F7}" presName="Name37" presStyleLbl="parChTrans1D3" presStyleIdx="0" presStyleCnt="2"/>
      <dgm:spPr/>
    </dgm:pt>
    <dgm:pt modelId="{2D2EC070-EA4B-42A8-A8D1-FE304112F2D7}" type="pres">
      <dgm:prSet presAssocID="{6E36445B-1B07-474F-862A-C5CB61B950B2}" presName="hierRoot2" presStyleCnt="0">
        <dgm:presLayoutVars>
          <dgm:hierBranch val="init"/>
        </dgm:presLayoutVars>
      </dgm:prSet>
      <dgm:spPr/>
    </dgm:pt>
    <dgm:pt modelId="{F12F616A-D930-47AD-B341-C8249C3A4A37}" type="pres">
      <dgm:prSet presAssocID="{6E36445B-1B07-474F-862A-C5CB61B950B2}" presName="rootComposite" presStyleCnt="0"/>
      <dgm:spPr/>
    </dgm:pt>
    <dgm:pt modelId="{CB99F987-5D2A-48D1-AA9E-542B3F9ACCE3}" type="pres">
      <dgm:prSet presAssocID="{6E36445B-1B07-474F-862A-C5CB61B950B2}" presName="rootText" presStyleLbl="node3" presStyleIdx="0" presStyleCnt="2" custScaleX="240390">
        <dgm:presLayoutVars>
          <dgm:chPref val="3"/>
        </dgm:presLayoutVars>
      </dgm:prSet>
      <dgm:spPr/>
    </dgm:pt>
    <dgm:pt modelId="{BA77111D-5D17-4E6F-9FD5-FB3AAC320137}" type="pres">
      <dgm:prSet presAssocID="{6E36445B-1B07-474F-862A-C5CB61B950B2}" presName="rootConnector" presStyleLbl="node3" presStyleIdx="0" presStyleCnt="2"/>
      <dgm:spPr/>
    </dgm:pt>
    <dgm:pt modelId="{36FE02EB-E7E9-4732-BC93-DF517754EFE8}" type="pres">
      <dgm:prSet presAssocID="{6E36445B-1B07-474F-862A-C5CB61B950B2}" presName="hierChild4" presStyleCnt="0"/>
      <dgm:spPr/>
    </dgm:pt>
    <dgm:pt modelId="{4343C6FE-584D-466B-BFC3-AA50D210EA0D}" type="pres">
      <dgm:prSet presAssocID="{EB6E750C-F00A-4E44-8307-AA63EDD54D5C}" presName="Name37" presStyleLbl="parChTrans1D4" presStyleIdx="0" presStyleCnt="1"/>
      <dgm:spPr/>
    </dgm:pt>
    <dgm:pt modelId="{5C043A68-735E-495B-B304-CFB1A035A089}" type="pres">
      <dgm:prSet presAssocID="{B1A824C0-26E9-4EE3-8D40-F0E46EA79C2D}" presName="hierRoot2" presStyleCnt="0">
        <dgm:presLayoutVars>
          <dgm:hierBranch val="init"/>
        </dgm:presLayoutVars>
      </dgm:prSet>
      <dgm:spPr/>
    </dgm:pt>
    <dgm:pt modelId="{89FD4245-E646-4DCF-B30F-EDB4885CA40F}" type="pres">
      <dgm:prSet presAssocID="{B1A824C0-26E9-4EE3-8D40-F0E46EA79C2D}" presName="rootComposite" presStyleCnt="0"/>
      <dgm:spPr/>
    </dgm:pt>
    <dgm:pt modelId="{392A4556-7FA1-488B-BD68-0EAC302C11D6}" type="pres">
      <dgm:prSet presAssocID="{B1A824C0-26E9-4EE3-8D40-F0E46EA79C2D}" presName="rootText" presStyleLbl="node4" presStyleIdx="0" presStyleCnt="1" custScaleX="186534" custScaleY="135606">
        <dgm:presLayoutVars>
          <dgm:chPref val="3"/>
        </dgm:presLayoutVars>
      </dgm:prSet>
      <dgm:spPr/>
    </dgm:pt>
    <dgm:pt modelId="{913C0565-5682-45C3-BBF7-6AD933345B62}" type="pres">
      <dgm:prSet presAssocID="{B1A824C0-26E9-4EE3-8D40-F0E46EA79C2D}" presName="rootConnector" presStyleLbl="node4" presStyleIdx="0" presStyleCnt="1"/>
      <dgm:spPr/>
    </dgm:pt>
    <dgm:pt modelId="{28B67AD6-9A48-47C9-BEC5-E067794DCD0E}" type="pres">
      <dgm:prSet presAssocID="{B1A824C0-26E9-4EE3-8D40-F0E46EA79C2D}" presName="hierChild4" presStyleCnt="0"/>
      <dgm:spPr/>
    </dgm:pt>
    <dgm:pt modelId="{9A258F39-CD18-49DB-A789-65FBA0D8DD7E}" type="pres">
      <dgm:prSet presAssocID="{B1A824C0-26E9-4EE3-8D40-F0E46EA79C2D}" presName="hierChild5" presStyleCnt="0"/>
      <dgm:spPr/>
    </dgm:pt>
    <dgm:pt modelId="{17932875-8E80-423B-81AC-08AE257EC634}" type="pres">
      <dgm:prSet presAssocID="{6E36445B-1B07-474F-862A-C5CB61B950B2}" presName="hierChild5" presStyleCnt="0"/>
      <dgm:spPr/>
    </dgm:pt>
    <dgm:pt modelId="{BC4FA3F1-B8B2-4C90-86B4-4CCD5707BA95}" type="pres">
      <dgm:prSet presAssocID="{0443A35B-E588-4E0D-8E62-966260C1BDFA}" presName="hierChild5" presStyleCnt="0"/>
      <dgm:spPr/>
    </dgm:pt>
    <dgm:pt modelId="{CBE5BA27-057B-42FC-A5BE-F97621B24175}" type="pres">
      <dgm:prSet presAssocID="{A2C7A529-46D2-41AF-A0FA-ABD35D491A43}" presName="Name37" presStyleLbl="parChTrans1D2" presStyleIdx="1" presStyleCnt="2"/>
      <dgm:spPr/>
    </dgm:pt>
    <dgm:pt modelId="{24CEF0F3-F56D-4AB5-BB78-91A228D0820A}" type="pres">
      <dgm:prSet presAssocID="{F30D6029-66B7-4660-98BB-6FB3BF959F5A}" presName="hierRoot2" presStyleCnt="0">
        <dgm:presLayoutVars>
          <dgm:hierBranch val="init"/>
        </dgm:presLayoutVars>
      </dgm:prSet>
      <dgm:spPr/>
    </dgm:pt>
    <dgm:pt modelId="{FFAF4879-7D1B-4FF7-B062-CB897F9918A2}" type="pres">
      <dgm:prSet presAssocID="{F30D6029-66B7-4660-98BB-6FB3BF959F5A}" presName="rootComposite" presStyleCnt="0"/>
      <dgm:spPr/>
    </dgm:pt>
    <dgm:pt modelId="{DC142976-F311-45D7-B506-3B7AA7B78004}" type="pres">
      <dgm:prSet presAssocID="{F30D6029-66B7-4660-98BB-6FB3BF959F5A}" presName="rootText" presStyleLbl="node2" presStyleIdx="1" presStyleCnt="2" custScaleX="127068">
        <dgm:presLayoutVars>
          <dgm:chPref val="3"/>
        </dgm:presLayoutVars>
      </dgm:prSet>
      <dgm:spPr/>
    </dgm:pt>
    <dgm:pt modelId="{1453EAB1-F899-4309-AB3E-AD34A36BA1DA}" type="pres">
      <dgm:prSet presAssocID="{F30D6029-66B7-4660-98BB-6FB3BF959F5A}" presName="rootConnector" presStyleLbl="node2" presStyleIdx="1" presStyleCnt="2"/>
      <dgm:spPr/>
    </dgm:pt>
    <dgm:pt modelId="{136FDC12-8C67-4F0D-BA14-3DB9A83E904A}" type="pres">
      <dgm:prSet presAssocID="{F30D6029-66B7-4660-98BB-6FB3BF959F5A}" presName="hierChild4" presStyleCnt="0"/>
      <dgm:spPr/>
    </dgm:pt>
    <dgm:pt modelId="{89025B24-EF22-45B6-8549-B779DF5210ED}" type="pres">
      <dgm:prSet presAssocID="{C85C4063-85A0-465C-AAEF-9EE4E27EE711}" presName="Name37" presStyleLbl="parChTrans1D3" presStyleIdx="1" presStyleCnt="2"/>
      <dgm:spPr/>
    </dgm:pt>
    <dgm:pt modelId="{919A0B04-7B57-4E8D-9297-F1A18FC6B905}" type="pres">
      <dgm:prSet presAssocID="{F4D020ED-55D8-4C6B-A088-B8086B256E89}" presName="hierRoot2" presStyleCnt="0">
        <dgm:presLayoutVars>
          <dgm:hierBranch val="init"/>
        </dgm:presLayoutVars>
      </dgm:prSet>
      <dgm:spPr/>
    </dgm:pt>
    <dgm:pt modelId="{81AD35A3-D78E-460B-B474-C822FFEB26EA}" type="pres">
      <dgm:prSet presAssocID="{F4D020ED-55D8-4C6B-A088-B8086B256E89}" presName="rootComposite" presStyleCnt="0"/>
      <dgm:spPr/>
    </dgm:pt>
    <dgm:pt modelId="{3AE27A8A-C51D-4ACF-9D81-E4876AE977E4}" type="pres">
      <dgm:prSet presAssocID="{F4D020ED-55D8-4C6B-A088-B8086B256E89}" presName="rootText" presStyleLbl="node3" presStyleIdx="1" presStyleCnt="2">
        <dgm:presLayoutVars>
          <dgm:chPref val="3"/>
        </dgm:presLayoutVars>
      </dgm:prSet>
      <dgm:spPr/>
    </dgm:pt>
    <dgm:pt modelId="{391AAAFA-5D8B-4E59-BCFB-B5C664477445}" type="pres">
      <dgm:prSet presAssocID="{F4D020ED-55D8-4C6B-A088-B8086B256E89}" presName="rootConnector" presStyleLbl="node3" presStyleIdx="1" presStyleCnt="2"/>
      <dgm:spPr/>
    </dgm:pt>
    <dgm:pt modelId="{590BB27F-E4CE-48DC-B0D3-0088DAFA452A}" type="pres">
      <dgm:prSet presAssocID="{F4D020ED-55D8-4C6B-A088-B8086B256E89}" presName="hierChild4" presStyleCnt="0"/>
      <dgm:spPr/>
    </dgm:pt>
    <dgm:pt modelId="{AFC502CB-A638-47D4-9F30-1AA8DE0C49A6}" type="pres">
      <dgm:prSet presAssocID="{F4D020ED-55D8-4C6B-A088-B8086B256E89}" presName="hierChild5" presStyleCnt="0"/>
      <dgm:spPr/>
    </dgm:pt>
    <dgm:pt modelId="{8C371187-A088-4F62-8FC9-D8697737B171}" type="pres">
      <dgm:prSet presAssocID="{F30D6029-66B7-4660-98BB-6FB3BF959F5A}" presName="hierChild5" presStyleCnt="0"/>
      <dgm:spPr/>
    </dgm:pt>
    <dgm:pt modelId="{AADF7EC8-994D-4C60-B016-B4CFACEC83AB}" type="pres">
      <dgm:prSet presAssocID="{DF85CE8D-A6FA-4AD2-AF18-2B89FF04AE56}" presName="hierChild3" presStyleCnt="0"/>
      <dgm:spPr/>
    </dgm:pt>
  </dgm:ptLst>
  <dgm:cxnLst>
    <dgm:cxn modelId="{55571204-2196-4A90-8F3A-2FF0993C5203}" srcId="{F30D6029-66B7-4660-98BB-6FB3BF959F5A}" destId="{F4D020ED-55D8-4C6B-A088-B8086B256E89}" srcOrd="0" destOrd="0" parTransId="{C85C4063-85A0-465C-AAEF-9EE4E27EE711}" sibTransId="{9A62E54F-3590-4973-B2A5-AAD52695681A}"/>
    <dgm:cxn modelId="{660C2C06-A4AD-4C43-AB12-149D94A3B057}" type="presOf" srcId="{2C8A7704-0C37-4E03-B44F-50DD2A36A5E3}" destId="{26E42A44-5B94-4415-937C-8BF0ACD3DF73}" srcOrd="0" destOrd="0" presId="urn:microsoft.com/office/officeart/2005/8/layout/orgChart1"/>
    <dgm:cxn modelId="{CAFCBD14-8671-4DEB-B607-CD5F47D80103}" srcId="{2C8A7704-0C37-4E03-B44F-50DD2A36A5E3}" destId="{DF85CE8D-A6FA-4AD2-AF18-2B89FF04AE56}" srcOrd="0" destOrd="0" parTransId="{F86CFA7D-1427-4FF3-9A82-4C3032D1F1DF}" sibTransId="{57DD7BB6-069E-42F6-87CE-7AB11AAB5C14}"/>
    <dgm:cxn modelId="{5A1E6B24-54FF-45B0-83A6-4DFCD256D609}" type="presOf" srcId="{F4D020ED-55D8-4C6B-A088-B8086B256E89}" destId="{391AAAFA-5D8B-4E59-BCFB-B5C664477445}" srcOrd="1" destOrd="0" presId="urn:microsoft.com/office/officeart/2005/8/layout/orgChart1"/>
    <dgm:cxn modelId="{8DF9BA5C-12FF-4255-B97E-16A51565F825}" srcId="{0443A35B-E588-4E0D-8E62-966260C1BDFA}" destId="{6E36445B-1B07-474F-862A-C5CB61B950B2}" srcOrd="0" destOrd="0" parTransId="{95CDED5B-AC99-45CB-99F1-6F6B126EB5F7}" sibTransId="{82080D7A-8C53-4435-99CB-3EEF4148C5E4}"/>
    <dgm:cxn modelId="{5DD96B57-F29A-4AF4-866A-4787D1B82432}" type="presOf" srcId="{EB6E750C-F00A-4E44-8307-AA63EDD54D5C}" destId="{4343C6FE-584D-466B-BFC3-AA50D210EA0D}" srcOrd="0" destOrd="0" presId="urn:microsoft.com/office/officeart/2005/8/layout/orgChart1"/>
    <dgm:cxn modelId="{4F62CC89-DF8E-40A0-85AE-91178AF71555}" type="presOf" srcId="{DF85CE8D-A6FA-4AD2-AF18-2B89FF04AE56}" destId="{7BBBF6BE-9265-4CB0-BB42-E10659F2A82A}" srcOrd="0" destOrd="0" presId="urn:microsoft.com/office/officeart/2005/8/layout/orgChart1"/>
    <dgm:cxn modelId="{B8C1558C-59C3-4365-BCF5-EE1E24038961}" srcId="{DF85CE8D-A6FA-4AD2-AF18-2B89FF04AE56}" destId="{F30D6029-66B7-4660-98BB-6FB3BF959F5A}" srcOrd="1" destOrd="0" parTransId="{A2C7A529-46D2-41AF-A0FA-ABD35D491A43}" sibTransId="{13BB75A6-7CCB-4AB4-B76D-795A7F859B7C}"/>
    <dgm:cxn modelId="{72216491-B6A3-46FF-B1F4-742EF6A36361}" type="presOf" srcId="{B1A824C0-26E9-4EE3-8D40-F0E46EA79C2D}" destId="{392A4556-7FA1-488B-BD68-0EAC302C11D6}" srcOrd="0" destOrd="0" presId="urn:microsoft.com/office/officeart/2005/8/layout/orgChart1"/>
    <dgm:cxn modelId="{DC67CC96-2084-4D6F-993E-78A19117A35D}" type="presOf" srcId="{DF85CE8D-A6FA-4AD2-AF18-2B89FF04AE56}" destId="{25F6CFA7-C8C2-4FD2-BA9E-E55ABA572AAF}" srcOrd="1" destOrd="0" presId="urn:microsoft.com/office/officeart/2005/8/layout/orgChart1"/>
    <dgm:cxn modelId="{6D27AC9C-B7AE-4548-BBAC-ACDDCCE5D5D1}" type="presOf" srcId="{0443A35B-E588-4E0D-8E62-966260C1BDFA}" destId="{2DE83932-9FB0-4962-8ADF-4233303CA874}" srcOrd="1" destOrd="0" presId="urn:microsoft.com/office/officeart/2005/8/layout/orgChart1"/>
    <dgm:cxn modelId="{80AA8DA4-C48C-48AB-9A03-F1A2A2CE9088}" type="presOf" srcId="{8EED78AE-7856-4050-BA38-0735C67032C6}" destId="{DC317296-62BD-4BE0-A3A3-02F0EECFAC85}" srcOrd="0" destOrd="0" presId="urn:microsoft.com/office/officeart/2005/8/layout/orgChart1"/>
    <dgm:cxn modelId="{B8152DA6-9476-459B-BEFE-440AA35ECA6E}" type="presOf" srcId="{95CDED5B-AC99-45CB-99F1-6F6B126EB5F7}" destId="{97E3E0F5-214B-4640-B0E5-8F49EAC93F17}" srcOrd="0" destOrd="0" presId="urn:microsoft.com/office/officeart/2005/8/layout/orgChart1"/>
    <dgm:cxn modelId="{A2896CA8-9D8B-4031-B020-6AE0D574AFC2}" type="presOf" srcId="{0443A35B-E588-4E0D-8E62-966260C1BDFA}" destId="{8120BFB6-33FE-4AB6-88D9-E6AD083F9D75}" srcOrd="0" destOrd="0" presId="urn:microsoft.com/office/officeart/2005/8/layout/orgChart1"/>
    <dgm:cxn modelId="{5DD981B1-3B02-4755-A8DE-AAEEB6B80ABC}" type="presOf" srcId="{C85C4063-85A0-465C-AAEF-9EE4E27EE711}" destId="{89025B24-EF22-45B6-8549-B779DF5210ED}" srcOrd="0" destOrd="0" presId="urn:microsoft.com/office/officeart/2005/8/layout/orgChart1"/>
    <dgm:cxn modelId="{75AE1EB5-0BC2-4DC2-89A8-4B7A6A3F4027}" type="presOf" srcId="{6E36445B-1B07-474F-862A-C5CB61B950B2}" destId="{BA77111D-5D17-4E6F-9FD5-FB3AAC320137}" srcOrd="1" destOrd="0" presId="urn:microsoft.com/office/officeart/2005/8/layout/orgChart1"/>
    <dgm:cxn modelId="{8AFEDEB5-FD7E-4595-9055-4B1EC68437B8}" type="presOf" srcId="{B1A824C0-26E9-4EE3-8D40-F0E46EA79C2D}" destId="{913C0565-5682-45C3-BBF7-6AD933345B62}" srcOrd="1" destOrd="0" presId="urn:microsoft.com/office/officeart/2005/8/layout/orgChart1"/>
    <dgm:cxn modelId="{4E73B0BF-9AA5-46AD-BAB6-6EB6DCCD446A}" srcId="{6E36445B-1B07-474F-862A-C5CB61B950B2}" destId="{B1A824C0-26E9-4EE3-8D40-F0E46EA79C2D}" srcOrd="0" destOrd="0" parTransId="{EB6E750C-F00A-4E44-8307-AA63EDD54D5C}" sibTransId="{F68ADEE1-3585-4D8D-B450-6C60592CA64B}"/>
    <dgm:cxn modelId="{359204C8-99BB-4EB4-A198-111EBC0F1238}" type="presOf" srcId="{F4D020ED-55D8-4C6B-A088-B8086B256E89}" destId="{3AE27A8A-C51D-4ACF-9D81-E4876AE977E4}" srcOrd="0" destOrd="0" presId="urn:microsoft.com/office/officeart/2005/8/layout/orgChart1"/>
    <dgm:cxn modelId="{4FFF56CF-0A56-4322-A9B8-E667CFA687CB}" type="presOf" srcId="{F30D6029-66B7-4660-98BB-6FB3BF959F5A}" destId="{1453EAB1-F899-4309-AB3E-AD34A36BA1DA}" srcOrd="1" destOrd="0" presId="urn:microsoft.com/office/officeart/2005/8/layout/orgChart1"/>
    <dgm:cxn modelId="{5A7C88D1-5ED0-453E-B84D-2208E41E1F18}" type="presOf" srcId="{A2C7A529-46D2-41AF-A0FA-ABD35D491A43}" destId="{CBE5BA27-057B-42FC-A5BE-F97621B24175}" srcOrd="0" destOrd="0" presId="urn:microsoft.com/office/officeart/2005/8/layout/orgChart1"/>
    <dgm:cxn modelId="{156B69D7-33B4-40BB-B1E4-894F3A9FCABF}" srcId="{DF85CE8D-A6FA-4AD2-AF18-2B89FF04AE56}" destId="{0443A35B-E588-4E0D-8E62-966260C1BDFA}" srcOrd="0" destOrd="0" parTransId="{8EED78AE-7856-4050-BA38-0735C67032C6}" sibTransId="{00D58283-B0B1-4E32-B15E-D256A9779D87}"/>
    <dgm:cxn modelId="{D4FBFAEF-1CC7-4072-B0BA-346378D75023}" type="presOf" srcId="{6E36445B-1B07-474F-862A-C5CB61B950B2}" destId="{CB99F987-5D2A-48D1-AA9E-542B3F9ACCE3}" srcOrd="0" destOrd="0" presId="urn:microsoft.com/office/officeart/2005/8/layout/orgChart1"/>
    <dgm:cxn modelId="{54A27EFB-EE36-4C1F-AE0F-7A3EEDDE96C7}" type="presOf" srcId="{F30D6029-66B7-4660-98BB-6FB3BF959F5A}" destId="{DC142976-F311-45D7-B506-3B7AA7B78004}" srcOrd="0" destOrd="0" presId="urn:microsoft.com/office/officeart/2005/8/layout/orgChart1"/>
    <dgm:cxn modelId="{103B5739-9D24-4C71-AA02-7C0E4B83A83A}" type="presParOf" srcId="{26E42A44-5B94-4415-937C-8BF0ACD3DF73}" destId="{9E9C6973-BF7A-4883-8812-DC7BCC8E173C}" srcOrd="0" destOrd="0" presId="urn:microsoft.com/office/officeart/2005/8/layout/orgChart1"/>
    <dgm:cxn modelId="{7285295D-379E-4C12-864D-A797E71D88D2}" type="presParOf" srcId="{9E9C6973-BF7A-4883-8812-DC7BCC8E173C}" destId="{1651A642-CC5B-4B42-9E67-7D6C8BBED343}" srcOrd="0" destOrd="0" presId="urn:microsoft.com/office/officeart/2005/8/layout/orgChart1"/>
    <dgm:cxn modelId="{F1F38C4D-2468-4E88-B3E8-CC9512DB83AB}" type="presParOf" srcId="{1651A642-CC5B-4B42-9E67-7D6C8BBED343}" destId="{7BBBF6BE-9265-4CB0-BB42-E10659F2A82A}" srcOrd="0" destOrd="0" presId="urn:microsoft.com/office/officeart/2005/8/layout/orgChart1"/>
    <dgm:cxn modelId="{5D025EFF-308C-41DD-8A8C-34888C73DBAF}" type="presParOf" srcId="{1651A642-CC5B-4B42-9E67-7D6C8BBED343}" destId="{25F6CFA7-C8C2-4FD2-BA9E-E55ABA572AAF}" srcOrd="1" destOrd="0" presId="urn:microsoft.com/office/officeart/2005/8/layout/orgChart1"/>
    <dgm:cxn modelId="{7B724D60-4153-4F45-9438-423F6939883E}" type="presParOf" srcId="{9E9C6973-BF7A-4883-8812-DC7BCC8E173C}" destId="{6BC86D86-0520-4D1C-A9EB-97F4604D673B}" srcOrd="1" destOrd="0" presId="urn:microsoft.com/office/officeart/2005/8/layout/orgChart1"/>
    <dgm:cxn modelId="{8F676C7B-1C7C-4665-B2A6-43224300E2DD}" type="presParOf" srcId="{6BC86D86-0520-4D1C-A9EB-97F4604D673B}" destId="{DC317296-62BD-4BE0-A3A3-02F0EECFAC85}" srcOrd="0" destOrd="0" presId="urn:microsoft.com/office/officeart/2005/8/layout/orgChart1"/>
    <dgm:cxn modelId="{8F7FB79F-4EB0-447D-A18D-FBD640F1611E}" type="presParOf" srcId="{6BC86D86-0520-4D1C-A9EB-97F4604D673B}" destId="{3A699492-3614-473C-9A1B-4873F202FAC4}" srcOrd="1" destOrd="0" presId="urn:microsoft.com/office/officeart/2005/8/layout/orgChart1"/>
    <dgm:cxn modelId="{42973438-0E49-4ACB-A2C1-D32F6B9DFE06}" type="presParOf" srcId="{3A699492-3614-473C-9A1B-4873F202FAC4}" destId="{3663D654-C123-40FB-BA0A-C747F372E49A}" srcOrd="0" destOrd="0" presId="urn:microsoft.com/office/officeart/2005/8/layout/orgChart1"/>
    <dgm:cxn modelId="{A214D452-9C25-41FF-B80A-6A1889F062E3}" type="presParOf" srcId="{3663D654-C123-40FB-BA0A-C747F372E49A}" destId="{8120BFB6-33FE-4AB6-88D9-E6AD083F9D75}" srcOrd="0" destOrd="0" presId="urn:microsoft.com/office/officeart/2005/8/layout/orgChart1"/>
    <dgm:cxn modelId="{9B0AD6F5-51C4-4740-9F3E-CC5BAB6A2376}" type="presParOf" srcId="{3663D654-C123-40FB-BA0A-C747F372E49A}" destId="{2DE83932-9FB0-4962-8ADF-4233303CA874}" srcOrd="1" destOrd="0" presId="urn:microsoft.com/office/officeart/2005/8/layout/orgChart1"/>
    <dgm:cxn modelId="{3CBAE516-3CD6-46FF-82C4-2B449C1C6E8A}" type="presParOf" srcId="{3A699492-3614-473C-9A1B-4873F202FAC4}" destId="{819AB754-A016-4B93-BAC5-8CDB9CE5FB95}" srcOrd="1" destOrd="0" presId="urn:microsoft.com/office/officeart/2005/8/layout/orgChart1"/>
    <dgm:cxn modelId="{C944C8A6-6450-4967-9C12-21C61E25479F}" type="presParOf" srcId="{819AB754-A016-4B93-BAC5-8CDB9CE5FB95}" destId="{97E3E0F5-214B-4640-B0E5-8F49EAC93F17}" srcOrd="0" destOrd="0" presId="urn:microsoft.com/office/officeart/2005/8/layout/orgChart1"/>
    <dgm:cxn modelId="{D9EF0F97-62A5-4FDA-94C0-9EAF2B259F0D}" type="presParOf" srcId="{819AB754-A016-4B93-BAC5-8CDB9CE5FB95}" destId="{2D2EC070-EA4B-42A8-A8D1-FE304112F2D7}" srcOrd="1" destOrd="0" presId="urn:microsoft.com/office/officeart/2005/8/layout/orgChart1"/>
    <dgm:cxn modelId="{742639FB-D2BC-423C-B171-028F8A8705C8}" type="presParOf" srcId="{2D2EC070-EA4B-42A8-A8D1-FE304112F2D7}" destId="{F12F616A-D930-47AD-B341-C8249C3A4A37}" srcOrd="0" destOrd="0" presId="urn:microsoft.com/office/officeart/2005/8/layout/orgChart1"/>
    <dgm:cxn modelId="{78334B78-8A14-4FDD-B7DC-5F2AC22C60C6}" type="presParOf" srcId="{F12F616A-D930-47AD-B341-C8249C3A4A37}" destId="{CB99F987-5D2A-48D1-AA9E-542B3F9ACCE3}" srcOrd="0" destOrd="0" presId="urn:microsoft.com/office/officeart/2005/8/layout/orgChart1"/>
    <dgm:cxn modelId="{4485E25F-06EF-42E7-93F7-8727BEFBBEED}" type="presParOf" srcId="{F12F616A-D930-47AD-B341-C8249C3A4A37}" destId="{BA77111D-5D17-4E6F-9FD5-FB3AAC320137}" srcOrd="1" destOrd="0" presId="urn:microsoft.com/office/officeart/2005/8/layout/orgChart1"/>
    <dgm:cxn modelId="{53E34195-AEBE-47CD-97EC-A0780E626256}" type="presParOf" srcId="{2D2EC070-EA4B-42A8-A8D1-FE304112F2D7}" destId="{36FE02EB-E7E9-4732-BC93-DF517754EFE8}" srcOrd="1" destOrd="0" presId="urn:microsoft.com/office/officeart/2005/8/layout/orgChart1"/>
    <dgm:cxn modelId="{E8C92C6C-B7D8-4619-8229-3D557E1DC0EE}" type="presParOf" srcId="{36FE02EB-E7E9-4732-BC93-DF517754EFE8}" destId="{4343C6FE-584D-466B-BFC3-AA50D210EA0D}" srcOrd="0" destOrd="0" presId="urn:microsoft.com/office/officeart/2005/8/layout/orgChart1"/>
    <dgm:cxn modelId="{3310809A-7EAC-4036-B159-13EB17227417}" type="presParOf" srcId="{36FE02EB-E7E9-4732-BC93-DF517754EFE8}" destId="{5C043A68-735E-495B-B304-CFB1A035A089}" srcOrd="1" destOrd="0" presId="urn:microsoft.com/office/officeart/2005/8/layout/orgChart1"/>
    <dgm:cxn modelId="{D68EDF2E-1DAD-49DA-BDFE-DC857BD50F7E}" type="presParOf" srcId="{5C043A68-735E-495B-B304-CFB1A035A089}" destId="{89FD4245-E646-4DCF-B30F-EDB4885CA40F}" srcOrd="0" destOrd="0" presId="urn:microsoft.com/office/officeart/2005/8/layout/orgChart1"/>
    <dgm:cxn modelId="{06A2F7ED-8403-4E1C-8333-96ACF4110A3D}" type="presParOf" srcId="{89FD4245-E646-4DCF-B30F-EDB4885CA40F}" destId="{392A4556-7FA1-488B-BD68-0EAC302C11D6}" srcOrd="0" destOrd="0" presId="urn:microsoft.com/office/officeart/2005/8/layout/orgChart1"/>
    <dgm:cxn modelId="{53AD4F86-954F-4179-8AA0-098516FB7CB1}" type="presParOf" srcId="{89FD4245-E646-4DCF-B30F-EDB4885CA40F}" destId="{913C0565-5682-45C3-BBF7-6AD933345B62}" srcOrd="1" destOrd="0" presId="urn:microsoft.com/office/officeart/2005/8/layout/orgChart1"/>
    <dgm:cxn modelId="{223DAC70-BD61-418A-8269-1B21D075226E}" type="presParOf" srcId="{5C043A68-735E-495B-B304-CFB1A035A089}" destId="{28B67AD6-9A48-47C9-BEC5-E067794DCD0E}" srcOrd="1" destOrd="0" presId="urn:microsoft.com/office/officeart/2005/8/layout/orgChart1"/>
    <dgm:cxn modelId="{0A1D6B47-081E-41BB-99EF-9D57D7771F2C}" type="presParOf" srcId="{5C043A68-735E-495B-B304-CFB1A035A089}" destId="{9A258F39-CD18-49DB-A789-65FBA0D8DD7E}" srcOrd="2" destOrd="0" presId="urn:microsoft.com/office/officeart/2005/8/layout/orgChart1"/>
    <dgm:cxn modelId="{204305E3-FA97-437E-9B31-B0E1C8C3C340}" type="presParOf" srcId="{2D2EC070-EA4B-42A8-A8D1-FE304112F2D7}" destId="{17932875-8E80-423B-81AC-08AE257EC634}" srcOrd="2" destOrd="0" presId="urn:microsoft.com/office/officeart/2005/8/layout/orgChart1"/>
    <dgm:cxn modelId="{B109EB1E-19F3-499C-A381-518A68E59596}" type="presParOf" srcId="{3A699492-3614-473C-9A1B-4873F202FAC4}" destId="{BC4FA3F1-B8B2-4C90-86B4-4CCD5707BA95}" srcOrd="2" destOrd="0" presId="urn:microsoft.com/office/officeart/2005/8/layout/orgChart1"/>
    <dgm:cxn modelId="{0AE4D164-1A96-4696-9631-065057B31C05}" type="presParOf" srcId="{6BC86D86-0520-4D1C-A9EB-97F4604D673B}" destId="{CBE5BA27-057B-42FC-A5BE-F97621B24175}" srcOrd="2" destOrd="0" presId="urn:microsoft.com/office/officeart/2005/8/layout/orgChart1"/>
    <dgm:cxn modelId="{268FB477-EC84-4255-8B28-B9D6878CAE62}" type="presParOf" srcId="{6BC86D86-0520-4D1C-A9EB-97F4604D673B}" destId="{24CEF0F3-F56D-4AB5-BB78-91A228D0820A}" srcOrd="3" destOrd="0" presId="urn:microsoft.com/office/officeart/2005/8/layout/orgChart1"/>
    <dgm:cxn modelId="{ED831AC7-97A5-4CDA-AB1C-399179A8B6DE}" type="presParOf" srcId="{24CEF0F3-F56D-4AB5-BB78-91A228D0820A}" destId="{FFAF4879-7D1B-4FF7-B062-CB897F9918A2}" srcOrd="0" destOrd="0" presId="urn:microsoft.com/office/officeart/2005/8/layout/orgChart1"/>
    <dgm:cxn modelId="{FC929A1D-1D28-42D8-AEB0-EA1BED0DE74F}" type="presParOf" srcId="{FFAF4879-7D1B-4FF7-B062-CB897F9918A2}" destId="{DC142976-F311-45D7-B506-3B7AA7B78004}" srcOrd="0" destOrd="0" presId="urn:microsoft.com/office/officeart/2005/8/layout/orgChart1"/>
    <dgm:cxn modelId="{0AEA2F72-6E4C-4317-A557-CEDD97FA25F3}" type="presParOf" srcId="{FFAF4879-7D1B-4FF7-B062-CB897F9918A2}" destId="{1453EAB1-F899-4309-AB3E-AD34A36BA1DA}" srcOrd="1" destOrd="0" presId="urn:microsoft.com/office/officeart/2005/8/layout/orgChart1"/>
    <dgm:cxn modelId="{9DF28451-9F5D-4352-8F1F-6C8BCDCEA75F}" type="presParOf" srcId="{24CEF0F3-F56D-4AB5-BB78-91A228D0820A}" destId="{136FDC12-8C67-4F0D-BA14-3DB9A83E904A}" srcOrd="1" destOrd="0" presId="urn:microsoft.com/office/officeart/2005/8/layout/orgChart1"/>
    <dgm:cxn modelId="{9F3715C7-39D0-45BB-AD97-FA6BD484F887}" type="presParOf" srcId="{136FDC12-8C67-4F0D-BA14-3DB9A83E904A}" destId="{89025B24-EF22-45B6-8549-B779DF5210ED}" srcOrd="0" destOrd="0" presId="urn:microsoft.com/office/officeart/2005/8/layout/orgChart1"/>
    <dgm:cxn modelId="{F46E0BF7-1C4B-4CBA-90FA-BF21CA80DD39}" type="presParOf" srcId="{136FDC12-8C67-4F0D-BA14-3DB9A83E904A}" destId="{919A0B04-7B57-4E8D-9297-F1A18FC6B905}" srcOrd="1" destOrd="0" presId="urn:microsoft.com/office/officeart/2005/8/layout/orgChart1"/>
    <dgm:cxn modelId="{3CD77E7A-94E6-40C8-ACD1-C57248615860}" type="presParOf" srcId="{919A0B04-7B57-4E8D-9297-F1A18FC6B905}" destId="{81AD35A3-D78E-460B-B474-C822FFEB26EA}" srcOrd="0" destOrd="0" presId="urn:microsoft.com/office/officeart/2005/8/layout/orgChart1"/>
    <dgm:cxn modelId="{5655DBDC-2468-4FDD-8477-FCD8F01BC25C}" type="presParOf" srcId="{81AD35A3-D78E-460B-B474-C822FFEB26EA}" destId="{3AE27A8A-C51D-4ACF-9D81-E4876AE977E4}" srcOrd="0" destOrd="0" presId="urn:microsoft.com/office/officeart/2005/8/layout/orgChart1"/>
    <dgm:cxn modelId="{5363EF4F-9C5B-4584-A69B-B5535C8E3EE4}" type="presParOf" srcId="{81AD35A3-D78E-460B-B474-C822FFEB26EA}" destId="{391AAAFA-5D8B-4E59-BCFB-B5C664477445}" srcOrd="1" destOrd="0" presId="urn:microsoft.com/office/officeart/2005/8/layout/orgChart1"/>
    <dgm:cxn modelId="{F9CEE153-8687-4591-82FE-A5F41A32EC98}" type="presParOf" srcId="{919A0B04-7B57-4E8D-9297-F1A18FC6B905}" destId="{590BB27F-E4CE-48DC-B0D3-0088DAFA452A}" srcOrd="1" destOrd="0" presId="urn:microsoft.com/office/officeart/2005/8/layout/orgChart1"/>
    <dgm:cxn modelId="{93574B47-694C-4B49-BB22-AD29A4598495}" type="presParOf" srcId="{919A0B04-7B57-4E8D-9297-F1A18FC6B905}" destId="{AFC502CB-A638-47D4-9F30-1AA8DE0C49A6}" srcOrd="2" destOrd="0" presId="urn:microsoft.com/office/officeart/2005/8/layout/orgChart1"/>
    <dgm:cxn modelId="{D335C9DA-5C66-4654-B1B9-EDA06EC449AB}" type="presParOf" srcId="{24CEF0F3-F56D-4AB5-BB78-91A228D0820A}" destId="{8C371187-A088-4F62-8FC9-D8697737B171}" srcOrd="2" destOrd="0" presId="urn:microsoft.com/office/officeart/2005/8/layout/orgChart1"/>
    <dgm:cxn modelId="{9C00DFA2-1263-42B5-803E-D30A208E656D}" type="presParOf" srcId="{9E9C6973-BF7A-4883-8812-DC7BCC8E173C}" destId="{AADF7EC8-994D-4C60-B016-B4CFACEC83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2F5D3-2278-4F39-8EAB-04859467DD80}">
      <dsp:nvSpPr>
        <dsp:cNvPr id="0" name=""/>
        <dsp:cNvSpPr/>
      </dsp:nvSpPr>
      <dsp:spPr>
        <a:xfrm>
          <a:off x="6443006" y="2944278"/>
          <a:ext cx="91440" cy="54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48BD86-A00E-43A0-A0F1-67A281453B9E}">
      <dsp:nvSpPr>
        <dsp:cNvPr id="0" name=""/>
        <dsp:cNvSpPr/>
      </dsp:nvSpPr>
      <dsp:spPr>
        <a:xfrm>
          <a:off x="4649326" y="1199600"/>
          <a:ext cx="1839400" cy="54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85"/>
              </a:lnTo>
              <a:lnTo>
                <a:pt x="1839400" y="373485"/>
              </a:lnTo>
              <a:lnTo>
                <a:pt x="1839400" y="5480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F0B11-2A99-4DBD-8CD8-BA82C63364B1}">
      <dsp:nvSpPr>
        <dsp:cNvPr id="0" name=""/>
        <dsp:cNvSpPr/>
      </dsp:nvSpPr>
      <dsp:spPr>
        <a:xfrm>
          <a:off x="2764206" y="2944278"/>
          <a:ext cx="91440" cy="54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05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B9EA2-B1F9-47CD-9267-D6E8F1F9EB97}">
      <dsp:nvSpPr>
        <dsp:cNvPr id="0" name=""/>
        <dsp:cNvSpPr/>
      </dsp:nvSpPr>
      <dsp:spPr>
        <a:xfrm>
          <a:off x="2809926" y="1199600"/>
          <a:ext cx="1839400" cy="548058"/>
        </a:xfrm>
        <a:custGeom>
          <a:avLst/>
          <a:gdLst/>
          <a:ahLst/>
          <a:cxnLst/>
          <a:rect l="0" t="0" r="0" b="0"/>
          <a:pathLst>
            <a:path>
              <a:moveTo>
                <a:pt x="1839400" y="0"/>
              </a:moveTo>
              <a:lnTo>
                <a:pt x="1839400" y="373485"/>
              </a:lnTo>
              <a:lnTo>
                <a:pt x="0" y="373485"/>
              </a:lnTo>
              <a:lnTo>
                <a:pt x="0" y="5480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C001E-9ABB-4E4E-8F07-DB6631A12502}">
      <dsp:nvSpPr>
        <dsp:cNvPr id="0" name=""/>
        <dsp:cNvSpPr/>
      </dsp:nvSpPr>
      <dsp:spPr>
        <a:xfrm>
          <a:off x="3707105" y="2980"/>
          <a:ext cx="1884441" cy="1196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8EE88-4E64-4DBF-A3BF-810E4ED6D57C}">
      <dsp:nvSpPr>
        <dsp:cNvPr id="0" name=""/>
        <dsp:cNvSpPr/>
      </dsp:nvSpPr>
      <dsp:spPr>
        <a:xfrm>
          <a:off x="3916488" y="201893"/>
          <a:ext cx="1884441" cy="119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 err="1">
              <a:solidFill>
                <a:schemeClr val="tx1"/>
              </a:solidFill>
            </a:rPr>
            <a:t>Licenses</a:t>
          </a:r>
          <a:endParaRPr lang="lv-LV" sz="2400" b="1" kern="1200" dirty="0">
            <a:solidFill>
              <a:schemeClr val="tx1"/>
            </a:solidFill>
          </a:endParaRPr>
        </a:p>
      </dsp:txBody>
      <dsp:txXfrm>
        <a:off x="3951536" y="236941"/>
        <a:ext cx="1814345" cy="1126524"/>
      </dsp:txXfrm>
    </dsp:sp>
    <dsp:sp modelId="{95700A50-B3EC-4B21-803F-8033FED1F4C1}">
      <dsp:nvSpPr>
        <dsp:cNvPr id="0" name=""/>
        <dsp:cNvSpPr/>
      </dsp:nvSpPr>
      <dsp:spPr>
        <a:xfrm>
          <a:off x="1867705" y="1747658"/>
          <a:ext cx="1884441" cy="1196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5BE7A-D320-45FE-8648-9A5D14BD5663}">
      <dsp:nvSpPr>
        <dsp:cNvPr id="0" name=""/>
        <dsp:cNvSpPr/>
      </dsp:nvSpPr>
      <dsp:spPr>
        <a:xfrm>
          <a:off x="2077087" y="1946572"/>
          <a:ext cx="1884441" cy="119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Taksometru vadītāji</a:t>
          </a:r>
        </a:p>
      </dsp:txBody>
      <dsp:txXfrm>
        <a:off x="2112135" y="1981620"/>
        <a:ext cx="1814345" cy="1126524"/>
      </dsp:txXfrm>
    </dsp:sp>
    <dsp:sp modelId="{8F496EE7-96E5-4475-9A7C-4ACC5FB9DD44}">
      <dsp:nvSpPr>
        <dsp:cNvPr id="0" name=""/>
        <dsp:cNvSpPr/>
      </dsp:nvSpPr>
      <dsp:spPr>
        <a:xfrm>
          <a:off x="1867705" y="3492337"/>
          <a:ext cx="1884441" cy="1196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42183-63DB-4813-8D94-6D6C298FC915}">
      <dsp:nvSpPr>
        <dsp:cNvPr id="0" name=""/>
        <dsp:cNvSpPr/>
      </dsp:nvSpPr>
      <dsp:spPr>
        <a:xfrm>
          <a:off x="2077087" y="3691250"/>
          <a:ext cx="1884441" cy="119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5611</a:t>
          </a:r>
        </a:p>
      </dsp:txBody>
      <dsp:txXfrm>
        <a:off x="2112135" y="3726298"/>
        <a:ext cx="1814345" cy="1126524"/>
      </dsp:txXfrm>
    </dsp:sp>
    <dsp:sp modelId="{3764BAB3-733A-406D-8EA0-411089834CC7}">
      <dsp:nvSpPr>
        <dsp:cNvPr id="0" name=""/>
        <dsp:cNvSpPr/>
      </dsp:nvSpPr>
      <dsp:spPr>
        <a:xfrm>
          <a:off x="5546506" y="1747658"/>
          <a:ext cx="1884441" cy="1196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69804-A383-4929-8A99-986ABA00C9C9}">
      <dsp:nvSpPr>
        <dsp:cNvPr id="0" name=""/>
        <dsp:cNvSpPr/>
      </dsp:nvSpPr>
      <dsp:spPr>
        <a:xfrm>
          <a:off x="5755888" y="1946572"/>
          <a:ext cx="1884441" cy="119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Taksometru uzņēmumi</a:t>
          </a:r>
        </a:p>
      </dsp:txBody>
      <dsp:txXfrm>
        <a:off x="5790936" y="1981620"/>
        <a:ext cx="1814345" cy="1126524"/>
      </dsp:txXfrm>
    </dsp:sp>
    <dsp:sp modelId="{94E68FCE-1DB8-493A-AD63-862D0A324F91}">
      <dsp:nvSpPr>
        <dsp:cNvPr id="0" name=""/>
        <dsp:cNvSpPr/>
      </dsp:nvSpPr>
      <dsp:spPr>
        <a:xfrm>
          <a:off x="4170911" y="3492337"/>
          <a:ext cx="4635630" cy="1196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B6389-9B5C-4FBF-8597-699F6E6B7497}">
      <dsp:nvSpPr>
        <dsp:cNvPr id="0" name=""/>
        <dsp:cNvSpPr/>
      </dsp:nvSpPr>
      <dsp:spPr>
        <a:xfrm>
          <a:off x="4380293" y="3691250"/>
          <a:ext cx="4635630" cy="1196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Dažāda veida reģistrācija (plānošanas reģioni, valstspilsētas, mobilās aplikācijas)</a:t>
          </a:r>
        </a:p>
      </dsp:txBody>
      <dsp:txXfrm>
        <a:off x="4415341" y="3726298"/>
        <a:ext cx="4565534" cy="1126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25B24-EF22-45B6-8549-B779DF5210ED}">
      <dsp:nvSpPr>
        <dsp:cNvPr id="0" name=""/>
        <dsp:cNvSpPr/>
      </dsp:nvSpPr>
      <dsp:spPr>
        <a:xfrm>
          <a:off x="6474224" y="2388393"/>
          <a:ext cx="376172" cy="907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856"/>
              </a:lnTo>
              <a:lnTo>
                <a:pt x="376172" y="9078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5BA27-057B-42FC-A5BE-F97621B24175}">
      <dsp:nvSpPr>
        <dsp:cNvPr id="0" name=""/>
        <dsp:cNvSpPr/>
      </dsp:nvSpPr>
      <dsp:spPr>
        <a:xfrm>
          <a:off x="5904114" y="987137"/>
          <a:ext cx="1573235" cy="414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28"/>
              </a:lnTo>
              <a:lnTo>
                <a:pt x="1573235" y="207228"/>
              </a:lnTo>
              <a:lnTo>
                <a:pt x="1573235" y="414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3C6FE-584D-466B-BFC3-AA50D210EA0D}">
      <dsp:nvSpPr>
        <dsp:cNvPr id="0" name=""/>
        <dsp:cNvSpPr/>
      </dsp:nvSpPr>
      <dsp:spPr>
        <a:xfrm>
          <a:off x="2166036" y="3789650"/>
          <a:ext cx="711650" cy="108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3536"/>
              </a:lnTo>
              <a:lnTo>
                <a:pt x="711650" y="10835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3E0F5-214B-4640-B0E5-8F49EAC93F17}">
      <dsp:nvSpPr>
        <dsp:cNvPr id="0" name=""/>
        <dsp:cNvSpPr/>
      </dsp:nvSpPr>
      <dsp:spPr>
        <a:xfrm>
          <a:off x="4018051" y="2388393"/>
          <a:ext cx="91440" cy="414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45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17296-62BD-4BE0-A3A3-02F0EECFAC85}">
      <dsp:nvSpPr>
        <dsp:cNvPr id="0" name=""/>
        <dsp:cNvSpPr/>
      </dsp:nvSpPr>
      <dsp:spPr>
        <a:xfrm>
          <a:off x="4063771" y="987137"/>
          <a:ext cx="1840342" cy="414456"/>
        </a:xfrm>
        <a:custGeom>
          <a:avLst/>
          <a:gdLst/>
          <a:ahLst/>
          <a:cxnLst/>
          <a:rect l="0" t="0" r="0" b="0"/>
          <a:pathLst>
            <a:path>
              <a:moveTo>
                <a:pt x="1840342" y="0"/>
              </a:moveTo>
              <a:lnTo>
                <a:pt x="1840342" y="207228"/>
              </a:lnTo>
              <a:lnTo>
                <a:pt x="0" y="207228"/>
              </a:lnTo>
              <a:lnTo>
                <a:pt x="0" y="41445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BF6BE-9265-4CB0-BB42-E10659F2A82A}">
      <dsp:nvSpPr>
        <dsp:cNvPr id="0" name=""/>
        <dsp:cNvSpPr/>
      </dsp:nvSpPr>
      <dsp:spPr>
        <a:xfrm>
          <a:off x="4449965" y="337"/>
          <a:ext cx="2908297" cy="98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Informācija par pakalpojumu jeb «sava prece ir jāliela»</a:t>
          </a:r>
        </a:p>
      </dsp:txBody>
      <dsp:txXfrm>
        <a:off x="4449965" y="337"/>
        <a:ext cx="2908297" cy="986800"/>
      </dsp:txXfrm>
    </dsp:sp>
    <dsp:sp modelId="{8120BFB6-33FE-4AB6-88D9-E6AD083F9D75}">
      <dsp:nvSpPr>
        <dsp:cNvPr id="0" name=""/>
        <dsp:cNvSpPr/>
      </dsp:nvSpPr>
      <dsp:spPr>
        <a:xfrm>
          <a:off x="3076971" y="1401593"/>
          <a:ext cx="1973600" cy="98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Pieejamība </a:t>
          </a:r>
        </a:p>
      </dsp:txBody>
      <dsp:txXfrm>
        <a:off x="3076971" y="1401593"/>
        <a:ext cx="1973600" cy="986800"/>
      </dsp:txXfrm>
    </dsp:sp>
    <dsp:sp modelId="{CB99F987-5D2A-48D1-AA9E-542B3F9ACCE3}">
      <dsp:nvSpPr>
        <dsp:cNvPr id="0" name=""/>
        <dsp:cNvSpPr/>
      </dsp:nvSpPr>
      <dsp:spPr>
        <a:xfrm>
          <a:off x="1691602" y="2802850"/>
          <a:ext cx="4744338" cy="98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Kā (viesi) var iegūt informāciju par taksometra pakalpojumiem? </a:t>
          </a:r>
        </a:p>
      </dsp:txBody>
      <dsp:txXfrm>
        <a:off x="1691602" y="2802850"/>
        <a:ext cx="4744338" cy="986800"/>
      </dsp:txXfrm>
    </dsp:sp>
    <dsp:sp modelId="{392A4556-7FA1-488B-BD68-0EAC302C11D6}">
      <dsp:nvSpPr>
        <dsp:cNvPr id="0" name=""/>
        <dsp:cNvSpPr/>
      </dsp:nvSpPr>
      <dsp:spPr>
        <a:xfrm>
          <a:off x="2877687" y="4204106"/>
          <a:ext cx="3681435" cy="1338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</a:rPr>
            <a:t>1.Ne visiem ir skārienjūtīgie telefoni, internets.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schemeClr val="tx1"/>
              </a:solidFill>
            </a:rPr>
            <a:t>2.Ne visi vietēji taksometri ir reģistrēti aplikācijās </a:t>
          </a:r>
        </a:p>
      </dsp:txBody>
      <dsp:txXfrm>
        <a:off x="2877687" y="4204106"/>
        <a:ext cx="3681435" cy="1338160"/>
      </dsp:txXfrm>
    </dsp:sp>
    <dsp:sp modelId="{DC142976-F311-45D7-B506-3B7AA7B78004}">
      <dsp:nvSpPr>
        <dsp:cNvPr id="0" name=""/>
        <dsp:cNvSpPr/>
      </dsp:nvSpPr>
      <dsp:spPr>
        <a:xfrm>
          <a:off x="6223443" y="1401593"/>
          <a:ext cx="2507814" cy="98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Piekļūstamība</a:t>
          </a:r>
        </a:p>
      </dsp:txBody>
      <dsp:txXfrm>
        <a:off x="6223443" y="1401593"/>
        <a:ext cx="2507814" cy="986800"/>
      </dsp:txXfrm>
    </dsp:sp>
    <dsp:sp modelId="{3AE27A8A-C51D-4ACF-9D81-E4876AE977E4}">
      <dsp:nvSpPr>
        <dsp:cNvPr id="0" name=""/>
        <dsp:cNvSpPr/>
      </dsp:nvSpPr>
      <dsp:spPr>
        <a:xfrm>
          <a:off x="6850396" y="2802850"/>
          <a:ext cx="1973600" cy="98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>
              <a:solidFill>
                <a:schemeClr val="tx1"/>
              </a:solidFill>
            </a:rPr>
            <a:t>Digitāli v papīrs</a:t>
          </a:r>
        </a:p>
      </dsp:txBody>
      <dsp:txXfrm>
        <a:off x="6850396" y="2802850"/>
        <a:ext cx="1973600" cy="98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1275-55F5-40FB-B07C-BD9A52A763DD}" type="datetimeFigureOut">
              <a:rPr lang="lv-LV" smtClean="0"/>
              <a:t>30.09.2025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1CB2-C159-457E-A015-6CF23745B83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964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A455-21CF-6D0C-F26A-C5673B6580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74468"/>
            <a:ext cx="12192000" cy="4926733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Headings</a:t>
            </a:r>
            <a:r>
              <a:rPr lang="lv-LV" noProof="0" dirty="0"/>
              <a:t>) 56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4BB367D2-70A8-2708-B00D-B1866FF40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181"/>
            <a:ext cx="4819650" cy="20028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FA23D5-E77C-F44D-3BAD-CE94C31B4E1D}"/>
              </a:ext>
            </a:extLst>
          </p:cNvPr>
          <p:cNvSpPr txBox="1"/>
          <p:nvPr userDrawn="1"/>
        </p:nvSpPr>
        <p:spPr>
          <a:xfrm>
            <a:off x="3876675" y="3043237"/>
            <a:ext cx="443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chemeClr val="bg2"/>
                </a:solidFill>
              </a:rPr>
              <a:t>Autors </a:t>
            </a:r>
            <a:r>
              <a:rPr lang="lv-LV" sz="2400" dirty="0" err="1">
                <a:solidFill>
                  <a:schemeClr val="bg2"/>
                </a:solidFill>
              </a:rPr>
              <a:t>Calibri</a:t>
            </a:r>
            <a:r>
              <a:rPr lang="lv-LV" sz="2400" dirty="0">
                <a:solidFill>
                  <a:schemeClr val="bg2"/>
                </a:solidFill>
              </a:rPr>
              <a:t> (</a:t>
            </a:r>
            <a:r>
              <a:rPr lang="lv-LV" sz="2400" dirty="0" err="1">
                <a:solidFill>
                  <a:schemeClr val="bg2"/>
                </a:solidFill>
              </a:rPr>
              <a:t>Body</a:t>
            </a:r>
            <a:r>
              <a:rPr lang="lv-LV" sz="2400" dirty="0">
                <a:solidFill>
                  <a:schemeClr val="bg2"/>
                </a:solidFill>
              </a:rPr>
              <a:t>) 24 </a:t>
            </a:r>
          </a:p>
        </p:txBody>
      </p:sp>
    </p:spTree>
    <p:extLst>
      <p:ext uri="{BB962C8B-B14F-4D97-AF65-F5344CB8AC3E}">
        <p14:creationId xmlns:p14="http://schemas.microsoft.com/office/powerpoint/2010/main" val="35903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3C78-A4FB-A2B6-1584-9CE49FAF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4562475"/>
          </a:xfrm>
          <a:solidFill>
            <a:schemeClr val="accent1"/>
          </a:solidFill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lv-LV" noProof="0" dirty="0"/>
              <a:t>	Virsraksts</a:t>
            </a:r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F68F6-8F48-FD31-0B0C-000F5013FD1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B2DAF-FFFF-765B-7B34-A5616256BB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62475"/>
            <a:ext cx="12192000" cy="13573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 noProof="0" dirty="0"/>
              <a:t>	Apakšvirsraksts</a:t>
            </a:r>
            <a:endParaRPr lang="en-GB" noProof="0" dirty="0"/>
          </a:p>
        </p:txBody>
      </p:sp>
      <p:pic>
        <p:nvPicPr>
          <p:cNvPr id="9" name="Picture 8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8945B2A-C27F-F34F-CDA7-A3F7806AA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691FFA-5C37-7B27-09E4-B899C876EC72}"/>
              </a:ext>
            </a:extLst>
          </p:cNvPr>
          <p:cNvSpPr txBox="1"/>
          <p:nvPr userDrawn="1"/>
        </p:nvSpPr>
        <p:spPr>
          <a:xfrm>
            <a:off x="0" y="5892800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1BC3A-C8EB-BC37-15B9-EBD6742EB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lv-LV" noProof="0" dirty="0"/>
              <a:t>Virsraksts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13A4-8372-A895-9891-335A2D925E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lv-LV" noProof="0" dirty="0"/>
              <a:t>Teksts</a:t>
            </a:r>
            <a:endParaRPr lang="en-GB" noProof="0" dirty="0"/>
          </a:p>
          <a:p>
            <a:pPr lvl="1"/>
            <a:r>
              <a:rPr lang="lv-LV" noProof="0" dirty="0"/>
              <a:t>Uzskaitījuma teksts</a:t>
            </a:r>
            <a:endParaRPr lang="en-GB" noProof="0" dirty="0"/>
          </a:p>
        </p:txBody>
      </p:sp>
      <p:pic>
        <p:nvPicPr>
          <p:cNvPr id="11" name="Picture 10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90A35577-631D-CF6D-47DE-31ABDA9C01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6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0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3DF4-3337-149F-603D-DC1B81908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8C781-E2B3-0D4A-FDF2-9962C7688F9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6"/>
            <a:ext cx="5181600" cy="4090808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BAD78-E405-BAC6-E9A0-FFEEA6239B1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409080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6FE6F3-E039-D742-71C3-F616B32EB942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76D6096D-181E-9B62-50B5-08954F3A7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89"/>
            <a:ext cx="2314575" cy="9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B7DE-8095-111E-7A64-AD1DB571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44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80EFA-BECE-C90A-D5F1-28F85F47B268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8" name="Picture 7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AED6023-F186-E878-B11A-845E5B1CB7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3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A4BC81-25F7-48F5-3F59-B2A7534C1B30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7" name="Picture 6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2F95263D-82A7-726E-7C0D-866E8C4E8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4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01FB-5ECE-B491-1CDF-152BB0865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C643C-7485-AD37-71DB-7BDA28D9A2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69024" cy="54625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28</a:t>
            </a:r>
            <a:endParaRPr lang="en-US" dirty="0"/>
          </a:p>
          <a:p>
            <a:pPr lvl="1"/>
            <a:r>
              <a:rPr lang="lv-LV" dirty="0"/>
              <a:t>Uzskaitījuma 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986C7-F667-11C0-1CEF-50A9BAD503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8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6F0C2-D53F-9178-2491-5E5DB8E722DF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CC81C52C-9A70-E1D1-1850-8E5C012FD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5327-E0DB-E805-6A9A-9A7EF585DB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dirty="0"/>
              <a:t>Virsraksts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Headings</a:t>
            </a:r>
            <a:r>
              <a:rPr lang="lv-LV" dirty="0"/>
              <a:t>) 32 </a:t>
            </a:r>
            <a:r>
              <a:rPr lang="lv-LV" dirty="0" err="1"/>
              <a:t>Bold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574B09-21BD-AE5F-C36D-564D2CEE8A7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8544" y="457200"/>
            <a:ext cx="6136843" cy="54625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Attēls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45E04-9A20-B1A7-C161-38BD5FC1073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623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Apakšvirsraksts/teksts </a:t>
            </a:r>
            <a:r>
              <a:rPr lang="lv-LV" dirty="0" err="1"/>
              <a:t>Calibri</a:t>
            </a:r>
            <a:r>
              <a:rPr lang="lv-LV" dirty="0"/>
              <a:t> (</a:t>
            </a:r>
            <a:r>
              <a:rPr lang="lv-LV" dirty="0" err="1"/>
              <a:t>Body</a:t>
            </a:r>
            <a:r>
              <a:rPr lang="lv-LV" dirty="0"/>
              <a:t>) 24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01BCA-BD19-5C71-8174-8C02101459FA}"/>
              </a:ext>
            </a:extLst>
          </p:cNvPr>
          <p:cNvSpPr txBox="1"/>
          <p:nvPr userDrawn="1"/>
        </p:nvSpPr>
        <p:spPr>
          <a:xfrm>
            <a:off x="0" y="5919789"/>
            <a:ext cx="12192000" cy="965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pic>
        <p:nvPicPr>
          <p:cNvPr id="10" name="Picture 9" descr="A logo with purple and green text&#10;&#10;Description automatically generated">
            <a:extLst>
              <a:ext uri="{FF2B5EF4-FFF2-40B4-BE49-F238E27FC236}">
                <a16:creationId xmlns:a16="http://schemas.microsoft.com/office/drawing/2014/main" id="{FC057953-0E98-0716-E51C-D0B9F50F1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6155"/>
            <a:ext cx="2379521" cy="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B93C69-E704-F47A-F1B8-31BB598A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noProof="0" dirty="0"/>
              <a:t>Virsraksts </a:t>
            </a:r>
            <a:r>
              <a:rPr lang="lv-LV" noProof="0" dirty="0" err="1"/>
              <a:t>Calibri</a:t>
            </a:r>
            <a:r>
              <a:rPr lang="lv-LV" noProof="0" dirty="0"/>
              <a:t> 44 </a:t>
            </a:r>
            <a:r>
              <a:rPr lang="lv-LV" noProof="0" dirty="0" err="1"/>
              <a:t>Bold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34DF8-4F61-21CE-B4EA-B522390F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12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noProof="0" dirty="0"/>
              <a:t>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28</a:t>
            </a:r>
            <a:endParaRPr lang="en-GB" noProof="0" dirty="0"/>
          </a:p>
          <a:p>
            <a:pPr lvl="1"/>
            <a:r>
              <a:rPr lang="lv-LV" noProof="0" dirty="0"/>
              <a:t>Uzskaitījuma teksts </a:t>
            </a:r>
            <a:r>
              <a:rPr lang="lv-LV" noProof="0" dirty="0" err="1"/>
              <a:t>Calibri</a:t>
            </a:r>
            <a:r>
              <a:rPr lang="lv-LV" noProof="0" dirty="0"/>
              <a:t> (</a:t>
            </a:r>
            <a:r>
              <a:rPr lang="lv-LV" noProof="0" dirty="0" err="1"/>
              <a:t>Body</a:t>
            </a:r>
            <a:r>
              <a:rPr lang="lv-LV" noProof="0" dirty="0"/>
              <a:t>) 24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506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11BBE-A341-4394-8B72-90548660A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Taksometru piekļūstamība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personām ar invaliditāti un mazu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bērnu vecākiem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dirty="0">
                <a:solidFill>
                  <a:schemeClr val="tx1"/>
                </a:solidFill>
              </a:rPr>
              <a:t>Latvijas valstspilsētās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B181-127B-242E-9D3E-CF423CFEA9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77733" y="5476672"/>
            <a:ext cx="6544097" cy="1032770"/>
          </a:xfrm>
        </p:spPr>
        <p:txBody>
          <a:bodyPr>
            <a:normAutofit fontScale="85000" lnSpcReduction="20000"/>
          </a:bodyPr>
          <a:lstStyle/>
          <a:p>
            <a:r>
              <a:rPr lang="lv-LV" dirty="0"/>
              <a:t>Invaliditātes lietu nacionālā padome. </a:t>
            </a:r>
            <a:r>
              <a:rPr lang="lv-LV"/>
              <a:t>01.10.2025</a:t>
            </a:r>
            <a:r>
              <a:rPr lang="lv-LV" dirty="0"/>
              <a:t>. </a:t>
            </a:r>
          </a:p>
          <a:p>
            <a:r>
              <a:rPr lang="lv-LV" dirty="0"/>
              <a:t>Anete Ilves, Diskriminācijas novēršanas nodaļas vadītāja, Tiesībsarga birojs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6761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D8FB2-57E1-37D3-9529-2E579990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Citi aspekti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0A1A-3D68-E73B-F7FD-A8C36873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Nespēja sniegt pakalpojumu valsts valodā;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Drošība (pārāk ātri, neievēro ceļu satiksmes noteikumus);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Nav apmācīti taksometru vadītāji par klientu ar dažādām vajadzībām apkalpošanas kultūru;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b="1" dirty="0"/>
              <a:t>Paaugstināta samaksa.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5489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D2E8-F255-646C-0AD5-5B7F58AF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Nav vispār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C830D-B852-D52A-D592-4F8201BA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Ietilpīgi taksometri cilvēkiem ar elektriskajiem </a:t>
            </a:r>
            <a:r>
              <a:rPr lang="lv-LV" dirty="0" err="1"/>
              <a:t>ratiņkrēsliem</a:t>
            </a:r>
            <a:r>
              <a:rPr lang="lv-LV" dirty="0"/>
              <a:t> vai guļošiem cilvēkiem. </a:t>
            </a:r>
          </a:p>
        </p:txBody>
      </p:sp>
    </p:spTree>
    <p:extLst>
      <p:ext uri="{BB962C8B-B14F-4D97-AF65-F5344CB8AC3E}">
        <p14:creationId xmlns:p14="http://schemas.microsoft.com/office/powerpoint/2010/main" val="2262216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8E3B7-B64B-5852-B76B-90DD5FD76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90C4-28C9-6CDF-A95C-F6D01B5C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Ar ko vajadzētu sākt?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0504-15EA-9668-D485-14CC9492E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/>
              <a:t>Informācija par taksometru pakalpojumiem (Rīgā, ārpus Rīgas);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/>
              <a:t>Informācija par piekļūstamu taksometru pakalpojumiem (Rīgā, ārpus Rīgas);</a:t>
            </a:r>
          </a:p>
          <a:p>
            <a:pPr marL="1200150" lvl="1" indent="-514350">
              <a:buFont typeface="Wingdings" panose="05000000000000000000" pitchFamily="2" charset="2"/>
              <a:buChar char="Ø"/>
            </a:pPr>
            <a:r>
              <a:rPr lang="lv-LV" dirty="0"/>
              <a:t>Informācija par taksometru izmēriem;</a:t>
            </a:r>
          </a:p>
          <a:p>
            <a:pPr marL="1200150" lvl="1" indent="-514350">
              <a:buFont typeface="Wingdings" panose="05000000000000000000" pitchFamily="2" charset="2"/>
              <a:buChar char="Ø"/>
            </a:pPr>
            <a:r>
              <a:rPr lang="lv-LV" dirty="0"/>
              <a:t>Konkrēta informācija, ja ir bērnu sēdeklīši; ja var pārvietoties ar servisa suni; ja citi pielāgojumi. </a:t>
            </a:r>
          </a:p>
        </p:txBody>
      </p:sp>
    </p:spTree>
    <p:extLst>
      <p:ext uri="{BB962C8B-B14F-4D97-AF65-F5344CB8AC3E}">
        <p14:creationId xmlns:p14="http://schemas.microsoft.com/office/powerpoint/2010/main" val="228361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83199-1C1D-8096-4A34-FBE719EA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Plāni pakalpojuma uzlabošanai? </a:t>
            </a:r>
          </a:p>
        </p:txBody>
      </p:sp>
    </p:spTree>
    <p:extLst>
      <p:ext uri="{BB962C8B-B14F-4D97-AF65-F5344CB8AC3E}">
        <p14:creationId xmlns:p14="http://schemas.microsoft.com/office/powerpoint/2010/main" val="245441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C57FC-097C-9817-C8D3-610A1A3A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020"/>
          </a:xfrm>
        </p:spPr>
        <p:txBody>
          <a:bodyPr/>
          <a:lstStyle/>
          <a:p>
            <a:r>
              <a:rPr lang="lv-LV" dirty="0"/>
              <a:t>Patērētāju tiesību aizsardzības likums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89C69-FA14-8AD2-F6C2-4004BE139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7"/>
            <a:ext cx="11000362" cy="4552542"/>
          </a:xfrm>
        </p:spPr>
        <p:txBody>
          <a:bodyPr>
            <a:normAutofit lnSpcReduction="10000"/>
          </a:bodyPr>
          <a:lstStyle/>
          <a:p>
            <a:r>
              <a:rPr lang="lv-LV" dirty="0"/>
              <a:t>Piedāvājot preci, pakalpojumu, digitālo saturu vai digitālo pakalpojumu, pārdodot preci vai sniedzot pakalpojumu, digitālo saturu vai digitālo pakalpojumu, </a:t>
            </a:r>
            <a:r>
              <a:rPr lang="lv-LV" b="1" dirty="0"/>
              <a:t>aizliegta atšķirīga attieksme </a:t>
            </a:r>
            <a:r>
              <a:rPr lang="lv-LV" dirty="0"/>
              <a:t>patērētāja </a:t>
            </a:r>
            <a:r>
              <a:rPr lang="lv-LV" b="1" dirty="0"/>
              <a:t>dzimuma</a:t>
            </a:r>
            <a:r>
              <a:rPr lang="lv-LV" dirty="0"/>
              <a:t>, rases, etniskās piederības vai </a:t>
            </a:r>
            <a:r>
              <a:rPr lang="lv-LV" b="1" dirty="0"/>
              <a:t>invaliditātes</a:t>
            </a:r>
            <a:r>
              <a:rPr lang="lv-LV" dirty="0"/>
              <a:t> dēļ.</a:t>
            </a:r>
          </a:p>
          <a:p>
            <a:endParaRPr lang="lv-LV" dirty="0"/>
          </a:p>
          <a:p>
            <a:r>
              <a:rPr lang="lv-LV" dirty="0"/>
              <a:t>Atšķirīga attieksme ir </a:t>
            </a:r>
            <a:r>
              <a:rPr lang="lv-LV" b="1" dirty="0"/>
              <a:t>pieļaujama</a:t>
            </a:r>
            <a:r>
              <a:rPr lang="lv-LV" dirty="0"/>
              <a:t>, ja tā ir </a:t>
            </a:r>
            <a:r>
              <a:rPr lang="lv-LV" b="0" i="0" dirty="0">
                <a:solidFill>
                  <a:srgbClr val="414142"/>
                </a:solidFill>
                <a:effectLst/>
              </a:rPr>
              <a:t>objektīvi pamatota ar </a:t>
            </a:r>
            <a:r>
              <a:rPr lang="lv-LV" b="1" i="0" dirty="0">
                <a:solidFill>
                  <a:srgbClr val="414142"/>
                </a:solidFill>
                <a:effectLst/>
              </a:rPr>
              <a:t>tiesisku mērķi</a:t>
            </a:r>
            <a:r>
              <a:rPr lang="lv-LV" b="0" i="0" dirty="0">
                <a:solidFill>
                  <a:srgbClr val="414142"/>
                </a:solidFill>
                <a:effectLst/>
              </a:rPr>
              <a:t>, kura sasniegšanai izraudzītie līdzekļi ir </a:t>
            </a:r>
            <a:r>
              <a:rPr lang="lv-LV" b="1" i="0" dirty="0">
                <a:solidFill>
                  <a:srgbClr val="414142"/>
                </a:solidFill>
                <a:effectLst/>
              </a:rPr>
              <a:t>samērīgi</a:t>
            </a:r>
            <a:r>
              <a:rPr lang="lv-LV" b="0" i="0" dirty="0">
                <a:solidFill>
                  <a:srgbClr val="414142"/>
                </a:solidFill>
                <a:effectLst/>
              </a:rPr>
              <a:t>. Atšķirīga attieksme pret patērētāju </a:t>
            </a:r>
            <a:r>
              <a:rPr lang="lv-LV" b="1" i="0" dirty="0">
                <a:solidFill>
                  <a:srgbClr val="414142"/>
                </a:solidFill>
                <a:effectLst/>
              </a:rPr>
              <a:t>invaliditātes</a:t>
            </a:r>
            <a:r>
              <a:rPr lang="lv-LV" b="0" i="0" dirty="0">
                <a:solidFill>
                  <a:srgbClr val="414142"/>
                </a:solidFill>
                <a:effectLst/>
              </a:rPr>
              <a:t> dēļ pieļaujama, ja tā ir objektīvi pamatota ar tiesisku mērķi, kura sasniegšanai izraudzītie līdzekļi ir samērīgi, vai ja pārdevējam vai pakalpojuma sniedzējam vienlīdzīgas attieksmes nodrošināšana uzliek </a:t>
            </a:r>
            <a:r>
              <a:rPr lang="lv-LV" b="1" i="0" dirty="0">
                <a:solidFill>
                  <a:srgbClr val="414142"/>
                </a:solidFill>
                <a:effectLst/>
              </a:rPr>
              <a:t>nesamērīgu slogu</a:t>
            </a:r>
            <a:r>
              <a:rPr lang="lv-LV" b="0" i="0" dirty="0">
                <a:solidFill>
                  <a:srgbClr val="414142"/>
                </a:solidFill>
                <a:effectLst/>
              </a:rPr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4137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B9A5-9ECB-C169-9A8B-A02BFABDC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106" y="1"/>
            <a:ext cx="10515600" cy="1147864"/>
          </a:xfrm>
        </p:spPr>
        <p:txBody>
          <a:bodyPr/>
          <a:lstStyle/>
          <a:p>
            <a:pPr algn="ctr"/>
            <a:r>
              <a:rPr lang="lv-LV" dirty="0"/>
              <a:t>Kas, kāpēc un kā?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1969-542B-2096-9D3A-5EF6450B0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78" y="1147866"/>
            <a:ext cx="5186462" cy="47254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dirty="0"/>
              <a:t>Taksometru pakalpojumu kartēšana</a:t>
            </a:r>
          </a:p>
          <a:p>
            <a:endParaRPr lang="lv-LV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dirty="0" err="1"/>
              <a:t>Fokusgrupas</a:t>
            </a:r>
            <a:r>
              <a:rPr lang="lv-LV" sz="2400" dirty="0"/>
              <a:t>, padziļinātās intervijas – personas ar redzes, dzirdes, kustību, GRT, mazu bērnu vecāki. Pārklājums Rīga un Latvijas valstspilsētas.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400" dirty="0"/>
              <a:t>Aptauja – taksometru pakalpojumu sniedzēji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FB859-56EE-B523-DE0C-6E8CC722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42" y="1293779"/>
            <a:ext cx="7007157" cy="45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28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9840-ED1B-C74F-0930-578C80E3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96"/>
            <a:ext cx="10515600" cy="1084296"/>
          </a:xfrm>
        </p:spPr>
        <p:txBody>
          <a:bodyPr/>
          <a:lstStyle/>
          <a:p>
            <a:r>
              <a:rPr lang="lv-LV" dirty="0"/>
              <a:t>Taksometru kartēšana</a:t>
            </a:r>
          </a:p>
        </p:txBody>
      </p:sp>
      <p:graphicFrame>
        <p:nvGraphicFramePr>
          <p:cNvPr id="4" name="Content Placeholder 3" descr="Lai vadītu taksometru ir nepieciešams saņemt gan taksometru vadītāju licences, gan uzņēmumu gadījumā licenses uzņēmumiem. Licenču izsniegsana ir daudzveidīga un nav skaidra.">
            <a:extLst>
              <a:ext uri="{FF2B5EF4-FFF2-40B4-BE49-F238E27FC236}">
                <a16:creationId xmlns:a16="http://schemas.microsoft.com/office/drawing/2014/main" id="{929ADF93-5BCF-9AB2-A377-A5E4A29AD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509005"/>
              </p:ext>
            </p:extLst>
          </p:nvPr>
        </p:nvGraphicFramePr>
        <p:xfrm>
          <a:off x="838200" y="1001949"/>
          <a:ext cx="10883630" cy="4890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34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9629-676A-6C7C-E25D-3B098AC3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lv-LV" dirty="0"/>
              <a:t>Taksometru kartēšana II</a:t>
            </a:r>
          </a:p>
        </p:txBody>
      </p:sp>
      <p:pic>
        <p:nvPicPr>
          <p:cNvPr id="2050" name="Picture 2" descr="Plānošanas reģionos reģistrētās speciālās atļaujas (licences) uz 2024.gada 1.septembri:&#10;Kurzeme 17&#10;Rīga 440&#10;Zemgale 16&#10;Vidzeme 14&#10;Latgale 2">
            <a:extLst>
              <a:ext uri="{FF2B5EF4-FFF2-40B4-BE49-F238E27FC236}">
                <a16:creationId xmlns:a16="http://schemas.microsoft.com/office/drawing/2014/main" id="{AD34036D-32F5-DE50-B661-71483738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-2" b="66"/>
          <a:stretch/>
        </p:blipFill>
        <p:spPr bwMode="auto">
          <a:xfrm>
            <a:off x="2100837" y="980183"/>
            <a:ext cx="8711622" cy="48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57F8A29A-5281-0CB2-0DEF-65F82450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50187" y="5128862"/>
            <a:ext cx="635702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1600">
                <a:solidFill>
                  <a:srgbClr val="2020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Plānošanas reģionos reģistrētās speciālās atļaujas (licences) uz 2024.gada 1.septembri</a:t>
            </a:r>
            <a:endParaRPr lang="lv-LV" sz="1600" dirty="0">
              <a:solidFill>
                <a:srgbClr val="20202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EA067-4DAA-FB21-A520-9BF99E4B8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3234" y="2088846"/>
            <a:ext cx="2226418" cy="1003499"/>
            <a:chOff x="2191299" y="2400340"/>
            <a:chExt cx="2555799" cy="1028660"/>
          </a:xfrm>
        </p:grpSpPr>
        <p:pic>
          <p:nvPicPr>
            <p:cNvPr id="6" name="Picture 4" descr="Download Taxi Icon, Auto, Automobile ...">
              <a:extLst>
                <a:ext uri="{FF2B5EF4-FFF2-40B4-BE49-F238E27FC236}">
                  <a16:creationId xmlns:a16="http://schemas.microsoft.com/office/drawing/2014/main" id="{F71C8DFC-2B89-4C18-9B37-38DFBD1C5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290910" cy="1028660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FDB6DE-CE6C-12B4-B282-ACB06CA8CF85}"/>
                </a:ext>
              </a:extLst>
            </p:cNvPr>
            <p:cNvSpPr txBox="1"/>
            <p:nvPr/>
          </p:nvSpPr>
          <p:spPr>
            <a:xfrm>
              <a:off x="2684834" y="2558375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17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AFE4EF-B3B8-1682-67A6-6E14DA2F7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13184" y="2581321"/>
            <a:ext cx="2291307" cy="940477"/>
            <a:chOff x="2191299" y="2400340"/>
            <a:chExt cx="2477979" cy="1028660"/>
          </a:xfrm>
        </p:grpSpPr>
        <p:pic>
          <p:nvPicPr>
            <p:cNvPr id="12" name="Picture 4" descr="Download Taxi Icon, Auto, Automobile ...">
              <a:extLst>
                <a:ext uri="{FF2B5EF4-FFF2-40B4-BE49-F238E27FC236}">
                  <a16:creationId xmlns:a16="http://schemas.microsoft.com/office/drawing/2014/main" id="{1F9C5801-F0D7-CCD5-2189-D05D797D7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290910" cy="1028660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D18FC2-CB36-AB0C-DCF0-5AFD5F579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607014" y="2578480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14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53BE65-6BF8-C87D-D93D-182CFA4FE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7876" y="2088847"/>
            <a:ext cx="2239752" cy="978338"/>
            <a:chOff x="2281790" y="2379264"/>
            <a:chExt cx="2465308" cy="1028660"/>
          </a:xfrm>
        </p:grpSpPr>
        <p:pic>
          <p:nvPicPr>
            <p:cNvPr id="18" name="Picture 4" descr="Download Taxi Icon, Auto, Automobile ...">
              <a:extLst>
                <a:ext uri="{FF2B5EF4-FFF2-40B4-BE49-F238E27FC236}">
                  <a16:creationId xmlns:a16="http://schemas.microsoft.com/office/drawing/2014/main" id="{5771F66B-488B-8274-FD0C-33ADAD54D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281790" y="2379264"/>
              <a:ext cx="1290910" cy="1028660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2821E57-FFFA-665E-6B0F-428BE54AF6D1}"/>
                </a:ext>
              </a:extLst>
            </p:cNvPr>
            <p:cNvSpPr txBox="1"/>
            <p:nvPr/>
          </p:nvSpPr>
          <p:spPr>
            <a:xfrm>
              <a:off x="2684834" y="2558375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440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9DF45B-FEA9-12F2-F9E9-2BA417CB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2342" y="3776140"/>
            <a:ext cx="2149843" cy="1083570"/>
            <a:chOff x="2191299" y="2400340"/>
            <a:chExt cx="2465030" cy="1028660"/>
          </a:xfrm>
        </p:grpSpPr>
        <p:pic>
          <p:nvPicPr>
            <p:cNvPr id="21" name="Picture 4" descr="Download Taxi Icon, Auto, Automobile ...">
              <a:extLst>
                <a:ext uri="{FF2B5EF4-FFF2-40B4-BE49-F238E27FC236}">
                  <a16:creationId xmlns:a16="http://schemas.microsoft.com/office/drawing/2014/main" id="{D2A7F70C-43CE-69BB-6DDD-550AB932B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290910" cy="1028660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EEDF7E-7BE0-E501-745E-43B887388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594065" y="2589025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16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C36858-A064-D721-7592-CA3C0B1F2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68956" y="4540300"/>
            <a:ext cx="2243503" cy="848959"/>
            <a:chOff x="2191299" y="2400340"/>
            <a:chExt cx="2555799" cy="1028660"/>
          </a:xfrm>
        </p:grpSpPr>
        <p:pic>
          <p:nvPicPr>
            <p:cNvPr id="4" name="Picture 4" descr="Download Taxi Icon, Auto, Automobile ...">
              <a:extLst>
                <a:ext uri="{FF2B5EF4-FFF2-40B4-BE49-F238E27FC236}">
                  <a16:creationId xmlns:a16="http://schemas.microsoft.com/office/drawing/2014/main" id="{4FBC15F9-9E36-DBB9-228F-EA00C5339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290910" cy="1028660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22CFAC-F576-BF73-8C9E-16660895ABE8}"/>
                </a:ext>
              </a:extLst>
            </p:cNvPr>
            <p:cNvSpPr txBox="1"/>
            <p:nvPr/>
          </p:nvSpPr>
          <p:spPr>
            <a:xfrm>
              <a:off x="2684834" y="2558375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87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ECA94-0717-6C06-980F-5DEA43AC2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alstspilsētās reģistrētās speciālās atļaujas (licences) uz 2024.gada 1.septembri:&#10;Liepāja 28,&#10;Ventspils 13,&#10;Jūrmala 224,&#10;Jelgava 45,&#10;Rīga 1109,&#10;Ogra NI,&#10;Jēkabpils neizsniedz,&#10;Rēzekne NI, &#10;Valmiera izsniedz VPR,&#10;Daugavpils 31&#10;&#10;">
            <a:extLst>
              <a:ext uri="{FF2B5EF4-FFF2-40B4-BE49-F238E27FC236}">
                <a16:creationId xmlns:a16="http://schemas.microsoft.com/office/drawing/2014/main" id="{AD34036D-32F5-DE50-B661-71483738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-2" b="66"/>
          <a:stretch/>
        </p:blipFill>
        <p:spPr bwMode="auto">
          <a:xfrm>
            <a:off x="1791478" y="672419"/>
            <a:ext cx="9278106" cy="52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BBA6BB-94FB-9F9B-F900-16556F3D4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</p:spPr>
        <p:txBody>
          <a:bodyPr>
            <a:normAutofit fontScale="90000"/>
          </a:bodyPr>
          <a:lstStyle/>
          <a:p>
            <a:r>
              <a:rPr lang="lv-LV" dirty="0"/>
              <a:t>Taksometru kartēšana III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FDCB43-D58A-7BE4-42D5-AEC637AE6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01344" y="4502987"/>
            <a:ext cx="2062264" cy="1122444"/>
            <a:chOff x="2141025" y="2128688"/>
            <a:chExt cx="2062264" cy="1122444"/>
          </a:xfrm>
        </p:grpSpPr>
        <p:pic>
          <p:nvPicPr>
            <p:cNvPr id="4" name="Picture 4" descr="Download Taxi Icon, Auto, Automobile ...">
              <a:extLst>
                <a:ext uri="{FF2B5EF4-FFF2-40B4-BE49-F238E27FC236}">
                  <a16:creationId xmlns:a16="http://schemas.microsoft.com/office/drawing/2014/main" id="{0A293260-7083-E824-96BC-75E9C5AA9B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E18228-7A43-602B-D458-E33E479236AB}"/>
                </a:ext>
              </a:extLst>
            </p:cNvPr>
            <p:cNvSpPr txBox="1"/>
            <p:nvPr/>
          </p:nvSpPr>
          <p:spPr>
            <a:xfrm>
              <a:off x="2141025" y="2128688"/>
              <a:ext cx="2062264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240280" algn="l"/>
                  <a:tab pos="2849880" algn="l"/>
                </a:tabLst>
              </a:pPr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Daugavpils 31</a:t>
              </a:r>
            </a:p>
          </p:txBody>
        </p:sp>
      </p:grpSp>
      <p:sp>
        <p:nvSpPr>
          <p:cNvPr id="6" name="Title 23">
            <a:extLst>
              <a:ext uri="{FF2B5EF4-FFF2-40B4-BE49-F238E27FC236}">
                <a16:creationId xmlns:a16="http://schemas.microsoft.com/office/drawing/2014/main" id="{8402C911-D621-D9B4-49B9-0E5250291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03012" y="5300332"/>
            <a:ext cx="6357024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0000"/>
              </a:lnSpc>
              <a:spcBef>
                <a:spcPts val="0"/>
              </a:spcBef>
              <a:defRPr/>
            </a:pPr>
            <a:r>
              <a:rPr lang="lv-LV" sz="1600" dirty="0">
                <a:solidFill>
                  <a:srgbClr val="2020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Valstspilsētās reģistrētās speciālās atļaujas (licences) uz 2024.gada 1.septembri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5D0D23-F6EC-F6E6-720C-3A43AB7D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46543" y="3581315"/>
            <a:ext cx="2374869" cy="1103957"/>
            <a:chOff x="1977364" y="2400340"/>
            <a:chExt cx="2805688" cy="1107110"/>
          </a:xfrm>
        </p:grpSpPr>
        <p:pic>
          <p:nvPicPr>
            <p:cNvPr id="8" name="Picture 4" descr="Download Taxi Icon, Auto, Automobile ...">
              <a:extLst>
                <a:ext uri="{FF2B5EF4-FFF2-40B4-BE49-F238E27FC236}">
                  <a16:creationId xmlns:a16="http://schemas.microsoft.com/office/drawing/2014/main" id="{FB067F6D-36C2-FECC-3C8B-70F0E32AE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179072" cy="93954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503882-8C48-7474-2942-089B0E51D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977364" y="3137669"/>
              <a:ext cx="2805688" cy="36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240280" algn="l"/>
                  <a:tab pos="2849880" algn="l"/>
                </a:tabLst>
              </a:pPr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Jelgava 45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2511F5-55B5-73BB-8D2E-9BBF2C2D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95613" y="3652959"/>
            <a:ext cx="1727774" cy="1393355"/>
            <a:chOff x="2105431" y="2400340"/>
            <a:chExt cx="2062264" cy="1491659"/>
          </a:xfrm>
        </p:grpSpPr>
        <p:pic>
          <p:nvPicPr>
            <p:cNvPr id="11" name="Picture 4" descr="Download Taxi Icon, Auto, Automobile ...">
              <a:extLst>
                <a:ext uri="{FF2B5EF4-FFF2-40B4-BE49-F238E27FC236}">
                  <a16:creationId xmlns:a16="http://schemas.microsoft.com/office/drawing/2014/main" id="{6D5A35D9-1DBB-E5AB-3B4B-D89D0ABBF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5DEB04-4C90-0C25-08CB-15EA4A6828BF}"/>
                </a:ext>
              </a:extLst>
            </p:cNvPr>
            <p:cNvSpPr txBox="1"/>
            <p:nvPr/>
          </p:nvSpPr>
          <p:spPr>
            <a:xfrm>
              <a:off x="2105431" y="3217071"/>
              <a:ext cx="2062264" cy="67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240280" algn="l"/>
                  <a:tab pos="2849880" algn="l"/>
                </a:tabLst>
              </a:pPr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Jēkabpils neizsniedz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6D2488-D008-D8F8-FF1C-26447CB1C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79334" y="2083755"/>
            <a:ext cx="1808083" cy="1073511"/>
            <a:chOff x="1955239" y="2124404"/>
            <a:chExt cx="2062264" cy="1126728"/>
          </a:xfrm>
        </p:grpSpPr>
        <p:pic>
          <p:nvPicPr>
            <p:cNvPr id="14" name="Picture 4" descr="Download Taxi Icon, Auto, Automobile ...">
              <a:extLst>
                <a:ext uri="{FF2B5EF4-FFF2-40B4-BE49-F238E27FC236}">
                  <a16:creationId xmlns:a16="http://schemas.microsoft.com/office/drawing/2014/main" id="{7E957D79-8E00-76D5-F1D8-5DD52186D6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32AA4D-5067-1A0A-FC9B-F76C19573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1955239" y="2124404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Jūrmala 224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9D26E6-E6EC-EBC0-8857-8C61F2D6F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96000" y="3322328"/>
            <a:ext cx="206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masis MT Pro Black" panose="020F0502020204030204" pitchFamily="18" charset="-70"/>
                <a:ea typeface="+mn-ea"/>
                <a:cs typeface="Aharoni" panose="02010803020104030203" pitchFamily="2" charset="-79"/>
              </a:rPr>
              <a:t>Ogre NI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B97D23-03B1-ED01-2B34-DA936235D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21799" y="2584982"/>
            <a:ext cx="2180424" cy="925131"/>
            <a:chOff x="2183093" y="2448432"/>
            <a:chExt cx="2180424" cy="925131"/>
          </a:xfrm>
        </p:grpSpPr>
        <p:pic>
          <p:nvPicPr>
            <p:cNvPr id="18" name="Picture 4" descr="Download Taxi Icon, Auto, Automobile ...">
              <a:extLst>
                <a:ext uri="{FF2B5EF4-FFF2-40B4-BE49-F238E27FC236}">
                  <a16:creationId xmlns:a16="http://schemas.microsoft.com/office/drawing/2014/main" id="{226F32FF-C4F4-754B-76DC-3D77A7399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83093" y="2522771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07F848-FC9F-3F9A-4FAF-881BBEBE08B2}"/>
                </a:ext>
              </a:extLst>
            </p:cNvPr>
            <p:cNvSpPr txBox="1"/>
            <p:nvPr/>
          </p:nvSpPr>
          <p:spPr>
            <a:xfrm>
              <a:off x="3155336" y="2448432"/>
              <a:ext cx="1208181" cy="66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240280" algn="l"/>
                  <a:tab pos="2849880" algn="l"/>
                </a:tabLst>
              </a:pPr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Rīga 1109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AB63C5-12C2-18E0-365E-953D54650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88766" y="1990614"/>
            <a:ext cx="1965921" cy="810608"/>
            <a:chOff x="2191299" y="2208170"/>
            <a:chExt cx="2965032" cy="1042962"/>
          </a:xfrm>
        </p:grpSpPr>
        <p:pic>
          <p:nvPicPr>
            <p:cNvPr id="21" name="Picture 4" descr="Download Taxi Icon, Auto, Automobile ...">
              <a:extLst>
                <a:ext uri="{FF2B5EF4-FFF2-40B4-BE49-F238E27FC236}">
                  <a16:creationId xmlns:a16="http://schemas.microsoft.com/office/drawing/2014/main" id="{63BFB43D-E6D9-0B81-89BD-0C627A6C2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49F8E0-DCE8-6B1C-617E-20B5A1857867}"/>
                </a:ext>
              </a:extLst>
            </p:cNvPr>
            <p:cNvSpPr txBox="1"/>
            <p:nvPr/>
          </p:nvSpPr>
          <p:spPr>
            <a:xfrm>
              <a:off x="2761920" y="2208170"/>
              <a:ext cx="2394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Ventspils 13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1317DFC7-277E-93DD-D986-63D021515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" r="1" b="15143"/>
          <a:stretch/>
        </p:blipFill>
        <p:spPr bwMode="auto">
          <a:xfrm>
            <a:off x="5442140" y="3605072"/>
            <a:ext cx="1067696" cy="85079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7CFA464-8A6F-8460-6822-98303CCF6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78864" y="3506994"/>
            <a:ext cx="1732861" cy="955194"/>
            <a:chOff x="2191299" y="2106304"/>
            <a:chExt cx="2164526" cy="1144828"/>
          </a:xfrm>
        </p:grpSpPr>
        <p:pic>
          <p:nvPicPr>
            <p:cNvPr id="31" name="Picture 4" descr="Download Taxi Icon, Auto, Automobile ...">
              <a:extLst>
                <a:ext uri="{FF2B5EF4-FFF2-40B4-BE49-F238E27FC236}">
                  <a16:creationId xmlns:a16="http://schemas.microsoft.com/office/drawing/2014/main" id="{2ABD97FE-8668-C1EA-38EE-5C7FE45B8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" name="TextBox 2047">
              <a:extLst>
                <a:ext uri="{FF2B5EF4-FFF2-40B4-BE49-F238E27FC236}">
                  <a16:creationId xmlns:a16="http://schemas.microsoft.com/office/drawing/2014/main" id="{8029523E-61DB-66C8-E36E-16410965D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293561" y="2106304"/>
              <a:ext cx="2062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800" b="1" kern="0" dirty="0">
                  <a:effectLst/>
                  <a:latin typeface="Amasis MT Pro Black" panose="020F0502020204030204" pitchFamily="18" charset="-70"/>
                  <a:ea typeface="Times New Roman" panose="02020603050405020304" pitchFamily="18" charset="0"/>
                  <a:cs typeface="Aharoni" panose="02010803020104030203" pitchFamily="2" charset="-79"/>
                </a:rPr>
                <a:t>Liepāja 28</a:t>
              </a:r>
              <a:endParaRPr lang="lv-LV" sz="1800" b="1" kern="100" dirty="0">
                <a:effectLst/>
                <a:latin typeface="Amasis MT Pro Black" panose="020F0502020204030204" pitchFamily="18" charset="-70"/>
                <a:ea typeface="Aptos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B3AC8E-9278-FF6B-EE55-1CEE20CE1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6730" y="3429000"/>
            <a:ext cx="1763326" cy="937519"/>
            <a:chOff x="1850108" y="2119907"/>
            <a:chExt cx="2062264" cy="1131225"/>
          </a:xfrm>
        </p:grpSpPr>
        <p:pic>
          <p:nvPicPr>
            <p:cNvPr id="25" name="Picture 4" descr="Download Taxi Icon, Auto, Automobile ...">
              <a:extLst>
                <a:ext uri="{FF2B5EF4-FFF2-40B4-BE49-F238E27FC236}">
                  <a16:creationId xmlns:a16="http://schemas.microsoft.com/office/drawing/2014/main" id="{2B404803-3744-7001-A5E2-29374022E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3" r="1" b="15143"/>
            <a:stretch/>
          </p:blipFill>
          <p:spPr bwMode="auto">
            <a:xfrm>
              <a:off x="2191299" y="2400340"/>
              <a:ext cx="1067696" cy="850792"/>
            </a:xfrm>
            <a:custGeom>
              <a:avLst/>
              <a:gdLst/>
              <a:ahLst/>
              <a:cxnLst/>
              <a:rect l="l" t="t" r="r" b="b"/>
              <a:pathLst>
                <a:path w="5283866" h="4210442">
                  <a:moveTo>
                    <a:pt x="839883" y="18"/>
                  </a:moveTo>
                  <a:cubicBezTo>
                    <a:pt x="851945" y="328"/>
                    <a:pt x="864423" y="4671"/>
                    <a:pt x="875727" y="6050"/>
                  </a:cubicBezTo>
                  <a:cubicBezTo>
                    <a:pt x="1125267" y="36932"/>
                    <a:pt x="1374804" y="70296"/>
                    <a:pt x="1624617" y="99799"/>
                  </a:cubicBezTo>
                  <a:cubicBezTo>
                    <a:pt x="1858164" y="127373"/>
                    <a:pt x="2093363" y="133714"/>
                    <a:pt x="2328012" y="148051"/>
                  </a:cubicBezTo>
                  <a:cubicBezTo>
                    <a:pt x="2612016" y="165424"/>
                    <a:pt x="2895470" y="189965"/>
                    <a:pt x="3177820" y="228566"/>
                  </a:cubicBezTo>
                  <a:cubicBezTo>
                    <a:pt x="3373866" y="255590"/>
                    <a:pt x="3571843" y="274338"/>
                    <a:pt x="3770646" y="252831"/>
                  </a:cubicBezTo>
                  <a:cubicBezTo>
                    <a:pt x="3780572" y="251727"/>
                    <a:pt x="3791878" y="248144"/>
                    <a:pt x="3800149" y="251727"/>
                  </a:cubicBezTo>
                  <a:cubicBezTo>
                    <a:pt x="3896658" y="291986"/>
                    <a:pt x="4001986" y="263033"/>
                    <a:pt x="4102076" y="288400"/>
                  </a:cubicBezTo>
                  <a:cubicBezTo>
                    <a:pt x="4076434" y="386286"/>
                    <a:pt x="3966416" y="378289"/>
                    <a:pt x="3904377" y="446120"/>
                  </a:cubicBezTo>
                  <a:cubicBezTo>
                    <a:pt x="4005570" y="473141"/>
                    <a:pt x="4096562" y="500439"/>
                    <a:pt x="4188933" y="520843"/>
                  </a:cubicBezTo>
                  <a:cubicBezTo>
                    <a:pt x="4286818" y="542350"/>
                    <a:pt x="4369813" y="600531"/>
                    <a:pt x="4465492" y="626449"/>
                  </a:cubicBezTo>
                  <a:cubicBezTo>
                    <a:pt x="4485897" y="631964"/>
                    <a:pt x="4510437" y="651264"/>
                    <a:pt x="4517606" y="670015"/>
                  </a:cubicBezTo>
                  <a:cubicBezTo>
                    <a:pt x="4540768" y="730677"/>
                    <a:pt x="5003171" y="900804"/>
                    <a:pt x="4948576" y="954847"/>
                  </a:cubicBezTo>
                  <a:cubicBezTo>
                    <a:pt x="4925966" y="977182"/>
                    <a:pt x="4896738" y="993174"/>
                    <a:pt x="4866132" y="1015233"/>
                  </a:cubicBezTo>
                  <a:cubicBezTo>
                    <a:pt x="4912180" y="1056869"/>
                    <a:pt x="4964017" y="1075067"/>
                    <a:pt x="5019164" y="1087474"/>
                  </a:cubicBezTo>
                  <a:cubicBezTo>
                    <a:pt x="5035708" y="1091335"/>
                    <a:pt x="5051977" y="1099055"/>
                    <a:pt x="5053630" y="1117806"/>
                  </a:cubicBezTo>
                  <a:cubicBezTo>
                    <a:pt x="5055284" y="1137382"/>
                    <a:pt x="5038464" y="1145101"/>
                    <a:pt x="5024404" y="1154202"/>
                  </a:cubicBezTo>
                  <a:cubicBezTo>
                    <a:pt x="5004826" y="1166885"/>
                    <a:pt x="4985800" y="1177916"/>
                    <a:pt x="4960984" y="1179569"/>
                  </a:cubicBezTo>
                  <a:cubicBezTo>
                    <a:pt x="4920176" y="1182051"/>
                    <a:pt x="4900600" y="1217344"/>
                    <a:pt x="4876887" y="1243814"/>
                  </a:cubicBezTo>
                  <a:cubicBezTo>
                    <a:pt x="4863652" y="1258705"/>
                    <a:pt x="4857034" y="1288759"/>
                    <a:pt x="4880195" y="1293998"/>
                  </a:cubicBezTo>
                  <a:cubicBezTo>
                    <a:pt x="4935892" y="1306682"/>
                    <a:pt x="4931480" y="1343355"/>
                    <a:pt x="4930104" y="1384991"/>
                  </a:cubicBezTo>
                  <a:cubicBezTo>
                    <a:pt x="4928173" y="1436553"/>
                    <a:pt x="4895360" y="1460265"/>
                    <a:pt x="4855103" y="1480119"/>
                  </a:cubicBezTo>
                  <a:cubicBezTo>
                    <a:pt x="4841316" y="1487011"/>
                    <a:pt x="4821740" y="1486735"/>
                    <a:pt x="4816500" y="1508242"/>
                  </a:cubicBezTo>
                  <a:cubicBezTo>
                    <a:pt x="4839110" y="1528648"/>
                    <a:pt x="4866684" y="1512103"/>
                    <a:pt x="4890949" y="1517893"/>
                  </a:cubicBezTo>
                  <a:cubicBezTo>
                    <a:pt x="4911077" y="1522581"/>
                    <a:pt x="4944441" y="1520100"/>
                    <a:pt x="4916868" y="1557599"/>
                  </a:cubicBezTo>
                  <a:cubicBezTo>
                    <a:pt x="4908870" y="1568352"/>
                    <a:pt x="4918245" y="1576625"/>
                    <a:pt x="4928448" y="1577453"/>
                  </a:cubicBezTo>
                  <a:cubicBezTo>
                    <a:pt x="5010066" y="1586000"/>
                    <a:pt x="4972566" y="1661827"/>
                    <a:pt x="4998760" y="1701809"/>
                  </a:cubicBezTo>
                  <a:cubicBezTo>
                    <a:pt x="5005928" y="1712836"/>
                    <a:pt x="4998208" y="1731862"/>
                    <a:pt x="4986903" y="1736550"/>
                  </a:cubicBezTo>
                  <a:cubicBezTo>
                    <a:pt x="4914660" y="1767432"/>
                    <a:pt x="4904735" y="1841053"/>
                    <a:pt x="4869716" y="1904472"/>
                  </a:cubicBezTo>
                  <a:cubicBezTo>
                    <a:pt x="4907768" y="1929562"/>
                    <a:pt x="4953264" y="1935077"/>
                    <a:pt x="4994348" y="1951346"/>
                  </a:cubicBezTo>
                  <a:cubicBezTo>
                    <a:pt x="5037087" y="1968441"/>
                    <a:pt x="5037087" y="1981125"/>
                    <a:pt x="5001792" y="2030756"/>
                  </a:cubicBezTo>
                  <a:cubicBezTo>
                    <a:pt x="5093611" y="2041511"/>
                    <a:pt x="5093611" y="2041511"/>
                    <a:pt x="5065212" y="2119543"/>
                  </a:cubicBezTo>
                  <a:cubicBezTo>
                    <a:pt x="5142142" y="2126712"/>
                    <a:pt x="5192876" y="2163660"/>
                    <a:pt x="5204732" y="2244450"/>
                  </a:cubicBezTo>
                  <a:cubicBezTo>
                    <a:pt x="5210523" y="2283604"/>
                    <a:pt x="5245265" y="2302077"/>
                    <a:pt x="5283866" y="2328272"/>
                  </a:cubicBezTo>
                  <a:cubicBezTo>
                    <a:pt x="5235890" y="2353641"/>
                    <a:pt x="5203354" y="2406580"/>
                    <a:pt x="5147380" y="2350606"/>
                  </a:cubicBezTo>
                  <a:cubicBezTo>
                    <a:pt x="5126976" y="2330203"/>
                    <a:pt x="5128904" y="2356121"/>
                    <a:pt x="5126148" y="2363566"/>
                  </a:cubicBezTo>
                  <a:cubicBezTo>
                    <a:pt x="5119532" y="2381764"/>
                    <a:pt x="5133316" y="2393897"/>
                    <a:pt x="5142417" y="2407682"/>
                  </a:cubicBezTo>
                  <a:cubicBezTo>
                    <a:pt x="5151240" y="2421470"/>
                    <a:pt x="5161718" y="2436083"/>
                    <a:pt x="5164200" y="2451526"/>
                  </a:cubicBezTo>
                  <a:cubicBezTo>
                    <a:pt x="5165852" y="2462279"/>
                    <a:pt x="5157858" y="2477994"/>
                    <a:pt x="5149034" y="2485992"/>
                  </a:cubicBezTo>
                  <a:cubicBezTo>
                    <a:pt x="5102710" y="2528178"/>
                    <a:pt x="5130284" y="2623031"/>
                    <a:pt x="5042601" y="2635164"/>
                  </a:cubicBezTo>
                  <a:cubicBezTo>
                    <a:pt x="5003171" y="2640677"/>
                    <a:pt x="4984146" y="2675420"/>
                    <a:pt x="4955194" y="2694445"/>
                  </a:cubicBezTo>
                  <a:cubicBezTo>
                    <a:pt x="4854552" y="2760897"/>
                    <a:pt x="4787272" y="2846375"/>
                    <a:pt x="4756116" y="2963836"/>
                  </a:cubicBezTo>
                  <a:cubicBezTo>
                    <a:pt x="4747568" y="2996372"/>
                    <a:pt x="4714754" y="3022569"/>
                    <a:pt x="4693523" y="3051244"/>
                  </a:cubicBezTo>
                  <a:cubicBezTo>
                    <a:pt x="4703726" y="3072199"/>
                    <a:pt x="4759424" y="3026979"/>
                    <a:pt x="4739848" y="3082125"/>
                  </a:cubicBezTo>
                  <a:cubicBezTo>
                    <a:pt x="4724958" y="3123486"/>
                    <a:pt x="4686906" y="3149129"/>
                    <a:pt x="4651060" y="3173670"/>
                  </a:cubicBezTo>
                  <a:cubicBezTo>
                    <a:pt x="4610252" y="3201518"/>
                    <a:pt x="4565032" y="3223852"/>
                    <a:pt x="4546556" y="3275413"/>
                  </a:cubicBezTo>
                  <a:cubicBezTo>
                    <a:pt x="4542697" y="3286444"/>
                    <a:pt x="4530288" y="3298024"/>
                    <a:pt x="4519261" y="3302437"/>
                  </a:cubicBezTo>
                  <a:cubicBezTo>
                    <a:pt x="3944081" y="4209875"/>
                    <a:pt x="2528194" y="4215939"/>
                    <a:pt x="2364961" y="4209597"/>
                  </a:cubicBezTo>
                  <a:cubicBezTo>
                    <a:pt x="2167260" y="4201602"/>
                    <a:pt x="1980313" y="4145627"/>
                    <a:pt x="1796951" y="4075867"/>
                  </a:cubicBezTo>
                  <a:cubicBezTo>
                    <a:pt x="1719469" y="4046365"/>
                    <a:pt x="1647505" y="4004453"/>
                    <a:pt x="1572227" y="3971917"/>
                  </a:cubicBezTo>
                  <a:cubicBezTo>
                    <a:pt x="1468277" y="3926971"/>
                    <a:pt x="1388040" y="3841219"/>
                    <a:pt x="1284364" y="3805097"/>
                  </a:cubicBezTo>
                  <a:cubicBezTo>
                    <a:pt x="1177655" y="3767873"/>
                    <a:pt x="1086388" y="3699767"/>
                    <a:pt x="976645" y="3670815"/>
                  </a:cubicBezTo>
                  <a:cubicBezTo>
                    <a:pt x="918742" y="3655375"/>
                    <a:pt x="862768" y="3627527"/>
                    <a:pt x="871866" y="3547839"/>
                  </a:cubicBezTo>
                  <a:cubicBezTo>
                    <a:pt x="874349" y="3525228"/>
                    <a:pt x="859184" y="3506755"/>
                    <a:pt x="835195" y="3513373"/>
                  </a:cubicBezTo>
                  <a:cubicBezTo>
                    <a:pt x="789424" y="3525780"/>
                    <a:pt x="768744" y="3492967"/>
                    <a:pt x="743375" y="3468427"/>
                  </a:cubicBezTo>
                  <a:cubicBezTo>
                    <a:pt x="698156" y="3424863"/>
                    <a:pt x="655142" y="3378540"/>
                    <a:pt x="583175" y="3371370"/>
                  </a:cubicBezTo>
                  <a:cubicBezTo>
                    <a:pt x="596961" y="3337178"/>
                    <a:pt x="620399" y="3342142"/>
                    <a:pt x="641906" y="3349311"/>
                  </a:cubicBezTo>
                  <a:cubicBezTo>
                    <a:pt x="698432" y="3368062"/>
                    <a:pt x="754405" y="3389293"/>
                    <a:pt x="810930" y="3408042"/>
                  </a:cubicBezTo>
                  <a:cubicBezTo>
                    <a:pt x="847878" y="3420175"/>
                    <a:pt x="884551" y="3437271"/>
                    <a:pt x="933908" y="3423758"/>
                  </a:cubicBezTo>
                  <a:cubicBezTo>
                    <a:pt x="891445" y="3354826"/>
                    <a:pt x="819202" y="3342418"/>
                    <a:pt x="760747" y="3321187"/>
                  </a:cubicBezTo>
                  <a:cubicBezTo>
                    <a:pt x="687678" y="3294441"/>
                    <a:pt x="644664" y="3243980"/>
                    <a:pt x="593101" y="3187731"/>
                  </a:cubicBezTo>
                  <a:cubicBezTo>
                    <a:pt x="646869" y="3174220"/>
                    <a:pt x="680233" y="3215581"/>
                    <a:pt x="722419" y="3213374"/>
                  </a:cubicBezTo>
                  <a:cubicBezTo>
                    <a:pt x="724627" y="3206207"/>
                    <a:pt x="728486" y="3195729"/>
                    <a:pt x="727934" y="3195451"/>
                  </a:cubicBezTo>
                  <a:cubicBezTo>
                    <a:pt x="659002" y="3164570"/>
                    <a:pt x="626741" y="3106666"/>
                    <a:pt x="615987" y="3036630"/>
                  </a:cubicBezTo>
                  <a:cubicBezTo>
                    <a:pt x="610473" y="3000510"/>
                    <a:pt x="585381" y="2989205"/>
                    <a:pt x="560564" y="2972660"/>
                  </a:cubicBezTo>
                  <a:cubicBezTo>
                    <a:pt x="473984" y="2913930"/>
                    <a:pt x="382441" y="2860713"/>
                    <a:pt x="311302" y="2779924"/>
                  </a:cubicBezTo>
                  <a:cubicBezTo>
                    <a:pt x="393471" y="2790677"/>
                    <a:pt x="459371" y="2843341"/>
                    <a:pt x="547882" y="2865952"/>
                  </a:cubicBezTo>
                  <a:cubicBezTo>
                    <a:pt x="477570" y="2777166"/>
                    <a:pt x="386577" y="2732222"/>
                    <a:pt x="303582" y="2678453"/>
                  </a:cubicBezTo>
                  <a:cubicBezTo>
                    <a:pt x="265806" y="2653913"/>
                    <a:pt x="230790" y="2622479"/>
                    <a:pt x="185016" y="2609244"/>
                  </a:cubicBezTo>
                  <a:cubicBezTo>
                    <a:pt x="168748" y="2604556"/>
                    <a:pt x="142002" y="2594630"/>
                    <a:pt x="154963" y="2568435"/>
                  </a:cubicBezTo>
                  <a:cubicBezTo>
                    <a:pt x="165990" y="2546654"/>
                    <a:pt x="187773" y="2553269"/>
                    <a:pt x="207627" y="2559612"/>
                  </a:cubicBezTo>
                  <a:cubicBezTo>
                    <a:pt x="255328" y="2575330"/>
                    <a:pt x="304685" y="2575604"/>
                    <a:pt x="369207" y="2575330"/>
                  </a:cubicBezTo>
                  <a:cubicBezTo>
                    <a:pt x="315163" y="2503363"/>
                    <a:pt x="216174" y="2524871"/>
                    <a:pt x="169852" y="2449319"/>
                  </a:cubicBezTo>
                  <a:cubicBezTo>
                    <a:pt x="227755" y="2436083"/>
                    <a:pt x="272424" y="2463381"/>
                    <a:pt x="319299" y="2468619"/>
                  </a:cubicBezTo>
                  <a:cubicBezTo>
                    <a:pt x="361761" y="2473307"/>
                    <a:pt x="372239" y="2460624"/>
                    <a:pt x="362313" y="2418988"/>
                  </a:cubicBezTo>
                  <a:cubicBezTo>
                    <a:pt x="346873" y="2354190"/>
                    <a:pt x="370034" y="2321102"/>
                    <a:pt x="431798" y="2338750"/>
                  </a:cubicBezTo>
                  <a:cubicBezTo>
                    <a:pt x="489149" y="2355293"/>
                    <a:pt x="495215" y="2331030"/>
                    <a:pt x="479775" y="2294082"/>
                  </a:cubicBezTo>
                  <a:cubicBezTo>
                    <a:pt x="457716" y="2240315"/>
                    <a:pt x="482807" y="2198678"/>
                    <a:pt x="499903" y="2153458"/>
                  </a:cubicBezTo>
                  <a:cubicBezTo>
                    <a:pt x="526099" y="2084525"/>
                    <a:pt x="515069" y="2050885"/>
                    <a:pt x="458544" y="1999599"/>
                  </a:cubicBezTo>
                  <a:cubicBezTo>
                    <a:pt x="426835" y="1970921"/>
                    <a:pt x="392645" y="1946658"/>
                    <a:pt x="346596" y="1921843"/>
                  </a:cubicBezTo>
                  <a:cubicBezTo>
                    <a:pt x="452753" y="1908331"/>
                    <a:pt x="341358" y="1862836"/>
                    <a:pt x="378857" y="1834435"/>
                  </a:cubicBezTo>
                  <a:cubicBezTo>
                    <a:pt x="453856" y="1822854"/>
                    <a:pt x="515069" y="1913294"/>
                    <a:pt x="617091" y="1887376"/>
                  </a:cubicBezTo>
                  <a:cubicBezTo>
                    <a:pt x="491080" y="1809066"/>
                    <a:pt x="351835" y="1783423"/>
                    <a:pt x="260568" y="1679198"/>
                  </a:cubicBezTo>
                  <a:cubicBezTo>
                    <a:pt x="281523" y="1655484"/>
                    <a:pt x="302479" y="1677543"/>
                    <a:pt x="320402" y="1668720"/>
                  </a:cubicBezTo>
                  <a:cubicBezTo>
                    <a:pt x="319850" y="1663205"/>
                    <a:pt x="321230" y="1654932"/>
                    <a:pt x="317920" y="1652452"/>
                  </a:cubicBezTo>
                  <a:cubicBezTo>
                    <a:pt x="249815" y="1595650"/>
                    <a:pt x="248711" y="1594273"/>
                    <a:pt x="321779" y="1552359"/>
                  </a:cubicBezTo>
                  <a:cubicBezTo>
                    <a:pt x="347424" y="1537746"/>
                    <a:pt x="345218" y="1524786"/>
                    <a:pt x="331707" y="1506313"/>
                  </a:cubicBezTo>
                  <a:cubicBezTo>
                    <a:pt x="322055" y="1493353"/>
                    <a:pt x="310475" y="1481772"/>
                    <a:pt x="315990" y="1453371"/>
                  </a:cubicBezTo>
                  <a:cubicBezTo>
                    <a:pt x="355971" y="1489769"/>
                    <a:pt x="549259" y="1477912"/>
                    <a:pt x="583450" y="1474052"/>
                  </a:cubicBezTo>
                  <a:cubicBezTo>
                    <a:pt x="621777" y="1469917"/>
                    <a:pt x="659553" y="1452269"/>
                    <a:pt x="699809" y="1461919"/>
                  </a:cubicBezTo>
                  <a:cubicBezTo>
                    <a:pt x="732070" y="1469641"/>
                    <a:pt x="881516" y="1544364"/>
                    <a:pt x="902750" y="1458612"/>
                  </a:cubicBezTo>
                  <a:cubicBezTo>
                    <a:pt x="903853" y="1454475"/>
                    <a:pt x="964237" y="1464127"/>
                    <a:pt x="996774" y="1468814"/>
                  </a:cubicBezTo>
                  <a:cubicBezTo>
                    <a:pt x="1025451" y="1472674"/>
                    <a:pt x="1057712" y="1489769"/>
                    <a:pt x="1077012" y="1455578"/>
                  </a:cubicBezTo>
                  <a:cubicBezTo>
                    <a:pt x="1088317" y="1435450"/>
                    <a:pt x="1041719" y="1396571"/>
                    <a:pt x="1000083" y="1393262"/>
                  </a:cubicBezTo>
                  <a:cubicBezTo>
                    <a:pt x="963961" y="1390229"/>
                    <a:pt x="926186" y="1385817"/>
                    <a:pt x="891720" y="1394089"/>
                  </a:cubicBezTo>
                  <a:cubicBezTo>
                    <a:pt x="849258" y="1404017"/>
                    <a:pt x="826372" y="1388024"/>
                    <a:pt x="814515" y="1353557"/>
                  </a:cubicBezTo>
                  <a:cubicBezTo>
                    <a:pt x="801280" y="1315506"/>
                    <a:pt x="775911" y="1297858"/>
                    <a:pt x="740895" y="1280211"/>
                  </a:cubicBezTo>
                  <a:cubicBezTo>
                    <a:pt x="655967" y="1237474"/>
                    <a:pt x="574352" y="1188118"/>
                    <a:pt x="481154" y="1163301"/>
                  </a:cubicBezTo>
                  <a:cubicBezTo>
                    <a:pt x="462679" y="1158337"/>
                    <a:pt x="442276" y="1151719"/>
                    <a:pt x="433728" y="1118909"/>
                  </a:cubicBezTo>
                  <a:cubicBezTo>
                    <a:pt x="686023" y="1167987"/>
                    <a:pt x="915984" y="1295929"/>
                    <a:pt x="1176276" y="1288484"/>
                  </a:cubicBezTo>
                  <a:cubicBezTo>
                    <a:pt x="1105137" y="1247950"/>
                    <a:pt x="1022694" y="1245745"/>
                    <a:pt x="946867" y="1217344"/>
                  </a:cubicBezTo>
                  <a:cubicBezTo>
                    <a:pt x="1000635" y="1196113"/>
                    <a:pt x="1051094" y="1218172"/>
                    <a:pt x="1102104" y="1230304"/>
                  </a:cubicBezTo>
                  <a:cubicBezTo>
                    <a:pt x="1144843" y="1240230"/>
                    <a:pt x="1183446" y="1241885"/>
                    <a:pt x="1188133" y="1182603"/>
                  </a:cubicBezTo>
                  <a:cubicBezTo>
                    <a:pt x="1186478" y="1178742"/>
                    <a:pt x="1186754" y="1173780"/>
                    <a:pt x="1187030" y="1169092"/>
                  </a:cubicBezTo>
                  <a:cubicBezTo>
                    <a:pt x="1172690" y="1144552"/>
                    <a:pt x="1150358" y="1131868"/>
                    <a:pt x="1123887" y="1124698"/>
                  </a:cubicBezTo>
                  <a:cubicBezTo>
                    <a:pt x="1107894" y="1120286"/>
                    <a:pt x="1086663" y="1113668"/>
                    <a:pt x="1086938" y="1096023"/>
                  </a:cubicBezTo>
                  <a:cubicBezTo>
                    <a:pt x="1087765" y="1030674"/>
                    <a:pt x="1036756" y="1011647"/>
                    <a:pt x="985744" y="992622"/>
                  </a:cubicBezTo>
                  <a:cubicBezTo>
                    <a:pt x="1014145" y="960086"/>
                    <a:pt x="1036479" y="984074"/>
                    <a:pt x="1057987" y="981594"/>
                  </a:cubicBezTo>
                  <a:cubicBezTo>
                    <a:pt x="1072049" y="979939"/>
                    <a:pt x="1084733" y="976906"/>
                    <a:pt x="1084733" y="960086"/>
                  </a:cubicBezTo>
                  <a:cubicBezTo>
                    <a:pt x="1085008" y="946023"/>
                    <a:pt x="1078390" y="930030"/>
                    <a:pt x="1064605" y="929756"/>
                  </a:cubicBezTo>
                  <a:cubicBezTo>
                    <a:pt x="978300" y="927273"/>
                    <a:pt x="930599" y="836833"/>
                    <a:pt x="840985" y="836558"/>
                  </a:cubicBezTo>
                  <a:cubicBezTo>
                    <a:pt x="787493" y="836558"/>
                    <a:pt x="868834" y="785547"/>
                    <a:pt x="823615" y="764315"/>
                  </a:cubicBezTo>
                  <a:cubicBezTo>
                    <a:pt x="813687" y="759628"/>
                    <a:pt x="849533" y="752460"/>
                    <a:pt x="865526" y="753562"/>
                  </a:cubicBezTo>
                  <a:cubicBezTo>
                    <a:pt x="881242" y="754665"/>
                    <a:pt x="895304" y="768175"/>
                    <a:pt x="914331" y="758525"/>
                  </a:cubicBezTo>
                  <a:cubicBezTo>
                    <a:pt x="924808" y="724059"/>
                    <a:pt x="897787" y="711375"/>
                    <a:pt x="875452" y="701724"/>
                  </a:cubicBezTo>
                  <a:cubicBezTo>
                    <a:pt x="823889" y="679390"/>
                    <a:pt x="773706" y="652369"/>
                    <a:pt x="717181" y="644371"/>
                  </a:cubicBezTo>
                  <a:cubicBezTo>
                    <a:pt x="697053" y="641614"/>
                    <a:pt x="746133" y="604666"/>
                    <a:pt x="755783" y="591707"/>
                  </a:cubicBezTo>
                  <a:cubicBezTo>
                    <a:pt x="528304" y="455496"/>
                    <a:pt x="254778" y="462388"/>
                    <a:pt x="0" y="352370"/>
                  </a:cubicBezTo>
                  <a:cubicBezTo>
                    <a:pt x="56250" y="330864"/>
                    <a:pt x="97610" y="346580"/>
                    <a:pt x="135937" y="349889"/>
                  </a:cubicBezTo>
                  <a:cubicBezTo>
                    <a:pt x="231615" y="358160"/>
                    <a:pt x="326193" y="375256"/>
                    <a:pt x="421595" y="385458"/>
                  </a:cubicBezTo>
                  <a:cubicBezTo>
                    <a:pt x="468469" y="390421"/>
                    <a:pt x="512035" y="409172"/>
                    <a:pt x="564424" y="379393"/>
                  </a:cubicBezTo>
                  <a:cubicBezTo>
                    <a:pt x="599443" y="359540"/>
                    <a:pt x="655418" y="381046"/>
                    <a:pt x="698432" y="398694"/>
                  </a:cubicBezTo>
                  <a:cubicBezTo>
                    <a:pt x="734000" y="413307"/>
                    <a:pt x="767916" y="417167"/>
                    <a:pt x="815067" y="398694"/>
                  </a:cubicBezTo>
                  <a:cubicBezTo>
                    <a:pt x="772328" y="387389"/>
                    <a:pt x="739515" y="377463"/>
                    <a:pt x="705876" y="370568"/>
                  </a:cubicBezTo>
                  <a:cubicBezTo>
                    <a:pt x="679130" y="365055"/>
                    <a:pt x="742825" y="342719"/>
                    <a:pt x="775360" y="345477"/>
                  </a:cubicBezTo>
                  <a:cubicBezTo>
                    <a:pt x="820857" y="349337"/>
                    <a:pt x="795214" y="335000"/>
                    <a:pt x="787493" y="315146"/>
                  </a:cubicBezTo>
                  <a:cubicBezTo>
                    <a:pt x="779221" y="293915"/>
                    <a:pt x="803761" y="287298"/>
                    <a:pt x="819202" y="291709"/>
                  </a:cubicBezTo>
                  <a:cubicBezTo>
                    <a:pt x="878484" y="309081"/>
                    <a:pt x="937491" y="278474"/>
                    <a:pt x="998705" y="303291"/>
                  </a:cubicBezTo>
                  <a:cubicBezTo>
                    <a:pt x="983263" y="242077"/>
                    <a:pt x="949899" y="215331"/>
                    <a:pt x="880139" y="206783"/>
                  </a:cubicBezTo>
                  <a:cubicBezTo>
                    <a:pt x="853944" y="203475"/>
                    <a:pt x="826647" y="208438"/>
                    <a:pt x="804037" y="190790"/>
                  </a:cubicBezTo>
                  <a:cubicBezTo>
                    <a:pt x="791076" y="180590"/>
                    <a:pt x="776463" y="168457"/>
                    <a:pt x="786666" y="149707"/>
                  </a:cubicBezTo>
                  <a:cubicBezTo>
                    <a:pt x="793834" y="136471"/>
                    <a:pt x="809276" y="136471"/>
                    <a:pt x="821960" y="140884"/>
                  </a:cubicBezTo>
                  <a:cubicBezTo>
                    <a:pt x="878761" y="160461"/>
                    <a:pt x="938043" y="167630"/>
                    <a:pt x="997325" y="174800"/>
                  </a:cubicBezTo>
                  <a:cubicBezTo>
                    <a:pt x="1006426" y="175902"/>
                    <a:pt x="1016626" y="179487"/>
                    <a:pt x="1026829" y="161287"/>
                  </a:cubicBezTo>
                  <a:cubicBezTo>
                    <a:pt x="915984" y="131783"/>
                    <a:pt x="810655" y="89872"/>
                    <a:pt x="696777" y="73604"/>
                  </a:cubicBezTo>
                  <a:cubicBezTo>
                    <a:pt x="698432" y="65884"/>
                    <a:pt x="700086" y="58164"/>
                    <a:pt x="701741" y="50444"/>
                  </a:cubicBezTo>
                  <a:cubicBezTo>
                    <a:pt x="790801" y="61471"/>
                    <a:pt x="879864" y="72501"/>
                    <a:pt x="992362" y="86289"/>
                  </a:cubicBezTo>
                  <a:cubicBezTo>
                    <a:pt x="923153" y="42446"/>
                    <a:pt x="857805" y="57060"/>
                    <a:pt x="806519" y="18183"/>
                  </a:cubicBezTo>
                  <a:cubicBezTo>
                    <a:pt x="816170" y="3431"/>
                    <a:pt x="827820" y="-292"/>
                    <a:pt x="839883" y="18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0EE014-D01E-3EDD-125B-AA7960AEA3EA}"/>
                </a:ext>
              </a:extLst>
            </p:cNvPr>
            <p:cNvSpPr txBox="1"/>
            <p:nvPr/>
          </p:nvSpPr>
          <p:spPr>
            <a:xfrm>
              <a:off x="1850108" y="2119907"/>
              <a:ext cx="2062264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2240280" algn="l"/>
                  <a:tab pos="2849880" algn="l"/>
                </a:tabLst>
              </a:pPr>
              <a:r>
                <a:rPr lang="lv-LV" b="1" kern="0" dirty="0">
                  <a:latin typeface="Amasis MT Pro Black" panose="020F0502020204030204" pitchFamily="18" charset="-70"/>
                  <a:cs typeface="Aharoni" panose="02010803020104030203" pitchFamily="2" charset="-79"/>
                </a:rPr>
                <a:t>Rēzekne  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1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67E291-FB99-17F4-FB7E-F0D6BFB9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dirty="0"/>
              <a:t>Informācija par pakalpojumu</a:t>
            </a:r>
          </a:p>
        </p:txBody>
      </p:sp>
      <p:graphicFrame>
        <p:nvGraphicFramePr>
          <p:cNvPr id="4" name="Content Placeholder 3" descr="Informacija par taksometru pakalpojumiem nav nedz pieejama, nedz piekļūstama. Īpaši ārpus pilsētām nav skaidra informācija, vai vispār taksometri ir pieejami un kada ir to kontaktinformācija. ">
            <a:extLst>
              <a:ext uri="{FF2B5EF4-FFF2-40B4-BE49-F238E27FC236}">
                <a16:creationId xmlns:a16="http://schemas.microsoft.com/office/drawing/2014/main" id="{2113CF8C-E068-50E7-667A-35B7D41FE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788433"/>
              </p:ext>
            </p:extLst>
          </p:nvPr>
        </p:nvGraphicFramePr>
        <p:xfrm>
          <a:off x="838200" y="350197"/>
          <a:ext cx="10515600" cy="554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84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5BC1-1166-D4EE-561B-7C5FC045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Rezervācijas problēmas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AF42-31AF-4E3B-BB8F-AE03C8B3A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Mobilās aplikācijas neatbilst piekļūstamības standartiem (redze, dzirde, uztveres traucējumi);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Komunikācija: tālrunis v. </a:t>
            </a:r>
            <a:r>
              <a:rPr lang="lv-LV" dirty="0" err="1"/>
              <a:t>sms</a:t>
            </a:r>
            <a:r>
              <a:rPr lang="lv-LV" dirty="0"/>
              <a:t> (dzirdes traucējumi);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Tālrunis v. mobilā aplikācija v. saruna ar cilvēku, nevis MI sistēmu (mazu bērnu vecāki). </a:t>
            </a:r>
          </a:p>
        </p:txBody>
      </p:sp>
    </p:spTree>
    <p:extLst>
      <p:ext uri="{BB962C8B-B14F-4D97-AF65-F5344CB8AC3E}">
        <p14:creationId xmlns:p14="http://schemas.microsoft.com/office/powerpoint/2010/main" val="287089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0260-7B81-0D07-6284-F117E7292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044C-BF96-C0DC-B3B8-B95A4EFE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 par piekļūstamiem pakalpojumiem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B4522-2586-A090-F1E6-68C064B89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Informācijas trūkums par to, vai ir taksometri, kuros var pārvietoties cilvēki ar invaliditāti, mazu bērnu vecāki (pārsvarā ārpus Rīgas);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Informācijas trūkums par taksometra (mašīnas) izmēriem- cilvēkiem ar kustību traucējumiem;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Informācijas trūkums par taksometriem, kuros var pārvietoties ar servisa suņiem;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dirty="0"/>
              <a:t>Informācijas trūkums par taksometriem, kuros ir bērnu sēdeklīši.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7770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iesībsarga birojs">
      <a:dk1>
        <a:sysClr val="windowText" lastClr="000000"/>
      </a:dk1>
      <a:lt1>
        <a:sysClr val="window" lastClr="FFFFFF"/>
      </a:lt1>
      <a:dk2>
        <a:srgbClr val="636466"/>
      </a:dk2>
      <a:lt2>
        <a:srgbClr val="3F4042"/>
      </a:lt2>
      <a:accent1>
        <a:srgbClr val="8CC63F"/>
      </a:accent1>
      <a:accent2>
        <a:srgbClr val="662D91"/>
      </a:accent2>
      <a:accent3>
        <a:srgbClr val="63646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esibsarga-birojs-LV.potx" id="{CA918A67-6A32-42F7-8D5E-9D48245CABCC}" vid="{F30A9431-1E7E-46E4-A1C0-872BD823D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Tiesibsarga-birojs-LV</Template>
  <TotalTime>743</TotalTime>
  <Words>501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Amasis MT Pro Black</vt:lpstr>
      <vt:lpstr>Aptos</vt:lpstr>
      <vt:lpstr>Arial</vt:lpstr>
      <vt:lpstr>Calibri</vt:lpstr>
      <vt:lpstr>Wingdings</vt:lpstr>
      <vt:lpstr>Office Theme</vt:lpstr>
      <vt:lpstr>Taksometru piekļūstamība personām ar invaliditāti un mazu bērnu vecākiem Latvijas valstspilsētās</vt:lpstr>
      <vt:lpstr>Patērētāju tiesību aizsardzības likums </vt:lpstr>
      <vt:lpstr>Kas, kāpēc un kā? </vt:lpstr>
      <vt:lpstr>Taksometru kartēšana</vt:lpstr>
      <vt:lpstr>Taksometru kartēšana II</vt:lpstr>
      <vt:lpstr>Taksometru kartēšana III</vt:lpstr>
      <vt:lpstr>Informācija par pakalpojumu</vt:lpstr>
      <vt:lpstr>Rezervācijas problēmas</vt:lpstr>
      <vt:lpstr>Informācija par piekļūstamiem pakalpojumiem </vt:lpstr>
      <vt:lpstr>Citi aspekti</vt:lpstr>
      <vt:lpstr>Nav vispār</vt:lpstr>
      <vt:lpstr>Ar ko vajadzētu sākt?</vt:lpstr>
      <vt:lpstr>Plāni pakalpojuma uzlabošanai?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Ruta Silina</dc:creator>
  <cp:lastModifiedBy>Anete Ilves</cp:lastModifiedBy>
  <cp:revision>16</cp:revision>
  <dcterms:created xsi:type="dcterms:W3CDTF">2024-08-06T08:35:14Z</dcterms:created>
  <dcterms:modified xsi:type="dcterms:W3CDTF">2025-09-30T09:51:07Z</dcterms:modified>
</cp:coreProperties>
</file>