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7.jpg" ContentType="image/jpeg"/>
  <Override PartName="/ppt/media/image8.jpg" ContentType="image/jpeg"/>
  <Override PartName="/ppt/media/image9.jpg" ContentType="image/jpeg"/>
  <Override PartName="/ppt/media/image10.jpg" ContentType="image/jpeg"/>
  <Override PartName="/ppt/media/image11.jpg" ContentType="image/jpeg"/>
  <Override PartName="/ppt/media/image12.jpg" ContentType="image/jpeg"/>
  <Override PartName="/ppt/media/image13.jpg" ContentType="image/jpe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image16.jpg" ContentType="image/jpeg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0" r:id="rId2"/>
    <p:sldId id="258" r:id="rId3"/>
    <p:sldId id="280" r:id="rId4"/>
    <p:sldId id="279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63" r:id="rId14"/>
    <p:sldId id="267" r:id="rId15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74" autoAdjust="0"/>
  </p:normalViewPr>
  <p:slideViewPr>
    <p:cSldViewPr snapToGrid="0">
      <p:cViewPr varScale="1">
        <p:scale>
          <a:sx n="109" d="100"/>
          <a:sy n="109" d="100"/>
        </p:scale>
        <p:origin x="522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lva Kalnāja" userId="8934f294-5aba-4f75-b991-d4a22fb2c35c" providerId="ADAL" clId="{5C99E2CA-04BE-4712-AF43-38F82002AA37}"/>
    <pc:docChg chg="undo custSel modSld">
      <pc:chgData name="Ilva Kalnāja" userId="8934f294-5aba-4f75-b991-d4a22fb2c35c" providerId="ADAL" clId="{5C99E2CA-04BE-4712-AF43-38F82002AA37}" dt="2025-09-17T13:32:14.011" v="588" actId="20577"/>
      <pc:docMkLst>
        <pc:docMk/>
      </pc:docMkLst>
      <pc:sldChg chg="modSp mod">
        <pc:chgData name="Ilva Kalnāja" userId="8934f294-5aba-4f75-b991-d4a22fb2c35c" providerId="ADAL" clId="{5C99E2CA-04BE-4712-AF43-38F82002AA37}" dt="2025-09-17T10:25:58.916" v="565" actId="14100"/>
        <pc:sldMkLst>
          <pc:docMk/>
          <pc:sldMk cId="2022991444" sldId="258"/>
        </pc:sldMkLst>
        <pc:spChg chg="mod">
          <ac:chgData name="Ilva Kalnāja" userId="8934f294-5aba-4f75-b991-d4a22fb2c35c" providerId="ADAL" clId="{5C99E2CA-04BE-4712-AF43-38F82002AA37}" dt="2025-09-17T10:25:58.916" v="565" actId="14100"/>
          <ac:spMkLst>
            <pc:docMk/>
            <pc:sldMk cId="2022991444" sldId="258"/>
            <ac:spMk id="2" creationId="{B79CBF0B-DE6B-4FF8-A4BB-9EE3543CE292}"/>
          </ac:spMkLst>
        </pc:spChg>
        <pc:spChg chg="mod">
          <ac:chgData name="Ilva Kalnāja" userId="8934f294-5aba-4f75-b991-d4a22fb2c35c" providerId="ADAL" clId="{5C99E2CA-04BE-4712-AF43-38F82002AA37}" dt="2025-09-17T10:25:51.374" v="563" actId="14100"/>
          <ac:spMkLst>
            <pc:docMk/>
            <pc:sldMk cId="2022991444" sldId="258"/>
            <ac:spMk id="3" creationId="{CF649E70-9C88-470E-8E0B-A969F61D4A4C}"/>
          </ac:spMkLst>
        </pc:spChg>
      </pc:sldChg>
      <pc:sldChg chg="modSp mod">
        <pc:chgData name="Ilva Kalnāja" userId="8934f294-5aba-4f75-b991-d4a22fb2c35c" providerId="ADAL" clId="{5C99E2CA-04BE-4712-AF43-38F82002AA37}" dt="2025-09-17T11:00:51.925" v="578" actId="20577"/>
        <pc:sldMkLst>
          <pc:docMk/>
          <pc:sldMk cId="1218548951" sldId="263"/>
        </pc:sldMkLst>
        <pc:spChg chg="mod">
          <ac:chgData name="Ilva Kalnāja" userId="8934f294-5aba-4f75-b991-d4a22fb2c35c" providerId="ADAL" clId="{5C99E2CA-04BE-4712-AF43-38F82002AA37}" dt="2025-09-17T10:27:51.316" v="576" actId="14100"/>
          <ac:spMkLst>
            <pc:docMk/>
            <pc:sldMk cId="1218548951" sldId="263"/>
            <ac:spMk id="2" creationId="{242FCBEC-D1E4-498F-82AA-3CC40098197F}"/>
          </ac:spMkLst>
        </pc:spChg>
        <pc:spChg chg="mod">
          <ac:chgData name="Ilva Kalnāja" userId="8934f294-5aba-4f75-b991-d4a22fb2c35c" providerId="ADAL" clId="{5C99E2CA-04BE-4712-AF43-38F82002AA37}" dt="2025-09-17T11:00:51.925" v="578" actId="20577"/>
          <ac:spMkLst>
            <pc:docMk/>
            <pc:sldMk cId="1218548951" sldId="263"/>
            <ac:spMk id="4" creationId="{180CB7AF-12B8-4E48-B5DE-B0C71030AA5A}"/>
          </ac:spMkLst>
        </pc:spChg>
      </pc:sldChg>
      <pc:sldChg chg="modSp mod">
        <pc:chgData name="Ilva Kalnāja" userId="8934f294-5aba-4f75-b991-d4a22fb2c35c" providerId="ADAL" clId="{5C99E2CA-04BE-4712-AF43-38F82002AA37}" dt="2025-09-17T09:29:43.219" v="503" actId="113"/>
        <pc:sldMkLst>
          <pc:docMk/>
          <pc:sldMk cId="1890380522" sldId="270"/>
        </pc:sldMkLst>
        <pc:spChg chg="mod">
          <ac:chgData name="Ilva Kalnāja" userId="8934f294-5aba-4f75-b991-d4a22fb2c35c" providerId="ADAL" clId="{5C99E2CA-04BE-4712-AF43-38F82002AA37}" dt="2025-09-17T09:29:43.219" v="503" actId="113"/>
          <ac:spMkLst>
            <pc:docMk/>
            <pc:sldMk cId="1890380522" sldId="270"/>
            <ac:spMk id="2" creationId="{4C41E98B-95DE-4775-8610-C4F35E683D6A}"/>
          </ac:spMkLst>
        </pc:spChg>
        <pc:spChg chg="mod">
          <ac:chgData name="Ilva Kalnāja" userId="8934f294-5aba-4f75-b991-d4a22fb2c35c" providerId="ADAL" clId="{5C99E2CA-04BE-4712-AF43-38F82002AA37}" dt="2025-09-17T09:29:35.292" v="502" actId="113"/>
          <ac:spMkLst>
            <pc:docMk/>
            <pc:sldMk cId="1890380522" sldId="270"/>
            <ac:spMk id="5" creationId="{9F6731A9-0121-4F97-B215-EF324E19E1D7}"/>
          </ac:spMkLst>
        </pc:spChg>
      </pc:sldChg>
      <pc:sldChg chg="modSp mod">
        <pc:chgData name="Ilva Kalnāja" userId="8934f294-5aba-4f75-b991-d4a22fb2c35c" providerId="ADAL" clId="{5C99E2CA-04BE-4712-AF43-38F82002AA37}" dt="2025-09-17T13:15:08.604" v="580" actId="27636"/>
        <pc:sldMkLst>
          <pc:docMk/>
          <pc:sldMk cId="1556164737" sldId="271"/>
        </pc:sldMkLst>
        <pc:spChg chg="mod">
          <ac:chgData name="Ilva Kalnāja" userId="8934f294-5aba-4f75-b991-d4a22fb2c35c" providerId="ADAL" clId="{5C99E2CA-04BE-4712-AF43-38F82002AA37}" dt="2025-09-17T13:15:08.604" v="580" actId="27636"/>
          <ac:spMkLst>
            <pc:docMk/>
            <pc:sldMk cId="1556164737" sldId="271"/>
            <ac:spMk id="2" creationId="{B68CBCA5-5168-44F7-B97F-21724F1E5137}"/>
          </ac:spMkLst>
        </pc:spChg>
        <pc:spChg chg="mod">
          <ac:chgData name="Ilva Kalnāja" userId="8934f294-5aba-4f75-b991-d4a22fb2c35c" providerId="ADAL" clId="{5C99E2CA-04BE-4712-AF43-38F82002AA37}" dt="2025-09-17T09:12:08.485" v="4" actId="20577"/>
          <ac:spMkLst>
            <pc:docMk/>
            <pc:sldMk cId="1556164737" sldId="271"/>
            <ac:spMk id="3" creationId="{131530E3-87EC-467E-ACAF-58BDD8CC0087}"/>
          </ac:spMkLst>
        </pc:spChg>
        <pc:spChg chg="mod">
          <ac:chgData name="Ilva Kalnāja" userId="8934f294-5aba-4f75-b991-d4a22fb2c35c" providerId="ADAL" clId="{5C99E2CA-04BE-4712-AF43-38F82002AA37}" dt="2025-09-17T09:11:49.005" v="2" actId="6549"/>
          <ac:spMkLst>
            <pc:docMk/>
            <pc:sldMk cId="1556164737" sldId="271"/>
            <ac:spMk id="12" creationId="{254FCCBC-D69D-4ADB-A7F7-E5FE78FC80DE}"/>
          </ac:spMkLst>
        </pc:spChg>
      </pc:sldChg>
      <pc:sldChg chg="modSp mod">
        <pc:chgData name="Ilva Kalnāja" userId="8934f294-5aba-4f75-b991-d4a22fb2c35c" providerId="ADAL" clId="{5C99E2CA-04BE-4712-AF43-38F82002AA37}" dt="2025-09-17T13:31:22.602" v="581" actId="20577"/>
        <pc:sldMkLst>
          <pc:docMk/>
          <pc:sldMk cId="9797334" sldId="272"/>
        </pc:sldMkLst>
        <pc:spChg chg="mod">
          <ac:chgData name="Ilva Kalnāja" userId="8934f294-5aba-4f75-b991-d4a22fb2c35c" providerId="ADAL" clId="{5C99E2CA-04BE-4712-AF43-38F82002AA37}" dt="2025-09-17T13:31:22.602" v="581" actId="20577"/>
          <ac:spMkLst>
            <pc:docMk/>
            <pc:sldMk cId="9797334" sldId="272"/>
            <ac:spMk id="3" creationId="{131530E3-87EC-467E-ACAF-58BDD8CC0087}"/>
          </ac:spMkLst>
        </pc:spChg>
        <pc:spChg chg="mod">
          <ac:chgData name="Ilva Kalnāja" userId="8934f294-5aba-4f75-b991-d4a22fb2c35c" providerId="ADAL" clId="{5C99E2CA-04BE-4712-AF43-38F82002AA37}" dt="2025-09-17T09:12:41.365" v="11" actId="1076"/>
          <ac:spMkLst>
            <pc:docMk/>
            <pc:sldMk cId="9797334" sldId="272"/>
            <ac:spMk id="12" creationId="{254FCCBC-D69D-4ADB-A7F7-E5FE78FC80DE}"/>
          </ac:spMkLst>
        </pc:spChg>
      </pc:sldChg>
      <pc:sldChg chg="modSp mod">
        <pc:chgData name="Ilva Kalnāja" userId="8934f294-5aba-4f75-b991-d4a22fb2c35c" providerId="ADAL" clId="{5C99E2CA-04BE-4712-AF43-38F82002AA37}" dt="2025-09-17T09:13:53.375" v="13" actId="255"/>
        <pc:sldMkLst>
          <pc:docMk/>
          <pc:sldMk cId="196607103" sldId="273"/>
        </pc:sldMkLst>
        <pc:spChg chg="mod">
          <ac:chgData name="Ilva Kalnāja" userId="8934f294-5aba-4f75-b991-d4a22fb2c35c" providerId="ADAL" clId="{5C99E2CA-04BE-4712-AF43-38F82002AA37}" dt="2025-09-17T09:13:15.617" v="12" actId="20577"/>
          <ac:spMkLst>
            <pc:docMk/>
            <pc:sldMk cId="196607103" sldId="273"/>
            <ac:spMk id="3" creationId="{131530E3-87EC-467E-ACAF-58BDD8CC0087}"/>
          </ac:spMkLst>
        </pc:spChg>
        <pc:spChg chg="mod">
          <ac:chgData name="Ilva Kalnāja" userId="8934f294-5aba-4f75-b991-d4a22fb2c35c" providerId="ADAL" clId="{5C99E2CA-04BE-4712-AF43-38F82002AA37}" dt="2025-09-17T09:13:53.375" v="13" actId="255"/>
          <ac:spMkLst>
            <pc:docMk/>
            <pc:sldMk cId="196607103" sldId="273"/>
            <ac:spMk id="12" creationId="{254FCCBC-D69D-4ADB-A7F7-E5FE78FC80DE}"/>
          </ac:spMkLst>
        </pc:spChg>
      </pc:sldChg>
      <pc:sldChg chg="modSp mod">
        <pc:chgData name="Ilva Kalnāja" userId="8934f294-5aba-4f75-b991-d4a22fb2c35c" providerId="ADAL" clId="{5C99E2CA-04BE-4712-AF43-38F82002AA37}" dt="2025-09-17T10:27:02.130" v="575" actId="14100"/>
        <pc:sldMkLst>
          <pc:docMk/>
          <pc:sldMk cId="500276383" sldId="274"/>
        </pc:sldMkLst>
        <pc:spChg chg="mod">
          <ac:chgData name="Ilva Kalnāja" userId="8934f294-5aba-4f75-b991-d4a22fb2c35c" providerId="ADAL" clId="{5C99E2CA-04BE-4712-AF43-38F82002AA37}" dt="2025-09-17T10:27:02.130" v="575" actId="14100"/>
          <ac:spMkLst>
            <pc:docMk/>
            <pc:sldMk cId="500276383" sldId="274"/>
            <ac:spMk id="2" creationId="{B79CBF0B-DE6B-4FF8-A4BB-9EE3543CE292}"/>
          </ac:spMkLst>
        </pc:spChg>
        <pc:spChg chg="mod">
          <ac:chgData name="Ilva Kalnāja" userId="8934f294-5aba-4f75-b991-d4a22fb2c35c" providerId="ADAL" clId="{5C99E2CA-04BE-4712-AF43-38F82002AA37}" dt="2025-09-17T09:35:10.726" v="561" actId="20577"/>
          <ac:spMkLst>
            <pc:docMk/>
            <pc:sldMk cId="500276383" sldId="274"/>
            <ac:spMk id="3" creationId="{CF649E70-9C88-470E-8E0B-A969F61D4A4C}"/>
          </ac:spMkLst>
        </pc:spChg>
        <pc:picChg chg="mod">
          <ac:chgData name="Ilva Kalnāja" userId="8934f294-5aba-4f75-b991-d4a22fb2c35c" providerId="ADAL" clId="{5C99E2CA-04BE-4712-AF43-38F82002AA37}" dt="2025-09-17T10:26:58.972" v="574" actId="1076"/>
          <ac:picMkLst>
            <pc:docMk/>
            <pc:sldMk cId="500276383" sldId="274"/>
            <ac:picMk id="5" creationId="{1B737402-0746-4F22-8C44-3C065A87676A}"/>
          </ac:picMkLst>
        </pc:picChg>
      </pc:sldChg>
      <pc:sldChg chg="modSp mod">
        <pc:chgData name="Ilva Kalnāja" userId="8934f294-5aba-4f75-b991-d4a22fb2c35c" providerId="ADAL" clId="{5C99E2CA-04BE-4712-AF43-38F82002AA37}" dt="2025-09-17T09:14:51.356" v="16" actId="20577"/>
        <pc:sldMkLst>
          <pc:docMk/>
          <pc:sldMk cId="2840696007" sldId="275"/>
        </pc:sldMkLst>
        <pc:spChg chg="mod">
          <ac:chgData name="Ilva Kalnāja" userId="8934f294-5aba-4f75-b991-d4a22fb2c35c" providerId="ADAL" clId="{5C99E2CA-04BE-4712-AF43-38F82002AA37}" dt="2025-09-17T09:14:51.356" v="16" actId="20577"/>
          <ac:spMkLst>
            <pc:docMk/>
            <pc:sldMk cId="2840696007" sldId="275"/>
            <ac:spMk id="3" creationId="{131530E3-87EC-467E-ACAF-58BDD8CC0087}"/>
          </ac:spMkLst>
        </pc:spChg>
        <pc:spChg chg="mod">
          <ac:chgData name="Ilva Kalnāja" userId="8934f294-5aba-4f75-b991-d4a22fb2c35c" providerId="ADAL" clId="{5C99E2CA-04BE-4712-AF43-38F82002AA37}" dt="2025-09-17T09:14:45.945" v="15" actId="255"/>
          <ac:spMkLst>
            <pc:docMk/>
            <pc:sldMk cId="2840696007" sldId="275"/>
            <ac:spMk id="12" creationId="{254FCCBC-D69D-4ADB-A7F7-E5FE78FC80DE}"/>
          </ac:spMkLst>
        </pc:spChg>
      </pc:sldChg>
      <pc:sldChg chg="addSp delSp modSp mod">
        <pc:chgData name="Ilva Kalnāja" userId="8934f294-5aba-4f75-b991-d4a22fb2c35c" providerId="ADAL" clId="{5C99E2CA-04BE-4712-AF43-38F82002AA37}" dt="2025-09-17T09:16:03.704" v="23" actId="1076"/>
        <pc:sldMkLst>
          <pc:docMk/>
          <pc:sldMk cId="1125012571" sldId="276"/>
        </pc:sldMkLst>
        <pc:spChg chg="mod">
          <ac:chgData name="Ilva Kalnāja" userId="8934f294-5aba-4f75-b991-d4a22fb2c35c" providerId="ADAL" clId="{5C99E2CA-04BE-4712-AF43-38F82002AA37}" dt="2025-09-17T09:15:56.018" v="22" actId="20577"/>
          <ac:spMkLst>
            <pc:docMk/>
            <pc:sldMk cId="1125012571" sldId="276"/>
            <ac:spMk id="3" creationId="{131530E3-87EC-467E-ACAF-58BDD8CC0087}"/>
          </ac:spMkLst>
        </pc:spChg>
        <pc:spChg chg="mod">
          <ac:chgData name="Ilva Kalnāja" userId="8934f294-5aba-4f75-b991-d4a22fb2c35c" providerId="ADAL" clId="{5C99E2CA-04BE-4712-AF43-38F82002AA37}" dt="2025-09-17T09:16:03.704" v="23" actId="1076"/>
          <ac:spMkLst>
            <pc:docMk/>
            <pc:sldMk cId="1125012571" sldId="276"/>
            <ac:spMk id="12" creationId="{254FCCBC-D69D-4ADB-A7F7-E5FE78FC80DE}"/>
          </ac:spMkLst>
        </pc:spChg>
        <pc:grpChg chg="add del">
          <ac:chgData name="Ilva Kalnāja" userId="8934f294-5aba-4f75-b991-d4a22fb2c35c" providerId="ADAL" clId="{5C99E2CA-04BE-4712-AF43-38F82002AA37}" dt="2025-09-17T09:15:47.070" v="21" actId="478"/>
          <ac:grpSpMkLst>
            <pc:docMk/>
            <pc:sldMk cId="1125012571" sldId="276"/>
            <ac:grpSpMk id="5" creationId="{5B770B7F-A6F6-4410-B699-F0B2E48E2BB1}"/>
          </ac:grpSpMkLst>
        </pc:grpChg>
      </pc:sldChg>
      <pc:sldChg chg="modSp mod">
        <pc:chgData name="Ilva Kalnāja" userId="8934f294-5aba-4f75-b991-d4a22fb2c35c" providerId="ADAL" clId="{5C99E2CA-04BE-4712-AF43-38F82002AA37}" dt="2025-09-17T13:31:46.971" v="585" actId="20577"/>
        <pc:sldMkLst>
          <pc:docMk/>
          <pc:sldMk cId="667609683" sldId="277"/>
        </pc:sldMkLst>
        <pc:spChg chg="mod">
          <ac:chgData name="Ilva Kalnāja" userId="8934f294-5aba-4f75-b991-d4a22fb2c35c" providerId="ADAL" clId="{5C99E2CA-04BE-4712-AF43-38F82002AA37}" dt="2025-09-17T13:31:46.971" v="585" actId="20577"/>
          <ac:spMkLst>
            <pc:docMk/>
            <pc:sldMk cId="667609683" sldId="277"/>
            <ac:spMk id="3" creationId="{131530E3-87EC-467E-ACAF-58BDD8CC0087}"/>
          </ac:spMkLst>
        </pc:spChg>
        <pc:spChg chg="mod">
          <ac:chgData name="Ilva Kalnāja" userId="8934f294-5aba-4f75-b991-d4a22fb2c35c" providerId="ADAL" clId="{5C99E2CA-04BE-4712-AF43-38F82002AA37}" dt="2025-09-17T09:16:50.673" v="29" actId="1076"/>
          <ac:spMkLst>
            <pc:docMk/>
            <pc:sldMk cId="667609683" sldId="277"/>
            <ac:spMk id="12" creationId="{254FCCBC-D69D-4ADB-A7F7-E5FE78FC80DE}"/>
          </ac:spMkLst>
        </pc:spChg>
        <pc:picChg chg="mod">
          <ac:chgData name="Ilva Kalnāja" userId="8934f294-5aba-4f75-b991-d4a22fb2c35c" providerId="ADAL" clId="{5C99E2CA-04BE-4712-AF43-38F82002AA37}" dt="2025-09-17T09:35:37.985" v="562" actId="1076"/>
          <ac:picMkLst>
            <pc:docMk/>
            <pc:sldMk cId="667609683" sldId="277"/>
            <ac:picMk id="13" creationId="{707227F6-17EF-471A-BBB2-098942FECD3E}"/>
          </ac:picMkLst>
        </pc:picChg>
      </pc:sldChg>
      <pc:sldChg chg="modSp mod">
        <pc:chgData name="Ilva Kalnāja" userId="8934f294-5aba-4f75-b991-d4a22fb2c35c" providerId="ADAL" clId="{5C99E2CA-04BE-4712-AF43-38F82002AA37}" dt="2025-09-17T13:32:14.011" v="588" actId="20577"/>
        <pc:sldMkLst>
          <pc:docMk/>
          <pc:sldMk cId="277824437" sldId="278"/>
        </pc:sldMkLst>
        <pc:spChg chg="mod">
          <ac:chgData name="Ilva Kalnāja" userId="8934f294-5aba-4f75-b991-d4a22fb2c35c" providerId="ADAL" clId="{5C99E2CA-04BE-4712-AF43-38F82002AA37}" dt="2025-09-17T09:19:17.145" v="40" actId="20577"/>
          <ac:spMkLst>
            <pc:docMk/>
            <pc:sldMk cId="277824437" sldId="278"/>
            <ac:spMk id="2" creationId="{B68CBCA5-5168-44F7-B97F-21724F1E5137}"/>
          </ac:spMkLst>
        </pc:spChg>
        <pc:spChg chg="mod">
          <ac:chgData name="Ilva Kalnāja" userId="8934f294-5aba-4f75-b991-d4a22fb2c35c" providerId="ADAL" clId="{5C99E2CA-04BE-4712-AF43-38F82002AA37}" dt="2025-09-17T13:32:14.011" v="588" actId="20577"/>
          <ac:spMkLst>
            <pc:docMk/>
            <pc:sldMk cId="277824437" sldId="278"/>
            <ac:spMk id="3" creationId="{131530E3-87EC-467E-ACAF-58BDD8CC0087}"/>
          </ac:spMkLst>
        </pc:spChg>
      </pc:sldChg>
    </pc:docChg>
  </pc:docChgLst>
  <pc:docChgLst>
    <pc:chgData name="Evita Rumbiniece" userId="e46cc98f-2367-4e01-bf2c-25e4fd056b1f" providerId="ADAL" clId="{B1D909C1-A659-4035-AA84-9A4874773F1E}"/>
    <pc:docChg chg="custSel modSld">
      <pc:chgData name="Evita Rumbiniece" userId="e46cc98f-2367-4e01-bf2c-25e4fd056b1f" providerId="ADAL" clId="{B1D909C1-A659-4035-AA84-9A4874773F1E}" dt="2025-03-18T13:12:09.632" v="45" actId="113"/>
      <pc:docMkLst>
        <pc:docMk/>
      </pc:docMkLst>
      <pc:sldChg chg="modSp">
        <pc:chgData name="Evita Rumbiniece" userId="e46cc98f-2367-4e01-bf2c-25e4fd056b1f" providerId="ADAL" clId="{B1D909C1-A659-4035-AA84-9A4874773F1E}" dt="2025-03-18T13:11:32.839" v="38" actId="2711"/>
        <pc:sldMkLst>
          <pc:docMk/>
          <pc:sldMk cId="2569522172" sldId="256"/>
        </pc:sldMkLst>
        <pc:spChg chg="mod">
          <ac:chgData name="Evita Rumbiniece" userId="e46cc98f-2367-4e01-bf2c-25e4fd056b1f" providerId="ADAL" clId="{B1D909C1-A659-4035-AA84-9A4874773F1E}" dt="2025-03-18T13:11:25.380" v="37" actId="2711"/>
          <ac:spMkLst>
            <pc:docMk/>
            <pc:sldMk cId="2569522172" sldId="256"/>
            <ac:spMk id="2" creationId="{C93D4350-8C2B-430B-9E30-B3C893351C9F}"/>
          </ac:spMkLst>
        </pc:spChg>
        <pc:spChg chg="mod">
          <ac:chgData name="Evita Rumbiniece" userId="e46cc98f-2367-4e01-bf2c-25e4fd056b1f" providerId="ADAL" clId="{B1D909C1-A659-4035-AA84-9A4874773F1E}" dt="2025-03-18T13:11:32.839" v="38" actId="2711"/>
          <ac:spMkLst>
            <pc:docMk/>
            <pc:sldMk cId="2569522172" sldId="256"/>
            <ac:spMk id="3" creationId="{2EB730FD-37CD-43B3-86D1-48E04FAC8127}"/>
          </ac:spMkLst>
        </pc:spChg>
      </pc:sldChg>
      <pc:sldChg chg="modSp">
        <pc:chgData name="Evita Rumbiniece" userId="e46cc98f-2367-4e01-bf2c-25e4fd056b1f" providerId="ADAL" clId="{B1D909C1-A659-4035-AA84-9A4874773F1E}" dt="2025-03-18T13:11:41.962" v="39" actId="2711"/>
        <pc:sldMkLst>
          <pc:docMk/>
          <pc:sldMk cId="2022991444" sldId="258"/>
        </pc:sldMkLst>
        <pc:spChg chg="mod">
          <ac:chgData name="Evita Rumbiniece" userId="e46cc98f-2367-4e01-bf2c-25e4fd056b1f" providerId="ADAL" clId="{B1D909C1-A659-4035-AA84-9A4874773F1E}" dt="2025-03-18T13:11:20.631" v="36" actId="2711"/>
          <ac:spMkLst>
            <pc:docMk/>
            <pc:sldMk cId="2022991444" sldId="258"/>
            <ac:spMk id="2" creationId="{B79CBF0B-DE6B-4FF8-A4BB-9EE3543CE292}"/>
          </ac:spMkLst>
        </pc:spChg>
        <pc:spChg chg="mod">
          <ac:chgData name="Evita Rumbiniece" userId="e46cc98f-2367-4e01-bf2c-25e4fd056b1f" providerId="ADAL" clId="{B1D909C1-A659-4035-AA84-9A4874773F1E}" dt="2025-03-18T13:11:41.962" v="39" actId="2711"/>
          <ac:spMkLst>
            <pc:docMk/>
            <pc:sldMk cId="2022991444" sldId="258"/>
            <ac:spMk id="3" creationId="{CF649E70-9C88-470E-8E0B-A969F61D4A4C}"/>
          </ac:spMkLst>
        </pc:spChg>
      </pc:sldChg>
      <pc:sldChg chg="modSp">
        <pc:chgData name="Evita Rumbiniece" userId="e46cc98f-2367-4e01-bf2c-25e4fd056b1f" providerId="ADAL" clId="{B1D909C1-A659-4035-AA84-9A4874773F1E}" dt="2025-03-18T13:12:00.492" v="41" actId="2711"/>
        <pc:sldMkLst>
          <pc:docMk/>
          <pc:sldMk cId="415824207" sldId="259"/>
        </pc:sldMkLst>
        <pc:spChg chg="mod">
          <ac:chgData name="Evita Rumbiniece" userId="e46cc98f-2367-4e01-bf2c-25e4fd056b1f" providerId="ADAL" clId="{B1D909C1-A659-4035-AA84-9A4874773F1E}" dt="2025-03-18T13:12:00.492" v="41" actId="2711"/>
          <ac:spMkLst>
            <pc:docMk/>
            <pc:sldMk cId="415824207" sldId="259"/>
            <ac:spMk id="2" creationId="{B68CBCA5-5168-44F7-B97F-21724F1E5137}"/>
          </ac:spMkLst>
        </pc:spChg>
        <pc:spChg chg="mod">
          <ac:chgData name="Evita Rumbiniece" userId="e46cc98f-2367-4e01-bf2c-25e4fd056b1f" providerId="ADAL" clId="{B1D909C1-A659-4035-AA84-9A4874773F1E}" dt="2025-03-18T13:11:53.394" v="40" actId="2711"/>
          <ac:spMkLst>
            <pc:docMk/>
            <pc:sldMk cId="415824207" sldId="259"/>
            <ac:spMk id="3" creationId="{131530E3-87EC-467E-ACAF-58BDD8CC0087}"/>
          </ac:spMkLst>
        </pc:spChg>
      </pc:sldChg>
      <pc:sldChg chg="modSp">
        <pc:chgData name="Evita Rumbiniece" userId="e46cc98f-2367-4e01-bf2c-25e4fd056b1f" providerId="ADAL" clId="{B1D909C1-A659-4035-AA84-9A4874773F1E}" dt="2025-03-18T13:12:09.632" v="45" actId="113"/>
        <pc:sldMkLst>
          <pc:docMk/>
          <pc:sldMk cId="2858240019" sldId="261"/>
        </pc:sldMkLst>
        <pc:spChg chg="mod">
          <ac:chgData name="Evita Rumbiniece" userId="e46cc98f-2367-4e01-bf2c-25e4fd056b1f" providerId="ADAL" clId="{B1D909C1-A659-4035-AA84-9A4874773F1E}" dt="2025-03-18T13:12:09.632" v="45" actId="113"/>
          <ac:spMkLst>
            <pc:docMk/>
            <pc:sldMk cId="2858240019" sldId="261"/>
            <ac:spMk id="2" creationId="{AD3615AB-670C-4B6F-9C2C-9F81E234DD15}"/>
          </ac:spMkLst>
        </pc:spChg>
        <pc:spChg chg="mod">
          <ac:chgData name="Evita Rumbiniece" userId="e46cc98f-2367-4e01-bf2c-25e4fd056b1f" providerId="ADAL" clId="{B1D909C1-A659-4035-AA84-9A4874773F1E}" dt="2025-03-18T13:10:05.376" v="25" actId="14100"/>
          <ac:spMkLst>
            <pc:docMk/>
            <pc:sldMk cId="2858240019" sldId="261"/>
            <ac:spMk id="3" creationId="{887500D5-E253-482F-8032-0443AFCDE219}"/>
          </ac:spMkLst>
        </pc:spChg>
      </pc:sldChg>
      <pc:sldChg chg="modSp">
        <pc:chgData name="Evita Rumbiniece" userId="e46cc98f-2367-4e01-bf2c-25e4fd056b1f" providerId="ADAL" clId="{B1D909C1-A659-4035-AA84-9A4874773F1E}" dt="2025-03-18T13:10:26.561" v="28" actId="2711"/>
        <pc:sldMkLst>
          <pc:docMk/>
          <pc:sldMk cId="1218548951" sldId="263"/>
        </pc:sldMkLst>
        <pc:spChg chg="mod">
          <ac:chgData name="Evita Rumbiniece" userId="e46cc98f-2367-4e01-bf2c-25e4fd056b1f" providerId="ADAL" clId="{B1D909C1-A659-4035-AA84-9A4874773F1E}" dt="2025-03-18T13:10:16.643" v="27" actId="255"/>
          <ac:spMkLst>
            <pc:docMk/>
            <pc:sldMk cId="1218548951" sldId="263"/>
            <ac:spMk id="2" creationId="{242FCBEC-D1E4-498F-82AA-3CC40098197F}"/>
          </ac:spMkLst>
        </pc:spChg>
        <pc:spChg chg="mod">
          <ac:chgData name="Evita Rumbiniece" userId="e46cc98f-2367-4e01-bf2c-25e4fd056b1f" providerId="ADAL" clId="{B1D909C1-A659-4035-AA84-9A4874773F1E}" dt="2025-03-18T13:10:26.561" v="28" actId="2711"/>
          <ac:spMkLst>
            <pc:docMk/>
            <pc:sldMk cId="1218548951" sldId="263"/>
            <ac:spMk id="4" creationId="{180CB7AF-12B8-4E48-B5DE-B0C71030AA5A}"/>
          </ac:spMkLst>
        </pc:spChg>
      </pc:sldChg>
      <pc:sldChg chg="modSp">
        <pc:chgData name="Evita Rumbiniece" userId="e46cc98f-2367-4e01-bf2c-25e4fd056b1f" providerId="ADAL" clId="{B1D909C1-A659-4035-AA84-9A4874773F1E}" dt="2025-03-18T13:10:55.213" v="33" actId="2711"/>
        <pc:sldMkLst>
          <pc:docMk/>
          <pc:sldMk cId="3349760969" sldId="265"/>
        </pc:sldMkLst>
        <pc:spChg chg="mod">
          <ac:chgData name="Evita Rumbiniece" userId="e46cc98f-2367-4e01-bf2c-25e4fd056b1f" providerId="ADAL" clId="{B1D909C1-A659-4035-AA84-9A4874773F1E}" dt="2025-03-18T13:10:42.901" v="31" actId="113"/>
          <ac:spMkLst>
            <pc:docMk/>
            <pc:sldMk cId="3349760969" sldId="265"/>
            <ac:spMk id="2" creationId="{A45820DC-E260-4149-8B1E-C417CB27440D}"/>
          </ac:spMkLst>
        </pc:spChg>
        <pc:spChg chg="mod">
          <ac:chgData name="Evita Rumbiniece" userId="e46cc98f-2367-4e01-bf2c-25e4fd056b1f" providerId="ADAL" clId="{B1D909C1-A659-4035-AA84-9A4874773F1E}" dt="2025-03-18T13:10:47.683" v="32" actId="2711"/>
          <ac:spMkLst>
            <pc:docMk/>
            <pc:sldMk cId="3349760969" sldId="265"/>
            <ac:spMk id="3" creationId="{1F541418-689F-49AC-9D96-941B7FB214D1}"/>
          </ac:spMkLst>
        </pc:spChg>
        <pc:spChg chg="mod">
          <ac:chgData name="Evita Rumbiniece" userId="e46cc98f-2367-4e01-bf2c-25e4fd056b1f" providerId="ADAL" clId="{B1D909C1-A659-4035-AA84-9A4874773F1E}" dt="2025-03-18T13:10:55.213" v="33" actId="2711"/>
          <ac:spMkLst>
            <pc:docMk/>
            <pc:sldMk cId="3349760969" sldId="265"/>
            <ac:spMk id="4" creationId="{17E2112E-879F-4712-8512-E94093169CDF}"/>
          </ac:spMkLst>
        </pc:spChg>
      </pc:sldChg>
      <pc:sldChg chg="modSp">
        <pc:chgData name="Evita Rumbiniece" userId="e46cc98f-2367-4e01-bf2c-25e4fd056b1f" providerId="ADAL" clId="{B1D909C1-A659-4035-AA84-9A4874773F1E}" dt="2025-03-18T13:11:04.390" v="34" actId="2711"/>
        <pc:sldMkLst>
          <pc:docMk/>
          <pc:sldMk cId="4807129" sldId="267"/>
        </pc:sldMkLst>
        <pc:spChg chg="mod">
          <ac:chgData name="Evita Rumbiniece" userId="e46cc98f-2367-4e01-bf2c-25e4fd056b1f" providerId="ADAL" clId="{B1D909C1-A659-4035-AA84-9A4874773F1E}" dt="2025-03-18T13:11:04.390" v="34" actId="2711"/>
          <ac:spMkLst>
            <pc:docMk/>
            <pc:sldMk cId="4807129" sldId="267"/>
            <ac:spMk id="2" creationId="{C836233D-C4AD-4568-8896-B6B504D8B673}"/>
          </ac:spMkLst>
        </pc:spChg>
      </pc:sldChg>
    </pc:docChg>
  </pc:docChgLst>
  <pc:docChgLst>
    <pc:chgData name="Evita Rumbiniece" userId="e46cc98f-2367-4e01-bf2c-25e4fd056b1f" providerId="ADAL" clId="{6658EFD1-7ECA-48D5-A8BB-EAAC589B1EC4}"/>
    <pc:docChg chg="custSel addSld delSld modSld">
      <pc:chgData name="Evita Rumbiniece" userId="e46cc98f-2367-4e01-bf2c-25e4fd056b1f" providerId="ADAL" clId="{6658EFD1-7ECA-48D5-A8BB-EAAC589B1EC4}" dt="2025-03-24T09:28:10.120" v="700" actId="962"/>
      <pc:docMkLst>
        <pc:docMk/>
      </pc:docMkLst>
      <pc:sldChg chg="addSp delSp modSp del mod">
        <pc:chgData name="Evita Rumbiniece" userId="e46cc98f-2367-4e01-bf2c-25e4fd056b1f" providerId="ADAL" clId="{6658EFD1-7ECA-48D5-A8BB-EAAC589B1EC4}" dt="2025-03-24T08:22:46.431" v="627" actId="2696"/>
        <pc:sldMkLst>
          <pc:docMk/>
          <pc:sldMk cId="2569522172" sldId="256"/>
        </pc:sldMkLst>
        <pc:picChg chg="mod">
          <ac:chgData name="Evita Rumbiniece" userId="e46cc98f-2367-4e01-bf2c-25e4fd056b1f" providerId="ADAL" clId="{6658EFD1-7ECA-48D5-A8BB-EAAC589B1EC4}" dt="2025-03-23T16:16:20.261" v="303" actId="29295"/>
          <ac:picMkLst>
            <pc:docMk/>
            <pc:sldMk cId="2569522172" sldId="256"/>
            <ac:picMk id="4" creationId="{B66BBDF6-7F86-419A-99DD-E0DD185ADE39}"/>
          </ac:picMkLst>
        </pc:picChg>
        <pc:picChg chg="del mod">
          <ac:chgData name="Evita Rumbiniece" userId="e46cc98f-2367-4e01-bf2c-25e4fd056b1f" providerId="ADAL" clId="{6658EFD1-7ECA-48D5-A8BB-EAAC589B1EC4}" dt="2025-03-23T16:16:27.498" v="305" actId="478"/>
          <ac:picMkLst>
            <pc:docMk/>
            <pc:sldMk cId="2569522172" sldId="256"/>
            <ac:picMk id="5" creationId="{D2B48507-FD38-4D03-B53D-CBBC5B36F417}"/>
          </ac:picMkLst>
        </pc:picChg>
        <pc:picChg chg="add mod">
          <ac:chgData name="Evita Rumbiniece" userId="e46cc98f-2367-4e01-bf2c-25e4fd056b1f" providerId="ADAL" clId="{6658EFD1-7ECA-48D5-A8BB-EAAC589B1EC4}" dt="2025-03-23T16:17:07.592" v="379" actId="962"/>
          <ac:picMkLst>
            <pc:docMk/>
            <pc:sldMk cId="2569522172" sldId="256"/>
            <ac:picMk id="6" creationId="{BE858768-6AB0-4F8F-BEEE-6F0098D3DACB}"/>
          </ac:picMkLst>
        </pc:picChg>
        <pc:picChg chg="add mod">
          <ac:chgData name="Evita Rumbiniece" userId="e46cc98f-2367-4e01-bf2c-25e4fd056b1f" providerId="ADAL" clId="{6658EFD1-7ECA-48D5-A8BB-EAAC589B1EC4}" dt="2025-03-23T16:16:48.387" v="307"/>
          <ac:picMkLst>
            <pc:docMk/>
            <pc:sldMk cId="2569522172" sldId="256"/>
            <ac:picMk id="7" creationId="{9001783B-83FA-4F74-B16E-0DB7B4BA1411}"/>
          </ac:picMkLst>
        </pc:picChg>
      </pc:sldChg>
      <pc:sldChg chg="modSp mod">
        <pc:chgData name="Evita Rumbiniece" userId="e46cc98f-2367-4e01-bf2c-25e4fd056b1f" providerId="ADAL" clId="{6658EFD1-7ECA-48D5-A8BB-EAAC589B1EC4}" dt="2025-03-24T09:27:34.916" v="680" actId="962"/>
        <pc:sldMkLst>
          <pc:docMk/>
          <pc:sldMk cId="2022991444" sldId="258"/>
        </pc:sldMkLst>
        <pc:spChg chg="mod">
          <ac:chgData name="Evita Rumbiniece" userId="e46cc98f-2367-4e01-bf2c-25e4fd056b1f" providerId="ADAL" clId="{6658EFD1-7ECA-48D5-A8BB-EAAC589B1EC4}" dt="2025-03-24T09:17:28.940" v="662" actId="1076"/>
          <ac:spMkLst>
            <pc:docMk/>
            <pc:sldMk cId="2022991444" sldId="258"/>
            <ac:spMk id="2" creationId="{B79CBF0B-DE6B-4FF8-A4BB-9EE3543CE292}"/>
          </ac:spMkLst>
        </pc:spChg>
        <pc:spChg chg="mod">
          <ac:chgData name="Evita Rumbiniece" userId="e46cc98f-2367-4e01-bf2c-25e4fd056b1f" providerId="ADAL" clId="{6658EFD1-7ECA-48D5-A8BB-EAAC589B1EC4}" dt="2025-03-23T16:08:52.490" v="169" actId="5793"/>
          <ac:spMkLst>
            <pc:docMk/>
            <pc:sldMk cId="2022991444" sldId="258"/>
            <ac:spMk id="3" creationId="{CF649E70-9C88-470E-8E0B-A969F61D4A4C}"/>
          </ac:spMkLst>
        </pc:spChg>
        <pc:picChg chg="mod">
          <ac:chgData name="Evita Rumbiniece" userId="e46cc98f-2367-4e01-bf2c-25e4fd056b1f" providerId="ADAL" clId="{6658EFD1-7ECA-48D5-A8BB-EAAC589B1EC4}" dt="2025-03-24T09:17:13.033" v="660" actId="1076"/>
          <ac:picMkLst>
            <pc:docMk/>
            <pc:sldMk cId="2022991444" sldId="258"/>
            <ac:picMk id="5" creationId="{1B737402-0746-4F22-8C44-3C065A87676A}"/>
          </ac:picMkLst>
        </pc:picChg>
        <pc:picChg chg="mod">
          <ac:chgData name="Evita Rumbiniece" userId="e46cc98f-2367-4e01-bf2c-25e4fd056b1f" providerId="ADAL" clId="{6658EFD1-7ECA-48D5-A8BB-EAAC589B1EC4}" dt="2025-03-24T09:27:34.916" v="680" actId="962"/>
          <ac:picMkLst>
            <pc:docMk/>
            <pc:sldMk cId="2022991444" sldId="258"/>
            <ac:picMk id="6" creationId="{39FDAE67-0E8D-44BE-B11C-23A532F2FB33}"/>
          </ac:picMkLst>
        </pc:picChg>
      </pc:sldChg>
      <pc:sldChg chg="modSp mod">
        <pc:chgData name="Evita Rumbiniece" userId="e46cc98f-2367-4e01-bf2c-25e4fd056b1f" providerId="ADAL" clId="{6658EFD1-7ECA-48D5-A8BB-EAAC589B1EC4}" dt="2025-03-24T09:27:48.261" v="688" actId="962"/>
        <pc:sldMkLst>
          <pc:docMk/>
          <pc:sldMk cId="415824207" sldId="259"/>
        </pc:sldMkLst>
        <pc:spChg chg="mod">
          <ac:chgData name="Evita Rumbiniece" userId="e46cc98f-2367-4e01-bf2c-25e4fd056b1f" providerId="ADAL" clId="{6658EFD1-7ECA-48D5-A8BB-EAAC589B1EC4}" dt="2025-03-24T09:11:59.715" v="654" actId="207"/>
          <ac:spMkLst>
            <pc:docMk/>
            <pc:sldMk cId="415824207" sldId="259"/>
            <ac:spMk id="2" creationId="{B68CBCA5-5168-44F7-B97F-21724F1E5137}"/>
          </ac:spMkLst>
        </pc:spChg>
        <pc:spChg chg="mod">
          <ac:chgData name="Evita Rumbiniece" userId="e46cc98f-2367-4e01-bf2c-25e4fd056b1f" providerId="ADAL" clId="{6658EFD1-7ECA-48D5-A8BB-EAAC589B1EC4}" dt="2025-03-23T16:12:32.072" v="260" actId="20577"/>
          <ac:spMkLst>
            <pc:docMk/>
            <pc:sldMk cId="415824207" sldId="259"/>
            <ac:spMk id="3" creationId="{131530E3-87EC-467E-ACAF-58BDD8CC0087}"/>
          </ac:spMkLst>
        </pc:spChg>
        <pc:picChg chg="mod">
          <ac:chgData name="Evita Rumbiniece" userId="e46cc98f-2367-4e01-bf2c-25e4fd056b1f" providerId="ADAL" clId="{6658EFD1-7ECA-48D5-A8BB-EAAC589B1EC4}" dt="2025-03-24T09:27:48.261" v="688" actId="962"/>
          <ac:picMkLst>
            <pc:docMk/>
            <pc:sldMk cId="415824207" sldId="259"/>
            <ac:picMk id="4" creationId="{AC3518B3-898D-44D0-9546-A707DD2CAEC2}"/>
          </ac:picMkLst>
        </pc:picChg>
      </pc:sldChg>
      <pc:sldChg chg="delSp modSp mod">
        <pc:chgData name="Evita Rumbiniece" userId="e46cc98f-2367-4e01-bf2c-25e4fd056b1f" providerId="ADAL" clId="{6658EFD1-7ECA-48D5-A8BB-EAAC589B1EC4}" dt="2025-03-24T09:27:26.340" v="668" actId="962"/>
        <pc:sldMkLst>
          <pc:docMk/>
          <pc:sldMk cId="2858240019" sldId="261"/>
        </pc:sldMkLst>
        <pc:spChg chg="mod">
          <ac:chgData name="Evita Rumbiniece" userId="e46cc98f-2367-4e01-bf2c-25e4fd056b1f" providerId="ADAL" clId="{6658EFD1-7ECA-48D5-A8BB-EAAC589B1EC4}" dt="2025-03-24T09:12:03.571" v="655" actId="207"/>
          <ac:spMkLst>
            <pc:docMk/>
            <pc:sldMk cId="2858240019" sldId="261"/>
            <ac:spMk id="2" creationId="{AD3615AB-670C-4B6F-9C2C-9F81E234DD15}"/>
          </ac:spMkLst>
        </pc:spChg>
        <pc:spChg chg="mod">
          <ac:chgData name="Evita Rumbiniece" userId="e46cc98f-2367-4e01-bf2c-25e4fd056b1f" providerId="ADAL" clId="{6658EFD1-7ECA-48D5-A8BB-EAAC589B1EC4}" dt="2025-03-23T16:15:09.799" v="280" actId="14100"/>
          <ac:spMkLst>
            <pc:docMk/>
            <pc:sldMk cId="2858240019" sldId="261"/>
            <ac:spMk id="3" creationId="{887500D5-E253-482F-8032-0443AFCDE219}"/>
          </ac:spMkLst>
        </pc:spChg>
        <pc:spChg chg="del">
          <ac:chgData name="Evita Rumbiniece" userId="e46cc98f-2367-4e01-bf2c-25e4fd056b1f" providerId="ADAL" clId="{6658EFD1-7ECA-48D5-A8BB-EAAC589B1EC4}" dt="2025-03-20T17:46:30.309" v="1" actId="14826"/>
          <ac:spMkLst>
            <pc:docMk/>
            <pc:sldMk cId="2858240019" sldId="261"/>
            <ac:spMk id="8" creationId="{CE286879-7E73-42DA-B838-0C7BBA00BFAE}"/>
          </ac:spMkLst>
        </pc:spChg>
        <pc:picChg chg="mod">
          <ac:chgData name="Evita Rumbiniece" userId="e46cc98f-2367-4e01-bf2c-25e4fd056b1f" providerId="ADAL" clId="{6658EFD1-7ECA-48D5-A8BB-EAAC589B1EC4}" dt="2025-03-24T09:27:26.340" v="668" actId="962"/>
          <ac:picMkLst>
            <pc:docMk/>
            <pc:sldMk cId="2858240019" sldId="261"/>
            <ac:picMk id="5" creationId="{E846697D-5FE8-4EA5-88DF-21C9D64A210F}"/>
          </ac:picMkLst>
        </pc:picChg>
        <pc:picChg chg="mod">
          <ac:chgData name="Evita Rumbiniece" userId="e46cc98f-2367-4e01-bf2c-25e4fd056b1f" providerId="ADAL" clId="{6658EFD1-7ECA-48D5-A8BB-EAAC589B1EC4}" dt="2025-03-23T16:15:06.856" v="279" actId="14100"/>
          <ac:picMkLst>
            <pc:docMk/>
            <pc:sldMk cId="2858240019" sldId="261"/>
            <ac:picMk id="7" creationId="{F4CF11C0-E4A0-4563-8DD1-D0A9CDF4DDF9}"/>
          </ac:picMkLst>
        </pc:picChg>
      </pc:sldChg>
      <pc:sldChg chg="modSp mod">
        <pc:chgData name="Evita Rumbiniece" userId="e46cc98f-2367-4e01-bf2c-25e4fd056b1f" providerId="ADAL" clId="{6658EFD1-7ECA-48D5-A8BB-EAAC589B1EC4}" dt="2025-03-24T09:27:56.920" v="692" actId="962"/>
        <pc:sldMkLst>
          <pc:docMk/>
          <pc:sldMk cId="1218548951" sldId="263"/>
        </pc:sldMkLst>
        <pc:spChg chg="mod">
          <ac:chgData name="Evita Rumbiniece" userId="e46cc98f-2367-4e01-bf2c-25e4fd056b1f" providerId="ADAL" clId="{6658EFD1-7ECA-48D5-A8BB-EAAC589B1EC4}" dt="2025-03-24T09:12:06.987" v="656" actId="207"/>
          <ac:spMkLst>
            <pc:docMk/>
            <pc:sldMk cId="1218548951" sldId="263"/>
            <ac:spMk id="2" creationId="{242FCBEC-D1E4-498F-82AA-3CC40098197F}"/>
          </ac:spMkLst>
        </pc:spChg>
        <pc:spChg chg="mod">
          <ac:chgData name="Evita Rumbiniece" userId="e46cc98f-2367-4e01-bf2c-25e4fd056b1f" providerId="ADAL" clId="{6658EFD1-7ECA-48D5-A8BB-EAAC589B1EC4}" dt="2025-03-23T16:13:33.159" v="261" actId="14100"/>
          <ac:spMkLst>
            <pc:docMk/>
            <pc:sldMk cId="1218548951" sldId="263"/>
            <ac:spMk id="4" creationId="{180CB7AF-12B8-4E48-B5DE-B0C71030AA5A}"/>
          </ac:spMkLst>
        </pc:spChg>
        <pc:picChg chg="mod">
          <ac:chgData name="Evita Rumbiniece" userId="e46cc98f-2367-4e01-bf2c-25e4fd056b1f" providerId="ADAL" clId="{6658EFD1-7ECA-48D5-A8BB-EAAC589B1EC4}" dt="2025-03-20T17:46:56.115" v="5" actId="14100"/>
          <ac:picMkLst>
            <pc:docMk/>
            <pc:sldMk cId="1218548951" sldId="263"/>
            <ac:picMk id="6" creationId="{8A222C12-C188-4D48-85BA-027C052C7997}"/>
          </ac:picMkLst>
        </pc:picChg>
        <pc:picChg chg="mod">
          <ac:chgData name="Evita Rumbiniece" userId="e46cc98f-2367-4e01-bf2c-25e4fd056b1f" providerId="ADAL" clId="{6658EFD1-7ECA-48D5-A8BB-EAAC589B1EC4}" dt="2025-03-24T09:27:56.920" v="692" actId="962"/>
          <ac:picMkLst>
            <pc:docMk/>
            <pc:sldMk cId="1218548951" sldId="263"/>
            <ac:picMk id="7" creationId="{884D760D-9FAE-4D9C-9F83-519D174C5714}"/>
          </ac:picMkLst>
        </pc:picChg>
      </pc:sldChg>
      <pc:sldChg chg="modSp mod">
        <pc:chgData name="Evita Rumbiniece" userId="e46cc98f-2367-4e01-bf2c-25e4fd056b1f" providerId="ADAL" clId="{6658EFD1-7ECA-48D5-A8BB-EAAC589B1EC4}" dt="2025-03-24T09:28:02.696" v="696" actId="962"/>
        <pc:sldMkLst>
          <pc:docMk/>
          <pc:sldMk cId="3349760969" sldId="265"/>
        </pc:sldMkLst>
        <pc:spChg chg="mod">
          <ac:chgData name="Evita Rumbiniece" userId="e46cc98f-2367-4e01-bf2c-25e4fd056b1f" providerId="ADAL" clId="{6658EFD1-7ECA-48D5-A8BB-EAAC589B1EC4}" dt="2025-03-24T09:12:11.237" v="657" actId="207"/>
          <ac:spMkLst>
            <pc:docMk/>
            <pc:sldMk cId="3349760969" sldId="265"/>
            <ac:spMk id="2" creationId="{A45820DC-E260-4149-8B1E-C417CB27440D}"/>
          </ac:spMkLst>
        </pc:spChg>
        <pc:picChg chg="mod">
          <ac:chgData name="Evita Rumbiniece" userId="e46cc98f-2367-4e01-bf2c-25e4fd056b1f" providerId="ADAL" clId="{6658EFD1-7ECA-48D5-A8BB-EAAC589B1EC4}" dt="2025-03-24T09:28:02.696" v="696" actId="962"/>
          <ac:picMkLst>
            <pc:docMk/>
            <pc:sldMk cId="3349760969" sldId="265"/>
            <ac:picMk id="5" creationId="{D9681210-A11F-4797-B279-51486F7EAF69}"/>
          </ac:picMkLst>
        </pc:picChg>
      </pc:sldChg>
      <pc:sldChg chg="addSp modSp mod">
        <pc:chgData name="Evita Rumbiniece" userId="e46cc98f-2367-4e01-bf2c-25e4fd056b1f" providerId="ADAL" clId="{6658EFD1-7ECA-48D5-A8BB-EAAC589B1EC4}" dt="2025-03-24T09:28:10.120" v="700" actId="962"/>
        <pc:sldMkLst>
          <pc:docMk/>
          <pc:sldMk cId="4807129" sldId="267"/>
        </pc:sldMkLst>
        <pc:spChg chg="mod">
          <ac:chgData name="Evita Rumbiniece" userId="e46cc98f-2367-4e01-bf2c-25e4fd056b1f" providerId="ADAL" clId="{6658EFD1-7ECA-48D5-A8BB-EAAC589B1EC4}" dt="2025-03-24T09:12:15.664" v="658" actId="207"/>
          <ac:spMkLst>
            <pc:docMk/>
            <pc:sldMk cId="4807129" sldId="267"/>
            <ac:spMk id="2" creationId="{C836233D-C4AD-4568-8896-B6B504D8B673}"/>
          </ac:spMkLst>
        </pc:spChg>
        <pc:spChg chg="mod">
          <ac:chgData name="Evita Rumbiniece" userId="e46cc98f-2367-4e01-bf2c-25e4fd056b1f" providerId="ADAL" clId="{6658EFD1-7ECA-48D5-A8BB-EAAC589B1EC4}" dt="2025-03-20T19:17:51.011" v="156" actId="27636"/>
          <ac:spMkLst>
            <pc:docMk/>
            <pc:sldMk cId="4807129" sldId="267"/>
            <ac:spMk id="3" creationId="{A1A9B10E-CC00-4DCD-8E8C-B8678F3C1BBA}"/>
          </ac:spMkLst>
        </pc:spChg>
        <pc:picChg chg="mod">
          <ac:chgData name="Evita Rumbiniece" userId="e46cc98f-2367-4e01-bf2c-25e4fd056b1f" providerId="ADAL" clId="{6658EFD1-7ECA-48D5-A8BB-EAAC589B1EC4}" dt="2025-03-24T09:28:10.120" v="700" actId="962"/>
          <ac:picMkLst>
            <pc:docMk/>
            <pc:sldMk cId="4807129" sldId="267"/>
            <ac:picMk id="8" creationId="{EEC9CD7A-ED8F-4BC0-9846-818F66478D16}"/>
          </ac:picMkLst>
        </pc:picChg>
        <pc:picChg chg="add mod">
          <ac:chgData name="Evita Rumbiniece" userId="e46cc98f-2367-4e01-bf2c-25e4fd056b1f" providerId="ADAL" clId="{6658EFD1-7ECA-48D5-A8BB-EAAC589B1EC4}" dt="2025-03-24T08:47:32.692" v="632" actId="14100"/>
          <ac:picMkLst>
            <pc:docMk/>
            <pc:sldMk cId="4807129" sldId="267"/>
            <ac:picMk id="13" creationId="{CE0D0939-9BE8-43C0-9CB9-C09C148310B5}"/>
          </ac:picMkLst>
        </pc:picChg>
      </pc:sldChg>
      <pc:sldChg chg="addSp modSp new mod">
        <pc:chgData name="Evita Rumbiniece" userId="e46cc98f-2367-4e01-bf2c-25e4fd056b1f" providerId="ADAL" clId="{6658EFD1-7ECA-48D5-A8BB-EAAC589B1EC4}" dt="2025-03-24T09:27:41.012" v="684" actId="962"/>
        <pc:sldMkLst>
          <pc:docMk/>
          <pc:sldMk cId="553214726" sldId="268"/>
        </pc:sldMkLst>
        <pc:spChg chg="mod">
          <ac:chgData name="Evita Rumbiniece" userId="e46cc98f-2367-4e01-bf2c-25e4fd056b1f" providerId="ADAL" clId="{6658EFD1-7ECA-48D5-A8BB-EAAC589B1EC4}" dt="2025-03-24T09:11:56.307" v="653" actId="207"/>
          <ac:spMkLst>
            <pc:docMk/>
            <pc:sldMk cId="553214726" sldId="268"/>
            <ac:spMk id="2" creationId="{2B2E36BC-8DF2-4E7F-9EEB-3F011D5B5B47}"/>
          </ac:spMkLst>
        </pc:spChg>
        <pc:spChg chg="mod">
          <ac:chgData name="Evita Rumbiniece" userId="e46cc98f-2367-4e01-bf2c-25e4fd056b1f" providerId="ADAL" clId="{6658EFD1-7ECA-48D5-A8BB-EAAC589B1EC4}" dt="2025-03-23T16:10:56.130" v="247" actId="2711"/>
          <ac:spMkLst>
            <pc:docMk/>
            <pc:sldMk cId="553214726" sldId="268"/>
            <ac:spMk id="3" creationId="{701E584F-D053-4420-AF79-4ACEE7257EA2}"/>
          </ac:spMkLst>
        </pc:spChg>
        <pc:spChg chg="mod">
          <ac:chgData name="Evita Rumbiniece" userId="e46cc98f-2367-4e01-bf2c-25e4fd056b1f" providerId="ADAL" clId="{6658EFD1-7ECA-48D5-A8BB-EAAC589B1EC4}" dt="2025-03-23T16:10:37.666" v="246"/>
          <ac:spMkLst>
            <pc:docMk/>
            <pc:sldMk cId="553214726" sldId="268"/>
            <ac:spMk id="4" creationId="{A58F22D7-6B55-41B3-BFAC-E9AAD26C7526}"/>
          </ac:spMkLst>
        </pc:spChg>
        <pc:spChg chg="mod">
          <ac:chgData name="Evita Rumbiniece" userId="e46cc98f-2367-4e01-bf2c-25e4fd056b1f" providerId="ADAL" clId="{6658EFD1-7ECA-48D5-A8BB-EAAC589B1EC4}" dt="2025-03-23T16:11:00.352" v="248" actId="2711"/>
          <ac:spMkLst>
            <pc:docMk/>
            <pc:sldMk cId="553214726" sldId="268"/>
            <ac:spMk id="5" creationId="{0E8966AE-66D1-4D6D-B616-7F8EB1528FFF}"/>
          </ac:spMkLst>
        </pc:spChg>
        <pc:spChg chg="mod">
          <ac:chgData name="Evita Rumbiniece" userId="e46cc98f-2367-4e01-bf2c-25e4fd056b1f" providerId="ADAL" clId="{6658EFD1-7ECA-48D5-A8BB-EAAC589B1EC4}" dt="2025-03-23T16:10:34.061" v="243"/>
          <ac:spMkLst>
            <pc:docMk/>
            <pc:sldMk cId="553214726" sldId="268"/>
            <ac:spMk id="6" creationId="{78BF3E20-EF42-44CE-83F7-308A2ABAAD35}"/>
          </ac:spMkLst>
        </pc:spChg>
        <pc:picChg chg="add mod">
          <ac:chgData name="Evita Rumbiniece" userId="e46cc98f-2367-4e01-bf2c-25e4fd056b1f" providerId="ADAL" clId="{6658EFD1-7ECA-48D5-A8BB-EAAC589B1EC4}" dt="2025-03-24T09:27:41.012" v="684" actId="962"/>
          <ac:picMkLst>
            <pc:docMk/>
            <pc:sldMk cId="553214726" sldId="268"/>
            <ac:picMk id="7" creationId="{B4170D4F-89B8-42FA-A0F3-154D68FD71CB}"/>
          </ac:picMkLst>
        </pc:picChg>
        <pc:picChg chg="add mod">
          <ac:chgData name="Evita Rumbiniece" userId="e46cc98f-2367-4e01-bf2c-25e4fd056b1f" providerId="ADAL" clId="{6658EFD1-7ECA-48D5-A8BB-EAAC589B1EC4}" dt="2025-03-23T16:11:33.585" v="252" actId="1076"/>
          <ac:picMkLst>
            <pc:docMk/>
            <pc:sldMk cId="553214726" sldId="268"/>
            <ac:picMk id="8" creationId="{911388EB-35C4-46A1-9E2C-3C874AA7FC6F}"/>
          </ac:picMkLst>
        </pc:picChg>
      </pc:sldChg>
      <pc:sldChg chg="addSp delSp modSp new del mod">
        <pc:chgData name="Evita Rumbiniece" userId="e46cc98f-2367-4e01-bf2c-25e4fd056b1f" providerId="ADAL" clId="{6658EFD1-7ECA-48D5-A8BB-EAAC589B1EC4}" dt="2025-03-24T08:22:39.982" v="626" actId="2696"/>
        <pc:sldMkLst>
          <pc:docMk/>
          <pc:sldMk cId="2440727647" sldId="269"/>
        </pc:sldMkLst>
        <pc:spChg chg="mod">
          <ac:chgData name="Evita Rumbiniece" userId="e46cc98f-2367-4e01-bf2c-25e4fd056b1f" providerId="ADAL" clId="{6658EFD1-7ECA-48D5-A8BB-EAAC589B1EC4}" dt="2025-03-24T08:19:18.745" v="505" actId="1076"/>
          <ac:spMkLst>
            <pc:docMk/>
            <pc:sldMk cId="2440727647" sldId="269"/>
            <ac:spMk id="2" creationId="{67C555FE-70A6-4C73-B802-9100F7295BFF}"/>
          </ac:spMkLst>
        </pc:spChg>
        <pc:spChg chg="mod">
          <ac:chgData name="Evita Rumbiniece" userId="e46cc98f-2367-4e01-bf2c-25e4fd056b1f" providerId="ADAL" clId="{6658EFD1-7ECA-48D5-A8BB-EAAC589B1EC4}" dt="2025-03-24T08:19:23.303" v="506" actId="1076"/>
          <ac:spMkLst>
            <pc:docMk/>
            <pc:sldMk cId="2440727647" sldId="269"/>
            <ac:spMk id="3" creationId="{DAC32952-D25B-466B-A777-F506F298128F}"/>
          </ac:spMkLst>
        </pc:spChg>
        <pc:spChg chg="del">
          <ac:chgData name="Evita Rumbiniece" userId="e46cc98f-2367-4e01-bf2c-25e4fd056b1f" providerId="ADAL" clId="{6658EFD1-7ECA-48D5-A8BB-EAAC589B1EC4}" dt="2025-03-24T08:14:57.873" v="381" actId="478"/>
          <ac:spMkLst>
            <pc:docMk/>
            <pc:sldMk cId="2440727647" sldId="269"/>
            <ac:spMk id="4" creationId="{4179959D-AC4F-4257-BC77-71A49E7F24EA}"/>
          </ac:spMkLst>
        </pc:spChg>
        <pc:spChg chg="mod">
          <ac:chgData name="Evita Rumbiniece" userId="e46cc98f-2367-4e01-bf2c-25e4fd056b1f" providerId="ADAL" clId="{6658EFD1-7ECA-48D5-A8BB-EAAC589B1EC4}" dt="2025-03-24T08:19:02.282" v="504" actId="1076"/>
          <ac:spMkLst>
            <pc:docMk/>
            <pc:sldMk cId="2440727647" sldId="269"/>
            <ac:spMk id="5" creationId="{A16C0492-E3DD-4895-B41E-EDB050A5E036}"/>
          </ac:spMkLst>
        </pc:spChg>
        <pc:spChg chg="del mod">
          <ac:chgData name="Evita Rumbiniece" userId="e46cc98f-2367-4e01-bf2c-25e4fd056b1f" providerId="ADAL" clId="{6658EFD1-7ECA-48D5-A8BB-EAAC589B1EC4}" dt="2025-03-24T08:15:12.051" v="384" actId="478"/>
          <ac:spMkLst>
            <pc:docMk/>
            <pc:sldMk cId="2440727647" sldId="269"/>
            <ac:spMk id="6" creationId="{DF6DBBC3-9196-4B44-B644-3D51F64F830C}"/>
          </ac:spMkLst>
        </pc:spChg>
        <pc:picChg chg="add mod">
          <ac:chgData name="Evita Rumbiniece" userId="e46cc98f-2367-4e01-bf2c-25e4fd056b1f" providerId="ADAL" clId="{6658EFD1-7ECA-48D5-A8BB-EAAC589B1EC4}" dt="2025-03-24T08:16:48.205" v="400" actId="14100"/>
          <ac:picMkLst>
            <pc:docMk/>
            <pc:sldMk cId="2440727647" sldId="269"/>
            <ac:picMk id="7" creationId="{05EA841C-A346-4F34-9C8B-8BA8DC8C02D5}"/>
          </ac:picMkLst>
        </pc:picChg>
        <pc:picChg chg="add mod">
          <ac:chgData name="Evita Rumbiniece" userId="e46cc98f-2367-4e01-bf2c-25e4fd056b1f" providerId="ADAL" clId="{6658EFD1-7ECA-48D5-A8BB-EAAC589B1EC4}" dt="2025-03-24T08:16:26.355" v="395" actId="1076"/>
          <ac:picMkLst>
            <pc:docMk/>
            <pc:sldMk cId="2440727647" sldId="269"/>
            <ac:picMk id="8" creationId="{6078C8FC-D9E3-4BCB-8222-6B1D554AED27}"/>
          </ac:picMkLst>
        </pc:picChg>
        <pc:picChg chg="add mod">
          <ac:chgData name="Evita Rumbiniece" userId="e46cc98f-2367-4e01-bf2c-25e4fd056b1f" providerId="ADAL" clId="{6658EFD1-7ECA-48D5-A8BB-EAAC589B1EC4}" dt="2025-03-24T08:18:58.195" v="503" actId="1076"/>
          <ac:picMkLst>
            <pc:docMk/>
            <pc:sldMk cId="2440727647" sldId="269"/>
            <ac:picMk id="9" creationId="{F30EF858-7493-45DB-A5C0-AFF04C44F011}"/>
          </ac:picMkLst>
        </pc:picChg>
        <pc:picChg chg="add del mod">
          <ac:chgData name="Evita Rumbiniece" userId="e46cc98f-2367-4e01-bf2c-25e4fd056b1f" providerId="ADAL" clId="{6658EFD1-7ECA-48D5-A8BB-EAAC589B1EC4}" dt="2025-03-24T08:21:38.059" v="614" actId="478"/>
          <ac:picMkLst>
            <pc:docMk/>
            <pc:sldMk cId="2440727647" sldId="269"/>
            <ac:picMk id="10" creationId="{7B2785CC-73F9-454E-8F9D-271B2DBA11ED}"/>
          </ac:picMkLst>
        </pc:picChg>
      </pc:sldChg>
      <pc:sldChg chg="addSp delSp modSp new mod">
        <pc:chgData name="Evita Rumbiniece" userId="e46cc98f-2367-4e01-bf2c-25e4fd056b1f" providerId="ADAL" clId="{6658EFD1-7ECA-48D5-A8BB-EAAC589B1EC4}" dt="2025-03-24T09:26:40.626" v="664" actId="20577"/>
        <pc:sldMkLst>
          <pc:docMk/>
          <pc:sldMk cId="1890380522" sldId="270"/>
        </pc:sldMkLst>
        <pc:spChg chg="mod">
          <ac:chgData name="Evita Rumbiniece" userId="e46cc98f-2367-4e01-bf2c-25e4fd056b1f" providerId="ADAL" clId="{6658EFD1-7ECA-48D5-A8BB-EAAC589B1EC4}" dt="2025-03-24T09:11:51.768" v="652" actId="207"/>
          <ac:spMkLst>
            <pc:docMk/>
            <pc:sldMk cId="1890380522" sldId="270"/>
            <ac:spMk id="2" creationId="{4C41E98B-95DE-4775-8610-C4F35E683D6A}"/>
          </ac:spMkLst>
        </pc:spChg>
        <pc:spChg chg="del">
          <ac:chgData name="Evita Rumbiniece" userId="e46cc98f-2367-4e01-bf2c-25e4fd056b1f" providerId="ADAL" clId="{6658EFD1-7ECA-48D5-A8BB-EAAC589B1EC4}" dt="2025-03-24T08:21:13.550" v="608" actId="478"/>
          <ac:spMkLst>
            <pc:docMk/>
            <pc:sldMk cId="1890380522" sldId="270"/>
            <ac:spMk id="3" creationId="{B299EBA7-023A-4690-91A8-A9FC7B0F88C1}"/>
          </ac:spMkLst>
        </pc:spChg>
        <pc:spChg chg="mod">
          <ac:chgData name="Evita Rumbiniece" userId="e46cc98f-2367-4e01-bf2c-25e4fd056b1f" providerId="ADAL" clId="{6658EFD1-7ECA-48D5-A8BB-EAAC589B1EC4}" dt="2025-03-24T09:26:40.626" v="664" actId="20577"/>
          <ac:spMkLst>
            <pc:docMk/>
            <pc:sldMk cId="1890380522" sldId="270"/>
            <ac:spMk id="4" creationId="{1C7DAF54-1E55-4081-937F-223E2C5DCBD8}"/>
          </ac:spMkLst>
        </pc:spChg>
        <pc:spChg chg="mod">
          <ac:chgData name="Evita Rumbiniece" userId="e46cc98f-2367-4e01-bf2c-25e4fd056b1f" providerId="ADAL" clId="{6658EFD1-7ECA-48D5-A8BB-EAAC589B1EC4}" dt="2025-03-24T08:22:28.547" v="625" actId="1076"/>
          <ac:spMkLst>
            <pc:docMk/>
            <pc:sldMk cId="1890380522" sldId="270"/>
            <ac:spMk id="5" creationId="{9F6731A9-0121-4F97-B215-EF324E19E1D7}"/>
          </ac:spMkLst>
        </pc:spChg>
        <pc:spChg chg="del mod">
          <ac:chgData name="Evita Rumbiniece" userId="e46cc98f-2367-4e01-bf2c-25e4fd056b1f" providerId="ADAL" clId="{6658EFD1-7ECA-48D5-A8BB-EAAC589B1EC4}" dt="2025-03-24T08:20:52.688" v="572" actId="478"/>
          <ac:spMkLst>
            <pc:docMk/>
            <pc:sldMk cId="1890380522" sldId="270"/>
            <ac:spMk id="6" creationId="{0A090FB1-BED3-429C-887A-BF351EA39D02}"/>
          </ac:spMkLst>
        </pc:spChg>
        <pc:picChg chg="add mod">
          <ac:chgData name="Evita Rumbiniece" userId="e46cc98f-2367-4e01-bf2c-25e4fd056b1f" providerId="ADAL" clId="{6658EFD1-7ECA-48D5-A8BB-EAAC589B1EC4}" dt="2025-03-24T08:21:33.014" v="612"/>
          <ac:picMkLst>
            <pc:docMk/>
            <pc:sldMk cId="1890380522" sldId="270"/>
            <ac:picMk id="7" creationId="{9777D7DC-FAFE-47B4-9EC3-95F92AFD3D09}"/>
          </ac:picMkLst>
        </pc:picChg>
        <pc:picChg chg="add mod">
          <ac:chgData name="Evita Rumbiniece" userId="e46cc98f-2367-4e01-bf2c-25e4fd056b1f" providerId="ADAL" clId="{6658EFD1-7ECA-48D5-A8BB-EAAC589B1EC4}" dt="2025-03-24T08:21:54.350" v="618" actId="1076"/>
          <ac:picMkLst>
            <pc:docMk/>
            <pc:sldMk cId="1890380522" sldId="270"/>
            <ac:picMk id="8" creationId="{AD0D4795-F4D8-46B6-9BF0-913F0C6B16D9}"/>
          </ac:picMkLst>
        </pc:picChg>
        <pc:picChg chg="add mod">
          <ac:chgData name="Evita Rumbiniece" userId="e46cc98f-2367-4e01-bf2c-25e4fd056b1f" providerId="ADAL" clId="{6658EFD1-7ECA-48D5-A8BB-EAAC589B1EC4}" dt="2025-03-24T08:22:20.964" v="623" actId="688"/>
          <ac:picMkLst>
            <pc:docMk/>
            <pc:sldMk cId="1890380522" sldId="270"/>
            <ac:picMk id="9" creationId="{BA426484-C7ED-4989-B842-DF667D70C26B}"/>
          </ac:picMkLst>
        </pc:picChg>
      </pc:sldChg>
      <pc:sldChg chg="new del">
        <pc:chgData name="Evita Rumbiniece" userId="e46cc98f-2367-4e01-bf2c-25e4fd056b1f" providerId="ADAL" clId="{6658EFD1-7ECA-48D5-A8BB-EAAC589B1EC4}" dt="2025-03-24T08:58:02.190" v="635" actId="47"/>
        <pc:sldMkLst>
          <pc:docMk/>
          <pc:sldMk cId="3817880750" sldId="27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BC8576-D61A-4C67-9BF5-69BEB3D09188}" type="datetimeFigureOut">
              <a:rPr lang="lv-LV" smtClean="0"/>
              <a:t>10.12.2025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81BB2-0BBC-4900-973B-7633C82FB69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40109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5080" indent="0">
              <a:lnSpc>
                <a:spcPct val="150000"/>
              </a:lnSpc>
              <a:spcBef>
                <a:spcPts val="100"/>
              </a:spcBef>
              <a:buNone/>
            </a:pPr>
            <a:r>
              <a:rPr lang="lv-LV" sz="1200" b="1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Katrā </a:t>
            </a:r>
            <a:r>
              <a:rPr lang="en-GB" sz="1200" b="1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e-</a:t>
            </a:r>
            <a:r>
              <a:rPr lang="lv-LV" sz="1200" b="1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mācību programmas</a:t>
            </a:r>
            <a:r>
              <a:rPr lang="en-GB" sz="1200" b="1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 </a:t>
            </a:r>
            <a:r>
              <a:rPr lang="lv-LV" sz="1200" b="1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modulī: </a:t>
            </a:r>
          </a:p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lang="en-GB" sz="1200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t</a:t>
            </a:r>
            <a:r>
              <a:rPr lang="lv-LV" sz="1200" spc="-10" dirty="0" err="1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eorētiskais</a:t>
            </a:r>
            <a:r>
              <a:rPr lang="lv-LV" sz="1200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 materiāls un informācija par tiesību aktiem un datiem</a:t>
            </a:r>
          </a:p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lang="lv-LV" sz="1200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praktiskie piemēri visu nozaru politikās</a:t>
            </a:r>
            <a:endParaRPr lang="en-GB" sz="1200" spc="-10" dirty="0">
              <a:solidFill>
                <a:srgbClr val="313B42"/>
              </a:solidFill>
              <a:latin typeface="Calibri (Headings)"/>
              <a:cs typeface="Arial" panose="020B0604020202020204" pitchFamily="34" charset="0"/>
            </a:endParaRPr>
          </a:p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lang="lv-LV" sz="1200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pašpārbaudes testi un uzdevumi</a:t>
            </a:r>
            <a:r>
              <a:rPr lang="en-GB" sz="1200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; gala </a:t>
            </a:r>
            <a:r>
              <a:rPr lang="lv-LV" sz="1200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pārbaudes tests moduļa beigās</a:t>
            </a:r>
            <a:r>
              <a:rPr lang="en-GB" sz="1200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.</a:t>
            </a:r>
            <a:endParaRPr lang="lv-LV" sz="1200" spc="-10" dirty="0">
              <a:solidFill>
                <a:srgbClr val="313B42"/>
              </a:solidFill>
              <a:latin typeface="Calibri (Headings)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381BB2-0BBC-4900-973B-7633C82FB691}" type="slidenum">
              <a:rPr lang="lv-LV" smtClean="0"/>
              <a:t>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92063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381BB2-0BBC-4900-973B-7633C82FB691}" type="slidenum">
              <a:rPr lang="lv-LV" smtClean="0"/>
              <a:t>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32730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381BB2-0BBC-4900-973B-7633C82FB691}" type="slidenum">
              <a:rPr lang="lv-LV" smtClean="0"/>
              <a:t>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51211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381BB2-0BBC-4900-973B-7633C82FB691}" type="slidenum">
              <a:rPr lang="lv-LV" smtClean="0"/>
              <a:t>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76647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381BB2-0BBC-4900-973B-7633C82FB691}" type="slidenum">
              <a:rPr lang="lv-LV" smtClean="0"/>
              <a:t>10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879700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381BB2-0BBC-4900-973B-7633C82FB691}" type="slidenum">
              <a:rPr lang="lv-LV" smtClean="0"/>
              <a:t>11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729240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381BB2-0BBC-4900-973B-7633C82FB691}" type="slidenum">
              <a:rPr lang="lv-LV" smtClean="0"/>
              <a:t>12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81269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B4BEE-7BBF-463C-8F91-3610B589B7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DA020F-891B-4B03-BAC7-A21BF6411D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4EFA1A-A55A-4855-BE60-1AFD0EE7B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74EA4-97A6-4404-82BE-CB8D444F3A28}" type="datetimeFigureOut">
              <a:rPr lang="lv-LV" smtClean="0"/>
              <a:t>10.12.2025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BA947F-A9F5-4A02-A360-E6D6AACAA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BD7564-7169-4D27-9D98-2AB6EF7BA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549BD-F967-41A4-A5FF-41431F529C1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70993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6E203-F08F-4F01-83F1-BF16CA9E9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9950AA-87A7-4F25-AEBF-160BF4BDE7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FF7CC0-F191-4534-A518-C0311DDFF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74EA4-97A6-4404-82BE-CB8D444F3A28}" type="datetimeFigureOut">
              <a:rPr lang="lv-LV" smtClean="0"/>
              <a:t>10.12.2025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87548E-3A09-44D5-9085-E489860B4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164F42-7191-4AD9-9FB4-E30269D8D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549BD-F967-41A4-A5FF-41431F529C1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72250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FB9126-3A20-47ED-B495-63C89CAC5B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8A04E6-1B00-4D3B-BCF5-59C8A27279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21482-57E9-47E6-BDF7-4DAC39071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74EA4-97A6-4404-82BE-CB8D444F3A28}" type="datetimeFigureOut">
              <a:rPr lang="lv-LV" smtClean="0"/>
              <a:t>10.12.2025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C8FB23-E102-4B7C-9C3D-C89A0EE45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40AF93-AD65-49D6-A02D-915FE2F05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549BD-F967-41A4-A5FF-41431F529C1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64980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BACAD-55C7-446F-8AC1-DC9B6A7A7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4CD7A1-C9DA-44BA-89E6-6205D2B1D9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B3C09E-CFC6-421E-842C-E713178BE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74EA4-97A6-4404-82BE-CB8D444F3A28}" type="datetimeFigureOut">
              <a:rPr lang="lv-LV" smtClean="0"/>
              <a:t>10.12.2025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680843-C29C-4E8A-87F3-3DEEDFB77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93BD3B-7951-4ED1-9280-60AB5E074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549BD-F967-41A4-A5FF-41431F529C1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3132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3A7C4-E7CC-4C20-BD77-72D8409C6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2AB098-8FC2-4B3F-BCA5-7532EFC05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0CFDFB-53BE-4EEF-919C-438FDA74E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74EA4-97A6-4404-82BE-CB8D444F3A28}" type="datetimeFigureOut">
              <a:rPr lang="lv-LV" smtClean="0"/>
              <a:t>10.12.2025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E323C0-4F31-4316-8554-C2F2AAC57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D4BAD2-0D23-4F2A-A43D-EC538B690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549BD-F967-41A4-A5FF-41431F529C1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10460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121FC-4B41-4122-B7C7-041024D0B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DA454-3985-44A1-B05C-4F10F2EC02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34156C-226B-47DA-A57F-3D9CF23252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9952A4-5A3A-42A1-8A76-8C2EC1D18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74EA4-97A6-4404-82BE-CB8D444F3A28}" type="datetimeFigureOut">
              <a:rPr lang="lv-LV" smtClean="0"/>
              <a:t>10.12.2025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C3D4D8-FDCE-4CFE-8C15-4C1E1A09E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B3E894-FFC2-48C6-85C4-716FC6074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549BD-F967-41A4-A5FF-41431F529C1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52596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69F2B-BE46-49A3-AF99-B9F58307E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AE225F-32C6-45D8-AEEC-3BC941F26D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F21BDC-EEF3-497A-BDE3-8ACBD5D2E3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5624EA-E1BB-42D7-98F8-7E6345761B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376D9A-00F9-4412-83AD-A13E74DB5D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959AB8-6AD1-40E7-931C-5E0C29048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74EA4-97A6-4404-82BE-CB8D444F3A28}" type="datetimeFigureOut">
              <a:rPr lang="lv-LV" smtClean="0"/>
              <a:t>10.12.2025</a:t>
            </a:fld>
            <a:endParaRPr lang="lv-LV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35C1EB-AC60-4300-8E17-451924D6C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CA9623-ABFD-4646-8BC4-0E298FD08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549BD-F967-41A4-A5FF-41431F529C1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70355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AB5F0-7515-451C-9521-13B0020A5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F224D9-389D-40EC-992F-7B113C2FA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74EA4-97A6-4404-82BE-CB8D444F3A28}" type="datetimeFigureOut">
              <a:rPr lang="lv-LV" smtClean="0"/>
              <a:t>10.12.2025</a:t>
            </a:fld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FA5658-D6DE-453E-805A-C99B17350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7D7E43-5F87-46CF-9AB0-D8E2EE51F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549BD-F967-41A4-A5FF-41431F529C1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61966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D83CA1-CB96-41CE-8971-5E87C6E3E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74EA4-97A6-4404-82BE-CB8D444F3A28}" type="datetimeFigureOut">
              <a:rPr lang="lv-LV" smtClean="0"/>
              <a:t>10.12.2025</a:t>
            </a:fld>
            <a:endParaRPr lang="lv-LV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3CBD27-FCB8-4FCC-8413-8DE512609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7B200F-F2E7-4F08-A947-D53F28F62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549BD-F967-41A4-A5FF-41431F529C1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47270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2011F-4C72-4BBF-AF5B-6C2F3501F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210D3A-ACA9-4287-AEDD-C8A456D74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81C023-3EEB-43EB-BE28-484963C913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5C2583-E7E0-48FF-8564-1E185A8F4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74EA4-97A6-4404-82BE-CB8D444F3A28}" type="datetimeFigureOut">
              <a:rPr lang="lv-LV" smtClean="0"/>
              <a:t>10.12.2025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D41C64-287C-4139-98C6-7A9EEC91E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DE56AE-9838-479B-9EC5-16A76B3F6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549BD-F967-41A4-A5FF-41431F529C1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10040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36F5C-1D30-490C-88DA-22CD2C81A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1E9CFB-F31C-483A-BBFB-E5F76BD5B4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CD7747-1C71-4641-9D4F-8159B570D4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CCEB9E-3453-4842-B5C2-B3DBF218D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74EA4-97A6-4404-82BE-CB8D444F3A28}" type="datetimeFigureOut">
              <a:rPr lang="lv-LV" smtClean="0"/>
              <a:t>10.12.2025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43BD6F-56EE-40E6-8420-0E85E85E7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A3608D-89ED-4BD2-B16D-1330622C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549BD-F967-41A4-A5FF-41431F529C1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02174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4C27C6-593F-4221-B72A-A5133E62B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4D6389-C0D0-49A8-86E8-A26ADCC5FC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891F43-C794-4F69-9DA2-FE217D8971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74EA4-97A6-4404-82BE-CB8D444F3A28}" type="datetimeFigureOut">
              <a:rPr lang="lv-LV" smtClean="0"/>
              <a:t>10.12.2025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B90974-3834-4D30-8CEA-20AA95B96B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C58886-D6E2-4D16-BB5B-69731EFB2F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549BD-F967-41A4-A5FF-41431F529C1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35774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m.gov.lv/lv/informativi-izglitojosi-pasakumi-darba-devejiem-un-darbiniekie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6.jpg"/><Relationship Id="rId4" Type="http://schemas.openxmlformats.org/officeDocument/2006/relationships/hyperlink" Target="https://www.youtube.com/live/xgcG7mDmSwc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Lauris.Bokiss@lm.gov.lv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mailto:Deniss.Kretalovs@lm.gov.lv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6.jp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11" Type="http://schemas.openxmlformats.org/officeDocument/2006/relationships/image" Target="../media/image13.jpg"/><Relationship Id="rId5" Type="http://schemas.openxmlformats.org/officeDocument/2006/relationships/image" Target="../media/image7.jpg"/><Relationship Id="rId10" Type="http://schemas.openxmlformats.org/officeDocument/2006/relationships/image" Target="../media/image12.jpg"/><Relationship Id="rId4" Type="http://schemas.openxmlformats.org/officeDocument/2006/relationships/hyperlink" Target="https://360.eu.articulate.com/review/content/e43a3246-7ea1-40c1-87db-693029d37767/review" TargetMode="External"/><Relationship Id="rId9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C41E98B-95DE-4775-8610-C4F35E683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12827"/>
            <a:ext cx="10515600" cy="1548359"/>
          </a:xfrm>
        </p:spPr>
        <p:txBody>
          <a:bodyPr>
            <a:normAutofit fontScale="90000"/>
          </a:bodyPr>
          <a:lstStyle/>
          <a:p>
            <a:pPr algn="ctr"/>
            <a:r>
              <a:rPr lang="lv-LV" sz="4400" dirty="0">
                <a:solidFill>
                  <a:schemeClr val="accent6">
                    <a:lumMod val="50000"/>
                  </a:schemeClr>
                </a:solidFill>
                <a:latin typeface="Calibri (Headings)"/>
                <a:cs typeface="Roboto"/>
              </a:rPr>
              <a:t>Projekta “</a:t>
            </a:r>
            <a:r>
              <a:rPr lang="lv-LV" sz="4400" b="1" dirty="0">
                <a:solidFill>
                  <a:schemeClr val="accent6">
                    <a:lumMod val="50000"/>
                  </a:schemeClr>
                </a:solidFill>
                <a:latin typeface="Calibri (Headings)"/>
                <a:cs typeface="Roboto"/>
              </a:rPr>
              <a:t>Vienlīdzīgu iespēju un nediskriminācijas veicināšana</a:t>
            </a:r>
            <a:r>
              <a:rPr lang="lv-LV" sz="4400" dirty="0">
                <a:solidFill>
                  <a:schemeClr val="accent6">
                    <a:lumMod val="50000"/>
                  </a:schemeClr>
                </a:solidFill>
                <a:latin typeface="Calibri (Headings)"/>
                <a:cs typeface="Roboto"/>
              </a:rPr>
              <a:t>” aktualitātes</a:t>
            </a:r>
            <a:br>
              <a:rPr lang="en-GB" sz="4400" dirty="0">
                <a:solidFill>
                  <a:schemeClr val="accent6">
                    <a:lumMod val="50000"/>
                  </a:schemeClr>
                </a:solidFill>
                <a:latin typeface="Calibri (Headings)"/>
                <a:cs typeface="Roboto"/>
              </a:rPr>
            </a:br>
            <a:r>
              <a:rPr lang="nn-NO" sz="3100" dirty="0">
                <a:solidFill>
                  <a:schemeClr val="accent6">
                    <a:lumMod val="50000"/>
                  </a:schemeClr>
                </a:solidFill>
                <a:latin typeface="Calibri (Headings)"/>
                <a:cs typeface="Roboto"/>
              </a:rPr>
              <a:t>Nr.4.3.4.1/1/23/I/001 </a:t>
            </a:r>
            <a:endParaRPr lang="lv-LV" sz="31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id="{9F6731A9-0121-4F97-B215-EF324E19E1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20800" y="5801777"/>
            <a:ext cx="3337560" cy="823912"/>
          </a:xfrm>
        </p:spPr>
        <p:txBody>
          <a:bodyPr/>
          <a:lstStyle/>
          <a:p>
            <a:r>
              <a:rPr lang="en-GB" altLang="lv-LV" b="0" dirty="0">
                <a:cs typeface="Arial" panose="020B0604020202020204" pitchFamily="34" charset="0"/>
              </a:rPr>
              <a:t>10.12.2025.</a:t>
            </a:r>
            <a:endParaRPr lang="lv-LV" altLang="lv-LV" b="0" dirty="0">
              <a:cs typeface="Arial" panose="020B0604020202020204" pitchFamily="34" charset="0"/>
            </a:endParaRPr>
          </a:p>
        </p:txBody>
      </p:sp>
      <p:pic>
        <p:nvPicPr>
          <p:cNvPr id="7" name="object 2">
            <a:extLst>
              <a:ext uri="{FF2B5EF4-FFF2-40B4-BE49-F238E27FC236}">
                <a16:creationId xmlns:a16="http://schemas.microsoft.com/office/drawing/2014/main" id="{9777D7DC-FAFE-47B4-9EC3-95F92AFD3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0" y="-1"/>
            <a:ext cx="12192000" cy="2673532"/>
          </a:xfrm>
          <a:prstGeom prst="rect">
            <a:avLst/>
          </a:prstGeom>
        </p:spPr>
      </p:pic>
      <p:pic>
        <p:nvPicPr>
          <p:cNvPr id="8" name="Picture 15" descr="Labklājības ministrijas ģerbonis">
            <a:extLst>
              <a:ext uri="{FF2B5EF4-FFF2-40B4-BE49-F238E27FC236}">
                <a16:creationId xmlns:a16="http://schemas.microsoft.com/office/drawing/2014/main" id="{AD0D4795-F4D8-46B6-9BF0-913F0C6B16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445" y="906885"/>
            <a:ext cx="1991110" cy="1592888"/>
          </a:xfrm>
          <a:prstGeom prst="rect">
            <a:avLst/>
          </a:prstGeom>
        </p:spPr>
      </p:pic>
      <p:pic>
        <p:nvPicPr>
          <p:cNvPr id="9" name="Attēls 8">
            <a:extLst>
              <a:ext uri="{FF2B5EF4-FFF2-40B4-BE49-F238E27FC236}">
                <a16:creationId xmlns:a16="http://schemas.microsoft.com/office/drawing/2014/main" id="{BA426484-C7ED-4989-B842-DF667D70C2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12225" y="6213733"/>
            <a:ext cx="979478" cy="644268"/>
          </a:xfrm>
          <a:prstGeom prst="rect">
            <a:avLst/>
          </a:prstGeom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71A8B3E0-9B37-4D70-BB43-856D647A5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121" y="5300482"/>
            <a:ext cx="3121025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0380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CBCA5-5168-44F7-B97F-21724F1E5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2841" y="335240"/>
            <a:ext cx="9333844" cy="1325563"/>
          </a:xfrm>
        </p:spPr>
        <p:txBody>
          <a:bodyPr>
            <a:normAutofit fontScale="90000"/>
          </a:bodyPr>
          <a:lstStyle/>
          <a:p>
            <a:r>
              <a:rPr lang="lv-LV" sz="4000" dirty="0">
                <a:solidFill>
                  <a:schemeClr val="accent6">
                    <a:lumMod val="50000"/>
                  </a:schemeClr>
                </a:solidFill>
                <a:latin typeface="Calibri (Headings)"/>
                <a:cs typeface="Roboto"/>
              </a:rPr>
              <a:t>Mācību programma par iekļaujošas darba vides veidošanu un diskriminācijas mazināšanu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1530E3-87EC-467E-ACAF-58BDD8CC0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377" y="1606463"/>
            <a:ext cx="11618308" cy="5093166"/>
          </a:xfrm>
        </p:spPr>
        <p:txBody>
          <a:bodyPr>
            <a:normAutofit/>
          </a:bodyPr>
          <a:lstStyle/>
          <a:p>
            <a:pPr marL="0" marR="5080" indent="0">
              <a:lnSpc>
                <a:spcPct val="150000"/>
              </a:lnSpc>
              <a:spcBef>
                <a:spcPts val="100"/>
              </a:spcBef>
              <a:buNone/>
            </a:pPr>
            <a:r>
              <a:rPr lang="en-GB" sz="2200" b="1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Programmas s</a:t>
            </a:r>
            <a:r>
              <a:rPr lang="lv-LV" sz="2200" b="1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aturā:</a:t>
            </a:r>
          </a:p>
          <a:p>
            <a:pPr marR="5080">
              <a:lnSpc>
                <a:spcPct val="150000"/>
              </a:lnSpc>
              <a:spcBef>
                <a:spcPts val="100"/>
              </a:spcBef>
            </a:pPr>
            <a:r>
              <a:rPr lang="lv-LV" sz="2000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iekļautas teorētiskas un interaktīvas praktiskās nodarbības</a:t>
            </a:r>
            <a:endParaRPr lang="en-GB" sz="2000" spc="-10" dirty="0">
              <a:solidFill>
                <a:srgbClr val="313B42"/>
              </a:solidFill>
              <a:latin typeface="Calibri (Headings)"/>
              <a:cs typeface="Arial" panose="020B0604020202020204" pitchFamily="34" charset="0"/>
            </a:endParaRPr>
          </a:p>
          <a:p>
            <a:pPr marR="5080">
              <a:lnSpc>
                <a:spcPct val="150000"/>
              </a:lnSpc>
              <a:spcBef>
                <a:spcPts val="100"/>
              </a:spcBef>
            </a:pPr>
            <a:r>
              <a:rPr lang="lv-LV" sz="2000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saturiski un tematiski saistīta ar metodi</a:t>
            </a:r>
            <a:r>
              <a:rPr lang="en-GB" sz="2000" spc="-10" dirty="0" err="1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sko</a:t>
            </a:r>
            <a:r>
              <a:rPr lang="en-GB" sz="2000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 </a:t>
            </a:r>
            <a:r>
              <a:rPr lang="lv-LV" sz="2000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materiālu</a:t>
            </a:r>
            <a:r>
              <a:rPr lang="en-GB" sz="2000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 un </a:t>
            </a:r>
            <a:r>
              <a:rPr lang="lv-LV" sz="2000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papildina to</a:t>
            </a:r>
          </a:p>
          <a:p>
            <a:pPr marR="5080">
              <a:lnSpc>
                <a:spcPct val="150000"/>
              </a:lnSpc>
              <a:spcBef>
                <a:spcPts val="100"/>
              </a:spcBef>
            </a:pPr>
            <a:r>
              <a:rPr lang="lv-LV" sz="2000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paredzēta intereses pārstāvošo NVO pārstāvju dalība mācību semināros ar pieredzes stāstiem</a:t>
            </a:r>
          </a:p>
          <a:p>
            <a:pPr marL="0" marR="5080" indent="0">
              <a:lnSpc>
                <a:spcPct val="150000"/>
              </a:lnSpc>
              <a:spcBef>
                <a:spcPts val="100"/>
              </a:spcBef>
              <a:buNone/>
            </a:pPr>
            <a:r>
              <a:rPr lang="lv-LV" sz="2200" b="1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Mācību programma ir izstrādāta un</a:t>
            </a:r>
            <a:r>
              <a:rPr lang="en-GB" sz="2200" b="1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 </a:t>
            </a:r>
            <a:r>
              <a:rPr lang="lv-LV" sz="2200" b="1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tās saturs </a:t>
            </a:r>
            <a:r>
              <a:rPr lang="en-GB" sz="2200" b="1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ir</a:t>
            </a:r>
            <a:r>
              <a:rPr lang="lv-LV" sz="2200" b="1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 saskaņo</a:t>
            </a:r>
            <a:r>
              <a:rPr lang="en-GB" sz="2200" b="1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ts ar SIPK komiteju</a:t>
            </a:r>
            <a:endParaRPr lang="en-GB" sz="2000" b="1" spc="-10" dirty="0">
              <a:solidFill>
                <a:srgbClr val="313B42"/>
              </a:solidFill>
              <a:latin typeface="Calibri (Headings)"/>
              <a:cs typeface="Arial" panose="020B0604020202020204" pitchFamily="34" charset="0"/>
            </a:endParaRPr>
          </a:p>
          <a:p>
            <a:pPr marL="0" marR="5080" indent="0">
              <a:lnSpc>
                <a:spcPct val="150000"/>
              </a:lnSpc>
              <a:spcBef>
                <a:spcPts val="100"/>
              </a:spcBef>
              <a:buNone/>
            </a:pPr>
            <a:r>
              <a:rPr lang="lv-LV" sz="2000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Pēc</a:t>
            </a:r>
            <a:r>
              <a:rPr lang="en-GB" sz="2000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 IZM </a:t>
            </a:r>
            <a:r>
              <a:rPr lang="lv-LV" sz="2000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pārstāve</a:t>
            </a:r>
            <a:r>
              <a:rPr lang="en-GB" sz="2000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s </a:t>
            </a:r>
            <a:r>
              <a:rPr lang="lv-LV" sz="2000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ieteikuma plānots izskatīt nepieciešamību licencēt mācību programmu kā neformālo izglītības programmu, saskaņojot to ar pašvaldībām, kurās ir plānots organizēt mācību seminārus</a:t>
            </a:r>
            <a:r>
              <a:rPr lang="en-GB" sz="2000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;</a:t>
            </a:r>
          </a:p>
          <a:p>
            <a:pPr marL="0" marR="5080" indent="0">
              <a:lnSpc>
                <a:spcPct val="150000"/>
              </a:lnSpc>
              <a:spcBef>
                <a:spcPts val="100"/>
              </a:spcBef>
              <a:buNone/>
            </a:pPr>
            <a:r>
              <a:rPr lang="lv-LV" sz="2200" b="1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Atbilstoši programmai tiks īstenotas mācības 2026.-2027. gadā:</a:t>
            </a:r>
          </a:p>
          <a:p>
            <a:pPr marR="5080">
              <a:lnSpc>
                <a:spcPct val="150000"/>
              </a:lnSpc>
              <a:spcBef>
                <a:spcPts val="100"/>
              </a:spcBef>
            </a:pPr>
            <a:r>
              <a:rPr lang="lv-LV" sz="2000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klātienes formātā visos Latvijas reģionos 180 dalībniekiem</a:t>
            </a:r>
          </a:p>
          <a:p>
            <a:pPr marR="5080">
              <a:lnSpc>
                <a:spcPct val="150000"/>
              </a:lnSpc>
              <a:spcBef>
                <a:spcPts val="100"/>
              </a:spcBef>
            </a:pPr>
            <a:r>
              <a:rPr lang="lv-LV" sz="2000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attālinātā formātā 225 dalībniekiem</a:t>
            </a:r>
            <a:r>
              <a:rPr lang="en-GB" sz="2000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.</a:t>
            </a:r>
            <a:endParaRPr lang="lv-LV" sz="2000" spc="-10" dirty="0">
              <a:solidFill>
                <a:srgbClr val="313B42"/>
              </a:solidFill>
              <a:latin typeface="Calibri (Headings)"/>
              <a:cs typeface="Arial" panose="020B0604020202020204" pitchFamily="34" charset="0"/>
            </a:endParaRPr>
          </a:p>
          <a:p>
            <a:pPr marL="0" marR="5080" indent="0">
              <a:lnSpc>
                <a:spcPct val="150000"/>
              </a:lnSpc>
              <a:spcBef>
                <a:spcPts val="100"/>
              </a:spcBef>
              <a:buNone/>
            </a:pPr>
            <a:endParaRPr lang="lv-LV" sz="2200" spc="-10" dirty="0">
              <a:solidFill>
                <a:srgbClr val="313B42"/>
              </a:solidFill>
              <a:latin typeface="Calibri (Headings)"/>
              <a:cs typeface="Arial" panose="020B0604020202020204" pitchFamily="34" charset="0"/>
            </a:endParaRPr>
          </a:p>
        </p:txBody>
      </p:sp>
      <p:pic>
        <p:nvPicPr>
          <p:cNvPr id="4" name="object 10" descr="Labklājības ministrijas ģerbonis">
            <a:extLst>
              <a:ext uri="{FF2B5EF4-FFF2-40B4-BE49-F238E27FC236}">
                <a16:creationId xmlns:a16="http://schemas.microsoft.com/office/drawing/2014/main" id="{AC3518B3-898D-44D0-9546-A707DD2CAEC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3872" y="0"/>
            <a:ext cx="1236715" cy="1519425"/>
          </a:xfrm>
          <a:prstGeom prst="rect">
            <a:avLst/>
          </a:prstGeom>
        </p:spPr>
      </p:pic>
      <p:grpSp>
        <p:nvGrpSpPr>
          <p:cNvPr id="5" name="object 2">
            <a:extLst>
              <a:ext uri="{FF2B5EF4-FFF2-40B4-BE49-F238E27FC236}">
                <a16:creationId xmlns:a16="http://schemas.microsoft.com/office/drawing/2014/main" id="{5B770B7F-A6F6-4410-B699-F0B2E48E2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039350" y="3032564"/>
            <a:ext cx="2152650" cy="3144520"/>
            <a:chOff x="9367749" y="2648852"/>
            <a:chExt cx="2152650" cy="3144520"/>
          </a:xfrm>
        </p:grpSpPr>
        <p:sp>
          <p:nvSpPr>
            <p:cNvPr id="6" name="object 3">
              <a:extLst>
                <a:ext uri="{FF2B5EF4-FFF2-40B4-BE49-F238E27FC236}">
                  <a16:creationId xmlns:a16="http://schemas.microsoft.com/office/drawing/2014/main" id="{C420313E-5190-4D03-B217-47A0A5B690A9}"/>
                </a:ext>
              </a:extLst>
            </p:cNvPr>
            <p:cNvSpPr/>
            <p:nvPr/>
          </p:nvSpPr>
          <p:spPr>
            <a:xfrm>
              <a:off x="9367749" y="3640681"/>
              <a:ext cx="2152650" cy="2152650"/>
            </a:xfrm>
            <a:custGeom>
              <a:avLst/>
              <a:gdLst/>
              <a:ahLst/>
              <a:cxnLst/>
              <a:rect l="l" t="t" r="r" b="b"/>
              <a:pathLst>
                <a:path w="2152650" h="2152650">
                  <a:moveTo>
                    <a:pt x="2152242" y="0"/>
                  </a:moveTo>
                  <a:lnTo>
                    <a:pt x="0" y="2152242"/>
                  </a:lnTo>
                  <a:lnTo>
                    <a:pt x="1491615" y="2152242"/>
                  </a:lnTo>
                  <a:lnTo>
                    <a:pt x="2152242" y="1491616"/>
                  </a:lnTo>
                  <a:lnTo>
                    <a:pt x="2152242" y="0"/>
                  </a:lnTo>
                  <a:close/>
                </a:path>
              </a:pathLst>
            </a:custGeom>
            <a:solidFill>
              <a:srgbClr val="6AA948">
                <a:alpha val="6999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4">
              <a:extLst>
                <a:ext uri="{FF2B5EF4-FFF2-40B4-BE49-F238E27FC236}">
                  <a16:creationId xmlns:a16="http://schemas.microsoft.com/office/drawing/2014/main" id="{621ADDC3-8FE5-4BC7-9FA5-8AC66C130DE5}"/>
                </a:ext>
              </a:extLst>
            </p:cNvPr>
            <p:cNvSpPr/>
            <p:nvPr/>
          </p:nvSpPr>
          <p:spPr>
            <a:xfrm>
              <a:off x="10163380" y="2648852"/>
              <a:ext cx="1356995" cy="1356995"/>
            </a:xfrm>
            <a:custGeom>
              <a:avLst/>
              <a:gdLst/>
              <a:ahLst/>
              <a:cxnLst/>
              <a:rect l="l" t="t" r="r" b="b"/>
              <a:pathLst>
                <a:path w="1356995" h="1356995">
                  <a:moveTo>
                    <a:pt x="1356611" y="0"/>
                  </a:moveTo>
                  <a:lnTo>
                    <a:pt x="0" y="1356611"/>
                  </a:lnTo>
                  <a:lnTo>
                    <a:pt x="696823" y="1356611"/>
                  </a:lnTo>
                  <a:lnTo>
                    <a:pt x="1356611" y="696823"/>
                  </a:lnTo>
                  <a:lnTo>
                    <a:pt x="1356611" y="0"/>
                  </a:lnTo>
                  <a:close/>
                </a:path>
              </a:pathLst>
            </a:custGeom>
            <a:solidFill>
              <a:srgbClr val="6AA948">
                <a:alpha val="21000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8" name="object 7">
            <a:extLst>
              <a:ext uri="{FF2B5EF4-FFF2-40B4-BE49-F238E27FC236}">
                <a16:creationId xmlns:a16="http://schemas.microsoft.com/office/drawing/2014/main" id="{ED65EA96-A3D3-40D2-A7E8-864D4EA619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704806" y="6410325"/>
            <a:ext cx="962025" cy="447675"/>
            <a:chOff x="10042955" y="6032496"/>
            <a:chExt cx="962025" cy="447675"/>
          </a:xfrm>
        </p:grpSpPr>
        <p:sp>
          <p:nvSpPr>
            <p:cNvPr id="9" name="object 8">
              <a:extLst>
                <a:ext uri="{FF2B5EF4-FFF2-40B4-BE49-F238E27FC236}">
                  <a16:creationId xmlns:a16="http://schemas.microsoft.com/office/drawing/2014/main" id="{EB248C85-CB22-4DD5-88E5-0684FE1A16ED}"/>
                </a:ext>
              </a:extLst>
            </p:cNvPr>
            <p:cNvSpPr/>
            <p:nvPr/>
          </p:nvSpPr>
          <p:spPr>
            <a:xfrm>
              <a:off x="10577759" y="6127987"/>
              <a:ext cx="426720" cy="352425"/>
            </a:xfrm>
            <a:custGeom>
              <a:avLst/>
              <a:gdLst/>
              <a:ahLst/>
              <a:cxnLst/>
              <a:rect l="l" t="t" r="r" b="b"/>
              <a:pathLst>
                <a:path w="426720" h="352425">
                  <a:moveTo>
                    <a:pt x="426605" y="0"/>
                  </a:moveTo>
                  <a:lnTo>
                    <a:pt x="352005" y="0"/>
                  </a:lnTo>
                  <a:lnTo>
                    <a:pt x="0" y="352005"/>
                  </a:lnTo>
                  <a:lnTo>
                    <a:pt x="74599" y="352005"/>
                  </a:lnTo>
                  <a:lnTo>
                    <a:pt x="426605" y="0"/>
                  </a:lnTo>
                  <a:close/>
                </a:path>
              </a:pathLst>
            </a:custGeom>
            <a:solidFill>
              <a:srgbClr val="005C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9">
              <a:extLst>
                <a:ext uri="{FF2B5EF4-FFF2-40B4-BE49-F238E27FC236}">
                  <a16:creationId xmlns:a16="http://schemas.microsoft.com/office/drawing/2014/main" id="{F168D2D7-8114-4B4F-83C2-07BFF13AE320}"/>
                </a:ext>
              </a:extLst>
            </p:cNvPr>
            <p:cNvSpPr/>
            <p:nvPr/>
          </p:nvSpPr>
          <p:spPr>
            <a:xfrm>
              <a:off x="10042955" y="6032496"/>
              <a:ext cx="897255" cy="447675"/>
            </a:xfrm>
            <a:custGeom>
              <a:avLst/>
              <a:gdLst/>
              <a:ahLst/>
              <a:cxnLst/>
              <a:rect l="l" t="t" r="r" b="b"/>
              <a:pathLst>
                <a:path w="897254" h="447675">
                  <a:moveTo>
                    <a:pt x="896723" y="0"/>
                  </a:moveTo>
                  <a:lnTo>
                    <a:pt x="447498" y="2"/>
                  </a:lnTo>
                  <a:lnTo>
                    <a:pt x="0" y="447501"/>
                  </a:lnTo>
                  <a:lnTo>
                    <a:pt x="449224" y="447501"/>
                  </a:lnTo>
                  <a:lnTo>
                    <a:pt x="896723" y="2"/>
                  </a:lnTo>
                  <a:close/>
                </a:path>
              </a:pathLst>
            </a:custGeom>
            <a:solidFill>
              <a:srgbClr val="6AA948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54FCCBC-D69D-4ADB-A7F7-E5FE78FC80DE}"/>
              </a:ext>
            </a:extLst>
          </p:cNvPr>
          <p:cNvSpPr txBox="1"/>
          <p:nvPr/>
        </p:nvSpPr>
        <p:spPr>
          <a:xfrm>
            <a:off x="5623188" y="6497362"/>
            <a:ext cx="6852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Izpildītājs nodibinājums “Ventspils Augsto tehnoloģiju</a:t>
            </a:r>
            <a:r>
              <a:rPr lang="en-GB" dirty="0"/>
              <a:t> </a:t>
            </a:r>
            <a:r>
              <a:rPr lang="lv-LV" dirty="0"/>
              <a:t>parks</a:t>
            </a:r>
            <a:r>
              <a:rPr lang="en-GB" dirty="0"/>
              <a:t>”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125012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CBCA5-5168-44F7-B97F-21724F1E5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2841" y="335240"/>
            <a:ext cx="9333844" cy="1325563"/>
          </a:xfrm>
        </p:spPr>
        <p:txBody>
          <a:bodyPr>
            <a:normAutofit/>
          </a:bodyPr>
          <a:lstStyle/>
          <a:p>
            <a:r>
              <a:rPr lang="lv-LV" sz="4000" dirty="0">
                <a:solidFill>
                  <a:schemeClr val="accent6">
                    <a:lumMod val="50000"/>
                  </a:schemeClr>
                </a:solidFill>
                <a:latin typeface="Calibri (Headings)"/>
                <a:cs typeface="Roboto"/>
              </a:rPr>
              <a:t>Informatīvi izglītojoši pasākumi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1530E3-87EC-467E-ACAF-58BDD8CC0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878" y="1752707"/>
            <a:ext cx="8447772" cy="4946921"/>
          </a:xfrm>
        </p:spPr>
        <p:txBody>
          <a:bodyPr>
            <a:normAutofit lnSpcReduction="10000"/>
          </a:bodyPr>
          <a:lstStyle/>
          <a:p>
            <a:pPr marL="0" marR="5080" indent="0">
              <a:lnSpc>
                <a:spcPct val="150000"/>
              </a:lnSpc>
              <a:spcBef>
                <a:spcPts val="100"/>
              </a:spcBef>
              <a:buNone/>
            </a:pPr>
            <a:r>
              <a:rPr lang="lv-LV" sz="2400" b="1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Tiešsaistes semināru cikls par pārredzamu darba samaksu</a:t>
            </a:r>
            <a:r>
              <a:rPr lang="en-GB" sz="2400" b="1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: </a:t>
            </a:r>
          </a:p>
          <a:p>
            <a:pPr marR="5080">
              <a:lnSpc>
                <a:spcPct val="150000"/>
              </a:lnSpc>
              <a:spcBef>
                <a:spcPts val="100"/>
              </a:spcBef>
            </a:pPr>
            <a:r>
              <a:rPr lang="lv-LV" sz="2200" spc="-10" dirty="0">
                <a:solidFill>
                  <a:srgbClr val="313B42"/>
                </a:solidFill>
                <a:cs typeface="Arial" panose="020B0604020202020204" pitchFamily="34" charset="0"/>
              </a:rPr>
              <a:t>kas jāzina darba devējiem</a:t>
            </a:r>
            <a:r>
              <a:rPr lang="en-GB" sz="2200" spc="-10" dirty="0">
                <a:solidFill>
                  <a:srgbClr val="313B42"/>
                </a:solidFill>
                <a:cs typeface="Arial" panose="020B0604020202020204" pitchFamily="34" charset="0"/>
              </a:rPr>
              <a:t>?</a:t>
            </a:r>
            <a:r>
              <a:rPr lang="lv-LV" sz="2200" spc="-10" dirty="0">
                <a:solidFill>
                  <a:srgbClr val="313B42"/>
                </a:solidFill>
                <a:cs typeface="Arial" panose="020B0604020202020204" pitchFamily="34" charset="0"/>
              </a:rPr>
              <a:t> (17.06.2025.)</a:t>
            </a:r>
          </a:p>
          <a:p>
            <a:pPr marR="5080">
              <a:lnSpc>
                <a:spcPct val="150000"/>
              </a:lnSpc>
              <a:spcBef>
                <a:spcPts val="100"/>
              </a:spcBef>
            </a:pPr>
            <a:r>
              <a:rPr lang="lv-LV" sz="2200" spc="-10" dirty="0">
                <a:solidFill>
                  <a:srgbClr val="313B42"/>
                </a:solidFill>
                <a:cs typeface="Arial" panose="020B0604020202020204" pitchFamily="34" charset="0"/>
              </a:rPr>
              <a:t>kā veidot taisnīgu amatu vērtēšanas un atalgojuma sistēmu</a:t>
            </a:r>
            <a:r>
              <a:rPr lang="en-GB" sz="2200" spc="-10" dirty="0">
                <a:solidFill>
                  <a:srgbClr val="313B42"/>
                </a:solidFill>
                <a:cs typeface="Arial" panose="020B0604020202020204" pitchFamily="34" charset="0"/>
              </a:rPr>
              <a:t>?</a:t>
            </a:r>
            <a:r>
              <a:rPr lang="lv-LV" sz="2200" spc="-10" dirty="0">
                <a:solidFill>
                  <a:srgbClr val="313B42"/>
                </a:solidFill>
                <a:cs typeface="Arial" panose="020B0604020202020204" pitchFamily="34" charset="0"/>
              </a:rPr>
              <a:t> (22.08.2025.)</a:t>
            </a:r>
          </a:p>
          <a:p>
            <a:pPr marR="5080">
              <a:lnSpc>
                <a:spcPct val="150000"/>
              </a:lnSpc>
              <a:spcBef>
                <a:spcPts val="100"/>
              </a:spcBef>
            </a:pPr>
            <a:r>
              <a:rPr lang="lv-LV" sz="2200" spc="-10" dirty="0">
                <a:solidFill>
                  <a:srgbClr val="313B42"/>
                </a:solidFill>
                <a:cs typeface="Arial" panose="020B0604020202020204" pitchFamily="34" charset="0"/>
              </a:rPr>
              <a:t>kā komunicēt ar darbiniekiem par darba samaksu</a:t>
            </a:r>
            <a:r>
              <a:rPr lang="en-GB" sz="2200" spc="-10" dirty="0">
                <a:solidFill>
                  <a:srgbClr val="313B42"/>
                </a:solidFill>
                <a:cs typeface="Arial" panose="020B0604020202020204" pitchFamily="34" charset="0"/>
              </a:rPr>
              <a:t>?</a:t>
            </a:r>
            <a:r>
              <a:rPr lang="lv-LV" sz="2200" spc="-10" dirty="0">
                <a:solidFill>
                  <a:srgbClr val="313B42"/>
                </a:solidFill>
                <a:cs typeface="Arial" panose="020B0604020202020204" pitchFamily="34" charset="0"/>
              </a:rPr>
              <a:t> (19.09.2025.)</a:t>
            </a:r>
          </a:p>
          <a:p>
            <a:pPr marR="5080">
              <a:lnSpc>
                <a:spcPct val="150000"/>
              </a:lnSpc>
              <a:spcBef>
                <a:spcPts val="100"/>
              </a:spcBef>
            </a:pPr>
            <a:r>
              <a:rPr lang="en-GB" altLang="lv-LV" sz="2200" dirty="0">
                <a:ea typeface="MS PGothic" panose="020B0600070205080204" pitchFamily="34" charset="-128"/>
                <a:cs typeface="Arial" panose="020B0604020202020204" pitchFamily="34" charset="0"/>
              </a:rPr>
              <a:t>S</a:t>
            </a:r>
            <a:r>
              <a:rPr lang="lv-LV" altLang="lv-LV" sz="2200" dirty="0">
                <a:ea typeface="MS PGothic" panose="020B0600070205080204" pitchFamily="34" charset="-128"/>
                <a:cs typeface="Arial" panose="020B0604020202020204" pitchFamily="34" charset="0"/>
              </a:rPr>
              <a:t>emināru video ierakst</a:t>
            </a:r>
            <a:r>
              <a:rPr lang="en-GB" altLang="lv-LV" sz="2200" dirty="0">
                <a:ea typeface="MS PGothic" panose="020B0600070205080204" pitchFamily="34" charset="-128"/>
                <a:cs typeface="Arial" panose="020B0604020202020204" pitchFamily="34" charset="0"/>
              </a:rPr>
              <a:t>i </a:t>
            </a:r>
            <a:r>
              <a:rPr lang="en-GB" altLang="lv-LV" sz="2200" dirty="0">
                <a:solidFill>
                  <a:srgbClr val="0563C1"/>
                </a:solidFill>
                <a:ea typeface="MS PGothic" panose="020B0600070205080204" pitchFamily="34" charset="-128"/>
                <a:cs typeface="Arial" panose="020B0604020202020204" pitchFamily="34" charset="0"/>
                <a:hlinkClick r:id="rId3"/>
              </a:rPr>
              <a:t>p</a:t>
            </a:r>
            <a:r>
              <a:rPr lang="lv-LV" altLang="lv-LV" sz="2200" dirty="0">
                <a:solidFill>
                  <a:srgbClr val="0563C1"/>
                </a:solidFill>
                <a:ea typeface="MS PGothic" panose="020B0600070205080204" pitchFamily="34" charset="-128"/>
                <a:cs typeface="Arial" panose="020B0604020202020204" pitchFamily="34" charset="0"/>
                <a:hlinkClick r:id="rId3"/>
              </a:rPr>
              <a:t>ieeja</a:t>
            </a:r>
            <a:r>
              <a:rPr lang="en-GB" altLang="lv-LV" sz="2200" dirty="0">
                <a:ea typeface="MS PGothic" panose="020B0600070205080204" pitchFamily="34" charset="-128"/>
                <a:cs typeface="Arial" panose="020B0604020202020204" pitchFamily="34" charset="0"/>
                <a:hlinkClick r:id="rId3"/>
              </a:rPr>
              <a:t>mi</a:t>
            </a:r>
            <a:r>
              <a:rPr lang="lv-LV" altLang="lv-LV" sz="2200" dirty="0">
                <a:ea typeface="MS PGothic" panose="020B0600070205080204" pitchFamily="34" charset="-128"/>
                <a:cs typeface="Arial" panose="020B0604020202020204" pitchFamily="34" charset="0"/>
                <a:hlinkClick r:id="rId3"/>
              </a:rPr>
              <a:t> </a:t>
            </a:r>
            <a:r>
              <a:rPr lang="en-GB" altLang="lv-LV" sz="2200" dirty="0">
                <a:ea typeface="MS PGothic" panose="020B0600070205080204" pitchFamily="34" charset="-128"/>
                <a:cs typeface="Arial" panose="020B0604020202020204" pitchFamily="34" charset="0"/>
              </a:rPr>
              <a:t>LM </a:t>
            </a:r>
            <a:r>
              <a:rPr lang="lv-LV" altLang="lv-LV" sz="2200" dirty="0">
                <a:ea typeface="MS PGothic" panose="020B0600070205080204" pitchFamily="34" charset="-128"/>
                <a:cs typeface="Arial" panose="020B0604020202020204" pitchFamily="34" charset="0"/>
              </a:rPr>
              <a:t>tīmekļvietnē</a:t>
            </a:r>
            <a:endParaRPr lang="lv-LV" altLang="lv-LV" sz="2200" b="1" dirty="0"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marR="5080" indent="0">
              <a:lnSpc>
                <a:spcPct val="150000"/>
              </a:lnSpc>
              <a:spcBef>
                <a:spcPts val="100"/>
              </a:spcBef>
              <a:buNone/>
            </a:pPr>
            <a:endParaRPr lang="lv-LV" sz="800" spc="-10" dirty="0">
              <a:solidFill>
                <a:srgbClr val="313B42"/>
              </a:solidFill>
              <a:latin typeface="Calibri (Headings)"/>
              <a:cs typeface="Arial" panose="020B0604020202020204" pitchFamily="34" charset="0"/>
            </a:endParaRPr>
          </a:p>
          <a:p>
            <a:pPr marL="0" marR="5080" indent="0">
              <a:lnSpc>
                <a:spcPct val="150000"/>
              </a:lnSpc>
              <a:spcBef>
                <a:spcPts val="100"/>
              </a:spcBef>
              <a:buNone/>
            </a:pPr>
            <a:r>
              <a:rPr lang="lv-LV" sz="2400" b="1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Konference 30.10.2025. Rīgā</a:t>
            </a:r>
            <a:r>
              <a:rPr lang="en-GB" sz="2400" b="1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 </a:t>
            </a:r>
          </a:p>
          <a:p>
            <a:pPr marL="0" marR="5080" indent="0">
              <a:lnSpc>
                <a:spcPct val="150000"/>
              </a:lnSpc>
              <a:spcBef>
                <a:spcPts val="100"/>
              </a:spcBef>
              <a:buNone/>
            </a:pPr>
            <a:r>
              <a:rPr lang="en-GB" sz="2400" b="1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“</a:t>
            </a:r>
            <a:r>
              <a:rPr lang="lv-LV" sz="2400" b="1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Pārredzama darba samaksa – fakti, pieredze, risinājumi</a:t>
            </a:r>
            <a:r>
              <a:rPr lang="en-GB" sz="2400" b="1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”</a:t>
            </a:r>
            <a:endParaRPr lang="en-GB" sz="2200" b="1" spc="-10" dirty="0">
              <a:solidFill>
                <a:srgbClr val="313B42"/>
              </a:solidFill>
              <a:latin typeface="Calibri (Headings)"/>
              <a:cs typeface="Arial" panose="020B0604020202020204" pitchFamily="34" charset="0"/>
            </a:endParaRPr>
          </a:p>
          <a:p>
            <a:pPr marL="0" marR="5080" indent="0">
              <a:lnSpc>
                <a:spcPct val="150000"/>
              </a:lnSpc>
              <a:spcBef>
                <a:spcPts val="100"/>
              </a:spcBef>
              <a:buNone/>
            </a:pPr>
            <a:r>
              <a:rPr lang="lv-LV" sz="2200" spc="-10" dirty="0">
                <a:solidFill>
                  <a:srgbClr val="313B42"/>
                </a:solidFill>
                <a:cs typeface="Arial" panose="020B0604020202020204" pitchFamily="34" charset="0"/>
              </a:rPr>
              <a:t>Konferences video ieraksts </a:t>
            </a:r>
            <a:r>
              <a:rPr lang="lv-LV" sz="2200" spc="-10" dirty="0">
                <a:solidFill>
                  <a:srgbClr val="313B42"/>
                </a:solidFill>
                <a:cs typeface="Arial" panose="020B0604020202020204" pitchFamily="34" charset="0"/>
                <a:hlinkClick r:id="rId4"/>
              </a:rPr>
              <a:t>pieejams</a:t>
            </a:r>
            <a:r>
              <a:rPr lang="lv-LV" sz="2200" spc="-10" dirty="0">
                <a:solidFill>
                  <a:srgbClr val="313B42"/>
                </a:solidFill>
                <a:cs typeface="Arial" panose="020B0604020202020204" pitchFamily="34" charset="0"/>
              </a:rPr>
              <a:t> </a:t>
            </a:r>
            <a:r>
              <a:rPr lang="en-GB" altLang="lv-LV" sz="2200" dirty="0">
                <a:ea typeface="MS PGothic" panose="020B0600070205080204" pitchFamily="34" charset="-128"/>
                <a:cs typeface="Arial" panose="020B0604020202020204" pitchFamily="34" charset="0"/>
              </a:rPr>
              <a:t>LM </a:t>
            </a:r>
            <a:r>
              <a:rPr lang="lv-LV" altLang="lv-LV" sz="2200" dirty="0">
                <a:ea typeface="MS PGothic" panose="020B0600070205080204" pitchFamily="34" charset="-128"/>
                <a:cs typeface="Arial" panose="020B0604020202020204" pitchFamily="34" charset="0"/>
              </a:rPr>
              <a:t>tīmekļvietnē</a:t>
            </a:r>
            <a:endParaRPr lang="lv-LV" sz="2200" spc="-10" dirty="0">
              <a:solidFill>
                <a:srgbClr val="313B42"/>
              </a:solidFill>
              <a:cs typeface="Arial" panose="020B0604020202020204" pitchFamily="34" charset="0"/>
            </a:endParaRPr>
          </a:p>
          <a:p>
            <a:pPr marL="0" marR="5080" indent="0">
              <a:lnSpc>
                <a:spcPct val="150000"/>
              </a:lnSpc>
              <a:spcBef>
                <a:spcPts val="100"/>
              </a:spcBef>
              <a:buNone/>
            </a:pPr>
            <a:endParaRPr lang="lv-LV" sz="2200" spc="-10" dirty="0">
              <a:solidFill>
                <a:srgbClr val="313B42"/>
              </a:solidFill>
              <a:latin typeface="Calibri (Headings)"/>
              <a:cs typeface="Arial" panose="020B0604020202020204" pitchFamily="34" charset="0"/>
            </a:endParaRPr>
          </a:p>
        </p:txBody>
      </p:sp>
      <p:pic>
        <p:nvPicPr>
          <p:cNvPr id="4" name="object 10" descr="Labklājības ministrijas ģerbonis">
            <a:extLst>
              <a:ext uri="{FF2B5EF4-FFF2-40B4-BE49-F238E27FC236}">
                <a16:creationId xmlns:a16="http://schemas.microsoft.com/office/drawing/2014/main" id="{AC3518B3-898D-44D0-9546-A707DD2CAEC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73872" y="0"/>
            <a:ext cx="1236715" cy="1519425"/>
          </a:xfrm>
          <a:prstGeom prst="rect">
            <a:avLst/>
          </a:prstGeom>
        </p:spPr>
      </p:pic>
      <p:grpSp>
        <p:nvGrpSpPr>
          <p:cNvPr id="5" name="object 2">
            <a:extLst>
              <a:ext uri="{FF2B5EF4-FFF2-40B4-BE49-F238E27FC236}">
                <a16:creationId xmlns:a16="http://schemas.microsoft.com/office/drawing/2014/main" id="{5B770B7F-A6F6-4410-B699-F0B2E48E2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039350" y="3032564"/>
            <a:ext cx="2152650" cy="3144520"/>
            <a:chOff x="9367749" y="2648852"/>
            <a:chExt cx="2152650" cy="3144520"/>
          </a:xfrm>
        </p:grpSpPr>
        <p:sp>
          <p:nvSpPr>
            <p:cNvPr id="6" name="object 3">
              <a:extLst>
                <a:ext uri="{FF2B5EF4-FFF2-40B4-BE49-F238E27FC236}">
                  <a16:creationId xmlns:a16="http://schemas.microsoft.com/office/drawing/2014/main" id="{C420313E-5190-4D03-B217-47A0A5B690A9}"/>
                </a:ext>
              </a:extLst>
            </p:cNvPr>
            <p:cNvSpPr/>
            <p:nvPr/>
          </p:nvSpPr>
          <p:spPr>
            <a:xfrm>
              <a:off x="9367749" y="3640681"/>
              <a:ext cx="2152650" cy="2152650"/>
            </a:xfrm>
            <a:custGeom>
              <a:avLst/>
              <a:gdLst/>
              <a:ahLst/>
              <a:cxnLst/>
              <a:rect l="l" t="t" r="r" b="b"/>
              <a:pathLst>
                <a:path w="2152650" h="2152650">
                  <a:moveTo>
                    <a:pt x="2152242" y="0"/>
                  </a:moveTo>
                  <a:lnTo>
                    <a:pt x="0" y="2152242"/>
                  </a:lnTo>
                  <a:lnTo>
                    <a:pt x="1491615" y="2152242"/>
                  </a:lnTo>
                  <a:lnTo>
                    <a:pt x="2152242" y="1491616"/>
                  </a:lnTo>
                  <a:lnTo>
                    <a:pt x="2152242" y="0"/>
                  </a:lnTo>
                  <a:close/>
                </a:path>
              </a:pathLst>
            </a:custGeom>
            <a:solidFill>
              <a:srgbClr val="6AA948">
                <a:alpha val="6999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4">
              <a:extLst>
                <a:ext uri="{FF2B5EF4-FFF2-40B4-BE49-F238E27FC236}">
                  <a16:creationId xmlns:a16="http://schemas.microsoft.com/office/drawing/2014/main" id="{621ADDC3-8FE5-4BC7-9FA5-8AC66C130DE5}"/>
                </a:ext>
              </a:extLst>
            </p:cNvPr>
            <p:cNvSpPr/>
            <p:nvPr/>
          </p:nvSpPr>
          <p:spPr>
            <a:xfrm>
              <a:off x="10163380" y="2648852"/>
              <a:ext cx="1356995" cy="1356995"/>
            </a:xfrm>
            <a:custGeom>
              <a:avLst/>
              <a:gdLst/>
              <a:ahLst/>
              <a:cxnLst/>
              <a:rect l="l" t="t" r="r" b="b"/>
              <a:pathLst>
                <a:path w="1356995" h="1356995">
                  <a:moveTo>
                    <a:pt x="1356611" y="0"/>
                  </a:moveTo>
                  <a:lnTo>
                    <a:pt x="0" y="1356611"/>
                  </a:lnTo>
                  <a:lnTo>
                    <a:pt x="696823" y="1356611"/>
                  </a:lnTo>
                  <a:lnTo>
                    <a:pt x="1356611" y="696823"/>
                  </a:lnTo>
                  <a:lnTo>
                    <a:pt x="1356611" y="0"/>
                  </a:lnTo>
                  <a:close/>
                </a:path>
              </a:pathLst>
            </a:custGeom>
            <a:solidFill>
              <a:srgbClr val="6AA948">
                <a:alpha val="21000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8" name="object 7">
            <a:extLst>
              <a:ext uri="{FF2B5EF4-FFF2-40B4-BE49-F238E27FC236}">
                <a16:creationId xmlns:a16="http://schemas.microsoft.com/office/drawing/2014/main" id="{ED65EA96-A3D3-40D2-A7E8-864D4EA619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704806" y="6410325"/>
            <a:ext cx="962025" cy="447675"/>
            <a:chOff x="10042955" y="6032496"/>
            <a:chExt cx="962025" cy="447675"/>
          </a:xfrm>
        </p:grpSpPr>
        <p:sp>
          <p:nvSpPr>
            <p:cNvPr id="9" name="object 8">
              <a:extLst>
                <a:ext uri="{FF2B5EF4-FFF2-40B4-BE49-F238E27FC236}">
                  <a16:creationId xmlns:a16="http://schemas.microsoft.com/office/drawing/2014/main" id="{EB248C85-CB22-4DD5-88E5-0684FE1A16ED}"/>
                </a:ext>
              </a:extLst>
            </p:cNvPr>
            <p:cNvSpPr/>
            <p:nvPr/>
          </p:nvSpPr>
          <p:spPr>
            <a:xfrm>
              <a:off x="10577759" y="6127987"/>
              <a:ext cx="426720" cy="352425"/>
            </a:xfrm>
            <a:custGeom>
              <a:avLst/>
              <a:gdLst/>
              <a:ahLst/>
              <a:cxnLst/>
              <a:rect l="l" t="t" r="r" b="b"/>
              <a:pathLst>
                <a:path w="426720" h="352425">
                  <a:moveTo>
                    <a:pt x="426605" y="0"/>
                  </a:moveTo>
                  <a:lnTo>
                    <a:pt x="352005" y="0"/>
                  </a:lnTo>
                  <a:lnTo>
                    <a:pt x="0" y="352005"/>
                  </a:lnTo>
                  <a:lnTo>
                    <a:pt x="74599" y="352005"/>
                  </a:lnTo>
                  <a:lnTo>
                    <a:pt x="426605" y="0"/>
                  </a:lnTo>
                  <a:close/>
                </a:path>
              </a:pathLst>
            </a:custGeom>
            <a:solidFill>
              <a:srgbClr val="005C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9">
              <a:extLst>
                <a:ext uri="{FF2B5EF4-FFF2-40B4-BE49-F238E27FC236}">
                  <a16:creationId xmlns:a16="http://schemas.microsoft.com/office/drawing/2014/main" id="{F168D2D7-8114-4B4F-83C2-07BFF13AE320}"/>
                </a:ext>
              </a:extLst>
            </p:cNvPr>
            <p:cNvSpPr/>
            <p:nvPr/>
          </p:nvSpPr>
          <p:spPr>
            <a:xfrm>
              <a:off x="10042955" y="6032496"/>
              <a:ext cx="897255" cy="447675"/>
            </a:xfrm>
            <a:custGeom>
              <a:avLst/>
              <a:gdLst/>
              <a:ahLst/>
              <a:cxnLst/>
              <a:rect l="l" t="t" r="r" b="b"/>
              <a:pathLst>
                <a:path w="897254" h="447675">
                  <a:moveTo>
                    <a:pt x="896723" y="0"/>
                  </a:moveTo>
                  <a:lnTo>
                    <a:pt x="447498" y="2"/>
                  </a:lnTo>
                  <a:lnTo>
                    <a:pt x="0" y="447501"/>
                  </a:lnTo>
                  <a:lnTo>
                    <a:pt x="449224" y="447501"/>
                  </a:lnTo>
                  <a:lnTo>
                    <a:pt x="896723" y="2"/>
                  </a:lnTo>
                  <a:close/>
                </a:path>
              </a:pathLst>
            </a:custGeom>
            <a:solidFill>
              <a:srgbClr val="6AA948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54FCCBC-D69D-4ADB-A7F7-E5FE78FC80DE}"/>
              </a:ext>
            </a:extLst>
          </p:cNvPr>
          <p:cNvSpPr txBox="1"/>
          <p:nvPr/>
        </p:nvSpPr>
        <p:spPr>
          <a:xfrm>
            <a:off x="8320331" y="6094811"/>
            <a:ext cx="420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Pasākumus nodrošina SIA “Sustinere”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07227F6-17EF-471A-BBB2-098942FECD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662" y="1752707"/>
            <a:ext cx="4106619" cy="4106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609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CBCA5-5168-44F7-B97F-21724F1E5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952" y="335240"/>
            <a:ext cx="9569669" cy="1325563"/>
          </a:xfrm>
        </p:spPr>
        <p:txBody>
          <a:bodyPr>
            <a:normAutofit fontScale="90000"/>
          </a:bodyPr>
          <a:lstStyle/>
          <a:p>
            <a:r>
              <a:rPr lang="lv-LV" sz="4000" dirty="0">
                <a:solidFill>
                  <a:schemeClr val="accent6">
                    <a:lumMod val="50000"/>
                  </a:schemeClr>
                </a:solidFill>
                <a:latin typeface="Calibri (Headings)"/>
                <a:cs typeface="Roboto"/>
              </a:rPr>
              <a:t>Izmēģinājumprojekts  darba samaksas atšķirību starp vīriešiem un sievietēm mazināšanai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1530E3-87EC-467E-ACAF-58BDD8CC0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377" y="1752707"/>
            <a:ext cx="10891209" cy="4946921"/>
          </a:xfrm>
        </p:spPr>
        <p:txBody>
          <a:bodyPr>
            <a:normAutofit fontScale="92500" lnSpcReduction="10000"/>
          </a:bodyPr>
          <a:lstStyle/>
          <a:p>
            <a:pPr marL="0" marR="5080" indent="0">
              <a:lnSpc>
                <a:spcPct val="150000"/>
              </a:lnSpc>
              <a:spcBef>
                <a:spcPts val="100"/>
              </a:spcBef>
              <a:buNone/>
            </a:pPr>
            <a:r>
              <a:rPr lang="lv-LV" sz="2400" b="1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Izmēģinājumprojekts</a:t>
            </a:r>
            <a:r>
              <a:rPr lang="en-GB" sz="2400" b="1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 </a:t>
            </a:r>
            <a:r>
              <a:rPr lang="lv-LV" sz="2400" b="1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nodrošināts Latvijā tādus darba samaksas pārredzamības mehānismus, kas nodrošina organizācijās vienādu darba samaksu par  vienādas vērtības darbu </a:t>
            </a:r>
            <a:endParaRPr lang="en-GB" sz="2400" b="1" spc="-10" dirty="0">
              <a:solidFill>
                <a:srgbClr val="313B42"/>
              </a:solidFill>
              <a:latin typeface="Calibri (Headings)"/>
              <a:cs typeface="Arial" panose="020B0604020202020204" pitchFamily="34" charset="0"/>
            </a:endParaRPr>
          </a:p>
          <a:p>
            <a:pPr marL="0" marR="5080" indent="0">
              <a:lnSpc>
                <a:spcPct val="150000"/>
              </a:lnSpc>
              <a:spcBef>
                <a:spcPts val="100"/>
              </a:spcBef>
              <a:buNone/>
            </a:pPr>
            <a:r>
              <a:rPr lang="en-GB" sz="2400" b="1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Saturs</a:t>
            </a:r>
            <a:r>
              <a:rPr lang="en-GB" sz="2200" b="1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:</a:t>
            </a:r>
            <a:endParaRPr lang="lv-LV" sz="2200" b="1" spc="-10" dirty="0">
              <a:solidFill>
                <a:srgbClr val="313B42"/>
              </a:solidFill>
              <a:latin typeface="Calibri (Headings)"/>
              <a:cs typeface="Arial" panose="020B0604020202020204" pitchFamily="34" charset="0"/>
            </a:endParaRPr>
          </a:p>
          <a:p>
            <a:pPr marR="5080">
              <a:lnSpc>
                <a:spcPct val="150000"/>
              </a:lnSpc>
              <a:spcBef>
                <a:spcPts val="100"/>
              </a:spcBef>
            </a:pPr>
            <a:r>
              <a:rPr lang="lv-LV" sz="2200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Latvijas un ārvalstu situācijas izpēte</a:t>
            </a:r>
          </a:p>
          <a:p>
            <a:pPr marR="5080">
              <a:lnSpc>
                <a:spcPct val="150000"/>
              </a:lnSpc>
              <a:spcBef>
                <a:spcPts val="100"/>
              </a:spcBef>
            </a:pPr>
            <a:r>
              <a:rPr lang="lv-LV" sz="2200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izpētē balstīta rīcības modeļa un praktisku «soli pa solim» vadlīniju izstrāde pārredzamas atalgojuma sistēmas ieviešanai uzņēmumā/organizācijā </a:t>
            </a:r>
          </a:p>
          <a:p>
            <a:pPr marR="5080">
              <a:lnSpc>
                <a:spcPct val="150000"/>
              </a:lnSpc>
              <a:spcBef>
                <a:spcPts val="100"/>
              </a:spcBef>
            </a:pPr>
            <a:r>
              <a:rPr lang="lv-LV" sz="2200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rīcības modeļa/vadlīniju testēšana 4 uzņēmumos Latvijā</a:t>
            </a:r>
          </a:p>
          <a:p>
            <a:pPr marR="5080">
              <a:lnSpc>
                <a:spcPct val="150000"/>
              </a:lnSpc>
              <a:spcBef>
                <a:spcPts val="100"/>
              </a:spcBef>
            </a:pPr>
            <a:r>
              <a:rPr lang="lv-LV" sz="2200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rīcības modeļa/vadlīniju precizēšana</a:t>
            </a:r>
            <a:endParaRPr lang="en-GB" sz="2200" spc="-10" dirty="0">
              <a:solidFill>
                <a:srgbClr val="313B42"/>
              </a:solidFill>
              <a:latin typeface="Calibri (Headings)"/>
              <a:cs typeface="Arial" panose="020B0604020202020204" pitchFamily="34" charset="0"/>
            </a:endParaRPr>
          </a:p>
          <a:p>
            <a:pPr marL="0" marR="5080" indent="0">
              <a:lnSpc>
                <a:spcPct val="150000"/>
              </a:lnSpc>
              <a:spcBef>
                <a:spcPts val="100"/>
              </a:spcBef>
              <a:buNone/>
            </a:pPr>
            <a:endParaRPr lang="lv-LV" sz="1000" spc="-10" dirty="0">
              <a:solidFill>
                <a:srgbClr val="313B42"/>
              </a:solidFill>
              <a:latin typeface="Calibri (Headings)"/>
              <a:cs typeface="Arial" panose="020B0604020202020204" pitchFamily="34" charset="0"/>
            </a:endParaRPr>
          </a:p>
          <a:p>
            <a:pPr marL="0" marR="5080" indent="0">
              <a:lnSpc>
                <a:spcPct val="150000"/>
              </a:lnSpc>
              <a:spcBef>
                <a:spcPts val="100"/>
              </a:spcBef>
              <a:buNone/>
            </a:pPr>
            <a:r>
              <a:rPr lang="en-GB" sz="2400" b="1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Izpildes s</a:t>
            </a:r>
            <a:r>
              <a:rPr lang="lv-LV" sz="2400" b="1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tatuss:</a:t>
            </a:r>
            <a:r>
              <a:rPr lang="lv-LV" sz="2400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 </a:t>
            </a:r>
            <a:endParaRPr lang="en-GB" sz="2400" spc="-10" dirty="0">
              <a:solidFill>
                <a:srgbClr val="313B42"/>
              </a:solidFill>
              <a:latin typeface="Calibri (Headings)"/>
              <a:cs typeface="Arial" panose="020B0604020202020204" pitchFamily="34" charset="0"/>
            </a:endParaRPr>
          </a:p>
          <a:p>
            <a:pPr marR="5080">
              <a:lnSpc>
                <a:spcPct val="150000"/>
              </a:lnSpc>
              <a:spcBef>
                <a:spcPts val="100"/>
              </a:spcBef>
            </a:pPr>
            <a:r>
              <a:rPr lang="lv-LV" sz="2200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sagatavošanā, iepirkumu paredzēts izsludināt 202</a:t>
            </a:r>
            <a:r>
              <a:rPr lang="en-GB" sz="2200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6</a:t>
            </a:r>
            <a:r>
              <a:rPr lang="lv-LV" sz="2200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. gada I ceturksnī</a:t>
            </a:r>
            <a:endParaRPr lang="en-GB" sz="2200" spc="-10" dirty="0">
              <a:solidFill>
                <a:srgbClr val="313B42"/>
              </a:solidFill>
              <a:latin typeface="Calibri (Headings)"/>
              <a:cs typeface="Arial" panose="020B0604020202020204" pitchFamily="34" charset="0"/>
            </a:endParaRPr>
          </a:p>
          <a:p>
            <a:pPr marR="5080">
              <a:lnSpc>
                <a:spcPct val="150000"/>
              </a:lnSpc>
              <a:spcBef>
                <a:spcPts val="100"/>
              </a:spcBef>
            </a:pPr>
            <a:endParaRPr lang="lv-LV" sz="2000" spc="-10" dirty="0">
              <a:solidFill>
                <a:srgbClr val="313B42"/>
              </a:solidFill>
              <a:latin typeface="Calibri (Headings)"/>
              <a:cs typeface="Arial" panose="020B0604020202020204" pitchFamily="34" charset="0"/>
            </a:endParaRPr>
          </a:p>
          <a:p>
            <a:pPr marL="0" marR="5080" indent="0">
              <a:lnSpc>
                <a:spcPct val="150000"/>
              </a:lnSpc>
              <a:spcBef>
                <a:spcPts val="100"/>
              </a:spcBef>
              <a:buNone/>
            </a:pPr>
            <a:endParaRPr lang="lv-LV" sz="2200" spc="-10" dirty="0">
              <a:solidFill>
                <a:srgbClr val="313B42"/>
              </a:solidFill>
              <a:latin typeface="Calibri (Headings)"/>
              <a:cs typeface="Arial" panose="020B0604020202020204" pitchFamily="34" charset="0"/>
            </a:endParaRPr>
          </a:p>
        </p:txBody>
      </p:sp>
      <p:pic>
        <p:nvPicPr>
          <p:cNvPr id="4" name="object 10" descr="Labklājības ministrijas ģerbonis">
            <a:extLst>
              <a:ext uri="{FF2B5EF4-FFF2-40B4-BE49-F238E27FC236}">
                <a16:creationId xmlns:a16="http://schemas.microsoft.com/office/drawing/2014/main" id="{AC3518B3-898D-44D0-9546-A707DD2CAEC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3872" y="0"/>
            <a:ext cx="1236715" cy="1519425"/>
          </a:xfrm>
          <a:prstGeom prst="rect">
            <a:avLst/>
          </a:prstGeom>
        </p:spPr>
      </p:pic>
      <p:grpSp>
        <p:nvGrpSpPr>
          <p:cNvPr id="5" name="object 2">
            <a:extLst>
              <a:ext uri="{FF2B5EF4-FFF2-40B4-BE49-F238E27FC236}">
                <a16:creationId xmlns:a16="http://schemas.microsoft.com/office/drawing/2014/main" id="{5B770B7F-A6F6-4410-B699-F0B2E48E2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039350" y="3032564"/>
            <a:ext cx="2152650" cy="3144520"/>
            <a:chOff x="9367749" y="2648852"/>
            <a:chExt cx="2152650" cy="3144520"/>
          </a:xfrm>
        </p:grpSpPr>
        <p:sp>
          <p:nvSpPr>
            <p:cNvPr id="6" name="object 3">
              <a:extLst>
                <a:ext uri="{FF2B5EF4-FFF2-40B4-BE49-F238E27FC236}">
                  <a16:creationId xmlns:a16="http://schemas.microsoft.com/office/drawing/2014/main" id="{C420313E-5190-4D03-B217-47A0A5B690A9}"/>
                </a:ext>
              </a:extLst>
            </p:cNvPr>
            <p:cNvSpPr/>
            <p:nvPr/>
          </p:nvSpPr>
          <p:spPr>
            <a:xfrm>
              <a:off x="9367749" y="3640681"/>
              <a:ext cx="2152650" cy="2152650"/>
            </a:xfrm>
            <a:custGeom>
              <a:avLst/>
              <a:gdLst/>
              <a:ahLst/>
              <a:cxnLst/>
              <a:rect l="l" t="t" r="r" b="b"/>
              <a:pathLst>
                <a:path w="2152650" h="2152650">
                  <a:moveTo>
                    <a:pt x="2152242" y="0"/>
                  </a:moveTo>
                  <a:lnTo>
                    <a:pt x="0" y="2152242"/>
                  </a:lnTo>
                  <a:lnTo>
                    <a:pt x="1491615" y="2152242"/>
                  </a:lnTo>
                  <a:lnTo>
                    <a:pt x="2152242" y="1491616"/>
                  </a:lnTo>
                  <a:lnTo>
                    <a:pt x="2152242" y="0"/>
                  </a:lnTo>
                  <a:close/>
                </a:path>
              </a:pathLst>
            </a:custGeom>
            <a:solidFill>
              <a:srgbClr val="6AA948">
                <a:alpha val="6999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4">
              <a:extLst>
                <a:ext uri="{FF2B5EF4-FFF2-40B4-BE49-F238E27FC236}">
                  <a16:creationId xmlns:a16="http://schemas.microsoft.com/office/drawing/2014/main" id="{621ADDC3-8FE5-4BC7-9FA5-8AC66C130DE5}"/>
                </a:ext>
              </a:extLst>
            </p:cNvPr>
            <p:cNvSpPr/>
            <p:nvPr/>
          </p:nvSpPr>
          <p:spPr>
            <a:xfrm>
              <a:off x="10163380" y="2648852"/>
              <a:ext cx="1356995" cy="1356995"/>
            </a:xfrm>
            <a:custGeom>
              <a:avLst/>
              <a:gdLst/>
              <a:ahLst/>
              <a:cxnLst/>
              <a:rect l="l" t="t" r="r" b="b"/>
              <a:pathLst>
                <a:path w="1356995" h="1356995">
                  <a:moveTo>
                    <a:pt x="1356611" y="0"/>
                  </a:moveTo>
                  <a:lnTo>
                    <a:pt x="0" y="1356611"/>
                  </a:lnTo>
                  <a:lnTo>
                    <a:pt x="696823" y="1356611"/>
                  </a:lnTo>
                  <a:lnTo>
                    <a:pt x="1356611" y="696823"/>
                  </a:lnTo>
                  <a:lnTo>
                    <a:pt x="1356611" y="0"/>
                  </a:lnTo>
                  <a:close/>
                </a:path>
              </a:pathLst>
            </a:custGeom>
            <a:solidFill>
              <a:srgbClr val="6AA948">
                <a:alpha val="21000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8" name="object 7">
            <a:extLst>
              <a:ext uri="{FF2B5EF4-FFF2-40B4-BE49-F238E27FC236}">
                <a16:creationId xmlns:a16="http://schemas.microsoft.com/office/drawing/2014/main" id="{ED65EA96-A3D3-40D2-A7E8-864D4EA619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704806" y="6410325"/>
            <a:ext cx="962025" cy="447675"/>
            <a:chOff x="10042955" y="6032496"/>
            <a:chExt cx="962025" cy="447675"/>
          </a:xfrm>
        </p:grpSpPr>
        <p:sp>
          <p:nvSpPr>
            <p:cNvPr id="9" name="object 8">
              <a:extLst>
                <a:ext uri="{FF2B5EF4-FFF2-40B4-BE49-F238E27FC236}">
                  <a16:creationId xmlns:a16="http://schemas.microsoft.com/office/drawing/2014/main" id="{EB248C85-CB22-4DD5-88E5-0684FE1A16ED}"/>
                </a:ext>
              </a:extLst>
            </p:cNvPr>
            <p:cNvSpPr/>
            <p:nvPr/>
          </p:nvSpPr>
          <p:spPr>
            <a:xfrm>
              <a:off x="10577759" y="6127987"/>
              <a:ext cx="426720" cy="352425"/>
            </a:xfrm>
            <a:custGeom>
              <a:avLst/>
              <a:gdLst/>
              <a:ahLst/>
              <a:cxnLst/>
              <a:rect l="l" t="t" r="r" b="b"/>
              <a:pathLst>
                <a:path w="426720" h="352425">
                  <a:moveTo>
                    <a:pt x="426605" y="0"/>
                  </a:moveTo>
                  <a:lnTo>
                    <a:pt x="352005" y="0"/>
                  </a:lnTo>
                  <a:lnTo>
                    <a:pt x="0" y="352005"/>
                  </a:lnTo>
                  <a:lnTo>
                    <a:pt x="74599" y="352005"/>
                  </a:lnTo>
                  <a:lnTo>
                    <a:pt x="426605" y="0"/>
                  </a:lnTo>
                  <a:close/>
                </a:path>
              </a:pathLst>
            </a:custGeom>
            <a:solidFill>
              <a:srgbClr val="005C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9">
              <a:extLst>
                <a:ext uri="{FF2B5EF4-FFF2-40B4-BE49-F238E27FC236}">
                  <a16:creationId xmlns:a16="http://schemas.microsoft.com/office/drawing/2014/main" id="{F168D2D7-8114-4B4F-83C2-07BFF13AE320}"/>
                </a:ext>
              </a:extLst>
            </p:cNvPr>
            <p:cNvSpPr/>
            <p:nvPr/>
          </p:nvSpPr>
          <p:spPr>
            <a:xfrm>
              <a:off x="10042955" y="6032496"/>
              <a:ext cx="897255" cy="447675"/>
            </a:xfrm>
            <a:custGeom>
              <a:avLst/>
              <a:gdLst/>
              <a:ahLst/>
              <a:cxnLst/>
              <a:rect l="l" t="t" r="r" b="b"/>
              <a:pathLst>
                <a:path w="897254" h="447675">
                  <a:moveTo>
                    <a:pt x="896723" y="0"/>
                  </a:moveTo>
                  <a:lnTo>
                    <a:pt x="447498" y="2"/>
                  </a:lnTo>
                  <a:lnTo>
                    <a:pt x="0" y="447501"/>
                  </a:lnTo>
                  <a:lnTo>
                    <a:pt x="449224" y="447501"/>
                  </a:lnTo>
                  <a:lnTo>
                    <a:pt x="896723" y="2"/>
                  </a:lnTo>
                  <a:close/>
                </a:path>
              </a:pathLst>
            </a:custGeom>
            <a:solidFill>
              <a:srgbClr val="6AA948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7824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FCBEC-D1E4-498F-82AA-3CC400981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81" y="2391682"/>
            <a:ext cx="3208019" cy="1325563"/>
          </a:xfrm>
        </p:spPr>
        <p:txBody>
          <a:bodyPr>
            <a:normAutofit/>
          </a:bodyPr>
          <a:lstStyle/>
          <a:p>
            <a:r>
              <a:rPr lang="lv-LV" sz="4000" kern="0" spc="-95" dirty="0">
                <a:solidFill>
                  <a:schemeClr val="accent6">
                    <a:lumMod val="50000"/>
                  </a:schemeClr>
                </a:solidFill>
                <a:latin typeface="Calibri (Headings)"/>
                <a:cs typeface="Arial"/>
              </a:rPr>
              <a:t>Turpmākā </a:t>
            </a:r>
            <a:br>
              <a:rPr lang="lv-LV" sz="4000" kern="0" spc="-95" dirty="0">
                <a:solidFill>
                  <a:schemeClr val="accent6">
                    <a:lumMod val="50000"/>
                  </a:schemeClr>
                </a:solidFill>
                <a:latin typeface="Calibri (Headings)"/>
                <a:cs typeface="Arial"/>
              </a:rPr>
            </a:br>
            <a:r>
              <a:rPr lang="lv-LV" sz="4000" kern="0" spc="-95" dirty="0">
                <a:solidFill>
                  <a:schemeClr val="accent6">
                    <a:lumMod val="50000"/>
                  </a:schemeClr>
                </a:solidFill>
                <a:latin typeface="Calibri (Headings)"/>
                <a:cs typeface="Arial"/>
              </a:rPr>
              <a:t>rīcība</a:t>
            </a:r>
            <a:endParaRPr lang="lv-LV" sz="4000" dirty="0">
              <a:solidFill>
                <a:schemeClr val="accent6">
                  <a:lumMod val="50000"/>
                </a:schemeClr>
              </a:solidFill>
              <a:latin typeface="Calibri (Headings)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A222C12-C188-4D48-85BA-027C052C79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1999" cy="206518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CB7AF-12B8-4E48-B5DE-B0C71030AA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90950" y="2391682"/>
            <a:ext cx="8143547" cy="4351338"/>
          </a:xfrm>
        </p:spPr>
        <p:txBody>
          <a:bodyPr>
            <a:normAutofit/>
          </a:bodyPr>
          <a:lstStyle/>
          <a:p>
            <a:pPr marL="355600" marR="5080" indent="-342900">
              <a:lnSpc>
                <a:spcPct val="150000"/>
              </a:lnSpc>
              <a:spcBef>
                <a:spcPts val="100"/>
              </a:spcBef>
            </a:pPr>
            <a:r>
              <a:rPr lang="en-GB" sz="2000" kern="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Paldies SIPK komitejai par </a:t>
            </a:r>
            <a:r>
              <a:rPr lang="lv-LV" sz="2000" b="1" kern="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Digitālo rokasgrāmatu</a:t>
            </a:r>
            <a:r>
              <a:rPr lang="en-GB" sz="2000" b="1" kern="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 un Mācību </a:t>
            </a:r>
            <a:r>
              <a:rPr lang="lv-LV" sz="2000" b="1" kern="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programmas</a:t>
            </a:r>
            <a:r>
              <a:rPr lang="en-GB" sz="2000" b="1" kern="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 </a:t>
            </a:r>
            <a:r>
              <a:rPr lang="lv-LV" sz="2000" b="1" kern="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darba devējiem saskaņošanu</a:t>
            </a:r>
            <a:r>
              <a:rPr lang="en-GB" sz="2000" b="1" kern="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!</a:t>
            </a:r>
            <a:endParaRPr lang="lv-LV" sz="2000" b="1" kern="0" dirty="0">
              <a:solidFill>
                <a:srgbClr val="313B42"/>
              </a:solidFill>
              <a:latin typeface="Calibri (Headings)"/>
              <a:cs typeface="Arial" panose="020B0604020202020204" pitchFamily="34" charset="0"/>
            </a:endParaRPr>
          </a:p>
          <a:p>
            <a:pPr marL="184150" marR="5080" indent="-171450">
              <a:lnSpc>
                <a:spcPct val="150000"/>
              </a:lnSpc>
              <a:spcBef>
                <a:spcPts val="100"/>
              </a:spcBef>
            </a:pPr>
            <a:endParaRPr lang="lv-LV" sz="1000" b="1" kern="0" dirty="0">
              <a:solidFill>
                <a:srgbClr val="313B42"/>
              </a:solidFill>
              <a:latin typeface="Calibri (Headings)"/>
              <a:cs typeface="Arial" panose="020B0604020202020204" pitchFamily="34" charset="0"/>
            </a:endParaRPr>
          </a:p>
          <a:p>
            <a:pPr marL="812800" marR="5080" lvl="1" indent="-342900">
              <a:lnSpc>
                <a:spcPct val="150000"/>
              </a:lnSpc>
              <a:spcBef>
                <a:spcPts val="100"/>
              </a:spcBef>
            </a:pPr>
            <a:r>
              <a:rPr lang="lv-LV" sz="2000" kern="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Nosūtīsim</a:t>
            </a:r>
            <a:r>
              <a:rPr lang="en-GB" sz="2000" kern="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 SIPK </a:t>
            </a:r>
            <a:r>
              <a:rPr lang="en-GB" sz="2000" kern="0" dirty="0" err="1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komitejai</a:t>
            </a:r>
            <a:r>
              <a:rPr lang="lv-LV" sz="2000" kern="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 e-mācību programmas </a:t>
            </a:r>
            <a:r>
              <a:rPr lang="en-GB" sz="2000" kern="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moduļus VAS platformā, lai </a:t>
            </a:r>
            <a:r>
              <a:rPr lang="lv-LV" sz="2000" kern="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izmēģināt</a:t>
            </a:r>
            <a:r>
              <a:rPr lang="en-GB" sz="2000" kern="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u tos</a:t>
            </a:r>
            <a:r>
              <a:rPr lang="en-GB" sz="2000" b="1" kern="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.</a:t>
            </a:r>
            <a:r>
              <a:rPr lang="lv-LV" sz="2000" b="1" kern="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 </a:t>
            </a:r>
            <a:endParaRPr lang="en-GB" sz="2000" b="1" kern="0" dirty="0">
              <a:solidFill>
                <a:srgbClr val="313B42"/>
              </a:solidFill>
              <a:latin typeface="Calibri (Headings)"/>
              <a:cs typeface="Arial" panose="020B0604020202020204" pitchFamily="34" charset="0"/>
            </a:endParaRPr>
          </a:p>
          <a:p>
            <a:pPr marL="812800" marR="5080" lvl="1" indent="-342900">
              <a:lnSpc>
                <a:spcPct val="150000"/>
              </a:lnSpc>
              <a:spcBef>
                <a:spcPts val="100"/>
              </a:spcBef>
            </a:pPr>
            <a:r>
              <a:rPr lang="lv-LV" sz="2000" b="1" kern="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Jau būs komentāri </a:t>
            </a:r>
            <a:r>
              <a:rPr lang="en-GB" sz="2000" b="1" kern="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par e-</a:t>
            </a:r>
            <a:r>
              <a:rPr lang="en-GB" sz="2000" b="1" kern="0" dirty="0" err="1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mācību</a:t>
            </a:r>
            <a:r>
              <a:rPr lang="en-GB" sz="2000" b="1" kern="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 </a:t>
            </a:r>
            <a:r>
              <a:rPr lang="lv-LV" sz="2000" b="1" kern="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programmas saturu</a:t>
            </a:r>
            <a:r>
              <a:rPr lang="en-GB" sz="2000" b="1" kern="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, </a:t>
            </a:r>
            <a:r>
              <a:rPr lang="lv-LV" sz="2000" b="1" kern="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aicinām iesniegt priekšlikumus </a:t>
            </a:r>
            <a:r>
              <a:rPr lang="en-GB" sz="2000" b="1" kern="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precizējumiem provizoriski</a:t>
            </a:r>
            <a:r>
              <a:rPr lang="lv-LV" sz="2000" b="1" kern="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 līdz 2025. gada </a:t>
            </a:r>
            <a:r>
              <a:rPr lang="en-GB" sz="2000" b="1" kern="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19</a:t>
            </a:r>
            <a:r>
              <a:rPr lang="lv-LV" sz="2000" b="1" kern="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. </a:t>
            </a:r>
            <a:r>
              <a:rPr lang="en-GB" sz="2000" b="1" kern="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decembrim</a:t>
            </a:r>
            <a:r>
              <a:rPr lang="lv-LV" sz="2000" b="1" kern="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, rakstot vecākajam ekspertam Laurim </a:t>
            </a:r>
            <a:r>
              <a:rPr lang="lv-LV" sz="2000" b="1" kern="0" dirty="0" err="1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Bokišam</a:t>
            </a:r>
            <a:r>
              <a:rPr lang="en-GB" sz="2000" b="1" kern="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 </a:t>
            </a:r>
            <a:r>
              <a:rPr lang="lv-LV" sz="2000" b="1" kern="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uz e-pasta adresi </a:t>
            </a:r>
            <a:r>
              <a:rPr lang="en-GB" sz="2000" b="1" kern="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  <a:hlinkClick r:id="rId3"/>
              </a:rPr>
              <a:t>Lauris.Bokiss@lm.gov.lv</a:t>
            </a:r>
            <a:r>
              <a:rPr lang="lv-LV" sz="2000" b="1" kern="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, tālr. 20688290</a:t>
            </a:r>
            <a:endParaRPr lang="en-GB" sz="1800" kern="0" dirty="0">
              <a:solidFill>
                <a:sysClr val="windowText" lastClr="000000"/>
              </a:solidFill>
              <a:latin typeface="Calibri (Headings)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lv-LV" dirty="0"/>
          </a:p>
        </p:txBody>
      </p:sp>
      <p:pic>
        <p:nvPicPr>
          <p:cNvPr id="7" name="object 4" descr="Labklājības ministrijas ģerbonis">
            <a:extLst>
              <a:ext uri="{FF2B5EF4-FFF2-40B4-BE49-F238E27FC236}">
                <a16:creationId xmlns:a16="http://schemas.microsoft.com/office/drawing/2014/main" id="{884D760D-9FAE-4D9C-9F83-519D174C571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5949" y="5767020"/>
            <a:ext cx="976121" cy="77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548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6233D-C4AD-4568-8896-B6B504D8B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5111" y="3787001"/>
            <a:ext cx="7881257" cy="969155"/>
          </a:xfrm>
        </p:spPr>
        <p:txBody>
          <a:bodyPr>
            <a:normAutofit/>
          </a:bodyPr>
          <a:lstStyle/>
          <a:p>
            <a:pPr algn="ctr"/>
            <a:r>
              <a:rPr lang="lv-LV" sz="4000" kern="0" dirty="0">
                <a:solidFill>
                  <a:schemeClr val="accent6">
                    <a:lumMod val="50000"/>
                  </a:schemeClr>
                </a:solidFill>
                <a:latin typeface="Calibri (Headings)"/>
                <a:ea typeface="Roboto" panose="02000000000000000000" pitchFamily="2" charset="0"/>
                <a:cs typeface="Roboto" panose="02000000000000000000" pitchFamily="2" charset="0"/>
              </a:rPr>
              <a:t>Paldies par uzmanību!</a:t>
            </a:r>
            <a:endParaRPr lang="lv-LV" sz="4000" dirty="0">
              <a:solidFill>
                <a:schemeClr val="accent6">
                  <a:lumMod val="50000"/>
                </a:schemeClr>
              </a:solidFill>
              <a:latin typeface="Calibri (Headings)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A9B10E-CC00-4DCD-8E8C-B8678F3C1B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26705" y="5888844"/>
            <a:ext cx="2338070" cy="969156"/>
          </a:xfrm>
        </p:spPr>
        <p:txBody>
          <a:bodyPr>
            <a:normAutofit fontScale="85000" lnSpcReduction="20000"/>
          </a:bodyPr>
          <a:lstStyle/>
          <a:p>
            <a:pPr algn="ctr">
              <a:lnSpc>
                <a:spcPct val="110000"/>
              </a:lnSpc>
              <a:spcBef>
                <a:spcPts val="100"/>
              </a:spcBef>
            </a:pPr>
            <a:r>
              <a:rPr lang="sv-SE" sz="1400" dirty="0">
                <a:solidFill>
                  <a:srgbClr val="231F20"/>
                </a:solidFill>
                <a:latin typeface="Calibri (Headings)"/>
                <a:cs typeface="Arial"/>
              </a:rPr>
              <a:t>Skolas</a:t>
            </a:r>
            <a:r>
              <a:rPr lang="sv-SE" sz="1400" spc="-15" dirty="0">
                <a:solidFill>
                  <a:srgbClr val="231F20"/>
                </a:solidFill>
                <a:latin typeface="Calibri (Headings)"/>
                <a:cs typeface="Arial"/>
              </a:rPr>
              <a:t> </a:t>
            </a:r>
            <a:r>
              <a:rPr lang="sv-SE" sz="1400" dirty="0">
                <a:solidFill>
                  <a:srgbClr val="231F20"/>
                </a:solidFill>
                <a:latin typeface="Calibri (Headings)"/>
                <a:cs typeface="Arial"/>
              </a:rPr>
              <a:t>iela</a:t>
            </a:r>
            <a:r>
              <a:rPr lang="sv-SE" sz="1400" spc="-5" dirty="0">
                <a:solidFill>
                  <a:srgbClr val="231F20"/>
                </a:solidFill>
                <a:latin typeface="Calibri (Headings)"/>
                <a:cs typeface="Arial"/>
              </a:rPr>
              <a:t> </a:t>
            </a:r>
            <a:r>
              <a:rPr lang="sv-SE" sz="1400" dirty="0">
                <a:solidFill>
                  <a:srgbClr val="231F20"/>
                </a:solidFill>
                <a:latin typeface="Calibri (Headings)"/>
                <a:cs typeface="Arial"/>
              </a:rPr>
              <a:t>28,</a:t>
            </a:r>
            <a:r>
              <a:rPr lang="sv-SE" sz="1400" spc="-5" dirty="0">
                <a:solidFill>
                  <a:srgbClr val="231F20"/>
                </a:solidFill>
                <a:latin typeface="Calibri (Headings)"/>
                <a:cs typeface="Arial"/>
              </a:rPr>
              <a:t> </a:t>
            </a:r>
            <a:r>
              <a:rPr lang="sv-SE" sz="1400" dirty="0">
                <a:solidFill>
                  <a:srgbClr val="231F20"/>
                </a:solidFill>
                <a:latin typeface="Calibri (Headings)"/>
                <a:cs typeface="Arial"/>
              </a:rPr>
              <a:t>Rīga, </a:t>
            </a:r>
            <a:r>
              <a:rPr lang="sv-SE" sz="1400" spc="-55" dirty="0">
                <a:solidFill>
                  <a:srgbClr val="231F20"/>
                </a:solidFill>
                <a:latin typeface="Calibri (Headings)"/>
                <a:cs typeface="Arial"/>
              </a:rPr>
              <a:t>LV-</a:t>
            </a:r>
            <a:r>
              <a:rPr lang="sv-SE" sz="1400" spc="-20" dirty="0">
                <a:solidFill>
                  <a:srgbClr val="231F20"/>
                </a:solidFill>
                <a:latin typeface="Calibri (Headings)"/>
                <a:cs typeface="Arial"/>
              </a:rPr>
              <a:t>1331</a:t>
            </a:r>
            <a:endParaRPr lang="sv-SE" sz="1400" dirty="0">
              <a:latin typeface="Calibri (Headings)"/>
              <a:cs typeface="Arial"/>
            </a:endParaRPr>
          </a:p>
          <a:p>
            <a:pPr algn="ctr">
              <a:lnSpc>
                <a:spcPct val="110000"/>
              </a:lnSpc>
            </a:pPr>
            <a:r>
              <a:rPr lang="lv-LV" sz="1500" b="1" spc="-10" dirty="0">
                <a:solidFill>
                  <a:srgbClr val="231F20"/>
                </a:solidFill>
                <a:latin typeface="Calibri (Headings)"/>
                <a:cs typeface="Arial"/>
              </a:rPr>
              <a:t>Informācija saziņai </a:t>
            </a:r>
            <a:r>
              <a:rPr lang="lv-LV" sz="1500" b="1" spc="-10" dirty="0">
                <a:solidFill>
                  <a:srgbClr val="231F20"/>
                </a:solidFill>
                <a:latin typeface="Calibri (Headings)"/>
                <a:cs typeface="Arial"/>
                <a:hlinkClick r:id="rId2"/>
              </a:rPr>
              <a:t>Deniss.Kretalovs@lm.gov.lv</a:t>
            </a:r>
            <a:r>
              <a:rPr lang="en-GB" sz="1500" b="1" spc="-10" dirty="0">
                <a:solidFill>
                  <a:srgbClr val="231F20"/>
                </a:solidFill>
                <a:latin typeface="Calibri (Headings)"/>
                <a:cs typeface="Arial"/>
              </a:rPr>
              <a:t>,</a:t>
            </a:r>
            <a:r>
              <a:rPr lang="lv-LV" sz="1500" b="1" spc="-10" dirty="0">
                <a:solidFill>
                  <a:srgbClr val="231F20"/>
                </a:solidFill>
                <a:latin typeface="Calibri (Headings)"/>
                <a:cs typeface="Arial"/>
              </a:rPr>
              <a:t> 20688281 </a:t>
            </a:r>
          </a:p>
          <a:p>
            <a:endParaRPr lang="lv-LV" dirty="0"/>
          </a:p>
        </p:txBody>
      </p:sp>
      <p:grpSp>
        <p:nvGrpSpPr>
          <p:cNvPr id="4" name="object 3">
            <a:extLst>
              <a:ext uri="{FF2B5EF4-FFF2-40B4-BE49-F238E27FC236}">
                <a16:creationId xmlns:a16="http://schemas.microsoft.com/office/drawing/2014/main" id="{31C4A91B-B5D4-4F2D-B762-2AE0D2078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192000" cy="4683760"/>
            <a:chOff x="0" y="0"/>
            <a:chExt cx="11520170" cy="4683760"/>
          </a:xfrm>
        </p:grpSpPr>
        <p:pic>
          <p:nvPicPr>
            <p:cNvPr id="5" name="object 4">
              <a:extLst>
                <a:ext uri="{FF2B5EF4-FFF2-40B4-BE49-F238E27FC236}">
                  <a16:creationId xmlns:a16="http://schemas.microsoft.com/office/drawing/2014/main" id="{8914EF95-11AD-4C3F-94EC-B98E9C62F0E4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1520004" cy="2076941"/>
            </a:xfrm>
            <a:prstGeom prst="rect">
              <a:avLst/>
            </a:prstGeom>
          </p:spPr>
        </p:pic>
        <p:sp>
          <p:nvSpPr>
            <p:cNvPr id="6" name="object 5">
              <a:extLst>
                <a:ext uri="{FF2B5EF4-FFF2-40B4-BE49-F238E27FC236}">
                  <a16:creationId xmlns:a16="http://schemas.microsoft.com/office/drawing/2014/main" id="{41C263E8-072F-4975-8217-451997214545}"/>
                </a:ext>
              </a:extLst>
            </p:cNvPr>
            <p:cNvSpPr/>
            <p:nvPr/>
          </p:nvSpPr>
          <p:spPr>
            <a:xfrm>
              <a:off x="0" y="799554"/>
              <a:ext cx="3884295" cy="3884295"/>
            </a:xfrm>
            <a:custGeom>
              <a:avLst/>
              <a:gdLst/>
              <a:ahLst/>
              <a:cxnLst/>
              <a:rect l="l" t="t" r="r" b="b"/>
              <a:pathLst>
                <a:path w="3884295" h="3884295">
                  <a:moveTo>
                    <a:pt x="3884108" y="0"/>
                  </a:moveTo>
                  <a:lnTo>
                    <a:pt x="2392480" y="0"/>
                  </a:lnTo>
                  <a:lnTo>
                    <a:pt x="0" y="2392480"/>
                  </a:lnTo>
                  <a:lnTo>
                    <a:pt x="0" y="3884096"/>
                  </a:lnTo>
                  <a:lnTo>
                    <a:pt x="3884108" y="0"/>
                  </a:lnTo>
                  <a:close/>
                </a:path>
              </a:pathLst>
            </a:custGeom>
            <a:solidFill>
              <a:srgbClr val="FFFFFF">
                <a:alpha val="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6">
              <a:extLst>
                <a:ext uri="{FF2B5EF4-FFF2-40B4-BE49-F238E27FC236}">
                  <a16:creationId xmlns:a16="http://schemas.microsoft.com/office/drawing/2014/main" id="{4CEB8CE5-07EB-4210-AAA9-F6DAFED730E5}"/>
                </a:ext>
              </a:extLst>
            </p:cNvPr>
            <p:cNvSpPr/>
            <p:nvPr/>
          </p:nvSpPr>
          <p:spPr>
            <a:xfrm>
              <a:off x="98785" y="359234"/>
              <a:ext cx="2311400" cy="1718310"/>
            </a:xfrm>
            <a:custGeom>
              <a:avLst/>
              <a:gdLst/>
              <a:ahLst/>
              <a:cxnLst/>
              <a:rect l="l" t="t" r="r" b="b"/>
              <a:pathLst>
                <a:path w="2311400" h="1718310">
                  <a:moveTo>
                    <a:pt x="2311298" y="0"/>
                  </a:moveTo>
                  <a:lnTo>
                    <a:pt x="1717700" y="0"/>
                  </a:lnTo>
                  <a:lnTo>
                    <a:pt x="0" y="1717700"/>
                  </a:lnTo>
                  <a:lnTo>
                    <a:pt x="593585" y="1717700"/>
                  </a:lnTo>
                  <a:lnTo>
                    <a:pt x="2311298" y="0"/>
                  </a:lnTo>
                  <a:close/>
                </a:path>
              </a:pathLst>
            </a:custGeom>
            <a:solidFill>
              <a:srgbClr val="6AA948">
                <a:alpha val="21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7" descr="Labklājības ministrijas ģerbonis">
              <a:extLst>
                <a:ext uri="{FF2B5EF4-FFF2-40B4-BE49-F238E27FC236}">
                  <a16:creationId xmlns:a16="http://schemas.microsoft.com/office/drawing/2014/main" id="{EEC9CD7A-ED8F-4BC0-9846-818F66478D16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41478" y="2073893"/>
              <a:ext cx="1236725" cy="1519427"/>
            </a:xfrm>
            <a:prstGeom prst="rect">
              <a:avLst/>
            </a:prstGeom>
          </p:spPr>
        </p:pic>
      </p:grpSp>
      <p:pic>
        <p:nvPicPr>
          <p:cNvPr id="9" name="object 8">
            <a:extLst>
              <a:ext uri="{FF2B5EF4-FFF2-40B4-BE49-F238E27FC236}">
                <a16:creationId xmlns:a16="http://schemas.microsoft.com/office/drawing/2014/main" id="{A6BB8A3F-2E7E-4544-B3F6-C1D79294BB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192396" y="5351041"/>
            <a:ext cx="1806689" cy="393188"/>
          </a:xfrm>
          <a:prstGeom prst="rect">
            <a:avLst/>
          </a:prstGeom>
        </p:spPr>
      </p:pic>
      <p:grpSp>
        <p:nvGrpSpPr>
          <p:cNvPr id="10" name="object 9">
            <a:extLst>
              <a:ext uri="{FF2B5EF4-FFF2-40B4-BE49-F238E27FC236}">
                <a16:creationId xmlns:a16="http://schemas.microsoft.com/office/drawing/2014/main" id="{6285AEDE-8C84-46BB-BF29-2E14F00C36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30338" y="6410325"/>
            <a:ext cx="962025" cy="447675"/>
            <a:chOff x="10042955" y="6032496"/>
            <a:chExt cx="962025" cy="447675"/>
          </a:xfrm>
        </p:grpSpPr>
        <p:sp>
          <p:nvSpPr>
            <p:cNvPr id="11" name="object 10">
              <a:extLst>
                <a:ext uri="{FF2B5EF4-FFF2-40B4-BE49-F238E27FC236}">
                  <a16:creationId xmlns:a16="http://schemas.microsoft.com/office/drawing/2014/main" id="{C939D13A-A605-4275-B71B-C9C4CBF0BF28}"/>
                </a:ext>
              </a:extLst>
            </p:cNvPr>
            <p:cNvSpPr/>
            <p:nvPr/>
          </p:nvSpPr>
          <p:spPr>
            <a:xfrm>
              <a:off x="10577759" y="6127987"/>
              <a:ext cx="426720" cy="352425"/>
            </a:xfrm>
            <a:custGeom>
              <a:avLst/>
              <a:gdLst/>
              <a:ahLst/>
              <a:cxnLst/>
              <a:rect l="l" t="t" r="r" b="b"/>
              <a:pathLst>
                <a:path w="426720" h="352425">
                  <a:moveTo>
                    <a:pt x="426605" y="0"/>
                  </a:moveTo>
                  <a:lnTo>
                    <a:pt x="352005" y="0"/>
                  </a:lnTo>
                  <a:lnTo>
                    <a:pt x="0" y="352005"/>
                  </a:lnTo>
                  <a:lnTo>
                    <a:pt x="74599" y="352005"/>
                  </a:lnTo>
                  <a:lnTo>
                    <a:pt x="426605" y="0"/>
                  </a:lnTo>
                  <a:close/>
                </a:path>
              </a:pathLst>
            </a:custGeom>
            <a:solidFill>
              <a:srgbClr val="005C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1">
              <a:extLst>
                <a:ext uri="{FF2B5EF4-FFF2-40B4-BE49-F238E27FC236}">
                  <a16:creationId xmlns:a16="http://schemas.microsoft.com/office/drawing/2014/main" id="{289C7E61-9891-46DE-ACD7-F72EEC190E81}"/>
                </a:ext>
              </a:extLst>
            </p:cNvPr>
            <p:cNvSpPr/>
            <p:nvPr/>
          </p:nvSpPr>
          <p:spPr>
            <a:xfrm>
              <a:off x="10042955" y="6032496"/>
              <a:ext cx="897255" cy="447675"/>
            </a:xfrm>
            <a:custGeom>
              <a:avLst/>
              <a:gdLst/>
              <a:ahLst/>
              <a:cxnLst/>
              <a:rect l="l" t="t" r="r" b="b"/>
              <a:pathLst>
                <a:path w="897254" h="447675">
                  <a:moveTo>
                    <a:pt x="896723" y="0"/>
                  </a:moveTo>
                  <a:lnTo>
                    <a:pt x="447498" y="2"/>
                  </a:lnTo>
                  <a:lnTo>
                    <a:pt x="0" y="447501"/>
                  </a:lnTo>
                  <a:lnTo>
                    <a:pt x="449224" y="447501"/>
                  </a:lnTo>
                  <a:lnTo>
                    <a:pt x="896723" y="2"/>
                  </a:lnTo>
                  <a:close/>
                </a:path>
              </a:pathLst>
            </a:custGeom>
            <a:solidFill>
              <a:srgbClr val="6AA948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3" name="Attēls 12">
            <a:extLst>
              <a:ext uri="{FF2B5EF4-FFF2-40B4-BE49-F238E27FC236}">
                <a16:creationId xmlns:a16="http://schemas.microsoft.com/office/drawing/2014/main" id="{CE0D0939-9BE8-43C0-9CB9-C09C148310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67420" y="5351041"/>
            <a:ext cx="1283121" cy="1283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7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2">
            <a:extLst>
              <a:ext uri="{FF2B5EF4-FFF2-40B4-BE49-F238E27FC236}">
                <a16:creationId xmlns:a16="http://schemas.microsoft.com/office/drawing/2014/main" id="{1B737402-0746-4F22-8C44-3C065A8767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43537" y="0"/>
            <a:ext cx="474846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9CBF0B-DE6B-4FF8-A4BB-9EE3543CE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429" y="2628190"/>
            <a:ext cx="4517571" cy="1782594"/>
          </a:xfrm>
        </p:spPr>
        <p:txBody>
          <a:bodyPr>
            <a:normAutofit fontScale="90000"/>
          </a:bodyPr>
          <a:lstStyle/>
          <a:p>
            <a:pPr marL="12700" marR="5080">
              <a:lnSpc>
                <a:spcPts val="3300"/>
              </a:lnSpc>
              <a:spcBef>
                <a:spcPts val="660"/>
              </a:spcBef>
            </a:pPr>
            <a:r>
              <a:rPr lang="en-GB" sz="3600" b="1" dirty="0">
                <a:solidFill>
                  <a:schemeClr val="bg1"/>
                </a:solidFill>
                <a:latin typeface="Calibri (Headings)"/>
                <a:cs typeface="Roboto"/>
              </a:rPr>
              <a:t>Projekta </a:t>
            </a:r>
            <a:r>
              <a:rPr lang="lv-LV" sz="3600" b="1" dirty="0">
                <a:solidFill>
                  <a:schemeClr val="bg1"/>
                </a:solidFill>
                <a:latin typeface="Calibri (Headings)"/>
                <a:cs typeface="Roboto"/>
              </a:rPr>
              <a:t>darbība</a:t>
            </a:r>
            <a:r>
              <a:rPr lang="en-GB" sz="3600" b="1" dirty="0">
                <a:solidFill>
                  <a:schemeClr val="bg1"/>
                </a:solidFill>
                <a:latin typeface="Calibri (Headings)"/>
                <a:cs typeface="Roboto"/>
              </a:rPr>
              <a:t>s v</a:t>
            </a:r>
            <a:r>
              <a:rPr lang="lv-LV" sz="3600" b="1" dirty="0">
                <a:solidFill>
                  <a:schemeClr val="bg1"/>
                </a:solidFill>
                <a:latin typeface="Calibri (Headings)"/>
                <a:cs typeface="Roboto"/>
              </a:rPr>
              <a:t>alsts un pašvaldību iestāžu, to kapitālsabiedrību darbiniekiem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649E70-9C88-470E-8E0B-A969F61D4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561" y="2087394"/>
            <a:ext cx="6882891" cy="3827631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70000"/>
              </a:lnSpc>
            </a:pPr>
            <a:r>
              <a:rPr lang="lv-LV" sz="6200" b="1" spc="-10" dirty="0">
                <a:latin typeface="Calibri (Headings)"/>
                <a:cs typeface="Arial" panose="020B0604020202020204" pitchFamily="34" charset="0"/>
              </a:rPr>
              <a:t>E-mācību  programma </a:t>
            </a:r>
            <a:r>
              <a:rPr lang="en-GB" sz="6200" b="1" spc="-10" dirty="0">
                <a:latin typeface="Calibri (Headings)"/>
                <a:cs typeface="Arial" panose="020B0604020202020204" pitchFamily="34" charset="0"/>
              </a:rPr>
              <a:t>un </a:t>
            </a:r>
            <a:r>
              <a:rPr lang="lv-LV" sz="6200" b="1" spc="-10" dirty="0">
                <a:latin typeface="Calibri (Headings)"/>
                <a:cs typeface="Arial" panose="020B0604020202020204" pitchFamily="34" charset="0"/>
              </a:rPr>
              <a:t>digitālā rokasgrāmata par vienlīdzīgu iespēju un nediskriminācijas jautājumiem</a:t>
            </a:r>
            <a:endParaRPr lang="en-GB" sz="6200" b="1" spc="-10" dirty="0">
              <a:latin typeface="Calibri (Headings)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</a:pPr>
            <a:endParaRPr lang="en-GB" sz="6200" b="1" spc="-10" dirty="0">
              <a:latin typeface="Calibri (Headings)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</a:pPr>
            <a:r>
              <a:rPr lang="lv-LV" sz="6200" b="1" spc="-10" dirty="0">
                <a:latin typeface="Calibri (Headings)"/>
                <a:cs typeface="Arial" panose="020B0604020202020204" pitchFamily="34" charset="0"/>
              </a:rPr>
              <a:t>Klātienes informatīvas diskusijas </a:t>
            </a:r>
          </a:p>
        </p:txBody>
      </p:sp>
      <p:pic>
        <p:nvPicPr>
          <p:cNvPr id="6" name="object 3" descr="Labklājības ministrijas ģerbonis">
            <a:extLst>
              <a:ext uri="{FF2B5EF4-FFF2-40B4-BE49-F238E27FC236}">
                <a16:creationId xmlns:a16="http://schemas.microsoft.com/office/drawing/2014/main" id="{39FDAE67-0E8D-44BE-B11C-23A532F2FB3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3872" y="0"/>
            <a:ext cx="1236715" cy="15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991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CBCA5-5168-44F7-B97F-21724F1E5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2841" y="335240"/>
            <a:ext cx="9333844" cy="1325563"/>
          </a:xfrm>
        </p:spPr>
        <p:txBody>
          <a:bodyPr>
            <a:normAutofit/>
          </a:bodyPr>
          <a:lstStyle/>
          <a:p>
            <a:pPr fontAlgn="ctr"/>
            <a:r>
              <a:rPr lang="lv-LV" sz="4000" dirty="0">
                <a:solidFill>
                  <a:schemeClr val="accent6">
                    <a:lumMod val="50000"/>
                  </a:schemeClr>
                </a:solidFill>
                <a:latin typeface="Calibri (Headings)"/>
                <a:cs typeface="Roboto"/>
              </a:rPr>
              <a:t>E-mācību  programma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1530E3-87EC-467E-ACAF-58BDD8CC0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765" y="1752706"/>
            <a:ext cx="11554539" cy="4998049"/>
          </a:xfrm>
        </p:spPr>
        <p:txBody>
          <a:bodyPr>
            <a:normAutofit lnSpcReduction="10000"/>
          </a:bodyPr>
          <a:lstStyle/>
          <a:p>
            <a:pPr marL="0" marR="5080" indent="0">
              <a:lnSpc>
                <a:spcPct val="150000"/>
              </a:lnSpc>
              <a:spcBef>
                <a:spcPts val="100"/>
              </a:spcBef>
              <a:buNone/>
            </a:pPr>
            <a:r>
              <a:rPr lang="en-GB" sz="2500" b="1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E-m</a:t>
            </a:r>
            <a:r>
              <a:rPr lang="lv-LV" sz="2500" b="1" spc="-10" dirty="0" err="1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ācību</a:t>
            </a:r>
            <a:r>
              <a:rPr lang="lv-LV" sz="2500" b="1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 mērķis: </a:t>
            </a:r>
          </a:p>
          <a:p>
            <a:pPr marL="0" marR="5080" indent="0">
              <a:lnSpc>
                <a:spcPct val="150000"/>
              </a:lnSpc>
              <a:spcBef>
                <a:spcPts val="100"/>
              </a:spcBef>
              <a:buNone/>
            </a:pPr>
            <a:r>
              <a:rPr lang="lv-LV" sz="2500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uzlabot politikas veidotāju un īstenotāju veiktspēju un zināšanu līmeni vienlīdzīgu iespēju un </a:t>
            </a:r>
            <a:r>
              <a:rPr lang="lv-LV" sz="2500" spc="-10" dirty="0" err="1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nediskriminācijas</a:t>
            </a:r>
            <a:r>
              <a:rPr lang="lv-LV" sz="2500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 jomā, lai labāk izprastu dažādu sabiedrības grupu un to pārstāvju specifiskās vajadzības, piedāvājot šiem pārstāvjiem atbilstošus pakalpojumus dažādās nozarēs</a:t>
            </a:r>
          </a:p>
          <a:p>
            <a:pPr marL="0" marR="5080" indent="0">
              <a:lnSpc>
                <a:spcPct val="150000"/>
              </a:lnSpc>
              <a:spcBef>
                <a:spcPts val="100"/>
              </a:spcBef>
              <a:buNone/>
            </a:pPr>
            <a:r>
              <a:rPr lang="en-GB" sz="2500" b="1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E-m</a:t>
            </a:r>
            <a:r>
              <a:rPr lang="lv-LV" sz="2500" b="1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ācīb</a:t>
            </a:r>
            <a:r>
              <a:rPr lang="en-GB" sz="2500" b="1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u i</a:t>
            </a:r>
            <a:r>
              <a:rPr lang="lv-LV" sz="2500" b="1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lgums: </a:t>
            </a:r>
            <a:r>
              <a:rPr lang="en-GB" sz="2500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p</a:t>
            </a:r>
            <a:r>
              <a:rPr lang="lv-LV" sz="2500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rovizoriski vismaz 14 akadēmiskās stundas (viena moduļa apguve 2 stundas)</a:t>
            </a:r>
          </a:p>
          <a:p>
            <a:pPr marL="0" marR="5080" indent="0">
              <a:lnSpc>
                <a:spcPct val="150000"/>
              </a:lnSpc>
              <a:spcBef>
                <a:spcPts val="100"/>
              </a:spcBef>
              <a:buNone/>
            </a:pPr>
            <a:endParaRPr lang="en-GB" sz="2500" b="1" spc="-10" dirty="0">
              <a:solidFill>
                <a:srgbClr val="313B42"/>
              </a:solidFill>
              <a:latin typeface="Calibri (Headings)"/>
              <a:cs typeface="Arial" panose="020B0604020202020204" pitchFamily="34" charset="0"/>
            </a:endParaRPr>
          </a:p>
          <a:p>
            <a:pPr marL="0" marR="5080" indent="0">
              <a:lnSpc>
                <a:spcPct val="150000"/>
              </a:lnSpc>
              <a:spcBef>
                <a:spcPts val="100"/>
              </a:spcBef>
              <a:buNone/>
            </a:pPr>
            <a:r>
              <a:rPr lang="en-GB" sz="2500" b="1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P</a:t>
            </a:r>
            <a:r>
              <a:rPr lang="lv-LV" sz="2500" b="1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rogramma ir izstrādāta</a:t>
            </a:r>
            <a:r>
              <a:rPr lang="en-GB" sz="2500" b="1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. </a:t>
            </a:r>
            <a:r>
              <a:rPr lang="lv-LV" sz="2200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Izstrādātājs nodibinājums “C-Modulis”</a:t>
            </a:r>
          </a:p>
        </p:txBody>
      </p:sp>
      <p:pic>
        <p:nvPicPr>
          <p:cNvPr id="4" name="object 10" descr="Labklājības ministrijas ģerbonis">
            <a:extLst>
              <a:ext uri="{FF2B5EF4-FFF2-40B4-BE49-F238E27FC236}">
                <a16:creationId xmlns:a16="http://schemas.microsoft.com/office/drawing/2014/main" id="{AC3518B3-898D-44D0-9546-A707DD2CAEC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3872" y="0"/>
            <a:ext cx="1236715" cy="1519425"/>
          </a:xfrm>
          <a:prstGeom prst="rect">
            <a:avLst/>
          </a:prstGeom>
        </p:spPr>
      </p:pic>
      <p:grpSp>
        <p:nvGrpSpPr>
          <p:cNvPr id="8" name="object 7">
            <a:extLst>
              <a:ext uri="{FF2B5EF4-FFF2-40B4-BE49-F238E27FC236}">
                <a16:creationId xmlns:a16="http://schemas.microsoft.com/office/drawing/2014/main" id="{ED65EA96-A3D3-40D2-A7E8-864D4EA619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704806" y="6410325"/>
            <a:ext cx="962025" cy="447675"/>
            <a:chOff x="10042955" y="6032496"/>
            <a:chExt cx="962025" cy="447675"/>
          </a:xfrm>
        </p:grpSpPr>
        <p:sp>
          <p:nvSpPr>
            <p:cNvPr id="9" name="object 8">
              <a:extLst>
                <a:ext uri="{FF2B5EF4-FFF2-40B4-BE49-F238E27FC236}">
                  <a16:creationId xmlns:a16="http://schemas.microsoft.com/office/drawing/2014/main" id="{EB248C85-CB22-4DD5-88E5-0684FE1A16ED}"/>
                </a:ext>
              </a:extLst>
            </p:cNvPr>
            <p:cNvSpPr/>
            <p:nvPr/>
          </p:nvSpPr>
          <p:spPr>
            <a:xfrm>
              <a:off x="10577759" y="6127987"/>
              <a:ext cx="426720" cy="352425"/>
            </a:xfrm>
            <a:custGeom>
              <a:avLst/>
              <a:gdLst/>
              <a:ahLst/>
              <a:cxnLst/>
              <a:rect l="l" t="t" r="r" b="b"/>
              <a:pathLst>
                <a:path w="426720" h="352425">
                  <a:moveTo>
                    <a:pt x="426605" y="0"/>
                  </a:moveTo>
                  <a:lnTo>
                    <a:pt x="352005" y="0"/>
                  </a:lnTo>
                  <a:lnTo>
                    <a:pt x="0" y="352005"/>
                  </a:lnTo>
                  <a:lnTo>
                    <a:pt x="74599" y="352005"/>
                  </a:lnTo>
                  <a:lnTo>
                    <a:pt x="426605" y="0"/>
                  </a:lnTo>
                  <a:close/>
                </a:path>
              </a:pathLst>
            </a:custGeom>
            <a:solidFill>
              <a:srgbClr val="005C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9">
              <a:extLst>
                <a:ext uri="{FF2B5EF4-FFF2-40B4-BE49-F238E27FC236}">
                  <a16:creationId xmlns:a16="http://schemas.microsoft.com/office/drawing/2014/main" id="{F168D2D7-8114-4B4F-83C2-07BFF13AE320}"/>
                </a:ext>
              </a:extLst>
            </p:cNvPr>
            <p:cNvSpPr/>
            <p:nvPr/>
          </p:nvSpPr>
          <p:spPr>
            <a:xfrm>
              <a:off x="10042955" y="6032496"/>
              <a:ext cx="897255" cy="447675"/>
            </a:xfrm>
            <a:custGeom>
              <a:avLst/>
              <a:gdLst/>
              <a:ahLst/>
              <a:cxnLst/>
              <a:rect l="l" t="t" r="r" b="b"/>
              <a:pathLst>
                <a:path w="897254" h="447675">
                  <a:moveTo>
                    <a:pt x="896723" y="0"/>
                  </a:moveTo>
                  <a:lnTo>
                    <a:pt x="447498" y="2"/>
                  </a:lnTo>
                  <a:lnTo>
                    <a:pt x="0" y="447501"/>
                  </a:lnTo>
                  <a:lnTo>
                    <a:pt x="449224" y="447501"/>
                  </a:lnTo>
                  <a:lnTo>
                    <a:pt x="896723" y="2"/>
                  </a:lnTo>
                  <a:close/>
                </a:path>
              </a:pathLst>
            </a:custGeom>
            <a:solidFill>
              <a:srgbClr val="6AA948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43438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CBCA5-5168-44F7-B97F-21724F1E5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2607" y="415254"/>
            <a:ext cx="4859064" cy="1325563"/>
          </a:xfrm>
        </p:spPr>
        <p:txBody>
          <a:bodyPr>
            <a:normAutofit/>
          </a:bodyPr>
          <a:lstStyle/>
          <a:p>
            <a:pPr algn="ctr" fontAlgn="ctr"/>
            <a:r>
              <a:rPr lang="lv-LV" sz="4000" dirty="0">
                <a:solidFill>
                  <a:schemeClr val="accent6">
                    <a:lumMod val="50000"/>
                  </a:schemeClr>
                </a:solidFill>
                <a:latin typeface="Calibri (Headings)"/>
                <a:cs typeface="Roboto"/>
              </a:rPr>
              <a:t>E-mācību  programma</a:t>
            </a:r>
            <a:r>
              <a:rPr lang="en-GB" sz="4000" dirty="0">
                <a:solidFill>
                  <a:schemeClr val="accent6">
                    <a:lumMod val="50000"/>
                  </a:schemeClr>
                </a:solidFill>
                <a:latin typeface="Calibri (Headings)"/>
                <a:cs typeface="Roboto"/>
              </a:rPr>
              <a:t>s saturs</a:t>
            </a:r>
            <a:endParaRPr lang="lv-LV" sz="4000" dirty="0">
              <a:solidFill>
                <a:schemeClr val="accent6">
                  <a:lumMod val="50000"/>
                </a:schemeClr>
              </a:solidFill>
              <a:latin typeface="Calibri (Headings)"/>
              <a:cs typeface="Roboto"/>
            </a:endParaRPr>
          </a:p>
        </p:txBody>
      </p:sp>
      <p:pic>
        <p:nvPicPr>
          <p:cNvPr id="4" name="object 10" descr="Labklājības ministrijas ģerbonis">
            <a:extLst>
              <a:ext uri="{FF2B5EF4-FFF2-40B4-BE49-F238E27FC236}">
                <a16:creationId xmlns:a16="http://schemas.microsoft.com/office/drawing/2014/main" id="{AC3518B3-898D-44D0-9546-A707DD2CAEC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3872" y="0"/>
            <a:ext cx="1236715" cy="1519425"/>
          </a:xfrm>
          <a:prstGeom prst="rect">
            <a:avLst/>
          </a:prstGeom>
        </p:spPr>
      </p:pic>
      <p:grpSp>
        <p:nvGrpSpPr>
          <p:cNvPr id="5" name="object 2">
            <a:extLst>
              <a:ext uri="{FF2B5EF4-FFF2-40B4-BE49-F238E27FC236}">
                <a16:creationId xmlns:a16="http://schemas.microsoft.com/office/drawing/2014/main" id="{5B770B7F-A6F6-4410-B699-F0B2E48E2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039350" y="3032564"/>
            <a:ext cx="2152650" cy="3144520"/>
            <a:chOff x="9367749" y="2648852"/>
            <a:chExt cx="2152650" cy="3144520"/>
          </a:xfrm>
        </p:grpSpPr>
        <p:sp>
          <p:nvSpPr>
            <p:cNvPr id="6" name="object 3">
              <a:extLst>
                <a:ext uri="{FF2B5EF4-FFF2-40B4-BE49-F238E27FC236}">
                  <a16:creationId xmlns:a16="http://schemas.microsoft.com/office/drawing/2014/main" id="{C420313E-5190-4D03-B217-47A0A5B690A9}"/>
                </a:ext>
              </a:extLst>
            </p:cNvPr>
            <p:cNvSpPr/>
            <p:nvPr/>
          </p:nvSpPr>
          <p:spPr>
            <a:xfrm>
              <a:off x="9367749" y="3640681"/>
              <a:ext cx="2152650" cy="2152650"/>
            </a:xfrm>
            <a:custGeom>
              <a:avLst/>
              <a:gdLst/>
              <a:ahLst/>
              <a:cxnLst/>
              <a:rect l="l" t="t" r="r" b="b"/>
              <a:pathLst>
                <a:path w="2152650" h="2152650">
                  <a:moveTo>
                    <a:pt x="2152242" y="0"/>
                  </a:moveTo>
                  <a:lnTo>
                    <a:pt x="0" y="2152242"/>
                  </a:lnTo>
                  <a:lnTo>
                    <a:pt x="1491615" y="2152242"/>
                  </a:lnTo>
                  <a:lnTo>
                    <a:pt x="2152242" y="1491616"/>
                  </a:lnTo>
                  <a:lnTo>
                    <a:pt x="2152242" y="0"/>
                  </a:lnTo>
                  <a:close/>
                </a:path>
              </a:pathLst>
            </a:custGeom>
            <a:solidFill>
              <a:srgbClr val="6AA948">
                <a:alpha val="6999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4">
              <a:extLst>
                <a:ext uri="{FF2B5EF4-FFF2-40B4-BE49-F238E27FC236}">
                  <a16:creationId xmlns:a16="http://schemas.microsoft.com/office/drawing/2014/main" id="{621ADDC3-8FE5-4BC7-9FA5-8AC66C130DE5}"/>
                </a:ext>
              </a:extLst>
            </p:cNvPr>
            <p:cNvSpPr/>
            <p:nvPr/>
          </p:nvSpPr>
          <p:spPr>
            <a:xfrm>
              <a:off x="10163380" y="2648852"/>
              <a:ext cx="1356995" cy="1356995"/>
            </a:xfrm>
            <a:custGeom>
              <a:avLst/>
              <a:gdLst/>
              <a:ahLst/>
              <a:cxnLst/>
              <a:rect l="l" t="t" r="r" b="b"/>
              <a:pathLst>
                <a:path w="1356995" h="1356995">
                  <a:moveTo>
                    <a:pt x="1356611" y="0"/>
                  </a:moveTo>
                  <a:lnTo>
                    <a:pt x="0" y="1356611"/>
                  </a:lnTo>
                  <a:lnTo>
                    <a:pt x="696823" y="1356611"/>
                  </a:lnTo>
                  <a:lnTo>
                    <a:pt x="1356611" y="696823"/>
                  </a:lnTo>
                  <a:lnTo>
                    <a:pt x="1356611" y="0"/>
                  </a:lnTo>
                  <a:close/>
                </a:path>
              </a:pathLst>
            </a:custGeom>
            <a:solidFill>
              <a:srgbClr val="6AA948">
                <a:alpha val="21000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8" name="object 7">
            <a:extLst>
              <a:ext uri="{FF2B5EF4-FFF2-40B4-BE49-F238E27FC236}">
                <a16:creationId xmlns:a16="http://schemas.microsoft.com/office/drawing/2014/main" id="{ED65EA96-A3D3-40D2-A7E8-864D4EA619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704806" y="6410325"/>
            <a:ext cx="962025" cy="447675"/>
            <a:chOff x="10042955" y="6032496"/>
            <a:chExt cx="962025" cy="447675"/>
          </a:xfrm>
        </p:grpSpPr>
        <p:sp>
          <p:nvSpPr>
            <p:cNvPr id="9" name="object 8">
              <a:extLst>
                <a:ext uri="{FF2B5EF4-FFF2-40B4-BE49-F238E27FC236}">
                  <a16:creationId xmlns:a16="http://schemas.microsoft.com/office/drawing/2014/main" id="{EB248C85-CB22-4DD5-88E5-0684FE1A16ED}"/>
                </a:ext>
              </a:extLst>
            </p:cNvPr>
            <p:cNvSpPr/>
            <p:nvPr/>
          </p:nvSpPr>
          <p:spPr>
            <a:xfrm>
              <a:off x="10577759" y="6127987"/>
              <a:ext cx="426720" cy="352425"/>
            </a:xfrm>
            <a:custGeom>
              <a:avLst/>
              <a:gdLst/>
              <a:ahLst/>
              <a:cxnLst/>
              <a:rect l="l" t="t" r="r" b="b"/>
              <a:pathLst>
                <a:path w="426720" h="352425">
                  <a:moveTo>
                    <a:pt x="426605" y="0"/>
                  </a:moveTo>
                  <a:lnTo>
                    <a:pt x="352005" y="0"/>
                  </a:lnTo>
                  <a:lnTo>
                    <a:pt x="0" y="352005"/>
                  </a:lnTo>
                  <a:lnTo>
                    <a:pt x="74599" y="352005"/>
                  </a:lnTo>
                  <a:lnTo>
                    <a:pt x="426605" y="0"/>
                  </a:lnTo>
                  <a:close/>
                </a:path>
              </a:pathLst>
            </a:custGeom>
            <a:solidFill>
              <a:srgbClr val="005C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9">
              <a:extLst>
                <a:ext uri="{FF2B5EF4-FFF2-40B4-BE49-F238E27FC236}">
                  <a16:creationId xmlns:a16="http://schemas.microsoft.com/office/drawing/2014/main" id="{F168D2D7-8114-4B4F-83C2-07BFF13AE320}"/>
                </a:ext>
              </a:extLst>
            </p:cNvPr>
            <p:cNvSpPr/>
            <p:nvPr/>
          </p:nvSpPr>
          <p:spPr>
            <a:xfrm>
              <a:off x="10042955" y="6032496"/>
              <a:ext cx="897255" cy="447675"/>
            </a:xfrm>
            <a:custGeom>
              <a:avLst/>
              <a:gdLst/>
              <a:ahLst/>
              <a:cxnLst/>
              <a:rect l="l" t="t" r="r" b="b"/>
              <a:pathLst>
                <a:path w="897254" h="447675">
                  <a:moveTo>
                    <a:pt x="896723" y="0"/>
                  </a:moveTo>
                  <a:lnTo>
                    <a:pt x="447498" y="2"/>
                  </a:lnTo>
                  <a:lnTo>
                    <a:pt x="0" y="447501"/>
                  </a:lnTo>
                  <a:lnTo>
                    <a:pt x="449224" y="447501"/>
                  </a:lnTo>
                  <a:lnTo>
                    <a:pt x="896723" y="2"/>
                  </a:lnTo>
                  <a:close/>
                </a:path>
              </a:pathLst>
            </a:custGeom>
            <a:solidFill>
              <a:srgbClr val="6AA948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" name="Picture 13">
            <a:hlinkClick r:id="rId4"/>
            <a:extLst>
              <a:ext uri="{FF2B5EF4-FFF2-40B4-BE49-F238E27FC236}">
                <a16:creationId xmlns:a16="http://schemas.microsoft.com/office/drawing/2014/main" id="{E634215B-6CA4-47E7-96C0-D0F69FBF5F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209" y="2567985"/>
            <a:ext cx="3120097" cy="221909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D76A6A1-0E5F-4699-8F15-63C90FBF4C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700" y="383172"/>
            <a:ext cx="2807105" cy="194458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721DDFD-8C43-488E-BE35-2E3B627904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72" y="2620162"/>
            <a:ext cx="2963706" cy="206762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4C26A26-D897-483A-B35A-2DAFDF0B641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72" y="4749889"/>
            <a:ext cx="2963706" cy="207727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CF1FE73-6951-4A1B-9BB7-E488AD40F53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253" y="4749889"/>
            <a:ext cx="2963706" cy="201049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C7C85CF-D039-417E-8D1F-225997FDFD3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286" y="4719318"/>
            <a:ext cx="2963706" cy="207026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0197AB2-D310-48D8-9B2E-B8C9E723043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286" y="2548841"/>
            <a:ext cx="2963706" cy="207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785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CBCA5-5168-44F7-B97F-21724F1E5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2841" y="335240"/>
            <a:ext cx="9333844" cy="1325563"/>
          </a:xfrm>
        </p:spPr>
        <p:txBody>
          <a:bodyPr>
            <a:normAutofit/>
          </a:bodyPr>
          <a:lstStyle/>
          <a:p>
            <a:pPr fontAlgn="ctr"/>
            <a:r>
              <a:rPr lang="lv-LV" sz="4000" dirty="0">
                <a:solidFill>
                  <a:schemeClr val="accent6">
                    <a:lumMod val="50000"/>
                  </a:schemeClr>
                </a:solidFill>
                <a:latin typeface="Calibri (Headings)"/>
                <a:cs typeface="Roboto"/>
              </a:rPr>
              <a:t>E-mācību  programma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1530E3-87EC-467E-ACAF-58BDD8CC0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766" y="1752707"/>
            <a:ext cx="11345564" cy="4884576"/>
          </a:xfrm>
        </p:spPr>
        <p:txBody>
          <a:bodyPr>
            <a:normAutofit lnSpcReduction="10000"/>
          </a:bodyPr>
          <a:lstStyle/>
          <a:p>
            <a:pPr marL="0" marR="5080" indent="0">
              <a:lnSpc>
                <a:spcPct val="150000"/>
              </a:lnSpc>
              <a:spcBef>
                <a:spcPts val="100"/>
              </a:spcBef>
              <a:buNone/>
            </a:pPr>
            <a:r>
              <a:rPr lang="lv-LV" sz="2400" b="1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Katrā </a:t>
            </a:r>
            <a:r>
              <a:rPr lang="en-GB" sz="2400" b="1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e-</a:t>
            </a:r>
            <a:r>
              <a:rPr lang="lv-LV" sz="2400" b="1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mācību programmas</a:t>
            </a:r>
            <a:r>
              <a:rPr lang="en-GB" sz="2400" b="1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 </a:t>
            </a:r>
            <a:r>
              <a:rPr lang="lv-LV" sz="2400" b="1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modulī: </a:t>
            </a:r>
          </a:p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lang="en-GB" sz="2200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t</a:t>
            </a:r>
            <a:r>
              <a:rPr lang="lv-LV" sz="2200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eorētiskais materiāls un informācija par tiesību aktiem un datiem</a:t>
            </a:r>
          </a:p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lang="lv-LV" sz="2200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praktiskie piemēri visu nozaru politikās</a:t>
            </a:r>
            <a:endParaRPr lang="en-GB" sz="2200" spc="-10" dirty="0">
              <a:solidFill>
                <a:srgbClr val="313B42"/>
              </a:solidFill>
              <a:latin typeface="Calibri (Headings)"/>
              <a:cs typeface="Arial" panose="020B0604020202020204" pitchFamily="34" charset="0"/>
            </a:endParaRPr>
          </a:p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lang="lv-LV" sz="2200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pašpārbaudes testi un uzdevumi</a:t>
            </a:r>
            <a:r>
              <a:rPr lang="en-GB" sz="2200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; gala </a:t>
            </a:r>
            <a:r>
              <a:rPr lang="lv-LV" sz="2200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pārbaudes tests moduļa beigās</a:t>
            </a:r>
            <a:r>
              <a:rPr lang="en-GB" sz="2200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.</a:t>
            </a:r>
            <a:endParaRPr lang="lv-LV" sz="2200" spc="-10" dirty="0">
              <a:solidFill>
                <a:srgbClr val="313B42"/>
              </a:solidFill>
              <a:latin typeface="Calibri (Headings)"/>
              <a:cs typeface="Arial" panose="020B0604020202020204" pitchFamily="34" charset="0"/>
            </a:endParaRPr>
          </a:p>
          <a:p>
            <a:pPr marL="0" marR="5080" indent="0">
              <a:lnSpc>
                <a:spcPct val="150000"/>
              </a:lnSpc>
              <a:spcBef>
                <a:spcPts val="100"/>
              </a:spcBef>
              <a:buNone/>
            </a:pPr>
            <a:endParaRPr lang="en-GB" sz="900" b="1" spc="-10" dirty="0">
              <a:solidFill>
                <a:srgbClr val="313B42"/>
              </a:solidFill>
              <a:latin typeface="Calibri (Headings)"/>
              <a:cs typeface="Arial" panose="020B0604020202020204" pitchFamily="34" charset="0"/>
            </a:endParaRPr>
          </a:p>
          <a:p>
            <a:pPr marL="0" marR="5080" indent="0">
              <a:lnSpc>
                <a:spcPct val="150000"/>
              </a:lnSpc>
              <a:spcBef>
                <a:spcPts val="100"/>
              </a:spcBef>
              <a:buNone/>
            </a:pPr>
            <a:r>
              <a:rPr lang="lv-LV" sz="2400" b="1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Turpmāk</a:t>
            </a:r>
            <a:r>
              <a:rPr lang="en-GB" sz="2400" b="1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ā </a:t>
            </a:r>
            <a:r>
              <a:rPr lang="lv-LV" sz="2400" b="1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rīcība:</a:t>
            </a:r>
            <a:r>
              <a:rPr lang="en-GB" sz="2400" b="1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 </a:t>
            </a:r>
          </a:p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lang="lv-LV" sz="2200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procesā ir e-mācību programmas moduļu testēšana </a:t>
            </a:r>
            <a:r>
              <a:rPr lang="en-GB" sz="2200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VAS MPS </a:t>
            </a:r>
            <a:r>
              <a:rPr lang="lv-LV" sz="2200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platformā</a:t>
            </a:r>
          </a:p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lang="en-GB" sz="2200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SIPK k</a:t>
            </a:r>
            <a:r>
              <a:rPr lang="lv-LV" sz="2200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omitejas locekļiem</a:t>
            </a:r>
            <a:r>
              <a:rPr lang="en-GB" sz="2200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 </a:t>
            </a:r>
            <a:r>
              <a:rPr lang="lv-LV" sz="2200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tik</a:t>
            </a:r>
            <a:r>
              <a:rPr lang="en-GB" sz="2200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s </a:t>
            </a:r>
            <a:r>
              <a:rPr lang="lv-LV" sz="2200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piedāvāta iespēja notestēt </a:t>
            </a:r>
            <a:r>
              <a:rPr lang="en-GB" sz="2200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e-</a:t>
            </a:r>
            <a:r>
              <a:rPr lang="lv-LV" sz="2200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mācīb</a:t>
            </a:r>
            <a:r>
              <a:rPr lang="en-GB" sz="2200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as VAS </a:t>
            </a:r>
            <a:r>
              <a:rPr lang="lv-LV" sz="2200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platformā</a:t>
            </a:r>
          </a:p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lang="en-GB" sz="2200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e-</a:t>
            </a:r>
            <a:r>
              <a:rPr lang="lv-LV" sz="2200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mācības sāksies </a:t>
            </a:r>
            <a:r>
              <a:rPr lang="en-GB" sz="2200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2026.gada I </a:t>
            </a:r>
            <a:r>
              <a:rPr lang="lv-LV" sz="2200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cet</a:t>
            </a:r>
            <a:r>
              <a:rPr lang="en-GB" sz="2200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ur</a:t>
            </a:r>
            <a:r>
              <a:rPr lang="lv-LV" sz="2200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ksnī V</a:t>
            </a:r>
            <a:r>
              <a:rPr lang="en-GB" sz="2200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alsts </a:t>
            </a:r>
            <a:r>
              <a:rPr lang="lv-LV" sz="2200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Administrācijas</a:t>
            </a:r>
            <a:r>
              <a:rPr lang="en-GB" sz="2200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 </a:t>
            </a:r>
            <a:r>
              <a:rPr lang="lv-LV" sz="2200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skolas platformā</a:t>
            </a:r>
            <a:r>
              <a:rPr lang="en-GB" sz="2200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 līdz 2029.gada beigām.</a:t>
            </a:r>
            <a:endParaRPr lang="lv-LV" sz="2200" spc="-10" dirty="0">
              <a:solidFill>
                <a:srgbClr val="313B42"/>
              </a:solidFill>
              <a:latin typeface="Calibri (Headings)"/>
              <a:cs typeface="Arial" panose="020B0604020202020204" pitchFamily="34" charset="0"/>
            </a:endParaRPr>
          </a:p>
        </p:txBody>
      </p:sp>
      <p:pic>
        <p:nvPicPr>
          <p:cNvPr id="4" name="object 10" descr="Labklājības ministrijas ģerbonis">
            <a:extLst>
              <a:ext uri="{FF2B5EF4-FFF2-40B4-BE49-F238E27FC236}">
                <a16:creationId xmlns:a16="http://schemas.microsoft.com/office/drawing/2014/main" id="{AC3518B3-898D-44D0-9546-A707DD2CAEC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3872" y="0"/>
            <a:ext cx="1236715" cy="1519425"/>
          </a:xfrm>
          <a:prstGeom prst="rect">
            <a:avLst/>
          </a:prstGeom>
        </p:spPr>
      </p:pic>
      <p:grpSp>
        <p:nvGrpSpPr>
          <p:cNvPr id="5" name="object 2">
            <a:extLst>
              <a:ext uri="{FF2B5EF4-FFF2-40B4-BE49-F238E27FC236}">
                <a16:creationId xmlns:a16="http://schemas.microsoft.com/office/drawing/2014/main" id="{5B770B7F-A6F6-4410-B699-F0B2E48E2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039350" y="3032564"/>
            <a:ext cx="2152650" cy="3144520"/>
            <a:chOff x="9367749" y="2648852"/>
            <a:chExt cx="2152650" cy="3144520"/>
          </a:xfrm>
        </p:grpSpPr>
        <p:sp>
          <p:nvSpPr>
            <p:cNvPr id="6" name="object 3">
              <a:extLst>
                <a:ext uri="{FF2B5EF4-FFF2-40B4-BE49-F238E27FC236}">
                  <a16:creationId xmlns:a16="http://schemas.microsoft.com/office/drawing/2014/main" id="{C420313E-5190-4D03-B217-47A0A5B690A9}"/>
                </a:ext>
              </a:extLst>
            </p:cNvPr>
            <p:cNvSpPr/>
            <p:nvPr/>
          </p:nvSpPr>
          <p:spPr>
            <a:xfrm>
              <a:off x="9367749" y="3640681"/>
              <a:ext cx="2152650" cy="2152650"/>
            </a:xfrm>
            <a:custGeom>
              <a:avLst/>
              <a:gdLst/>
              <a:ahLst/>
              <a:cxnLst/>
              <a:rect l="l" t="t" r="r" b="b"/>
              <a:pathLst>
                <a:path w="2152650" h="2152650">
                  <a:moveTo>
                    <a:pt x="2152242" y="0"/>
                  </a:moveTo>
                  <a:lnTo>
                    <a:pt x="0" y="2152242"/>
                  </a:lnTo>
                  <a:lnTo>
                    <a:pt x="1491615" y="2152242"/>
                  </a:lnTo>
                  <a:lnTo>
                    <a:pt x="2152242" y="1491616"/>
                  </a:lnTo>
                  <a:lnTo>
                    <a:pt x="2152242" y="0"/>
                  </a:lnTo>
                  <a:close/>
                </a:path>
              </a:pathLst>
            </a:custGeom>
            <a:solidFill>
              <a:srgbClr val="6AA948">
                <a:alpha val="6999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4">
              <a:extLst>
                <a:ext uri="{FF2B5EF4-FFF2-40B4-BE49-F238E27FC236}">
                  <a16:creationId xmlns:a16="http://schemas.microsoft.com/office/drawing/2014/main" id="{621ADDC3-8FE5-4BC7-9FA5-8AC66C130DE5}"/>
                </a:ext>
              </a:extLst>
            </p:cNvPr>
            <p:cNvSpPr/>
            <p:nvPr/>
          </p:nvSpPr>
          <p:spPr>
            <a:xfrm>
              <a:off x="10163380" y="2648852"/>
              <a:ext cx="1356995" cy="1356995"/>
            </a:xfrm>
            <a:custGeom>
              <a:avLst/>
              <a:gdLst/>
              <a:ahLst/>
              <a:cxnLst/>
              <a:rect l="l" t="t" r="r" b="b"/>
              <a:pathLst>
                <a:path w="1356995" h="1356995">
                  <a:moveTo>
                    <a:pt x="1356611" y="0"/>
                  </a:moveTo>
                  <a:lnTo>
                    <a:pt x="0" y="1356611"/>
                  </a:lnTo>
                  <a:lnTo>
                    <a:pt x="696823" y="1356611"/>
                  </a:lnTo>
                  <a:lnTo>
                    <a:pt x="1356611" y="696823"/>
                  </a:lnTo>
                  <a:lnTo>
                    <a:pt x="1356611" y="0"/>
                  </a:lnTo>
                  <a:close/>
                </a:path>
              </a:pathLst>
            </a:custGeom>
            <a:solidFill>
              <a:srgbClr val="6AA948">
                <a:alpha val="21000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8" name="object 7">
            <a:extLst>
              <a:ext uri="{FF2B5EF4-FFF2-40B4-BE49-F238E27FC236}">
                <a16:creationId xmlns:a16="http://schemas.microsoft.com/office/drawing/2014/main" id="{ED65EA96-A3D3-40D2-A7E8-864D4EA619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704806" y="6410325"/>
            <a:ext cx="962025" cy="447675"/>
            <a:chOff x="10042955" y="6032496"/>
            <a:chExt cx="962025" cy="447675"/>
          </a:xfrm>
        </p:grpSpPr>
        <p:sp>
          <p:nvSpPr>
            <p:cNvPr id="9" name="object 8">
              <a:extLst>
                <a:ext uri="{FF2B5EF4-FFF2-40B4-BE49-F238E27FC236}">
                  <a16:creationId xmlns:a16="http://schemas.microsoft.com/office/drawing/2014/main" id="{EB248C85-CB22-4DD5-88E5-0684FE1A16ED}"/>
                </a:ext>
              </a:extLst>
            </p:cNvPr>
            <p:cNvSpPr/>
            <p:nvPr/>
          </p:nvSpPr>
          <p:spPr>
            <a:xfrm>
              <a:off x="10577759" y="6127987"/>
              <a:ext cx="426720" cy="352425"/>
            </a:xfrm>
            <a:custGeom>
              <a:avLst/>
              <a:gdLst/>
              <a:ahLst/>
              <a:cxnLst/>
              <a:rect l="l" t="t" r="r" b="b"/>
              <a:pathLst>
                <a:path w="426720" h="352425">
                  <a:moveTo>
                    <a:pt x="426605" y="0"/>
                  </a:moveTo>
                  <a:lnTo>
                    <a:pt x="352005" y="0"/>
                  </a:lnTo>
                  <a:lnTo>
                    <a:pt x="0" y="352005"/>
                  </a:lnTo>
                  <a:lnTo>
                    <a:pt x="74599" y="352005"/>
                  </a:lnTo>
                  <a:lnTo>
                    <a:pt x="426605" y="0"/>
                  </a:lnTo>
                  <a:close/>
                </a:path>
              </a:pathLst>
            </a:custGeom>
            <a:solidFill>
              <a:srgbClr val="005C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9">
              <a:extLst>
                <a:ext uri="{FF2B5EF4-FFF2-40B4-BE49-F238E27FC236}">
                  <a16:creationId xmlns:a16="http://schemas.microsoft.com/office/drawing/2014/main" id="{F168D2D7-8114-4B4F-83C2-07BFF13AE320}"/>
                </a:ext>
              </a:extLst>
            </p:cNvPr>
            <p:cNvSpPr/>
            <p:nvPr/>
          </p:nvSpPr>
          <p:spPr>
            <a:xfrm>
              <a:off x="10042955" y="6032496"/>
              <a:ext cx="897255" cy="447675"/>
            </a:xfrm>
            <a:custGeom>
              <a:avLst/>
              <a:gdLst/>
              <a:ahLst/>
              <a:cxnLst/>
              <a:rect l="l" t="t" r="r" b="b"/>
              <a:pathLst>
                <a:path w="897254" h="447675">
                  <a:moveTo>
                    <a:pt x="896723" y="0"/>
                  </a:moveTo>
                  <a:lnTo>
                    <a:pt x="447498" y="2"/>
                  </a:lnTo>
                  <a:lnTo>
                    <a:pt x="0" y="447501"/>
                  </a:lnTo>
                  <a:lnTo>
                    <a:pt x="449224" y="447501"/>
                  </a:lnTo>
                  <a:lnTo>
                    <a:pt x="896723" y="2"/>
                  </a:lnTo>
                  <a:close/>
                </a:path>
              </a:pathLst>
            </a:custGeom>
            <a:solidFill>
              <a:srgbClr val="6AA948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56164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CBCA5-5168-44F7-B97F-21724F1E5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2841" y="335240"/>
            <a:ext cx="9333844" cy="1325563"/>
          </a:xfrm>
        </p:spPr>
        <p:txBody>
          <a:bodyPr>
            <a:normAutofit/>
          </a:bodyPr>
          <a:lstStyle/>
          <a:p>
            <a:r>
              <a:rPr lang="lv-LV" sz="4000" dirty="0">
                <a:solidFill>
                  <a:schemeClr val="accent6">
                    <a:lumMod val="50000"/>
                  </a:schemeClr>
                </a:solidFill>
                <a:latin typeface="Calibri (Headings)"/>
                <a:cs typeface="Roboto"/>
              </a:rPr>
              <a:t>Digitālā rokasgrāmata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1530E3-87EC-467E-ACAF-58BDD8CC0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829" y="2042702"/>
            <a:ext cx="8284817" cy="4836591"/>
          </a:xfrm>
        </p:spPr>
        <p:txBody>
          <a:bodyPr>
            <a:normAutofit/>
          </a:bodyPr>
          <a:lstStyle/>
          <a:p>
            <a:pPr marL="0" marR="5080" indent="0">
              <a:lnSpc>
                <a:spcPct val="150000"/>
              </a:lnSpc>
              <a:spcBef>
                <a:spcPts val="100"/>
              </a:spcBef>
              <a:buNone/>
            </a:pPr>
            <a:r>
              <a:rPr lang="lv-LV" sz="2400" b="1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Rokasgrāmata ir metodisks atbalsta materiāls</a:t>
            </a:r>
            <a:r>
              <a:rPr lang="en-GB" sz="2400" b="1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 </a:t>
            </a:r>
            <a:r>
              <a:rPr lang="lv-LV" sz="2400" b="1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nozaru politikas </a:t>
            </a:r>
            <a:endParaRPr lang="en-GB" sz="2400" b="1" spc="-10" dirty="0">
              <a:solidFill>
                <a:srgbClr val="313B42"/>
              </a:solidFill>
              <a:latin typeface="Calibri (Headings)"/>
              <a:cs typeface="Arial" panose="020B0604020202020204" pitchFamily="34" charset="0"/>
            </a:endParaRPr>
          </a:p>
          <a:p>
            <a:pPr marL="0" marR="5080" indent="0">
              <a:lnSpc>
                <a:spcPct val="150000"/>
              </a:lnSpc>
              <a:spcBef>
                <a:spcPts val="100"/>
              </a:spcBef>
              <a:buNone/>
            </a:pPr>
            <a:r>
              <a:rPr lang="lv-LV" sz="2400" b="1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veidotājiem un īstenotājiem par diskriminācijas novēršanu </a:t>
            </a:r>
            <a:endParaRPr lang="en-GB" sz="2400" b="1" spc="-10" dirty="0">
              <a:solidFill>
                <a:srgbClr val="313B42"/>
              </a:solidFill>
              <a:latin typeface="Calibri (Headings)"/>
              <a:cs typeface="Arial" panose="020B0604020202020204" pitchFamily="34" charset="0"/>
            </a:endParaRPr>
          </a:p>
          <a:p>
            <a:pPr marL="0" marR="5080" indent="0">
              <a:lnSpc>
                <a:spcPct val="150000"/>
              </a:lnSpc>
              <a:spcBef>
                <a:spcPts val="100"/>
              </a:spcBef>
              <a:buNone/>
            </a:pPr>
            <a:r>
              <a:rPr lang="en-GB" sz="2400" b="1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p</a:t>
            </a:r>
            <a:r>
              <a:rPr lang="lv-LV" sz="2400" b="1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olitikas</a:t>
            </a:r>
            <a:r>
              <a:rPr lang="en-GB" sz="2400" b="1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 </a:t>
            </a:r>
            <a:r>
              <a:rPr lang="lv-LV" sz="2400" b="1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veidošanas un pakalpojumu sniegšanas procesā</a:t>
            </a:r>
            <a:endParaRPr lang="lv-LV" sz="2200" spc="-10" dirty="0">
              <a:solidFill>
                <a:srgbClr val="313B42"/>
              </a:solidFill>
              <a:latin typeface="Calibri (Headings)"/>
              <a:cs typeface="Arial" panose="020B0604020202020204" pitchFamily="34" charset="0"/>
            </a:endParaRPr>
          </a:p>
          <a:p>
            <a:pPr marL="0" marR="5080" indent="0">
              <a:lnSpc>
                <a:spcPct val="150000"/>
              </a:lnSpc>
              <a:spcBef>
                <a:spcPts val="100"/>
              </a:spcBef>
              <a:buNone/>
            </a:pPr>
            <a:endParaRPr lang="en-GB" sz="800" b="1" spc="-10" dirty="0">
              <a:solidFill>
                <a:srgbClr val="313B42"/>
              </a:solidFill>
              <a:latin typeface="Calibri (Headings)"/>
              <a:cs typeface="Arial" panose="020B0604020202020204" pitchFamily="34" charset="0"/>
            </a:endParaRPr>
          </a:p>
          <a:p>
            <a:pPr marL="0" marR="5080" indent="0">
              <a:lnSpc>
                <a:spcPct val="150000"/>
              </a:lnSpc>
              <a:spcBef>
                <a:spcPts val="100"/>
              </a:spcBef>
              <a:buNone/>
            </a:pPr>
            <a:endParaRPr lang="en-GB" sz="800" b="1" spc="-10" dirty="0">
              <a:solidFill>
                <a:srgbClr val="313B42"/>
              </a:solidFill>
              <a:latin typeface="Calibri (Headings)"/>
              <a:cs typeface="Arial" panose="020B0604020202020204" pitchFamily="34" charset="0"/>
            </a:endParaRPr>
          </a:p>
          <a:p>
            <a:pPr marL="0" marR="5080" indent="0">
              <a:lnSpc>
                <a:spcPct val="150000"/>
              </a:lnSpc>
              <a:spcBef>
                <a:spcPts val="100"/>
              </a:spcBef>
              <a:buNone/>
            </a:pPr>
            <a:r>
              <a:rPr lang="lv-LV" sz="2400" b="1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Rokasgrāmata ir izstrādāta. </a:t>
            </a:r>
          </a:p>
          <a:p>
            <a:pPr marL="0" marR="5080" indent="0">
              <a:lnSpc>
                <a:spcPct val="150000"/>
              </a:lnSpc>
              <a:spcBef>
                <a:spcPts val="100"/>
              </a:spcBef>
              <a:buNone/>
            </a:pPr>
            <a:r>
              <a:rPr lang="lv-LV" sz="2200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Būs pieejama kā papildus materiāls VAS e-mācību dalībniekiem</a:t>
            </a:r>
            <a:r>
              <a:rPr lang="en-GB" sz="2200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 un LM </a:t>
            </a:r>
            <a:r>
              <a:rPr lang="lv-LV" sz="2200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tīmekļvietnē projekta sadaļā.</a:t>
            </a:r>
          </a:p>
        </p:txBody>
      </p:sp>
      <p:pic>
        <p:nvPicPr>
          <p:cNvPr id="4" name="object 10" descr="Labklājības ministrijas ģerbonis">
            <a:extLst>
              <a:ext uri="{FF2B5EF4-FFF2-40B4-BE49-F238E27FC236}">
                <a16:creationId xmlns:a16="http://schemas.microsoft.com/office/drawing/2014/main" id="{AC3518B3-898D-44D0-9546-A707DD2CAEC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3872" y="0"/>
            <a:ext cx="1236715" cy="1519425"/>
          </a:xfrm>
          <a:prstGeom prst="rect">
            <a:avLst/>
          </a:prstGeom>
        </p:spPr>
      </p:pic>
      <p:grpSp>
        <p:nvGrpSpPr>
          <p:cNvPr id="5" name="object 2">
            <a:extLst>
              <a:ext uri="{FF2B5EF4-FFF2-40B4-BE49-F238E27FC236}">
                <a16:creationId xmlns:a16="http://schemas.microsoft.com/office/drawing/2014/main" id="{5B770B7F-A6F6-4410-B699-F0B2E48E2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039350" y="3032564"/>
            <a:ext cx="2152650" cy="3144520"/>
            <a:chOff x="9367749" y="2648852"/>
            <a:chExt cx="2152650" cy="3144520"/>
          </a:xfrm>
        </p:grpSpPr>
        <p:sp>
          <p:nvSpPr>
            <p:cNvPr id="6" name="object 3">
              <a:extLst>
                <a:ext uri="{FF2B5EF4-FFF2-40B4-BE49-F238E27FC236}">
                  <a16:creationId xmlns:a16="http://schemas.microsoft.com/office/drawing/2014/main" id="{C420313E-5190-4D03-B217-47A0A5B690A9}"/>
                </a:ext>
              </a:extLst>
            </p:cNvPr>
            <p:cNvSpPr/>
            <p:nvPr/>
          </p:nvSpPr>
          <p:spPr>
            <a:xfrm>
              <a:off x="9367749" y="3640681"/>
              <a:ext cx="2152650" cy="2152650"/>
            </a:xfrm>
            <a:custGeom>
              <a:avLst/>
              <a:gdLst/>
              <a:ahLst/>
              <a:cxnLst/>
              <a:rect l="l" t="t" r="r" b="b"/>
              <a:pathLst>
                <a:path w="2152650" h="2152650">
                  <a:moveTo>
                    <a:pt x="2152242" y="0"/>
                  </a:moveTo>
                  <a:lnTo>
                    <a:pt x="0" y="2152242"/>
                  </a:lnTo>
                  <a:lnTo>
                    <a:pt x="1491615" y="2152242"/>
                  </a:lnTo>
                  <a:lnTo>
                    <a:pt x="2152242" y="1491616"/>
                  </a:lnTo>
                  <a:lnTo>
                    <a:pt x="2152242" y="0"/>
                  </a:lnTo>
                  <a:close/>
                </a:path>
              </a:pathLst>
            </a:custGeom>
            <a:solidFill>
              <a:srgbClr val="6AA948">
                <a:alpha val="6999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4">
              <a:extLst>
                <a:ext uri="{FF2B5EF4-FFF2-40B4-BE49-F238E27FC236}">
                  <a16:creationId xmlns:a16="http://schemas.microsoft.com/office/drawing/2014/main" id="{621ADDC3-8FE5-4BC7-9FA5-8AC66C130DE5}"/>
                </a:ext>
              </a:extLst>
            </p:cNvPr>
            <p:cNvSpPr/>
            <p:nvPr/>
          </p:nvSpPr>
          <p:spPr>
            <a:xfrm>
              <a:off x="10163380" y="2648852"/>
              <a:ext cx="1356995" cy="1356995"/>
            </a:xfrm>
            <a:custGeom>
              <a:avLst/>
              <a:gdLst/>
              <a:ahLst/>
              <a:cxnLst/>
              <a:rect l="l" t="t" r="r" b="b"/>
              <a:pathLst>
                <a:path w="1356995" h="1356995">
                  <a:moveTo>
                    <a:pt x="1356611" y="0"/>
                  </a:moveTo>
                  <a:lnTo>
                    <a:pt x="0" y="1356611"/>
                  </a:lnTo>
                  <a:lnTo>
                    <a:pt x="696823" y="1356611"/>
                  </a:lnTo>
                  <a:lnTo>
                    <a:pt x="1356611" y="696823"/>
                  </a:lnTo>
                  <a:lnTo>
                    <a:pt x="1356611" y="0"/>
                  </a:lnTo>
                  <a:close/>
                </a:path>
              </a:pathLst>
            </a:custGeom>
            <a:solidFill>
              <a:srgbClr val="6AA948">
                <a:alpha val="21000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8" name="object 7">
            <a:extLst>
              <a:ext uri="{FF2B5EF4-FFF2-40B4-BE49-F238E27FC236}">
                <a16:creationId xmlns:a16="http://schemas.microsoft.com/office/drawing/2014/main" id="{ED65EA96-A3D3-40D2-A7E8-864D4EA619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704806" y="6410325"/>
            <a:ext cx="962025" cy="447675"/>
            <a:chOff x="10042955" y="6032496"/>
            <a:chExt cx="962025" cy="447675"/>
          </a:xfrm>
        </p:grpSpPr>
        <p:sp>
          <p:nvSpPr>
            <p:cNvPr id="9" name="object 8">
              <a:extLst>
                <a:ext uri="{FF2B5EF4-FFF2-40B4-BE49-F238E27FC236}">
                  <a16:creationId xmlns:a16="http://schemas.microsoft.com/office/drawing/2014/main" id="{EB248C85-CB22-4DD5-88E5-0684FE1A16ED}"/>
                </a:ext>
              </a:extLst>
            </p:cNvPr>
            <p:cNvSpPr/>
            <p:nvPr/>
          </p:nvSpPr>
          <p:spPr>
            <a:xfrm>
              <a:off x="10577759" y="6127987"/>
              <a:ext cx="426720" cy="352425"/>
            </a:xfrm>
            <a:custGeom>
              <a:avLst/>
              <a:gdLst/>
              <a:ahLst/>
              <a:cxnLst/>
              <a:rect l="l" t="t" r="r" b="b"/>
              <a:pathLst>
                <a:path w="426720" h="352425">
                  <a:moveTo>
                    <a:pt x="426605" y="0"/>
                  </a:moveTo>
                  <a:lnTo>
                    <a:pt x="352005" y="0"/>
                  </a:lnTo>
                  <a:lnTo>
                    <a:pt x="0" y="352005"/>
                  </a:lnTo>
                  <a:lnTo>
                    <a:pt x="74599" y="352005"/>
                  </a:lnTo>
                  <a:lnTo>
                    <a:pt x="426605" y="0"/>
                  </a:lnTo>
                  <a:close/>
                </a:path>
              </a:pathLst>
            </a:custGeom>
            <a:solidFill>
              <a:srgbClr val="005C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9">
              <a:extLst>
                <a:ext uri="{FF2B5EF4-FFF2-40B4-BE49-F238E27FC236}">
                  <a16:creationId xmlns:a16="http://schemas.microsoft.com/office/drawing/2014/main" id="{F168D2D7-8114-4B4F-83C2-07BFF13AE320}"/>
                </a:ext>
              </a:extLst>
            </p:cNvPr>
            <p:cNvSpPr/>
            <p:nvPr/>
          </p:nvSpPr>
          <p:spPr>
            <a:xfrm>
              <a:off x="10042955" y="6032496"/>
              <a:ext cx="897255" cy="447675"/>
            </a:xfrm>
            <a:custGeom>
              <a:avLst/>
              <a:gdLst/>
              <a:ahLst/>
              <a:cxnLst/>
              <a:rect l="l" t="t" r="r" b="b"/>
              <a:pathLst>
                <a:path w="897254" h="447675">
                  <a:moveTo>
                    <a:pt x="896723" y="0"/>
                  </a:moveTo>
                  <a:lnTo>
                    <a:pt x="447498" y="2"/>
                  </a:lnTo>
                  <a:lnTo>
                    <a:pt x="0" y="447501"/>
                  </a:lnTo>
                  <a:lnTo>
                    <a:pt x="449224" y="447501"/>
                  </a:lnTo>
                  <a:lnTo>
                    <a:pt x="896723" y="2"/>
                  </a:lnTo>
                  <a:close/>
                </a:path>
              </a:pathLst>
            </a:custGeom>
            <a:solidFill>
              <a:srgbClr val="6AA948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54FCCBC-D69D-4ADB-A7F7-E5FE78FC80DE}"/>
              </a:ext>
            </a:extLst>
          </p:cNvPr>
          <p:cNvSpPr txBox="1"/>
          <p:nvPr/>
        </p:nvSpPr>
        <p:spPr>
          <a:xfrm>
            <a:off x="7645399" y="6509961"/>
            <a:ext cx="3767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/>
              <a:t>Izstrādātājs nodibinājums “C-Modulis”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7C318F49-8CA9-48D6-BF25-D1F58F897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295" y="1265685"/>
            <a:ext cx="3682110" cy="5094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97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CBCA5-5168-44F7-B97F-21724F1E5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2841" y="335240"/>
            <a:ext cx="9333844" cy="1325563"/>
          </a:xfrm>
        </p:spPr>
        <p:txBody>
          <a:bodyPr>
            <a:normAutofit/>
          </a:bodyPr>
          <a:lstStyle/>
          <a:p>
            <a:r>
              <a:rPr lang="lv-LV" sz="4000" dirty="0">
                <a:solidFill>
                  <a:schemeClr val="accent6">
                    <a:lumMod val="50000"/>
                  </a:schemeClr>
                </a:solidFill>
                <a:latin typeface="Calibri (Headings)"/>
                <a:cs typeface="Roboto"/>
              </a:rPr>
              <a:t>Klātienes informatīvas diskusijas </a:t>
            </a:r>
            <a:br>
              <a:rPr lang="en-GB" sz="4000" dirty="0">
                <a:solidFill>
                  <a:schemeClr val="accent6">
                    <a:lumMod val="50000"/>
                  </a:schemeClr>
                </a:solidFill>
                <a:latin typeface="Calibri (Headings)"/>
                <a:cs typeface="Roboto"/>
              </a:rPr>
            </a:br>
            <a:r>
              <a:rPr lang="lv-LV" sz="4000" dirty="0">
                <a:solidFill>
                  <a:schemeClr val="accent6">
                    <a:lumMod val="50000"/>
                  </a:schemeClr>
                </a:solidFill>
                <a:latin typeface="Calibri (Headings)"/>
                <a:cs typeface="Roboto"/>
              </a:rPr>
              <a:t>Rīgā un Latvijas reģionos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1530E3-87EC-467E-ACAF-58BDD8CC0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159" y="1628130"/>
            <a:ext cx="11281319" cy="4946921"/>
          </a:xfrm>
        </p:spPr>
        <p:txBody>
          <a:bodyPr>
            <a:normAutofit/>
          </a:bodyPr>
          <a:lstStyle/>
          <a:p>
            <a:pPr marL="0" marR="5080" indent="0">
              <a:lnSpc>
                <a:spcPct val="150000"/>
              </a:lnSpc>
              <a:spcBef>
                <a:spcPts val="100"/>
              </a:spcBef>
              <a:buNone/>
            </a:pPr>
            <a:r>
              <a:rPr lang="lv-LV" sz="2400" b="1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Notik</a:t>
            </a:r>
            <a:r>
              <a:rPr lang="en-GB" sz="2400" b="1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ušas diskusijas</a:t>
            </a:r>
            <a:r>
              <a:rPr lang="lv-LV" sz="2400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: </a:t>
            </a:r>
            <a:endParaRPr lang="en-GB" sz="2400" spc="-10" dirty="0">
              <a:solidFill>
                <a:srgbClr val="313B42"/>
              </a:solidFill>
              <a:latin typeface="Calibri (Headings)"/>
              <a:cs typeface="Arial" panose="020B0604020202020204" pitchFamily="34" charset="0"/>
            </a:endParaRPr>
          </a:p>
          <a:p>
            <a:pPr marR="5080">
              <a:lnSpc>
                <a:spcPct val="150000"/>
              </a:lnSpc>
              <a:spcBef>
                <a:spcPts val="100"/>
              </a:spcBef>
            </a:pPr>
            <a:r>
              <a:rPr lang="lv-LV" sz="2200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18.06.2025. diskusija par pārredzama atalgojuma direktīvas prasību ieviešanu publiskajā sektorā</a:t>
            </a:r>
            <a:endParaRPr lang="en-GB" sz="2200" spc="-10" dirty="0">
              <a:solidFill>
                <a:srgbClr val="313B42"/>
              </a:solidFill>
              <a:latin typeface="Calibri (Headings)"/>
              <a:cs typeface="Arial" panose="020B0604020202020204" pitchFamily="34" charset="0"/>
            </a:endParaRPr>
          </a:p>
          <a:p>
            <a:pPr marR="5080">
              <a:lnSpc>
                <a:spcPct val="150000"/>
              </a:lnSpc>
              <a:spcBef>
                <a:spcPts val="100"/>
              </a:spcBef>
            </a:pPr>
            <a:r>
              <a:rPr lang="lv-LV" sz="2200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08.10.2025. diskusija “Iekļaujoša komunikācija” - pieredzes apmaiņa par klātienes komunikācijas veidiem un praksēm ņemot vērā cilvēku ar funkcionāliem traucējumiem vajadzības</a:t>
            </a:r>
          </a:p>
          <a:p>
            <a:pPr marL="0" marR="5080" indent="0">
              <a:lnSpc>
                <a:spcPct val="150000"/>
              </a:lnSpc>
              <a:spcBef>
                <a:spcPts val="100"/>
              </a:spcBef>
              <a:buNone/>
            </a:pPr>
            <a:endParaRPr lang="en-GB" sz="2200" spc="-10" dirty="0">
              <a:solidFill>
                <a:srgbClr val="313B42"/>
              </a:solidFill>
              <a:latin typeface="Calibri (Headings)"/>
              <a:cs typeface="Arial" panose="020B0604020202020204" pitchFamily="34" charset="0"/>
            </a:endParaRPr>
          </a:p>
          <a:p>
            <a:pPr marL="0" marR="5080" indent="0">
              <a:lnSpc>
                <a:spcPct val="150000"/>
              </a:lnSpc>
              <a:spcBef>
                <a:spcPts val="100"/>
              </a:spcBef>
              <a:buNone/>
            </a:pPr>
            <a:r>
              <a:rPr lang="en-GB" sz="2400" b="1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2026.gadā ir p</a:t>
            </a:r>
            <a:r>
              <a:rPr lang="lv-LV" sz="2400" b="1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lānotas</a:t>
            </a:r>
            <a:r>
              <a:rPr lang="en-GB" sz="2400" b="1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 </a:t>
            </a:r>
            <a:r>
              <a:rPr lang="lv-LV" sz="2400" b="1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sešas diskusijas:</a:t>
            </a:r>
          </a:p>
          <a:p>
            <a:pPr marR="5080">
              <a:lnSpc>
                <a:spcPct val="150000"/>
              </a:lnSpc>
              <a:spcBef>
                <a:spcPts val="100"/>
              </a:spcBef>
            </a:pPr>
            <a:r>
              <a:rPr lang="lv-LV" sz="2200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Provizoriskas</a:t>
            </a:r>
            <a:r>
              <a:rPr lang="en-GB" sz="2200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 </a:t>
            </a:r>
            <a:r>
              <a:rPr lang="lv-LV" sz="2200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diskusiju tēm</a:t>
            </a:r>
            <a:r>
              <a:rPr lang="en-GB" sz="2200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as</a:t>
            </a:r>
            <a:r>
              <a:rPr lang="lv-LV" sz="2200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: ar dzimumu saistītas vardarbības novēršana, intersekcionālā diskriminācija,</a:t>
            </a:r>
            <a:r>
              <a:rPr lang="en-GB" sz="2200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 dzimumu līdztiesības plāni </a:t>
            </a:r>
            <a:r>
              <a:rPr lang="lv-LV" sz="2200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valsts un pašvaldību iestādēs, piekļūstamība cilvēkiem ar invaliditāti, pasākums Eiropas daudzveidības mēneša </a:t>
            </a:r>
            <a:r>
              <a:rPr lang="en-GB" sz="2200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ietvaros.</a:t>
            </a:r>
            <a:endParaRPr lang="lv-LV" sz="2200" spc="-10" dirty="0">
              <a:solidFill>
                <a:srgbClr val="313B42"/>
              </a:solidFill>
              <a:latin typeface="Calibri (Headings)"/>
              <a:cs typeface="Arial" panose="020B0604020202020204" pitchFamily="34" charset="0"/>
            </a:endParaRPr>
          </a:p>
        </p:txBody>
      </p:sp>
      <p:pic>
        <p:nvPicPr>
          <p:cNvPr id="4" name="object 10" descr="Labklājības ministrijas ģerbonis">
            <a:extLst>
              <a:ext uri="{FF2B5EF4-FFF2-40B4-BE49-F238E27FC236}">
                <a16:creationId xmlns:a16="http://schemas.microsoft.com/office/drawing/2014/main" id="{AC3518B3-898D-44D0-9546-A707DD2CAEC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3872" y="0"/>
            <a:ext cx="1236715" cy="1519425"/>
          </a:xfrm>
          <a:prstGeom prst="rect">
            <a:avLst/>
          </a:prstGeom>
        </p:spPr>
      </p:pic>
      <p:grpSp>
        <p:nvGrpSpPr>
          <p:cNvPr id="8" name="object 7">
            <a:extLst>
              <a:ext uri="{FF2B5EF4-FFF2-40B4-BE49-F238E27FC236}">
                <a16:creationId xmlns:a16="http://schemas.microsoft.com/office/drawing/2014/main" id="{ED65EA96-A3D3-40D2-A7E8-864D4EA619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704806" y="6410325"/>
            <a:ext cx="962025" cy="447675"/>
            <a:chOff x="10042955" y="6032496"/>
            <a:chExt cx="962025" cy="447675"/>
          </a:xfrm>
        </p:grpSpPr>
        <p:sp>
          <p:nvSpPr>
            <p:cNvPr id="9" name="object 8">
              <a:extLst>
                <a:ext uri="{FF2B5EF4-FFF2-40B4-BE49-F238E27FC236}">
                  <a16:creationId xmlns:a16="http://schemas.microsoft.com/office/drawing/2014/main" id="{EB248C85-CB22-4DD5-88E5-0684FE1A16ED}"/>
                </a:ext>
              </a:extLst>
            </p:cNvPr>
            <p:cNvSpPr/>
            <p:nvPr/>
          </p:nvSpPr>
          <p:spPr>
            <a:xfrm>
              <a:off x="10577759" y="6127987"/>
              <a:ext cx="426720" cy="352425"/>
            </a:xfrm>
            <a:custGeom>
              <a:avLst/>
              <a:gdLst/>
              <a:ahLst/>
              <a:cxnLst/>
              <a:rect l="l" t="t" r="r" b="b"/>
              <a:pathLst>
                <a:path w="426720" h="352425">
                  <a:moveTo>
                    <a:pt x="426605" y="0"/>
                  </a:moveTo>
                  <a:lnTo>
                    <a:pt x="352005" y="0"/>
                  </a:lnTo>
                  <a:lnTo>
                    <a:pt x="0" y="352005"/>
                  </a:lnTo>
                  <a:lnTo>
                    <a:pt x="74599" y="352005"/>
                  </a:lnTo>
                  <a:lnTo>
                    <a:pt x="426605" y="0"/>
                  </a:lnTo>
                  <a:close/>
                </a:path>
              </a:pathLst>
            </a:custGeom>
            <a:solidFill>
              <a:srgbClr val="005C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9">
              <a:extLst>
                <a:ext uri="{FF2B5EF4-FFF2-40B4-BE49-F238E27FC236}">
                  <a16:creationId xmlns:a16="http://schemas.microsoft.com/office/drawing/2014/main" id="{F168D2D7-8114-4B4F-83C2-07BFF13AE320}"/>
                </a:ext>
              </a:extLst>
            </p:cNvPr>
            <p:cNvSpPr/>
            <p:nvPr/>
          </p:nvSpPr>
          <p:spPr>
            <a:xfrm>
              <a:off x="10042955" y="6032496"/>
              <a:ext cx="897255" cy="447675"/>
            </a:xfrm>
            <a:custGeom>
              <a:avLst/>
              <a:gdLst/>
              <a:ahLst/>
              <a:cxnLst/>
              <a:rect l="l" t="t" r="r" b="b"/>
              <a:pathLst>
                <a:path w="897254" h="447675">
                  <a:moveTo>
                    <a:pt x="896723" y="0"/>
                  </a:moveTo>
                  <a:lnTo>
                    <a:pt x="447498" y="2"/>
                  </a:lnTo>
                  <a:lnTo>
                    <a:pt x="0" y="447501"/>
                  </a:lnTo>
                  <a:lnTo>
                    <a:pt x="449224" y="447501"/>
                  </a:lnTo>
                  <a:lnTo>
                    <a:pt x="896723" y="2"/>
                  </a:lnTo>
                  <a:close/>
                </a:path>
              </a:pathLst>
            </a:custGeom>
            <a:solidFill>
              <a:srgbClr val="6AA948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54FCCBC-D69D-4ADB-A7F7-E5FE78FC80DE}"/>
              </a:ext>
            </a:extLst>
          </p:cNvPr>
          <p:cNvSpPr txBox="1"/>
          <p:nvPr/>
        </p:nvSpPr>
        <p:spPr>
          <a:xfrm>
            <a:off x="8559567" y="6177043"/>
            <a:ext cx="4550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Diskusijas nodrošina SIA “</a:t>
            </a:r>
            <a:r>
              <a:rPr lang="lv-LV" dirty="0" err="1"/>
              <a:t>Sustiniere</a:t>
            </a:r>
            <a:r>
              <a:rPr lang="lv-LV" dirty="0"/>
              <a:t>” </a:t>
            </a:r>
          </a:p>
        </p:txBody>
      </p:sp>
    </p:spTree>
    <p:extLst>
      <p:ext uri="{BB962C8B-B14F-4D97-AF65-F5344CB8AC3E}">
        <p14:creationId xmlns:p14="http://schemas.microsoft.com/office/powerpoint/2010/main" val="196607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2">
            <a:extLst>
              <a:ext uri="{FF2B5EF4-FFF2-40B4-BE49-F238E27FC236}">
                <a16:creationId xmlns:a16="http://schemas.microsoft.com/office/drawing/2014/main" id="{1B737402-0746-4F22-8C44-3C065A8767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43537" y="0"/>
            <a:ext cx="474846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9CBF0B-DE6B-4FF8-A4BB-9EE3543CE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895" y="2352029"/>
            <a:ext cx="4393746" cy="2907246"/>
          </a:xfrm>
        </p:spPr>
        <p:txBody>
          <a:bodyPr>
            <a:normAutofit fontScale="90000"/>
          </a:bodyPr>
          <a:lstStyle/>
          <a:p>
            <a:pPr marL="12700" marR="5080">
              <a:lnSpc>
                <a:spcPts val="3300"/>
              </a:lnSpc>
              <a:spcBef>
                <a:spcPts val="660"/>
              </a:spcBef>
            </a:pPr>
            <a:r>
              <a:rPr lang="en-GB" sz="3600" b="1" dirty="0">
                <a:solidFill>
                  <a:schemeClr val="bg1"/>
                </a:solidFill>
                <a:latin typeface="Calibri (Headings)"/>
                <a:cs typeface="Roboto"/>
              </a:rPr>
              <a:t>Projekta </a:t>
            </a:r>
            <a:r>
              <a:rPr lang="lv-LV" sz="3600" b="1" dirty="0">
                <a:solidFill>
                  <a:schemeClr val="bg1"/>
                </a:solidFill>
                <a:latin typeface="Calibri (Headings)"/>
                <a:cs typeface="Roboto"/>
              </a:rPr>
              <a:t>darbība</a:t>
            </a:r>
            <a:r>
              <a:rPr lang="en-GB" sz="3600" b="1" dirty="0">
                <a:solidFill>
                  <a:schemeClr val="bg1"/>
                </a:solidFill>
                <a:latin typeface="Calibri (Headings)"/>
                <a:cs typeface="Roboto"/>
              </a:rPr>
              <a:t>s b</a:t>
            </a:r>
            <a:r>
              <a:rPr lang="lv-LV" sz="3600" b="1" dirty="0">
                <a:solidFill>
                  <a:schemeClr val="bg1"/>
                </a:solidFill>
                <a:latin typeface="Calibri (Headings)"/>
                <a:cs typeface="Roboto"/>
              </a:rPr>
              <a:t>iedrību, nodibinājumu,  mikro, mazo un vidējo uzņēmumu darba devējiem</a:t>
            </a:r>
            <a:r>
              <a:rPr lang="en-GB" sz="3600" b="1" dirty="0">
                <a:solidFill>
                  <a:schemeClr val="bg1"/>
                </a:solidFill>
                <a:latin typeface="Calibri (Headings)"/>
                <a:cs typeface="Roboto"/>
              </a:rPr>
              <a:t> un</a:t>
            </a:r>
            <a:r>
              <a:rPr lang="lv-LV" sz="3600" b="1" dirty="0">
                <a:solidFill>
                  <a:schemeClr val="bg1"/>
                </a:solidFill>
                <a:latin typeface="Calibri (Headings)"/>
                <a:cs typeface="Roboto"/>
              </a:rPr>
              <a:t> darbiniekiem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649E70-9C88-470E-8E0B-A969F61D4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841" y="1765739"/>
            <a:ext cx="6999890" cy="4787462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lv-LV" sz="2300" b="1" spc="-10" dirty="0">
                <a:latin typeface="Calibri (Headings)"/>
                <a:cs typeface="Arial" panose="020B0604020202020204" pitchFamily="34" charset="0"/>
              </a:rPr>
              <a:t>Metodiskais materiāls</a:t>
            </a:r>
            <a:r>
              <a:rPr lang="en-GB" sz="2300" b="1" spc="-10" dirty="0">
                <a:latin typeface="Calibri (Headings)"/>
                <a:cs typeface="Arial" panose="020B0604020202020204" pitchFamily="34" charset="0"/>
              </a:rPr>
              <a:t> </a:t>
            </a:r>
            <a:r>
              <a:rPr lang="lv-LV" sz="2300" b="1" spc="-10" dirty="0">
                <a:latin typeface="Calibri (Headings)"/>
                <a:cs typeface="Arial" panose="020B0604020202020204" pitchFamily="34" charset="0"/>
              </a:rPr>
              <a:t>par iekļaujošas</a:t>
            </a:r>
            <a:r>
              <a:rPr lang="en-GB" sz="2300" b="1" spc="-10" dirty="0">
                <a:latin typeface="Calibri (Headings)"/>
                <a:cs typeface="Arial" panose="020B0604020202020204" pitchFamily="34" charset="0"/>
              </a:rPr>
              <a:t> </a:t>
            </a:r>
            <a:r>
              <a:rPr lang="lv-LV" sz="2300" b="1" spc="-10" dirty="0">
                <a:latin typeface="Calibri (Headings)"/>
                <a:cs typeface="Arial" panose="020B0604020202020204" pitchFamily="34" charset="0"/>
              </a:rPr>
              <a:t>darba vides un diskriminācijas novēršanas</a:t>
            </a:r>
            <a:r>
              <a:rPr lang="en-GB" sz="2300" b="1" spc="-10" dirty="0">
                <a:latin typeface="Calibri (Headings)"/>
                <a:cs typeface="Arial" panose="020B0604020202020204" pitchFamily="34" charset="0"/>
              </a:rPr>
              <a:t> </a:t>
            </a:r>
            <a:r>
              <a:rPr lang="lv-LV" sz="2300" b="1" spc="-10" dirty="0">
                <a:latin typeface="Calibri (Headings)"/>
                <a:cs typeface="Arial" panose="020B0604020202020204" pitchFamily="34" charset="0"/>
              </a:rPr>
              <a:t>jautājumiem </a:t>
            </a:r>
            <a:endParaRPr lang="en-GB" sz="2300" b="1" spc="-10" dirty="0">
              <a:latin typeface="Calibri (Headings)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</a:pPr>
            <a:r>
              <a:rPr lang="lv-LV" sz="2300" b="1" spc="-10" dirty="0">
                <a:latin typeface="Calibri (Headings)"/>
                <a:cs typeface="Arial" panose="020B0604020202020204" pitchFamily="34" charset="0"/>
              </a:rPr>
              <a:t>Mācību programma par iekļaujošas darba vides veidošanu un diskriminācijas mazināšanu darba vietās</a:t>
            </a:r>
          </a:p>
          <a:p>
            <a:pPr>
              <a:lnSpc>
                <a:spcPct val="170000"/>
              </a:lnSpc>
            </a:pPr>
            <a:r>
              <a:rPr lang="lv-LV" sz="2300" b="1" spc="-10" dirty="0">
                <a:latin typeface="Calibri (Headings)"/>
                <a:cs typeface="Arial" panose="020B0604020202020204" pitchFamily="34" charset="0"/>
              </a:rPr>
              <a:t>Informatīvi izglītojoši pasākumi</a:t>
            </a:r>
            <a:endParaRPr lang="en-GB" sz="2300" b="1" spc="-10" dirty="0">
              <a:latin typeface="Calibri (Headings)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</a:pPr>
            <a:r>
              <a:rPr lang="lv-LV" sz="2300" b="1" spc="-10" dirty="0">
                <a:latin typeface="Calibri (Headings)"/>
                <a:cs typeface="Arial" panose="020B0604020202020204" pitchFamily="34" charset="0"/>
              </a:rPr>
              <a:t>Izmēģinājumprojekts</a:t>
            </a:r>
            <a:r>
              <a:rPr lang="en-GB" sz="2300" b="1" spc="-10" dirty="0">
                <a:latin typeface="Calibri (Headings)"/>
                <a:cs typeface="Arial" panose="020B0604020202020204" pitchFamily="34" charset="0"/>
              </a:rPr>
              <a:t> </a:t>
            </a:r>
            <a:r>
              <a:rPr lang="lv-LV" sz="2300" b="1" spc="-10" dirty="0">
                <a:latin typeface="Calibri (Headings)"/>
                <a:cs typeface="Arial" panose="020B0604020202020204" pitchFamily="34" charset="0"/>
              </a:rPr>
              <a:t>darba samaksas atšķirību starp vīriešiem un sievietēm mazināšanai</a:t>
            </a:r>
          </a:p>
        </p:txBody>
      </p:sp>
      <p:pic>
        <p:nvPicPr>
          <p:cNvPr id="6" name="object 3" descr="Labklājības ministrijas ģerbonis">
            <a:extLst>
              <a:ext uri="{FF2B5EF4-FFF2-40B4-BE49-F238E27FC236}">
                <a16:creationId xmlns:a16="http://schemas.microsoft.com/office/drawing/2014/main" id="{39FDAE67-0E8D-44BE-B11C-23A532F2FB3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3872" y="0"/>
            <a:ext cx="1236715" cy="15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276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CBCA5-5168-44F7-B97F-21724F1E5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2841" y="335240"/>
            <a:ext cx="9333844" cy="1325563"/>
          </a:xfrm>
        </p:spPr>
        <p:txBody>
          <a:bodyPr>
            <a:normAutofit fontScale="90000"/>
          </a:bodyPr>
          <a:lstStyle/>
          <a:p>
            <a:r>
              <a:rPr lang="lv-LV" sz="4000" dirty="0">
                <a:solidFill>
                  <a:schemeClr val="accent6">
                    <a:lumMod val="50000"/>
                  </a:schemeClr>
                </a:solidFill>
                <a:latin typeface="Calibri (Headings)"/>
                <a:cs typeface="Roboto"/>
              </a:rPr>
              <a:t>Metodiskais materiāls par iekļaujošas darba vides un diskriminācijas novēršanas jautājumiem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1530E3-87EC-467E-ACAF-58BDD8CC0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140" y="1577157"/>
            <a:ext cx="8619139" cy="4946921"/>
          </a:xfrm>
        </p:spPr>
        <p:txBody>
          <a:bodyPr>
            <a:normAutofit/>
          </a:bodyPr>
          <a:lstStyle/>
          <a:p>
            <a:pPr marL="0" marR="5080" indent="0">
              <a:lnSpc>
                <a:spcPct val="150000"/>
              </a:lnSpc>
              <a:spcBef>
                <a:spcPts val="100"/>
              </a:spcBef>
              <a:buNone/>
            </a:pPr>
            <a:r>
              <a:rPr lang="lv-LV" sz="2400" b="1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Materiāla</a:t>
            </a:r>
            <a:r>
              <a:rPr lang="en-GB" sz="2400" b="1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 s</a:t>
            </a:r>
            <a:r>
              <a:rPr lang="lv-LV" sz="2400" b="1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atur</a:t>
            </a:r>
            <a:r>
              <a:rPr lang="en-GB" sz="2400" b="1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s</a:t>
            </a:r>
            <a:r>
              <a:rPr lang="lv-LV" sz="2400" b="1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:</a:t>
            </a:r>
            <a:endParaRPr lang="en-GB" sz="2000" spc="-10" dirty="0">
              <a:solidFill>
                <a:srgbClr val="313B42"/>
              </a:solidFill>
              <a:latin typeface="Calibri (Headings)"/>
              <a:cs typeface="Arial" panose="020B0604020202020204" pitchFamily="34" charset="0"/>
            </a:endParaRPr>
          </a:p>
          <a:p>
            <a:pPr marR="5080">
              <a:lnSpc>
                <a:spcPct val="150000"/>
              </a:lnSpc>
              <a:spcBef>
                <a:spcPts val="100"/>
              </a:spcBef>
            </a:pPr>
            <a:r>
              <a:rPr lang="lv-LV" sz="2100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ieskats pamattiesību, vienlīdzīgu iespēju un nedriskriminācijas jautājumos</a:t>
            </a:r>
          </a:p>
          <a:p>
            <a:pPr marR="5080">
              <a:lnSpc>
                <a:spcPct val="150000"/>
              </a:lnSpc>
              <a:spcBef>
                <a:spcPts val="100"/>
              </a:spcBef>
            </a:pPr>
            <a:r>
              <a:rPr lang="lv-LV" sz="2100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Ieguvumi</a:t>
            </a:r>
            <a:r>
              <a:rPr lang="en-GB" sz="2100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, </a:t>
            </a:r>
            <a:r>
              <a:rPr lang="lv-LV" sz="2100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priekšrocības</a:t>
            </a:r>
            <a:r>
              <a:rPr lang="en-GB" sz="2100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 un </a:t>
            </a:r>
            <a:r>
              <a:rPr lang="lv-LV" sz="2100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ieteikumi cieņpilnas</a:t>
            </a:r>
            <a:r>
              <a:rPr lang="en-GB" sz="2100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 un</a:t>
            </a:r>
            <a:r>
              <a:rPr lang="lv-LV" sz="2100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 iekļaujošas darba vides veidošanai</a:t>
            </a:r>
            <a:endParaRPr lang="en-GB" sz="2100" spc="-10" dirty="0">
              <a:solidFill>
                <a:srgbClr val="313B42"/>
              </a:solidFill>
              <a:latin typeface="Calibri (Headings)"/>
              <a:cs typeface="Arial" panose="020B0604020202020204" pitchFamily="34" charset="0"/>
            </a:endParaRPr>
          </a:p>
          <a:p>
            <a:pPr marR="5080">
              <a:lnSpc>
                <a:spcPct val="150000"/>
              </a:lnSpc>
              <a:spcBef>
                <a:spcPts val="100"/>
              </a:spcBef>
            </a:pPr>
            <a:r>
              <a:rPr lang="lv-LV" sz="2100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fokuss uz dzimuma, vecuma un invaliditātes diskriminācijas aizlieguma pamatiem</a:t>
            </a:r>
            <a:endParaRPr lang="en-GB" sz="2100" spc="-10" dirty="0">
              <a:solidFill>
                <a:srgbClr val="313B42"/>
              </a:solidFill>
              <a:latin typeface="Calibri (Headings)"/>
              <a:cs typeface="Arial" panose="020B0604020202020204" pitchFamily="34" charset="0"/>
            </a:endParaRPr>
          </a:p>
          <a:p>
            <a:pPr marR="5080">
              <a:lnSpc>
                <a:spcPct val="150000"/>
              </a:lnSpc>
              <a:spcBef>
                <a:spcPts val="100"/>
              </a:spcBef>
            </a:pPr>
            <a:r>
              <a:rPr lang="lv-LV" sz="2100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iekļauti pašpārbaudes rīki</a:t>
            </a:r>
            <a:r>
              <a:rPr lang="en-GB" sz="2100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.</a:t>
            </a:r>
            <a:endParaRPr lang="en-GB" sz="2400" b="1" spc="-10" dirty="0">
              <a:solidFill>
                <a:srgbClr val="313B42"/>
              </a:solidFill>
              <a:latin typeface="Calibri (Headings)"/>
              <a:cs typeface="Arial" panose="020B0604020202020204" pitchFamily="34" charset="0"/>
            </a:endParaRPr>
          </a:p>
          <a:p>
            <a:pPr marL="0" marR="5080" indent="0">
              <a:lnSpc>
                <a:spcPct val="150000"/>
              </a:lnSpc>
              <a:spcBef>
                <a:spcPts val="100"/>
              </a:spcBef>
              <a:buNone/>
            </a:pPr>
            <a:r>
              <a:rPr lang="en-GB" sz="2400" b="1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Ma</a:t>
            </a:r>
            <a:r>
              <a:rPr lang="lv-LV" sz="2400" b="1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teriāl</a:t>
            </a:r>
            <a:r>
              <a:rPr lang="en-GB" sz="2400" b="1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a </a:t>
            </a:r>
            <a:r>
              <a:rPr lang="lv-LV" sz="2400" b="1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mērķa grupa darb</a:t>
            </a:r>
            <a:r>
              <a:rPr lang="en-GB" sz="2400" b="1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a</a:t>
            </a:r>
            <a:r>
              <a:rPr lang="lv-LV" sz="2400" b="1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 devēji</a:t>
            </a:r>
            <a:r>
              <a:rPr lang="en-GB" sz="2400" b="1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.</a:t>
            </a:r>
          </a:p>
          <a:p>
            <a:pPr marL="0" marR="5080" indent="0">
              <a:lnSpc>
                <a:spcPct val="150000"/>
              </a:lnSpc>
              <a:spcBef>
                <a:spcPts val="100"/>
              </a:spcBef>
              <a:buNone/>
            </a:pPr>
            <a:r>
              <a:rPr lang="lv-LV" sz="2400" b="1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Metodiskais materiāls ir izstrādāts</a:t>
            </a:r>
            <a:r>
              <a:rPr lang="en-GB" sz="2400" b="1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 un </a:t>
            </a:r>
            <a:r>
              <a:rPr lang="lv-LV" sz="2400" b="1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saskaņots ar SIP</a:t>
            </a:r>
            <a:r>
              <a:rPr lang="en-GB" sz="2400" b="1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K</a:t>
            </a:r>
            <a:r>
              <a:rPr lang="lv-LV" sz="2400" b="1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 komiteju </a:t>
            </a:r>
          </a:p>
          <a:p>
            <a:pPr marL="0" marR="5080" indent="0">
              <a:lnSpc>
                <a:spcPct val="150000"/>
              </a:lnSpc>
              <a:spcBef>
                <a:spcPts val="100"/>
              </a:spcBef>
              <a:buNone/>
            </a:pPr>
            <a:endParaRPr lang="en-GB" sz="2400" spc="-10" dirty="0">
              <a:solidFill>
                <a:srgbClr val="313B42"/>
              </a:solidFill>
              <a:latin typeface="Calibri (Headings)"/>
              <a:cs typeface="Arial" panose="020B0604020202020204" pitchFamily="34" charset="0"/>
            </a:endParaRPr>
          </a:p>
        </p:txBody>
      </p:sp>
      <p:pic>
        <p:nvPicPr>
          <p:cNvPr id="4" name="object 10" descr="Labklājības ministrijas ģerbonis">
            <a:extLst>
              <a:ext uri="{FF2B5EF4-FFF2-40B4-BE49-F238E27FC236}">
                <a16:creationId xmlns:a16="http://schemas.microsoft.com/office/drawing/2014/main" id="{AC3518B3-898D-44D0-9546-A707DD2CAEC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3872" y="0"/>
            <a:ext cx="1236715" cy="1519425"/>
          </a:xfrm>
          <a:prstGeom prst="rect">
            <a:avLst/>
          </a:prstGeom>
        </p:spPr>
      </p:pic>
      <p:grpSp>
        <p:nvGrpSpPr>
          <p:cNvPr id="5" name="object 2">
            <a:extLst>
              <a:ext uri="{FF2B5EF4-FFF2-40B4-BE49-F238E27FC236}">
                <a16:creationId xmlns:a16="http://schemas.microsoft.com/office/drawing/2014/main" id="{5B770B7F-A6F6-4410-B699-F0B2E48E2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039350" y="3032564"/>
            <a:ext cx="2152650" cy="3144520"/>
            <a:chOff x="9367749" y="2648852"/>
            <a:chExt cx="2152650" cy="3144520"/>
          </a:xfrm>
        </p:grpSpPr>
        <p:sp>
          <p:nvSpPr>
            <p:cNvPr id="6" name="object 3">
              <a:extLst>
                <a:ext uri="{FF2B5EF4-FFF2-40B4-BE49-F238E27FC236}">
                  <a16:creationId xmlns:a16="http://schemas.microsoft.com/office/drawing/2014/main" id="{C420313E-5190-4D03-B217-47A0A5B690A9}"/>
                </a:ext>
              </a:extLst>
            </p:cNvPr>
            <p:cNvSpPr/>
            <p:nvPr/>
          </p:nvSpPr>
          <p:spPr>
            <a:xfrm>
              <a:off x="9367749" y="3640681"/>
              <a:ext cx="2152650" cy="2152650"/>
            </a:xfrm>
            <a:custGeom>
              <a:avLst/>
              <a:gdLst/>
              <a:ahLst/>
              <a:cxnLst/>
              <a:rect l="l" t="t" r="r" b="b"/>
              <a:pathLst>
                <a:path w="2152650" h="2152650">
                  <a:moveTo>
                    <a:pt x="2152242" y="0"/>
                  </a:moveTo>
                  <a:lnTo>
                    <a:pt x="0" y="2152242"/>
                  </a:lnTo>
                  <a:lnTo>
                    <a:pt x="1491615" y="2152242"/>
                  </a:lnTo>
                  <a:lnTo>
                    <a:pt x="2152242" y="1491616"/>
                  </a:lnTo>
                  <a:lnTo>
                    <a:pt x="2152242" y="0"/>
                  </a:lnTo>
                  <a:close/>
                </a:path>
              </a:pathLst>
            </a:custGeom>
            <a:solidFill>
              <a:srgbClr val="6AA948">
                <a:alpha val="6999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4">
              <a:extLst>
                <a:ext uri="{FF2B5EF4-FFF2-40B4-BE49-F238E27FC236}">
                  <a16:creationId xmlns:a16="http://schemas.microsoft.com/office/drawing/2014/main" id="{621ADDC3-8FE5-4BC7-9FA5-8AC66C130DE5}"/>
                </a:ext>
              </a:extLst>
            </p:cNvPr>
            <p:cNvSpPr/>
            <p:nvPr/>
          </p:nvSpPr>
          <p:spPr>
            <a:xfrm>
              <a:off x="10163380" y="2648852"/>
              <a:ext cx="1356995" cy="1356995"/>
            </a:xfrm>
            <a:custGeom>
              <a:avLst/>
              <a:gdLst/>
              <a:ahLst/>
              <a:cxnLst/>
              <a:rect l="l" t="t" r="r" b="b"/>
              <a:pathLst>
                <a:path w="1356995" h="1356995">
                  <a:moveTo>
                    <a:pt x="1356611" y="0"/>
                  </a:moveTo>
                  <a:lnTo>
                    <a:pt x="0" y="1356611"/>
                  </a:lnTo>
                  <a:lnTo>
                    <a:pt x="696823" y="1356611"/>
                  </a:lnTo>
                  <a:lnTo>
                    <a:pt x="1356611" y="696823"/>
                  </a:lnTo>
                  <a:lnTo>
                    <a:pt x="1356611" y="0"/>
                  </a:lnTo>
                  <a:close/>
                </a:path>
              </a:pathLst>
            </a:custGeom>
            <a:solidFill>
              <a:srgbClr val="6AA948">
                <a:alpha val="21000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8" name="object 7">
            <a:extLst>
              <a:ext uri="{FF2B5EF4-FFF2-40B4-BE49-F238E27FC236}">
                <a16:creationId xmlns:a16="http://schemas.microsoft.com/office/drawing/2014/main" id="{ED65EA96-A3D3-40D2-A7E8-864D4EA619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704806" y="6410325"/>
            <a:ext cx="962025" cy="447675"/>
            <a:chOff x="10042955" y="6032496"/>
            <a:chExt cx="962025" cy="447675"/>
          </a:xfrm>
        </p:grpSpPr>
        <p:sp>
          <p:nvSpPr>
            <p:cNvPr id="9" name="object 8">
              <a:extLst>
                <a:ext uri="{FF2B5EF4-FFF2-40B4-BE49-F238E27FC236}">
                  <a16:creationId xmlns:a16="http://schemas.microsoft.com/office/drawing/2014/main" id="{EB248C85-CB22-4DD5-88E5-0684FE1A16ED}"/>
                </a:ext>
              </a:extLst>
            </p:cNvPr>
            <p:cNvSpPr/>
            <p:nvPr/>
          </p:nvSpPr>
          <p:spPr>
            <a:xfrm>
              <a:off x="10577759" y="6127987"/>
              <a:ext cx="426720" cy="352425"/>
            </a:xfrm>
            <a:custGeom>
              <a:avLst/>
              <a:gdLst/>
              <a:ahLst/>
              <a:cxnLst/>
              <a:rect l="l" t="t" r="r" b="b"/>
              <a:pathLst>
                <a:path w="426720" h="352425">
                  <a:moveTo>
                    <a:pt x="426605" y="0"/>
                  </a:moveTo>
                  <a:lnTo>
                    <a:pt x="352005" y="0"/>
                  </a:lnTo>
                  <a:lnTo>
                    <a:pt x="0" y="352005"/>
                  </a:lnTo>
                  <a:lnTo>
                    <a:pt x="74599" y="352005"/>
                  </a:lnTo>
                  <a:lnTo>
                    <a:pt x="426605" y="0"/>
                  </a:lnTo>
                  <a:close/>
                </a:path>
              </a:pathLst>
            </a:custGeom>
            <a:solidFill>
              <a:srgbClr val="005C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9">
              <a:extLst>
                <a:ext uri="{FF2B5EF4-FFF2-40B4-BE49-F238E27FC236}">
                  <a16:creationId xmlns:a16="http://schemas.microsoft.com/office/drawing/2014/main" id="{F168D2D7-8114-4B4F-83C2-07BFF13AE320}"/>
                </a:ext>
              </a:extLst>
            </p:cNvPr>
            <p:cNvSpPr/>
            <p:nvPr/>
          </p:nvSpPr>
          <p:spPr>
            <a:xfrm>
              <a:off x="10042955" y="6032496"/>
              <a:ext cx="897255" cy="447675"/>
            </a:xfrm>
            <a:custGeom>
              <a:avLst/>
              <a:gdLst/>
              <a:ahLst/>
              <a:cxnLst/>
              <a:rect l="l" t="t" r="r" b="b"/>
              <a:pathLst>
                <a:path w="897254" h="447675">
                  <a:moveTo>
                    <a:pt x="896723" y="0"/>
                  </a:moveTo>
                  <a:lnTo>
                    <a:pt x="447498" y="2"/>
                  </a:lnTo>
                  <a:lnTo>
                    <a:pt x="0" y="447501"/>
                  </a:lnTo>
                  <a:lnTo>
                    <a:pt x="449224" y="447501"/>
                  </a:lnTo>
                  <a:lnTo>
                    <a:pt x="896723" y="2"/>
                  </a:lnTo>
                  <a:close/>
                </a:path>
              </a:pathLst>
            </a:custGeom>
            <a:solidFill>
              <a:srgbClr val="6AA948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54FCCBC-D69D-4ADB-A7F7-E5FE78FC80DE}"/>
              </a:ext>
            </a:extLst>
          </p:cNvPr>
          <p:cNvSpPr txBox="1"/>
          <p:nvPr/>
        </p:nvSpPr>
        <p:spPr>
          <a:xfrm>
            <a:off x="2764300" y="6457623"/>
            <a:ext cx="6852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Izstrādātājs nodibinājums “Ventspils Augsto tehnoloģiju</a:t>
            </a:r>
            <a:r>
              <a:rPr lang="en-GB" dirty="0"/>
              <a:t> </a:t>
            </a:r>
            <a:r>
              <a:rPr lang="lv-LV" dirty="0"/>
              <a:t>parks</a:t>
            </a:r>
            <a:r>
              <a:rPr lang="en-GB" dirty="0"/>
              <a:t>”</a:t>
            </a:r>
            <a:endParaRPr lang="lv-LV" dirty="0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21C5633B-7FCE-492C-A6C4-9BDDB784C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6566" y="1756294"/>
            <a:ext cx="3272760" cy="44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06960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5B0E7AC5-9473-4B11-86C5-47365D01355E}">
  <we:reference id="wa104051163" version="1.2.0.3" store="lv-LV" storeType="OMEX"/>
  <we:alternateReferences>
    <we:reference id="WA104051163" version="1.2.0.3" store="WA104051163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736</TotalTime>
  <Words>877</Words>
  <Application>Microsoft Office PowerPoint</Application>
  <PresentationFormat>Platekrāna</PresentationFormat>
  <Paragraphs>105</Paragraphs>
  <Slides>14</Slides>
  <Notes>7</Notes>
  <HiddenSlides>0</HiddenSlides>
  <MMClips>0</MMClips>
  <ScaleCrop>false</ScaleCrop>
  <HeadingPairs>
    <vt:vector size="6" baseType="variant">
      <vt:variant>
        <vt:lpstr>Lietotie fonti</vt:lpstr>
      </vt:variant>
      <vt:variant>
        <vt:i4>6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14</vt:i4>
      </vt:variant>
    </vt:vector>
  </HeadingPairs>
  <TitlesOfParts>
    <vt:vector size="21" baseType="lpstr">
      <vt:lpstr>MS PGothic</vt:lpstr>
      <vt:lpstr>Arial</vt:lpstr>
      <vt:lpstr>Calibri</vt:lpstr>
      <vt:lpstr>Calibri (Headings)</vt:lpstr>
      <vt:lpstr>Calibri Light</vt:lpstr>
      <vt:lpstr>Roboto</vt:lpstr>
      <vt:lpstr>Office Theme</vt:lpstr>
      <vt:lpstr>Projekta “Vienlīdzīgu iespēju un nediskriminācijas veicināšana” aktualitātes Nr.4.3.4.1/1/23/I/001 </vt:lpstr>
      <vt:lpstr>Projekta darbības valsts un pašvaldību iestāžu, to kapitālsabiedrību darbiniekiem</vt:lpstr>
      <vt:lpstr>E-mācību  programma</vt:lpstr>
      <vt:lpstr>E-mācību  programmas saturs</vt:lpstr>
      <vt:lpstr>E-mācību  programma</vt:lpstr>
      <vt:lpstr>Digitālā rokasgrāmata</vt:lpstr>
      <vt:lpstr>Klātienes informatīvas diskusijas  Rīgā un Latvijas reģionos</vt:lpstr>
      <vt:lpstr>Projekta darbības biedrību, nodibinājumu,  mikro, mazo un vidējo uzņēmumu darba devējiem un darbiniekiem </vt:lpstr>
      <vt:lpstr>Metodiskais materiāls par iekļaujošas darba vides un diskriminācijas novēršanas jautājumiem </vt:lpstr>
      <vt:lpstr>Mācību programma par iekļaujošas darba vides veidošanu un diskriminācijas mazināšanu</vt:lpstr>
      <vt:lpstr>Informatīvi izglītojoši pasākumi </vt:lpstr>
      <vt:lpstr>Izmēģinājumprojekts  darba samaksas atšķirību starp vīriešiem un sievietēm mazināšanai</vt:lpstr>
      <vt:lpstr>Turpmākā  rīcība</vt:lpstr>
      <vt:lpstr>Paldies par uzmanību!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Prezentācijas nosaukums</dc:title>
  <dc:creator>Evita Rumbiniece</dc:creator>
  <cp:lastModifiedBy>Diāna Zemrībo</cp:lastModifiedBy>
  <cp:revision>74</cp:revision>
  <dcterms:created xsi:type="dcterms:W3CDTF">2025-03-18T12:32:49Z</dcterms:created>
  <dcterms:modified xsi:type="dcterms:W3CDTF">2025-12-10T15:09:15Z</dcterms:modified>
</cp:coreProperties>
</file>