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media/image13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6.jpg" ContentType="image/jpeg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258" r:id="rId3"/>
    <p:sldId id="280" r:id="rId4"/>
    <p:sldId id="27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3" r:id="rId14"/>
    <p:sldId id="267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74" autoAdjust="0"/>
  </p:normalViewPr>
  <p:slideViewPr>
    <p:cSldViewPr snapToGrid="0">
      <p:cViewPr varScale="1">
        <p:scale>
          <a:sx n="109" d="100"/>
          <a:sy n="109" d="100"/>
        </p:scale>
        <p:origin x="52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va Kalnāja" userId="8934f294-5aba-4f75-b991-d4a22fb2c35c" providerId="ADAL" clId="{5C99E2CA-04BE-4712-AF43-38F82002AA37}"/>
    <pc:docChg chg="undo custSel modSld">
      <pc:chgData name="Ilva Kalnāja" userId="8934f294-5aba-4f75-b991-d4a22fb2c35c" providerId="ADAL" clId="{5C99E2CA-04BE-4712-AF43-38F82002AA37}" dt="2025-09-17T13:32:14.011" v="588" actId="20577"/>
      <pc:docMkLst>
        <pc:docMk/>
      </pc:docMkLst>
      <pc:sldChg chg="modSp mod">
        <pc:chgData name="Ilva Kalnāja" userId="8934f294-5aba-4f75-b991-d4a22fb2c35c" providerId="ADAL" clId="{5C99E2CA-04BE-4712-AF43-38F82002AA37}" dt="2025-09-17T10:25:58.916" v="565" actId="14100"/>
        <pc:sldMkLst>
          <pc:docMk/>
          <pc:sldMk cId="2022991444" sldId="258"/>
        </pc:sldMkLst>
        <pc:spChg chg="mod">
          <ac:chgData name="Ilva Kalnāja" userId="8934f294-5aba-4f75-b991-d4a22fb2c35c" providerId="ADAL" clId="{5C99E2CA-04BE-4712-AF43-38F82002AA37}" dt="2025-09-17T10:25:58.916" v="565" actId="14100"/>
          <ac:spMkLst>
            <pc:docMk/>
            <pc:sldMk cId="2022991444" sldId="258"/>
            <ac:spMk id="2" creationId="{B79CBF0B-DE6B-4FF8-A4BB-9EE3543CE292}"/>
          </ac:spMkLst>
        </pc:spChg>
        <pc:spChg chg="mod">
          <ac:chgData name="Ilva Kalnāja" userId="8934f294-5aba-4f75-b991-d4a22fb2c35c" providerId="ADAL" clId="{5C99E2CA-04BE-4712-AF43-38F82002AA37}" dt="2025-09-17T10:25:51.374" v="563" actId="14100"/>
          <ac:spMkLst>
            <pc:docMk/>
            <pc:sldMk cId="2022991444" sldId="258"/>
            <ac:spMk id="3" creationId="{CF649E70-9C88-470E-8E0B-A969F61D4A4C}"/>
          </ac:spMkLst>
        </pc:spChg>
      </pc:sldChg>
      <pc:sldChg chg="modSp mod">
        <pc:chgData name="Ilva Kalnāja" userId="8934f294-5aba-4f75-b991-d4a22fb2c35c" providerId="ADAL" clId="{5C99E2CA-04BE-4712-AF43-38F82002AA37}" dt="2025-09-17T11:00:51.925" v="578" actId="20577"/>
        <pc:sldMkLst>
          <pc:docMk/>
          <pc:sldMk cId="1218548951" sldId="263"/>
        </pc:sldMkLst>
        <pc:spChg chg="mod">
          <ac:chgData name="Ilva Kalnāja" userId="8934f294-5aba-4f75-b991-d4a22fb2c35c" providerId="ADAL" clId="{5C99E2CA-04BE-4712-AF43-38F82002AA37}" dt="2025-09-17T10:27:51.316" v="576" actId="14100"/>
          <ac:spMkLst>
            <pc:docMk/>
            <pc:sldMk cId="1218548951" sldId="263"/>
            <ac:spMk id="2" creationId="{242FCBEC-D1E4-498F-82AA-3CC40098197F}"/>
          </ac:spMkLst>
        </pc:spChg>
        <pc:spChg chg="mod">
          <ac:chgData name="Ilva Kalnāja" userId="8934f294-5aba-4f75-b991-d4a22fb2c35c" providerId="ADAL" clId="{5C99E2CA-04BE-4712-AF43-38F82002AA37}" dt="2025-09-17T11:00:51.925" v="578" actId="20577"/>
          <ac:spMkLst>
            <pc:docMk/>
            <pc:sldMk cId="1218548951" sldId="263"/>
            <ac:spMk id="4" creationId="{180CB7AF-12B8-4E48-B5DE-B0C71030AA5A}"/>
          </ac:spMkLst>
        </pc:spChg>
      </pc:sldChg>
      <pc:sldChg chg="modSp mod">
        <pc:chgData name="Ilva Kalnāja" userId="8934f294-5aba-4f75-b991-d4a22fb2c35c" providerId="ADAL" clId="{5C99E2CA-04BE-4712-AF43-38F82002AA37}" dt="2025-09-17T09:29:43.219" v="503" actId="113"/>
        <pc:sldMkLst>
          <pc:docMk/>
          <pc:sldMk cId="1890380522" sldId="270"/>
        </pc:sldMkLst>
        <pc:spChg chg="mod">
          <ac:chgData name="Ilva Kalnāja" userId="8934f294-5aba-4f75-b991-d4a22fb2c35c" providerId="ADAL" clId="{5C99E2CA-04BE-4712-AF43-38F82002AA37}" dt="2025-09-17T09:29:43.219" v="503" actId="113"/>
          <ac:spMkLst>
            <pc:docMk/>
            <pc:sldMk cId="1890380522" sldId="270"/>
            <ac:spMk id="2" creationId="{4C41E98B-95DE-4775-8610-C4F35E683D6A}"/>
          </ac:spMkLst>
        </pc:spChg>
        <pc:spChg chg="mod">
          <ac:chgData name="Ilva Kalnāja" userId="8934f294-5aba-4f75-b991-d4a22fb2c35c" providerId="ADAL" clId="{5C99E2CA-04BE-4712-AF43-38F82002AA37}" dt="2025-09-17T09:29:35.292" v="502" actId="113"/>
          <ac:spMkLst>
            <pc:docMk/>
            <pc:sldMk cId="1890380522" sldId="270"/>
            <ac:spMk id="5" creationId="{9F6731A9-0121-4F97-B215-EF324E19E1D7}"/>
          </ac:spMkLst>
        </pc:spChg>
      </pc:sldChg>
      <pc:sldChg chg="modSp mod">
        <pc:chgData name="Ilva Kalnāja" userId="8934f294-5aba-4f75-b991-d4a22fb2c35c" providerId="ADAL" clId="{5C99E2CA-04BE-4712-AF43-38F82002AA37}" dt="2025-09-17T13:15:08.604" v="580" actId="27636"/>
        <pc:sldMkLst>
          <pc:docMk/>
          <pc:sldMk cId="1556164737" sldId="271"/>
        </pc:sldMkLst>
        <pc:spChg chg="mod">
          <ac:chgData name="Ilva Kalnāja" userId="8934f294-5aba-4f75-b991-d4a22fb2c35c" providerId="ADAL" clId="{5C99E2CA-04BE-4712-AF43-38F82002AA37}" dt="2025-09-17T13:15:08.604" v="580" actId="27636"/>
          <ac:spMkLst>
            <pc:docMk/>
            <pc:sldMk cId="1556164737" sldId="271"/>
            <ac:spMk id="2" creationId="{B68CBCA5-5168-44F7-B97F-21724F1E5137}"/>
          </ac:spMkLst>
        </pc:spChg>
        <pc:spChg chg="mod">
          <ac:chgData name="Ilva Kalnāja" userId="8934f294-5aba-4f75-b991-d4a22fb2c35c" providerId="ADAL" clId="{5C99E2CA-04BE-4712-AF43-38F82002AA37}" dt="2025-09-17T09:12:08.485" v="4" actId="20577"/>
          <ac:spMkLst>
            <pc:docMk/>
            <pc:sldMk cId="1556164737" sldId="271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1:49.005" v="2" actId="6549"/>
          <ac:spMkLst>
            <pc:docMk/>
            <pc:sldMk cId="1556164737" sldId="271"/>
            <ac:spMk id="12" creationId="{254FCCBC-D69D-4ADB-A7F7-E5FE78FC80DE}"/>
          </ac:spMkLst>
        </pc:spChg>
      </pc:sldChg>
      <pc:sldChg chg="modSp mod">
        <pc:chgData name="Ilva Kalnāja" userId="8934f294-5aba-4f75-b991-d4a22fb2c35c" providerId="ADAL" clId="{5C99E2CA-04BE-4712-AF43-38F82002AA37}" dt="2025-09-17T13:31:22.602" v="581" actId="20577"/>
        <pc:sldMkLst>
          <pc:docMk/>
          <pc:sldMk cId="9797334" sldId="272"/>
        </pc:sldMkLst>
        <pc:spChg chg="mod">
          <ac:chgData name="Ilva Kalnāja" userId="8934f294-5aba-4f75-b991-d4a22fb2c35c" providerId="ADAL" clId="{5C99E2CA-04BE-4712-AF43-38F82002AA37}" dt="2025-09-17T13:31:22.602" v="581" actId="20577"/>
          <ac:spMkLst>
            <pc:docMk/>
            <pc:sldMk cId="9797334" sldId="272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2:41.365" v="11" actId="1076"/>
          <ac:spMkLst>
            <pc:docMk/>
            <pc:sldMk cId="9797334" sldId="272"/>
            <ac:spMk id="12" creationId="{254FCCBC-D69D-4ADB-A7F7-E5FE78FC80DE}"/>
          </ac:spMkLst>
        </pc:spChg>
      </pc:sldChg>
      <pc:sldChg chg="modSp mod">
        <pc:chgData name="Ilva Kalnāja" userId="8934f294-5aba-4f75-b991-d4a22fb2c35c" providerId="ADAL" clId="{5C99E2CA-04BE-4712-AF43-38F82002AA37}" dt="2025-09-17T09:13:53.375" v="13" actId="255"/>
        <pc:sldMkLst>
          <pc:docMk/>
          <pc:sldMk cId="196607103" sldId="273"/>
        </pc:sldMkLst>
        <pc:spChg chg="mod">
          <ac:chgData name="Ilva Kalnāja" userId="8934f294-5aba-4f75-b991-d4a22fb2c35c" providerId="ADAL" clId="{5C99E2CA-04BE-4712-AF43-38F82002AA37}" dt="2025-09-17T09:13:15.617" v="12" actId="20577"/>
          <ac:spMkLst>
            <pc:docMk/>
            <pc:sldMk cId="196607103" sldId="273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3:53.375" v="13" actId="255"/>
          <ac:spMkLst>
            <pc:docMk/>
            <pc:sldMk cId="196607103" sldId="273"/>
            <ac:spMk id="12" creationId="{254FCCBC-D69D-4ADB-A7F7-E5FE78FC80DE}"/>
          </ac:spMkLst>
        </pc:spChg>
      </pc:sldChg>
      <pc:sldChg chg="modSp mod">
        <pc:chgData name="Ilva Kalnāja" userId="8934f294-5aba-4f75-b991-d4a22fb2c35c" providerId="ADAL" clId="{5C99E2CA-04BE-4712-AF43-38F82002AA37}" dt="2025-09-17T10:27:02.130" v="575" actId="14100"/>
        <pc:sldMkLst>
          <pc:docMk/>
          <pc:sldMk cId="500276383" sldId="274"/>
        </pc:sldMkLst>
        <pc:spChg chg="mod">
          <ac:chgData name="Ilva Kalnāja" userId="8934f294-5aba-4f75-b991-d4a22fb2c35c" providerId="ADAL" clId="{5C99E2CA-04BE-4712-AF43-38F82002AA37}" dt="2025-09-17T10:27:02.130" v="575" actId="14100"/>
          <ac:spMkLst>
            <pc:docMk/>
            <pc:sldMk cId="500276383" sldId="274"/>
            <ac:spMk id="2" creationId="{B79CBF0B-DE6B-4FF8-A4BB-9EE3543CE292}"/>
          </ac:spMkLst>
        </pc:spChg>
        <pc:spChg chg="mod">
          <ac:chgData name="Ilva Kalnāja" userId="8934f294-5aba-4f75-b991-d4a22fb2c35c" providerId="ADAL" clId="{5C99E2CA-04BE-4712-AF43-38F82002AA37}" dt="2025-09-17T09:35:10.726" v="561" actId="20577"/>
          <ac:spMkLst>
            <pc:docMk/>
            <pc:sldMk cId="500276383" sldId="274"/>
            <ac:spMk id="3" creationId="{CF649E70-9C88-470E-8E0B-A969F61D4A4C}"/>
          </ac:spMkLst>
        </pc:spChg>
        <pc:picChg chg="mod">
          <ac:chgData name="Ilva Kalnāja" userId="8934f294-5aba-4f75-b991-d4a22fb2c35c" providerId="ADAL" clId="{5C99E2CA-04BE-4712-AF43-38F82002AA37}" dt="2025-09-17T10:26:58.972" v="574" actId="1076"/>
          <ac:picMkLst>
            <pc:docMk/>
            <pc:sldMk cId="500276383" sldId="274"/>
            <ac:picMk id="5" creationId="{1B737402-0746-4F22-8C44-3C065A87676A}"/>
          </ac:picMkLst>
        </pc:picChg>
      </pc:sldChg>
      <pc:sldChg chg="modSp mod">
        <pc:chgData name="Ilva Kalnāja" userId="8934f294-5aba-4f75-b991-d4a22fb2c35c" providerId="ADAL" clId="{5C99E2CA-04BE-4712-AF43-38F82002AA37}" dt="2025-09-17T09:14:51.356" v="16" actId="20577"/>
        <pc:sldMkLst>
          <pc:docMk/>
          <pc:sldMk cId="2840696007" sldId="275"/>
        </pc:sldMkLst>
        <pc:spChg chg="mod">
          <ac:chgData name="Ilva Kalnāja" userId="8934f294-5aba-4f75-b991-d4a22fb2c35c" providerId="ADAL" clId="{5C99E2CA-04BE-4712-AF43-38F82002AA37}" dt="2025-09-17T09:14:51.356" v="16" actId="20577"/>
          <ac:spMkLst>
            <pc:docMk/>
            <pc:sldMk cId="2840696007" sldId="275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4:45.945" v="15" actId="255"/>
          <ac:spMkLst>
            <pc:docMk/>
            <pc:sldMk cId="2840696007" sldId="275"/>
            <ac:spMk id="12" creationId="{254FCCBC-D69D-4ADB-A7F7-E5FE78FC80DE}"/>
          </ac:spMkLst>
        </pc:spChg>
      </pc:sldChg>
      <pc:sldChg chg="addSp delSp modSp mod">
        <pc:chgData name="Ilva Kalnāja" userId="8934f294-5aba-4f75-b991-d4a22fb2c35c" providerId="ADAL" clId="{5C99E2CA-04BE-4712-AF43-38F82002AA37}" dt="2025-09-17T09:16:03.704" v="23" actId="1076"/>
        <pc:sldMkLst>
          <pc:docMk/>
          <pc:sldMk cId="1125012571" sldId="276"/>
        </pc:sldMkLst>
        <pc:spChg chg="mod">
          <ac:chgData name="Ilva Kalnāja" userId="8934f294-5aba-4f75-b991-d4a22fb2c35c" providerId="ADAL" clId="{5C99E2CA-04BE-4712-AF43-38F82002AA37}" dt="2025-09-17T09:15:56.018" v="22" actId="20577"/>
          <ac:spMkLst>
            <pc:docMk/>
            <pc:sldMk cId="1125012571" sldId="276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6:03.704" v="23" actId="1076"/>
          <ac:spMkLst>
            <pc:docMk/>
            <pc:sldMk cId="1125012571" sldId="276"/>
            <ac:spMk id="12" creationId="{254FCCBC-D69D-4ADB-A7F7-E5FE78FC80DE}"/>
          </ac:spMkLst>
        </pc:spChg>
        <pc:grpChg chg="add del">
          <ac:chgData name="Ilva Kalnāja" userId="8934f294-5aba-4f75-b991-d4a22fb2c35c" providerId="ADAL" clId="{5C99E2CA-04BE-4712-AF43-38F82002AA37}" dt="2025-09-17T09:15:47.070" v="21" actId="478"/>
          <ac:grpSpMkLst>
            <pc:docMk/>
            <pc:sldMk cId="1125012571" sldId="276"/>
            <ac:grpSpMk id="5" creationId="{5B770B7F-A6F6-4410-B699-F0B2E48E2BB1}"/>
          </ac:grpSpMkLst>
        </pc:grpChg>
      </pc:sldChg>
      <pc:sldChg chg="modSp mod">
        <pc:chgData name="Ilva Kalnāja" userId="8934f294-5aba-4f75-b991-d4a22fb2c35c" providerId="ADAL" clId="{5C99E2CA-04BE-4712-AF43-38F82002AA37}" dt="2025-09-17T13:31:46.971" v="585" actId="20577"/>
        <pc:sldMkLst>
          <pc:docMk/>
          <pc:sldMk cId="667609683" sldId="277"/>
        </pc:sldMkLst>
        <pc:spChg chg="mod">
          <ac:chgData name="Ilva Kalnāja" userId="8934f294-5aba-4f75-b991-d4a22fb2c35c" providerId="ADAL" clId="{5C99E2CA-04BE-4712-AF43-38F82002AA37}" dt="2025-09-17T13:31:46.971" v="585" actId="20577"/>
          <ac:spMkLst>
            <pc:docMk/>
            <pc:sldMk cId="667609683" sldId="277"/>
            <ac:spMk id="3" creationId="{131530E3-87EC-467E-ACAF-58BDD8CC0087}"/>
          </ac:spMkLst>
        </pc:spChg>
        <pc:spChg chg="mod">
          <ac:chgData name="Ilva Kalnāja" userId="8934f294-5aba-4f75-b991-d4a22fb2c35c" providerId="ADAL" clId="{5C99E2CA-04BE-4712-AF43-38F82002AA37}" dt="2025-09-17T09:16:50.673" v="29" actId="1076"/>
          <ac:spMkLst>
            <pc:docMk/>
            <pc:sldMk cId="667609683" sldId="277"/>
            <ac:spMk id="12" creationId="{254FCCBC-D69D-4ADB-A7F7-E5FE78FC80DE}"/>
          </ac:spMkLst>
        </pc:spChg>
        <pc:picChg chg="mod">
          <ac:chgData name="Ilva Kalnāja" userId="8934f294-5aba-4f75-b991-d4a22fb2c35c" providerId="ADAL" clId="{5C99E2CA-04BE-4712-AF43-38F82002AA37}" dt="2025-09-17T09:35:37.985" v="562" actId="1076"/>
          <ac:picMkLst>
            <pc:docMk/>
            <pc:sldMk cId="667609683" sldId="277"/>
            <ac:picMk id="13" creationId="{707227F6-17EF-471A-BBB2-098942FECD3E}"/>
          </ac:picMkLst>
        </pc:picChg>
      </pc:sldChg>
      <pc:sldChg chg="modSp mod">
        <pc:chgData name="Ilva Kalnāja" userId="8934f294-5aba-4f75-b991-d4a22fb2c35c" providerId="ADAL" clId="{5C99E2CA-04BE-4712-AF43-38F82002AA37}" dt="2025-09-17T13:32:14.011" v="588" actId="20577"/>
        <pc:sldMkLst>
          <pc:docMk/>
          <pc:sldMk cId="277824437" sldId="278"/>
        </pc:sldMkLst>
        <pc:spChg chg="mod">
          <ac:chgData name="Ilva Kalnāja" userId="8934f294-5aba-4f75-b991-d4a22fb2c35c" providerId="ADAL" clId="{5C99E2CA-04BE-4712-AF43-38F82002AA37}" dt="2025-09-17T09:19:17.145" v="40" actId="20577"/>
          <ac:spMkLst>
            <pc:docMk/>
            <pc:sldMk cId="277824437" sldId="278"/>
            <ac:spMk id="2" creationId="{B68CBCA5-5168-44F7-B97F-21724F1E5137}"/>
          </ac:spMkLst>
        </pc:spChg>
        <pc:spChg chg="mod">
          <ac:chgData name="Ilva Kalnāja" userId="8934f294-5aba-4f75-b991-d4a22fb2c35c" providerId="ADAL" clId="{5C99E2CA-04BE-4712-AF43-38F82002AA37}" dt="2025-09-17T13:32:14.011" v="588" actId="20577"/>
          <ac:spMkLst>
            <pc:docMk/>
            <pc:sldMk cId="277824437" sldId="278"/>
            <ac:spMk id="3" creationId="{131530E3-87EC-467E-ACAF-58BDD8CC0087}"/>
          </ac:spMkLst>
        </pc:spChg>
      </pc:sldChg>
    </pc:docChg>
  </pc:docChgLst>
  <pc:docChgLst>
    <pc:chgData name="Evita Rumbiniece" userId="e46cc98f-2367-4e01-bf2c-25e4fd056b1f" providerId="ADAL" clId="{B1D909C1-A659-4035-AA84-9A4874773F1E}"/>
    <pc:docChg chg="custSel modSld">
      <pc:chgData name="Evita Rumbiniece" userId="e46cc98f-2367-4e01-bf2c-25e4fd056b1f" providerId="ADAL" clId="{B1D909C1-A659-4035-AA84-9A4874773F1E}" dt="2025-03-18T13:12:09.632" v="45" actId="113"/>
      <pc:docMkLst>
        <pc:docMk/>
      </pc:docMkLst>
      <pc:sldChg chg="modSp">
        <pc:chgData name="Evita Rumbiniece" userId="e46cc98f-2367-4e01-bf2c-25e4fd056b1f" providerId="ADAL" clId="{B1D909C1-A659-4035-AA84-9A4874773F1E}" dt="2025-03-18T13:11:32.839" v="38" actId="2711"/>
        <pc:sldMkLst>
          <pc:docMk/>
          <pc:sldMk cId="2569522172" sldId="256"/>
        </pc:sldMkLst>
        <pc:spChg chg="mod">
          <ac:chgData name="Evita Rumbiniece" userId="e46cc98f-2367-4e01-bf2c-25e4fd056b1f" providerId="ADAL" clId="{B1D909C1-A659-4035-AA84-9A4874773F1E}" dt="2025-03-18T13:11:25.380" v="37" actId="2711"/>
          <ac:spMkLst>
            <pc:docMk/>
            <pc:sldMk cId="2569522172" sldId="256"/>
            <ac:spMk id="2" creationId="{C93D4350-8C2B-430B-9E30-B3C893351C9F}"/>
          </ac:spMkLst>
        </pc:spChg>
        <pc:spChg chg="mod">
          <ac:chgData name="Evita Rumbiniece" userId="e46cc98f-2367-4e01-bf2c-25e4fd056b1f" providerId="ADAL" clId="{B1D909C1-A659-4035-AA84-9A4874773F1E}" dt="2025-03-18T13:11:32.839" v="38" actId="2711"/>
          <ac:spMkLst>
            <pc:docMk/>
            <pc:sldMk cId="2569522172" sldId="256"/>
            <ac:spMk id="3" creationId="{2EB730FD-37CD-43B3-86D1-48E04FAC8127}"/>
          </ac:spMkLst>
        </pc:spChg>
      </pc:sldChg>
      <pc:sldChg chg="modSp">
        <pc:chgData name="Evita Rumbiniece" userId="e46cc98f-2367-4e01-bf2c-25e4fd056b1f" providerId="ADAL" clId="{B1D909C1-A659-4035-AA84-9A4874773F1E}" dt="2025-03-18T13:11:41.962" v="39" actId="2711"/>
        <pc:sldMkLst>
          <pc:docMk/>
          <pc:sldMk cId="2022991444" sldId="258"/>
        </pc:sldMkLst>
        <pc:spChg chg="mod">
          <ac:chgData name="Evita Rumbiniece" userId="e46cc98f-2367-4e01-bf2c-25e4fd056b1f" providerId="ADAL" clId="{B1D909C1-A659-4035-AA84-9A4874773F1E}" dt="2025-03-18T13:11:20.631" v="36" actId="2711"/>
          <ac:spMkLst>
            <pc:docMk/>
            <pc:sldMk cId="2022991444" sldId="258"/>
            <ac:spMk id="2" creationId="{B79CBF0B-DE6B-4FF8-A4BB-9EE3543CE292}"/>
          </ac:spMkLst>
        </pc:spChg>
        <pc:spChg chg="mod">
          <ac:chgData name="Evita Rumbiniece" userId="e46cc98f-2367-4e01-bf2c-25e4fd056b1f" providerId="ADAL" clId="{B1D909C1-A659-4035-AA84-9A4874773F1E}" dt="2025-03-18T13:11:41.962" v="39" actId="2711"/>
          <ac:spMkLst>
            <pc:docMk/>
            <pc:sldMk cId="2022991444" sldId="258"/>
            <ac:spMk id="3" creationId="{CF649E70-9C88-470E-8E0B-A969F61D4A4C}"/>
          </ac:spMkLst>
        </pc:spChg>
      </pc:sldChg>
      <pc:sldChg chg="modSp">
        <pc:chgData name="Evita Rumbiniece" userId="e46cc98f-2367-4e01-bf2c-25e4fd056b1f" providerId="ADAL" clId="{B1D909C1-A659-4035-AA84-9A4874773F1E}" dt="2025-03-18T13:12:00.492" v="41" actId="2711"/>
        <pc:sldMkLst>
          <pc:docMk/>
          <pc:sldMk cId="415824207" sldId="259"/>
        </pc:sldMkLst>
        <pc:spChg chg="mod">
          <ac:chgData name="Evita Rumbiniece" userId="e46cc98f-2367-4e01-bf2c-25e4fd056b1f" providerId="ADAL" clId="{B1D909C1-A659-4035-AA84-9A4874773F1E}" dt="2025-03-18T13:12:00.492" v="41" actId="2711"/>
          <ac:spMkLst>
            <pc:docMk/>
            <pc:sldMk cId="415824207" sldId="259"/>
            <ac:spMk id="2" creationId="{B68CBCA5-5168-44F7-B97F-21724F1E5137}"/>
          </ac:spMkLst>
        </pc:spChg>
        <pc:spChg chg="mod">
          <ac:chgData name="Evita Rumbiniece" userId="e46cc98f-2367-4e01-bf2c-25e4fd056b1f" providerId="ADAL" clId="{B1D909C1-A659-4035-AA84-9A4874773F1E}" dt="2025-03-18T13:11:53.394" v="40" actId="2711"/>
          <ac:spMkLst>
            <pc:docMk/>
            <pc:sldMk cId="415824207" sldId="259"/>
            <ac:spMk id="3" creationId="{131530E3-87EC-467E-ACAF-58BDD8CC0087}"/>
          </ac:spMkLst>
        </pc:spChg>
      </pc:sldChg>
      <pc:sldChg chg="modSp">
        <pc:chgData name="Evita Rumbiniece" userId="e46cc98f-2367-4e01-bf2c-25e4fd056b1f" providerId="ADAL" clId="{B1D909C1-A659-4035-AA84-9A4874773F1E}" dt="2025-03-18T13:12:09.632" v="45" actId="113"/>
        <pc:sldMkLst>
          <pc:docMk/>
          <pc:sldMk cId="2858240019" sldId="261"/>
        </pc:sldMkLst>
        <pc:spChg chg="mod">
          <ac:chgData name="Evita Rumbiniece" userId="e46cc98f-2367-4e01-bf2c-25e4fd056b1f" providerId="ADAL" clId="{B1D909C1-A659-4035-AA84-9A4874773F1E}" dt="2025-03-18T13:12:09.632" v="45" actId="113"/>
          <ac:spMkLst>
            <pc:docMk/>
            <pc:sldMk cId="2858240019" sldId="261"/>
            <ac:spMk id="2" creationId="{AD3615AB-670C-4B6F-9C2C-9F81E234DD15}"/>
          </ac:spMkLst>
        </pc:spChg>
        <pc:spChg chg="mod">
          <ac:chgData name="Evita Rumbiniece" userId="e46cc98f-2367-4e01-bf2c-25e4fd056b1f" providerId="ADAL" clId="{B1D909C1-A659-4035-AA84-9A4874773F1E}" dt="2025-03-18T13:10:05.376" v="25" actId="14100"/>
          <ac:spMkLst>
            <pc:docMk/>
            <pc:sldMk cId="2858240019" sldId="261"/>
            <ac:spMk id="3" creationId="{887500D5-E253-482F-8032-0443AFCDE219}"/>
          </ac:spMkLst>
        </pc:spChg>
      </pc:sldChg>
      <pc:sldChg chg="modSp">
        <pc:chgData name="Evita Rumbiniece" userId="e46cc98f-2367-4e01-bf2c-25e4fd056b1f" providerId="ADAL" clId="{B1D909C1-A659-4035-AA84-9A4874773F1E}" dt="2025-03-18T13:10:26.561" v="28" actId="2711"/>
        <pc:sldMkLst>
          <pc:docMk/>
          <pc:sldMk cId="1218548951" sldId="263"/>
        </pc:sldMkLst>
        <pc:spChg chg="mod">
          <ac:chgData name="Evita Rumbiniece" userId="e46cc98f-2367-4e01-bf2c-25e4fd056b1f" providerId="ADAL" clId="{B1D909C1-A659-4035-AA84-9A4874773F1E}" dt="2025-03-18T13:10:16.643" v="27" actId="255"/>
          <ac:spMkLst>
            <pc:docMk/>
            <pc:sldMk cId="1218548951" sldId="263"/>
            <ac:spMk id="2" creationId="{242FCBEC-D1E4-498F-82AA-3CC40098197F}"/>
          </ac:spMkLst>
        </pc:spChg>
        <pc:spChg chg="mod">
          <ac:chgData name="Evita Rumbiniece" userId="e46cc98f-2367-4e01-bf2c-25e4fd056b1f" providerId="ADAL" clId="{B1D909C1-A659-4035-AA84-9A4874773F1E}" dt="2025-03-18T13:10:26.561" v="28" actId="2711"/>
          <ac:spMkLst>
            <pc:docMk/>
            <pc:sldMk cId="1218548951" sldId="263"/>
            <ac:spMk id="4" creationId="{180CB7AF-12B8-4E48-B5DE-B0C71030AA5A}"/>
          </ac:spMkLst>
        </pc:spChg>
      </pc:sldChg>
      <pc:sldChg chg="modSp">
        <pc:chgData name="Evita Rumbiniece" userId="e46cc98f-2367-4e01-bf2c-25e4fd056b1f" providerId="ADAL" clId="{B1D909C1-A659-4035-AA84-9A4874773F1E}" dt="2025-03-18T13:10:55.213" v="33" actId="2711"/>
        <pc:sldMkLst>
          <pc:docMk/>
          <pc:sldMk cId="3349760969" sldId="265"/>
        </pc:sldMkLst>
        <pc:spChg chg="mod">
          <ac:chgData name="Evita Rumbiniece" userId="e46cc98f-2367-4e01-bf2c-25e4fd056b1f" providerId="ADAL" clId="{B1D909C1-A659-4035-AA84-9A4874773F1E}" dt="2025-03-18T13:10:42.901" v="31" actId="113"/>
          <ac:spMkLst>
            <pc:docMk/>
            <pc:sldMk cId="3349760969" sldId="265"/>
            <ac:spMk id="2" creationId="{A45820DC-E260-4149-8B1E-C417CB27440D}"/>
          </ac:spMkLst>
        </pc:spChg>
        <pc:spChg chg="mod">
          <ac:chgData name="Evita Rumbiniece" userId="e46cc98f-2367-4e01-bf2c-25e4fd056b1f" providerId="ADAL" clId="{B1D909C1-A659-4035-AA84-9A4874773F1E}" dt="2025-03-18T13:10:47.683" v="32" actId="2711"/>
          <ac:spMkLst>
            <pc:docMk/>
            <pc:sldMk cId="3349760969" sldId="265"/>
            <ac:spMk id="3" creationId="{1F541418-689F-49AC-9D96-941B7FB214D1}"/>
          </ac:spMkLst>
        </pc:spChg>
        <pc:spChg chg="mod">
          <ac:chgData name="Evita Rumbiniece" userId="e46cc98f-2367-4e01-bf2c-25e4fd056b1f" providerId="ADAL" clId="{B1D909C1-A659-4035-AA84-9A4874773F1E}" dt="2025-03-18T13:10:55.213" v="33" actId="2711"/>
          <ac:spMkLst>
            <pc:docMk/>
            <pc:sldMk cId="3349760969" sldId="265"/>
            <ac:spMk id="4" creationId="{17E2112E-879F-4712-8512-E94093169CDF}"/>
          </ac:spMkLst>
        </pc:spChg>
      </pc:sldChg>
      <pc:sldChg chg="modSp">
        <pc:chgData name="Evita Rumbiniece" userId="e46cc98f-2367-4e01-bf2c-25e4fd056b1f" providerId="ADAL" clId="{B1D909C1-A659-4035-AA84-9A4874773F1E}" dt="2025-03-18T13:11:04.390" v="34" actId="2711"/>
        <pc:sldMkLst>
          <pc:docMk/>
          <pc:sldMk cId="4807129" sldId="267"/>
        </pc:sldMkLst>
        <pc:spChg chg="mod">
          <ac:chgData name="Evita Rumbiniece" userId="e46cc98f-2367-4e01-bf2c-25e4fd056b1f" providerId="ADAL" clId="{B1D909C1-A659-4035-AA84-9A4874773F1E}" dt="2025-03-18T13:11:04.390" v="34" actId="2711"/>
          <ac:spMkLst>
            <pc:docMk/>
            <pc:sldMk cId="4807129" sldId="267"/>
            <ac:spMk id="2" creationId="{C836233D-C4AD-4568-8896-B6B504D8B673}"/>
          </ac:spMkLst>
        </pc:spChg>
      </pc:sldChg>
    </pc:docChg>
  </pc:docChgLst>
  <pc:docChgLst>
    <pc:chgData name="Evita Rumbiniece" userId="e46cc98f-2367-4e01-bf2c-25e4fd056b1f" providerId="ADAL" clId="{6658EFD1-7ECA-48D5-A8BB-EAAC589B1EC4}"/>
    <pc:docChg chg="custSel addSld delSld modSld">
      <pc:chgData name="Evita Rumbiniece" userId="e46cc98f-2367-4e01-bf2c-25e4fd056b1f" providerId="ADAL" clId="{6658EFD1-7ECA-48D5-A8BB-EAAC589B1EC4}" dt="2025-03-24T09:28:10.120" v="700" actId="962"/>
      <pc:docMkLst>
        <pc:docMk/>
      </pc:docMkLst>
      <pc:sldChg chg="addSp delSp modSp del mod">
        <pc:chgData name="Evita Rumbiniece" userId="e46cc98f-2367-4e01-bf2c-25e4fd056b1f" providerId="ADAL" clId="{6658EFD1-7ECA-48D5-A8BB-EAAC589B1EC4}" dt="2025-03-24T08:22:46.431" v="627" actId="2696"/>
        <pc:sldMkLst>
          <pc:docMk/>
          <pc:sldMk cId="2569522172" sldId="256"/>
        </pc:sldMkLst>
        <pc:picChg chg="mod">
          <ac:chgData name="Evita Rumbiniece" userId="e46cc98f-2367-4e01-bf2c-25e4fd056b1f" providerId="ADAL" clId="{6658EFD1-7ECA-48D5-A8BB-EAAC589B1EC4}" dt="2025-03-23T16:16:20.261" v="303" actId="29295"/>
          <ac:picMkLst>
            <pc:docMk/>
            <pc:sldMk cId="2569522172" sldId="256"/>
            <ac:picMk id="4" creationId="{B66BBDF6-7F86-419A-99DD-E0DD185ADE39}"/>
          </ac:picMkLst>
        </pc:picChg>
        <pc:picChg chg="del mod">
          <ac:chgData name="Evita Rumbiniece" userId="e46cc98f-2367-4e01-bf2c-25e4fd056b1f" providerId="ADAL" clId="{6658EFD1-7ECA-48D5-A8BB-EAAC589B1EC4}" dt="2025-03-23T16:16:27.498" v="305" actId="478"/>
          <ac:picMkLst>
            <pc:docMk/>
            <pc:sldMk cId="2569522172" sldId="256"/>
            <ac:picMk id="5" creationId="{D2B48507-FD38-4D03-B53D-CBBC5B36F417}"/>
          </ac:picMkLst>
        </pc:picChg>
        <pc:picChg chg="add mod">
          <ac:chgData name="Evita Rumbiniece" userId="e46cc98f-2367-4e01-bf2c-25e4fd056b1f" providerId="ADAL" clId="{6658EFD1-7ECA-48D5-A8BB-EAAC589B1EC4}" dt="2025-03-23T16:17:07.592" v="379" actId="962"/>
          <ac:picMkLst>
            <pc:docMk/>
            <pc:sldMk cId="2569522172" sldId="256"/>
            <ac:picMk id="6" creationId="{BE858768-6AB0-4F8F-BEEE-6F0098D3DACB}"/>
          </ac:picMkLst>
        </pc:picChg>
        <pc:picChg chg="add mod">
          <ac:chgData name="Evita Rumbiniece" userId="e46cc98f-2367-4e01-bf2c-25e4fd056b1f" providerId="ADAL" clId="{6658EFD1-7ECA-48D5-A8BB-EAAC589B1EC4}" dt="2025-03-23T16:16:48.387" v="307"/>
          <ac:picMkLst>
            <pc:docMk/>
            <pc:sldMk cId="2569522172" sldId="256"/>
            <ac:picMk id="7" creationId="{9001783B-83FA-4F74-B16E-0DB7B4BA1411}"/>
          </ac:picMkLst>
        </pc:picChg>
      </pc:sldChg>
      <pc:sldChg chg="modSp mod">
        <pc:chgData name="Evita Rumbiniece" userId="e46cc98f-2367-4e01-bf2c-25e4fd056b1f" providerId="ADAL" clId="{6658EFD1-7ECA-48D5-A8BB-EAAC589B1EC4}" dt="2025-03-24T09:27:34.916" v="680" actId="962"/>
        <pc:sldMkLst>
          <pc:docMk/>
          <pc:sldMk cId="2022991444" sldId="258"/>
        </pc:sldMkLst>
        <pc:spChg chg="mod">
          <ac:chgData name="Evita Rumbiniece" userId="e46cc98f-2367-4e01-bf2c-25e4fd056b1f" providerId="ADAL" clId="{6658EFD1-7ECA-48D5-A8BB-EAAC589B1EC4}" dt="2025-03-24T09:17:28.940" v="662" actId="1076"/>
          <ac:spMkLst>
            <pc:docMk/>
            <pc:sldMk cId="2022991444" sldId="258"/>
            <ac:spMk id="2" creationId="{B79CBF0B-DE6B-4FF8-A4BB-9EE3543CE292}"/>
          </ac:spMkLst>
        </pc:spChg>
        <pc:spChg chg="mod">
          <ac:chgData name="Evita Rumbiniece" userId="e46cc98f-2367-4e01-bf2c-25e4fd056b1f" providerId="ADAL" clId="{6658EFD1-7ECA-48D5-A8BB-EAAC589B1EC4}" dt="2025-03-23T16:08:52.490" v="169" actId="5793"/>
          <ac:spMkLst>
            <pc:docMk/>
            <pc:sldMk cId="2022991444" sldId="258"/>
            <ac:spMk id="3" creationId="{CF649E70-9C88-470E-8E0B-A969F61D4A4C}"/>
          </ac:spMkLst>
        </pc:spChg>
        <pc:picChg chg="mod">
          <ac:chgData name="Evita Rumbiniece" userId="e46cc98f-2367-4e01-bf2c-25e4fd056b1f" providerId="ADAL" clId="{6658EFD1-7ECA-48D5-A8BB-EAAC589B1EC4}" dt="2025-03-24T09:17:13.033" v="660" actId="1076"/>
          <ac:picMkLst>
            <pc:docMk/>
            <pc:sldMk cId="2022991444" sldId="258"/>
            <ac:picMk id="5" creationId="{1B737402-0746-4F22-8C44-3C065A87676A}"/>
          </ac:picMkLst>
        </pc:picChg>
        <pc:picChg chg="mod">
          <ac:chgData name="Evita Rumbiniece" userId="e46cc98f-2367-4e01-bf2c-25e4fd056b1f" providerId="ADAL" clId="{6658EFD1-7ECA-48D5-A8BB-EAAC589B1EC4}" dt="2025-03-24T09:27:34.916" v="680" actId="962"/>
          <ac:picMkLst>
            <pc:docMk/>
            <pc:sldMk cId="2022991444" sldId="258"/>
            <ac:picMk id="6" creationId="{39FDAE67-0E8D-44BE-B11C-23A532F2FB33}"/>
          </ac:picMkLst>
        </pc:picChg>
      </pc:sldChg>
      <pc:sldChg chg="modSp mod">
        <pc:chgData name="Evita Rumbiniece" userId="e46cc98f-2367-4e01-bf2c-25e4fd056b1f" providerId="ADAL" clId="{6658EFD1-7ECA-48D5-A8BB-EAAC589B1EC4}" dt="2025-03-24T09:27:48.261" v="688" actId="962"/>
        <pc:sldMkLst>
          <pc:docMk/>
          <pc:sldMk cId="415824207" sldId="259"/>
        </pc:sldMkLst>
        <pc:spChg chg="mod">
          <ac:chgData name="Evita Rumbiniece" userId="e46cc98f-2367-4e01-bf2c-25e4fd056b1f" providerId="ADAL" clId="{6658EFD1-7ECA-48D5-A8BB-EAAC589B1EC4}" dt="2025-03-24T09:11:59.715" v="654" actId="207"/>
          <ac:spMkLst>
            <pc:docMk/>
            <pc:sldMk cId="415824207" sldId="259"/>
            <ac:spMk id="2" creationId="{B68CBCA5-5168-44F7-B97F-21724F1E5137}"/>
          </ac:spMkLst>
        </pc:spChg>
        <pc:spChg chg="mod">
          <ac:chgData name="Evita Rumbiniece" userId="e46cc98f-2367-4e01-bf2c-25e4fd056b1f" providerId="ADAL" clId="{6658EFD1-7ECA-48D5-A8BB-EAAC589B1EC4}" dt="2025-03-23T16:12:32.072" v="260" actId="20577"/>
          <ac:spMkLst>
            <pc:docMk/>
            <pc:sldMk cId="415824207" sldId="259"/>
            <ac:spMk id="3" creationId="{131530E3-87EC-467E-ACAF-58BDD8CC0087}"/>
          </ac:spMkLst>
        </pc:spChg>
        <pc:picChg chg="mod">
          <ac:chgData name="Evita Rumbiniece" userId="e46cc98f-2367-4e01-bf2c-25e4fd056b1f" providerId="ADAL" clId="{6658EFD1-7ECA-48D5-A8BB-EAAC589B1EC4}" dt="2025-03-24T09:27:48.261" v="688" actId="962"/>
          <ac:picMkLst>
            <pc:docMk/>
            <pc:sldMk cId="415824207" sldId="259"/>
            <ac:picMk id="4" creationId="{AC3518B3-898D-44D0-9546-A707DD2CAEC2}"/>
          </ac:picMkLst>
        </pc:picChg>
      </pc:sldChg>
      <pc:sldChg chg="delSp modSp mod">
        <pc:chgData name="Evita Rumbiniece" userId="e46cc98f-2367-4e01-bf2c-25e4fd056b1f" providerId="ADAL" clId="{6658EFD1-7ECA-48D5-A8BB-EAAC589B1EC4}" dt="2025-03-24T09:27:26.340" v="668" actId="962"/>
        <pc:sldMkLst>
          <pc:docMk/>
          <pc:sldMk cId="2858240019" sldId="261"/>
        </pc:sldMkLst>
        <pc:spChg chg="mod">
          <ac:chgData name="Evita Rumbiniece" userId="e46cc98f-2367-4e01-bf2c-25e4fd056b1f" providerId="ADAL" clId="{6658EFD1-7ECA-48D5-A8BB-EAAC589B1EC4}" dt="2025-03-24T09:12:03.571" v="655" actId="207"/>
          <ac:spMkLst>
            <pc:docMk/>
            <pc:sldMk cId="2858240019" sldId="261"/>
            <ac:spMk id="2" creationId="{AD3615AB-670C-4B6F-9C2C-9F81E234DD15}"/>
          </ac:spMkLst>
        </pc:spChg>
        <pc:spChg chg="mod">
          <ac:chgData name="Evita Rumbiniece" userId="e46cc98f-2367-4e01-bf2c-25e4fd056b1f" providerId="ADAL" clId="{6658EFD1-7ECA-48D5-A8BB-EAAC589B1EC4}" dt="2025-03-23T16:15:09.799" v="280" actId="14100"/>
          <ac:spMkLst>
            <pc:docMk/>
            <pc:sldMk cId="2858240019" sldId="261"/>
            <ac:spMk id="3" creationId="{887500D5-E253-482F-8032-0443AFCDE219}"/>
          </ac:spMkLst>
        </pc:spChg>
        <pc:spChg chg="del">
          <ac:chgData name="Evita Rumbiniece" userId="e46cc98f-2367-4e01-bf2c-25e4fd056b1f" providerId="ADAL" clId="{6658EFD1-7ECA-48D5-A8BB-EAAC589B1EC4}" dt="2025-03-20T17:46:30.309" v="1" actId="14826"/>
          <ac:spMkLst>
            <pc:docMk/>
            <pc:sldMk cId="2858240019" sldId="261"/>
            <ac:spMk id="8" creationId="{CE286879-7E73-42DA-B838-0C7BBA00BFAE}"/>
          </ac:spMkLst>
        </pc:spChg>
        <pc:picChg chg="mod">
          <ac:chgData name="Evita Rumbiniece" userId="e46cc98f-2367-4e01-bf2c-25e4fd056b1f" providerId="ADAL" clId="{6658EFD1-7ECA-48D5-A8BB-EAAC589B1EC4}" dt="2025-03-24T09:27:26.340" v="668" actId="962"/>
          <ac:picMkLst>
            <pc:docMk/>
            <pc:sldMk cId="2858240019" sldId="261"/>
            <ac:picMk id="5" creationId="{E846697D-5FE8-4EA5-88DF-21C9D64A210F}"/>
          </ac:picMkLst>
        </pc:picChg>
        <pc:picChg chg="mod">
          <ac:chgData name="Evita Rumbiniece" userId="e46cc98f-2367-4e01-bf2c-25e4fd056b1f" providerId="ADAL" clId="{6658EFD1-7ECA-48D5-A8BB-EAAC589B1EC4}" dt="2025-03-23T16:15:06.856" v="279" actId="14100"/>
          <ac:picMkLst>
            <pc:docMk/>
            <pc:sldMk cId="2858240019" sldId="261"/>
            <ac:picMk id="7" creationId="{F4CF11C0-E4A0-4563-8DD1-D0A9CDF4DDF9}"/>
          </ac:picMkLst>
        </pc:picChg>
      </pc:sldChg>
      <pc:sldChg chg="modSp mod">
        <pc:chgData name="Evita Rumbiniece" userId="e46cc98f-2367-4e01-bf2c-25e4fd056b1f" providerId="ADAL" clId="{6658EFD1-7ECA-48D5-A8BB-EAAC589B1EC4}" dt="2025-03-24T09:27:56.920" v="692" actId="962"/>
        <pc:sldMkLst>
          <pc:docMk/>
          <pc:sldMk cId="1218548951" sldId="263"/>
        </pc:sldMkLst>
        <pc:spChg chg="mod">
          <ac:chgData name="Evita Rumbiniece" userId="e46cc98f-2367-4e01-bf2c-25e4fd056b1f" providerId="ADAL" clId="{6658EFD1-7ECA-48D5-A8BB-EAAC589B1EC4}" dt="2025-03-24T09:12:06.987" v="656" actId="207"/>
          <ac:spMkLst>
            <pc:docMk/>
            <pc:sldMk cId="1218548951" sldId="263"/>
            <ac:spMk id="2" creationId="{242FCBEC-D1E4-498F-82AA-3CC40098197F}"/>
          </ac:spMkLst>
        </pc:spChg>
        <pc:spChg chg="mod">
          <ac:chgData name="Evita Rumbiniece" userId="e46cc98f-2367-4e01-bf2c-25e4fd056b1f" providerId="ADAL" clId="{6658EFD1-7ECA-48D5-A8BB-EAAC589B1EC4}" dt="2025-03-23T16:13:33.159" v="261" actId="14100"/>
          <ac:spMkLst>
            <pc:docMk/>
            <pc:sldMk cId="1218548951" sldId="263"/>
            <ac:spMk id="4" creationId="{180CB7AF-12B8-4E48-B5DE-B0C71030AA5A}"/>
          </ac:spMkLst>
        </pc:spChg>
        <pc:picChg chg="mod">
          <ac:chgData name="Evita Rumbiniece" userId="e46cc98f-2367-4e01-bf2c-25e4fd056b1f" providerId="ADAL" clId="{6658EFD1-7ECA-48D5-A8BB-EAAC589B1EC4}" dt="2025-03-20T17:46:56.115" v="5" actId="14100"/>
          <ac:picMkLst>
            <pc:docMk/>
            <pc:sldMk cId="1218548951" sldId="263"/>
            <ac:picMk id="6" creationId="{8A222C12-C188-4D48-85BA-027C052C7997}"/>
          </ac:picMkLst>
        </pc:picChg>
        <pc:picChg chg="mod">
          <ac:chgData name="Evita Rumbiniece" userId="e46cc98f-2367-4e01-bf2c-25e4fd056b1f" providerId="ADAL" clId="{6658EFD1-7ECA-48D5-A8BB-EAAC589B1EC4}" dt="2025-03-24T09:27:56.920" v="692" actId="962"/>
          <ac:picMkLst>
            <pc:docMk/>
            <pc:sldMk cId="1218548951" sldId="263"/>
            <ac:picMk id="7" creationId="{884D760D-9FAE-4D9C-9F83-519D174C5714}"/>
          </ac:picMkLst>
        </pc:picChg>
      </pc:sldChg>
      <pc:sldChg chg="modSp mod">
        <pc:chgData name="Evita Rumbiniece" userId="e46cc98f-2367-4e01-bf2c-25e4fd056b1f" providerId="ADAL" clId="{6658EFD1-7ECA-48D5-A8BB-EAAC589B1EC4}" dt="2025-03-24T09:28:02.696" v="696" actId="962"/>
        <pc:sldMkLst>
          <pc:docMk/>
          <pc:sldMk cId="3349760969" sldId="265"/>
        </pc:sldMkLst>
        <pc:spChg chg="mod">
          <ac:chgData name="Evita Rumbiniece" userId="e46cc98f-2367-4e01-bf2c-25e4fd056b1f" providerId="ADAL" clId="{6658EFD1-7ECA-48D5-A8BB-EAAC589B1EC4}" dt="2025-03-24T09:12:11.237" v="657" actId="207"/>
          <ac:spMkLst>
            <pc:docMk/>
            <pc:sldMk cId="3349760969" sldId="265"/>
            <ac:spMk id="2" creationId="{A45820DC-E260-4149-8B1E-C417CB27440D}"/>
          </ac:spMkLst>
        </pc:spChg>
        <pc:picChg chg="mod">
          <ac:chgData name="Evita Rumbiniece" userId="e46cc98f-2367-4e01-bf2c-25e4fd056b1f" providerId="ADAL" clId="{6658EFD1-7ECA-48D5-A8BB-EAAC589B1EC4}" dt="2025-03-24T09:28:02.696" v="696" actId="962"/>
          <ac:picMkLst>
            <pc:docMk/>
            <pc:sldMk cId="3349760969" sldId="265"/>
            <ac:picMk id="5" creationId="{D9681210-A11F-4797-B279-51486F7EAF69}"/>
          </ac:picMkLst>
        </pc:picChg>
      </pc:sldChg>
      <pc:sldChg chg="addSp modSp mod">
        <pc:chgData name="Evita Rumbiniece" userId="e46cc98f-2367-4e01-bf2c-25e4fd056b1f" providerId="ADAL" clId="{6658EFD1-7ECA-48D5-A8BB-EAAC589B1EC4}" dt="2025-03-24T09:28:10.120" v="700" actId="962"/>
        <pc:sldMkLst>
          <pc:docMk/>
          <pc:sldMk cId="4807129" sldId="267"/>
        </pc:sldMkLst>
        <pc:spChg chg="mod">
          <ac:chgData name="Evita Rumbiniece" userId="e46cc98f-2367-4e01-bf2c-25e4fd056b1f" providerId="ADAL" clId="{6658EFD1-7ECA-48D5-A8BB-EAAC589B1EC4}" dt="2025-03-24T09:12:15.664" v="658" actId="207"/>
          <ac:spMkLst>
            <pc:docMk/>
            <pc:sldMk cId="4807129" sldId="267"/>
            <ac:spMk id="2" creationId="{C836233D-C4AD-4568-8896-B6B504D8B673}"/>
          </ac:spMkLst>
        </pc:spChg>
        <pc:spChg chg="mod">
          <ac:chgData name="Evita Rumbiniece" userId="e46cc98f-2367-4e01-bf2c-25e4fd056b1f" providerId="ADAL" clId="{6658EFD1-7ECA-48D5-A8BB-EAAC589B1EC4}" dt="2025-03-20T19:17:51.011" v="156" actId="27636"/>
          <ac:spMkLst>
            <pc:docMk/>
            <pc:sldMk cId="4807129" sldId="267"/>
            <ac:spMk id="3" creationId="{A1A9B10E-CC00-4DCD-8E8C-B8678F3C1BBA}"/>
          </ac:spMkLst>
        </pc:spChg>
        <pc:picChg chg="mod">
          <ac:chgData name="Evita Rumbiniece" userId="e46cc98f-2367-4e01-bf2c-25e4fd056b1f" providerId="ADAL" clId="{6658EFD1-7ECA-48D5-A8BB-EAAC589B1EC4}" dt="2025-03-24T09:28:10.120" v="700" actId="962"/>
          <ac:picMkLst>
            <pc:docMk/>
            <pc:sldMk cId="4807129" sldId="267"/>
            <ac:picMk id="8" creationId="{EEC9CD7A-ED8F-4BC0-9846-818F66478D16}"/>
          </ac:picMkLst>
        </pc:picChg>
        <pc:picChg chg="add mod">
          <ac:chgData name="Evita Rumbiniece" userId="e46cc98f-2367-4e01-bf2c-25e4fd056b1f" providerId="ADAL" clId="{6658EFD1-7ECA-48D5-A8BB-EAAC589B1EC4}" dt="2025-03-24T08:47:32.692" v="632" actId="14100"/>
          <ac:picMkLst>
            <pc:docMk/>
            <pc:sldMk cId="4807129" sldId="267"/>
            <ac:picMk id="13" creationId="{CE0D0939-9BE8-43C0-9CB9-C09C148310B5}"/>
          </ac:picMkLst>
        </pc:picChg>
      </pc:sldChg>
      <pc:sldChg chg="addSp modSp new mod">
        <pc:chgData name="Evita Rumbiniece" userId="e46cc98f-2367-4e01-bf2c-25e4fd056b1f" providerId="ADAL" clId="{6658EFD1-7ECA-48D5-A8BB-EAAC589B1EC4}" dt="2025-03-24T09:27:41.012" v="684" actId="962"/>
        <pc:sldMkLst>
          <pc:docMk/>
          <pc:sldMk cId="553214726" sldId="268"/>
        </pc:sldMkLst>
        <pc:spChg chg="mod">
          <ac:chgData name="Evita Rumbiniece" userId="e46cc98f-2367-4e01-bf2c-25e4fd056b1f" providerId="ADAL" clId="{6658EFD1-7ECA-48D5-A8BB-EAAC589B1EC4}" dt="2025-03-24T09:11:56.307" v="653" actId="207"/>
          <ac:spMkLst>
            <pc:docMk/>
            <pc:sldMk cId="553214726" sldId="268"/>
            <ac:spMk id="2" creationId="{2B2E36BC-8DF2-4E7F-9EEB-3F011D5B5B47}"/>
          </ac:spMkLst>
        </pc:spChg>
        <pc:spChg chg="mod">
          <ac:chgData name="Evita Rumbiniece" userId="e46cc98f-2367-4e01-bf2c-25e4fd056b1f" providerId="ADAL" clId="{6658EFD1-7ECA-48D5-A8BB-EAAC589B1EC4}" dt="2025-03-23T16:10:56.130" v="247" actId="2711"/>
          <ac:spMkLst>
            <pc:docMk/>
            <pc:sldMk cId="553214726" sldId="268"/>
            <ac:spMk id="3" creationId="{701E584F-D053-4420-AF79-4ACEE7257EA2}"/>
          </ac:spMkLst>
        </pc:spChg>
        <pc:spChg chg="mod">
          <ac:chgData name="Evita Rumbiniece" userId="e46cc98f-2367-4e01-bf2c-25e4fd056b1f" providerId="ADAL" clId="{6658EFD1-7ECA-48D5-A8BB-EAAC589B1EC4}" dt="2025-03-23T16:10:37.666" v="246"/>
          <ac:spMkLst>
            <pc:docMk/>
            <pc:sldMk cId="553214726" sldId="268"/>
            <ac:spMk id="4" creationId="{A58F22D7-6B55-41B3-BFAC-E9AAD26C7526}"/>
          </ac:spMkLst>
        </pc:spChg>
        <pc:spChg chg="mod">
          <ac:chgData name="Evita Rumbiniece" userId="e46cc98f-2367-4e01-bf2c-25e4fd056b1f" providerId="ADAL" clId="{6658EFD1-7ECA-48D5-A8BB-EAAC589B1EC4}" dt="2025-03-23T16:11:00.352" v="248" actId="2711"/>
          <ac:spMkLst>
            <pc:docMk/>
            <pc:sldMk cId="553214726" sldId="268"/>
            <ac:spMk id="5" creationId="{0E8966AE-66D1-4D6D-B616-7F8EB1528FFF}"/>
          </ac:spMkLst>
        </pc:spChg>
        <pc:spChg chg="mod">
          <ac:chgData name="Evita Rumbiniece" userId="e46cc98f-2367-4e01-bf2c-25e4fd056b1f" providerId="ADAL" clId="{6658EFD1-7ECA-48D5-A8BB-EAAC589B1EC4}" dt="2025-03-23T16:10:34.061" v="243"/>
          <ac:spMkLst>
            <pc:docMk/>
            <pc:sldMk cId="553214726" sldId="268"/>
            <ac:spMk id="6" creationId="{78BF3E20-EF42-44CE-83F7-308A2ABAAD35}"/>
          </ac:spMkLst>
        </pc:spChg>
        <pc:picChg chg="add mod">
          <ac:chgData name="Evita Rumbiniece" userId="e46cc98f-2367-4e01-bf2c-25e4fd056b1f" providerId="ADAL" clId="{6658EFD1-7ECA-48D5-A8BB-EAAC589B1EC4}" dt="2025-03-24T09:27:41.012" v="684" actId="962"/>
          <ac:picMkLst>
            <pc:docMk/>
            <pc:sldMk cId="553214726" sldId="268"/>
            <ac:picMk id="7" creationId="{B4170D4F-89B8-42FA-A0F3-154D68FD71CB}"/>
          </ac:picMkLst>
        </pc:picChg>
        <pc:picChg chg="add mod">
          <ac:chgData name="Evita Rumbiniece" userId="e46cc98f-2367-4e01-bf2c-25e4fd056b1f" providerId="ADAL" clId="{6658EFD1-7ECA-48D5-A8BB-EAAC589B1EC4}" dt="2025-03-23T16:11:33.585" v="252" actId="1076"/>
          <ac:picMkLst>
            <pc:docMk/>
            <pc:sldMk cId="553214726" sldId="268"/>
            <ac:picMk id="8" creationId="{911388EB-35C4-46A1-9E2C-3C874AA7FC6F}"/>
          </ac:picMkLst>
        </pc:picChg>
      </pc:sldChg>
      <pc:sldChg chg="addSp delSp modSp new del mod">
        <pc:chgData name="Evita Rumbiniece" userId="e46cc98f-2367-4e01-bf2c-25e4fd056b1f" providerId="ADAL" clId="{6658EFD1-7ECA-48D5-A8BB-EAAC589B1EC4}" dt="2025-03-24T08:22:39.982" v="626" actId="2696"/>
        <pc:sldMkLst>
          <pc:docMk/>
          <pc:sldMk cId="2440727647" sldId="269"/>
        </pc:sldMkLst>
        <pc:spChg chg="mod">
          <ac:chgData name="Evita Rumbiniece" userId="e46cc98f-2367-4e01-bf2c-25e4fd056b1f" providerId="ADAL" clId="{6658EFD1-7ECA-48D5-A8BB-EAAC589B1EC4}" dt="2025-03-24T08:19:18.745" v="505" actId="1076"/>
          <ac:spMkLst>
            <pc:docMk/>
            <pc:sldMk cId="2440727647" sldId="269"/>
            <ac:spMk id="2" creationId="{67C555FE-70A6-4C73-B802-9100F7295BFF}"/>
          </ac:spMkLst>
        </pc:spChg>
        <pc:spChg chg="mod">
          <ac:chgData name="Evita Rumbiniece" userId="e46cc98f-2367-4e01-bf2c-25e4fd056b1f" providerId="ADAL" clId="{6658EFD1-7ECA-48D5-A8BB-EAAC589B1EC4}" dt="2025-03-24T08:19:23.303" v="506" actId="1076"/>
          <ac:spMkLst>
            <pc:docMk/>
            <pc:sldMk cId="2440727647" sldId="269"/>
            <ac:spMk id="3" creationId="{DAC32952-D25B-466B-A777-F506F298128F}"/>
          </ac:spMkLst>
        </pc:spChg>
        <pc:spChg chg="del">
          <ac:chgData name="Evita Rumbiniece" userId="e46cc98f-2367-4e01-bf2c-25e4fd056b1f" providerId="ADAL" clId="{6658EFD1-7ECA-48D5-A8BB-EAAC589B1EC4}" dt="2025-03-24T08:14:57.873" v="381" actId="478"/>
          <ac:spMkLst>
            <pc:docMk/>
            <pc:sldMk cId="2440727647" sldId="269"/>
            <ac:spMk id="4" creationId="{4179959D-AC4F-4257-BC77-71A49E7F24EA}"/>
          </ac:spMkLst>
        </pc:spChg>
        <pc:spChg chg="mod">
          <ac:chgData name="Evita Rumbiniece" userId="e46cc98f-2367-4e01-bf2c-25e4fd056b1f" providerId="ADAL" clId="{6658EFD1-7ECA-48D5-A8BB-EAAC589B1EC4}" dt="2025-03-24T08:19:02.282" v="504" actId="1076"/>
          <ac:spMkLst>
            <pc:docMk/>
            <pc:sldMk cId="2440727647" sldId="269"/>
            <ac:spMk id="5" creationId="{A16C0492-E3DD-4895-B41E-EDB050A5E036}"/>
          </ac:spMkLst>
        </pc:spChg>
        <pc:spChg chg="del mod">
          <ac:chgData name="Evita Rumbiniece" userId="e46cc98f-2367-4e01-bf2c-25e4fd056b1f" providerId="ADAL" clId="{6658EFD1-7ECA-48D5-A8BB-EAAC589B1EC4}" dt="2025-03-24T08:15:12.051" v="384" actId="478"/>
          <ac:spMkLst>
            <pc:docMk/>
            <pc:sldMk cId="2440727647" sldId="269"/>
            <ac:spMk id="6" creationId="{DF6DBBC3-9196-4B44-B644-3D51F64F830C}"/>
          </ac:spMkLst>
        </pc:spChg>
        <pc:picChg chg="add mod">
          <ac:chgData name="Evita Rumbiniece" userId="e46cc98f-2367-4e01-bf2c-25e4fd056b1f" providerId="ADAL" clId="{6658EFD1-7ECA-48D5-A8BB-EAAC589B1EC4}" dt="2025-03-24T08:16:48.205" v="400" actId="14100"/>
          <ac:picMkLst>
            <pc:docMk/>
            <pc:sldMk cId="2440727647" sldId="269"/>
            <ac:picMk id="7" creationId="{05EA841C-A346-4F34-9C8B-8BA8DC8C02D5}"/>
          </ac:picMkLst>
        </pc:picChg>
        <pc:picChg chg="add mod">
          <ac:chgData name="Evita Rumbiniece" userId="e46cc98f-2367-4e01-bf2c-25e4fd056b1f" providerId="ADAL" clId="{6658EFD1-7ECA-48D5-A8BB-EAAC589B1EC4}" dt="2025-03-24T08:16:26.355" v="395" actId="1076"/>
          <ac:picMkLst>
            <pc:docMk/>
            <pc:sldMk cId="2440727647" sldId="269"/>
            <ac:picMk id="8" creationId="{6078C8FC-D9E3-4BCB-8222-6B1D554AED27}"/>
          </ac:picMkLst>
        </pc:picChg>
        <pc:picChg chg="add mod">
          <ac:chgData name="Evita Rumbiniece" userId="e46cc98f-2367-4e01-bf2c-25e4fd056b1f" providerId="ADAL" clId="{6658EFD1-7ECA-48D5-A8BB-EAAC589B1EC4}" dt="2025-03-24T08:18:58.195" v="503" actId="1076"/>
          <ac:picMkLst>
            <pc:docMk/>
            <pc:sldMk cId="2440727647" sldId="269"/>
            <ac:picMk id="9" creationId="{F30EF858-7493-45DB-A5C0-AFF04C44F011}"/>
          </ac:picMkLst>
        </pc:picChg>
        <pc:picChg chg="add del mod">
          <ac:chgData name="Evita Rumbiniece" userId="e46cc98f-2367-4e01-bf2c-25e4fd056b1f" providerId="ADAL" clId="{6658EFD1-7ECA-48D5-A8BB-EAAC589B1EC4}" dt="2025-03-24T08:21:38.059" v="614" actId="478"/>
          <ac:picMkLst>
            <pc:docMk/>
            <pc:sldMk cId="2440727647" sldId="269"/>
            <ac:picMk id="10" creationId="{7B2785CC-73F9-454E-8F9D-271B2DBA11ED}"/>
          </ac:picMkLst>
        </pc:picChg>
      </pc:sldChg>
      <pc:sldChg chg="addSp delSp modSp new mod">
        <pc:chgData name="Evita Rumbiniece" userId="e46cc98f-2367-4e01-bf2c-25e4fd056b1f" providerId="ADAL" clId="{6658EFD1-7ECA-48D5-A8BB-EAAC589B1EC4}" dt="2025-03-24T09:26:40.626" v="664" actId="20577"/>
        <pc:sldMkLst>
          <pc:docMk/>
          <pc:sldMk cId="1890380522" sldId="270"/>
        </pc:sldMkLst>
        <pc:spChg chg="mod">
          <ac:chgData name="Evita Rumbiniece" userId="e46cc98f-2367-4e01-bf2c-25e4fd056b1f" providerId="ADAL" clId="{6658EFD1-7ECA-48D5-A8BB-EAAC589B1EC4}" dt="2025-03-24T09:11:51.768" v="652" actId="207"/>
          <ac:spMkLst>
            <pc:docMk/>
            <pc:sldMk cId="1890380522" sldId="270"/>
            <ac:spMk id="2" creationId="{4C41E98B-95DE-4775-8610-C4F35E683D6A}"/>
          </ac:spMkLst>
        </pc:spChg>
        <pc:spChg chg="del">
          <ac:chgData name="Evita Rumbiniece" userId="e46cc98f-2367-4e01-bf2c-25e4fd056b1f" providerId="ADAL" clId="{6658EFD1-7ECA-48D5-A8BB-EAAC589B1EC4}" dt="2025-03-24T08:21:13.550" v="608" actId="478"/>
          <ac:spMkLst>
            <pc:docMk/>
            <pc:sldMk cId="1890380522" sldId="270"/>
            <ac:spMk id="3" creationId="{B299EBA7-023A-4690-91A8-A9FC7B0F88C1}"/>
          </ac:spMkLst>
        </pc:spChg>
        <pc:spChg chg="mod">
          <ac:chgData name="Evita Rumbiniece" userId="e46cc98f-2367-4e01-bf2c-25e4fd056b1f" providerId="ADAL" clId="{6658EFD1-7ECA-48D5-A8BB-EAAC589B1EC4}" dt="2025-03-24T09:26:40.626" v="664" actId="20577"/>
          <ac:spMkLst>
            <pc:docMk/>
            <pc:sldMk cId="1890380522" sldId="270"/>
            <ac:spMk id="4" creationId="{1C7DAF54-1E55-4081-937F-223E2C5DCBD8}"/>
          </ac:spMkLst>
        </pc:spChg>
        <pc:spChg chg="mod">
          <ac:chgData name="Evita Rumbiniece" userId="e46cc98f-2367-4e01-bf2c-25e4fd056b1f" providerId="ADAL" clId="{6658EFD1-7ECA-48D5-A8BB-EAAC589B1EC4}" dt="2025-03-24T08:22:28.547" v="625" actId="1076"/>
          <ac:spMkLst>
            <pc:docMk/>
            <pc:sldMk cId="1890380522" sldId="270"/>
            <ac:spMk id="5" creationId="{9F6731A9-0121-4F97-B215-EF324E19E1D7}"/>
          </ac:spMkLst>
        </pc:spChg>
        <pc:spChg chg="del mod">
          <ac:chgData name="Evita Rumbiniece" userId="e46cc98f-2367-4e01-bf2c-25e4fd056b1f" providerId="ADAL" clId="{6658EFD1-7ECA-48D5-A8BB-EAAC589B1EC4}" dt="2025-03-24T08:20:52.688" v="572" actId="478"/>
          <ac:spMkLst>
            <pc:docMk/>
            <pc:sldMk cId="1890380522" sldId="270"/>
            <ac:spMk id="6" creationId="{0A090FB1-BED3-429C-887A-BF351EA39D02}"/>
          </ac:spMkLst>
        </pc:spChg>
        <pc:picChg chg="add mod">
          <ac:chgData name="Evita Rumbiniece" userId="e46cc98f-2367-4e01-bf2c-25e4fd056b1f" providerId="ADAL" clId="{6658EFD1-7ECA-48D5-A8BB-EAAC589B1EC4}" dt="2025-03-24T08:21:33.014" v="612"/>
          <ac:picMkLst>
            <pc:docMk/>
            <pc:sldMk cId="1890380522" sldId="270"/>
            <ac:picMk id="7" creationId="{9777D7DC-FAFE-47B4-9EC3-95F92AFD3D09}"/>
          </ac:picMkLst>
        </pc:picChg>
        <pc:picChg chg="add mod">
          <ac:chgData name="Evita Rumbiniece" userId="e46cc98f-2367-4e01-bf2c-25e4fd056b1f" providerId="ADAL" clId="{6658EFD1-7ECA-48D5-A8BB-EAAC589B1EC4}" dt="2025-03-24T08:21:54.350" v="618" actId="1076"/>
          <ac:picMkLst>
            <pc:docMk/>
            <pc:sldMk cId="1890380522" sldId="270"/>
            <ac:picMk id="8" creationId="{AD0D4795-F4D8-46B6-9BF0-913F0C6B16D9}"/>
          </ac:picMkLst>
        </pc:picChg>
        <pc:picChg chg="add mod">
          <ac:chgData name="Evita Rumbiniece" userId="e46cc98f-2367-4e01-bf2c-25e4fd056b1f" providerId="ADAL" clId="{6658EFD1-7ECA-48D5-A8BB-EAAC589B1EC4}" dt="2025-03-24T08:22:20.964" v="623" actId="688"/>
          <ac:picMkLst>
            <pc:docMk/>
            <pc:sldMk cId="1890380522" sldId="270"/>
            <ac:picMk id="9" creationId="{BA426484-C7ED-4989-B842-DF667D70C26B}"/>
          </ac:picMkLst>
        </pc:picChg>
      </pc:sldChg>
      <pc:sldChg chg="new del">
        <pc:chgData name="Evita Rumbiniece" userId="e46cc98f-2367-4e01-bf2c-25e4fd056b1f" providerId="ADAL" clId="{6658EFD1-7ECA-48D5-A8BB-EAAC589B1EC4}" dt="2025-03-24T08:58:02.190" v="635" actId="47"/>
        <pc:sldMkLst>
          <pc:docMk/>
          <pc:sldMk cId="381788075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C8576-D61A-4C67-9BF5-69BEB3D0918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81BB2-0BBC-4900-973B-7633C82FB6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010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1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Katrā </a:t>
            </a:r>
            <a:r>
              <a:rPr lang="en-GB" sz="1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1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mācību programmas</a:t>
            </a:r>
            <a:r>
              <a:rPr lang="en-GB" sz="1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1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modulī: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GB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</a:t>
            </a:r>
            <a:r>
              <a:rPr lang="lv-LV" sz="1200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eorētiskais</a:t>
            </a:r>
            <a:r>
              <a:rPr lang="lv-LV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materiāls un informācija par tiesību aktiem un datiem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praktiskie piemēri visu nozaru politikās</a:t>
            </a:r>
            <a:endParaRPr lang="en-GB" sz="1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pašpārbaudes testi un uzdevumi</a:t>
            </a:r>
            <a:r>
              <a:rPr lang="en-GB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; gala </a:t>
            </a:r>
            <a:r>
              <a:rPr lang="lv-LV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pārbaudes tests moduļa beigās</a:t>
            </a:r>
            <a:r>
              <a:rPr lang="en-GB" sz="1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  <a:endParaRPr lang="lv-LV" sz="1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063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2730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21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664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97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292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126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BEE-7BBF-463C-8F91-3610B589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A020F-891B-4B03-BAC7-A21BF6411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FA1A-A55A-4855-BE60-1AFD0EE7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947F-A9F5-4A02-A360-E6D6AACA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7564-7169-4D27-9D98-2AB6EF7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09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E203-F08F-4F01-83F1-BF16CA9E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950AA-87A7-4F25-AEBF-160BF4BD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CC0-F191-4534-A518-C0311DDF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548E-3A09-44D5-9085-E489860B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64F42-7191-4AD9-9FB4-E30269D8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22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9126-3A20-47ED-B495-63C89CAC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A04E6-1B00-4D3B-BCF5-59C8A2727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482-57E9-47E6-BDF7-4DAC3907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FB23-E102-4B7C-9C3D-C89A0EE4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0AF93-AD65-49D6-A02D-915FE2F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98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ACAD-55C7-446F-8AC1-DC9B6A7A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D7A1-C9DA-44BA-89E6-6205D2B1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3C09E-CFC6-421E-842C-E71317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0843-C29C-4E8A-87F3-3DEEDFB7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3BD3B-7951-4ED1-9280-60AB5E0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13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A7C4-E7CC-4C20-BD77-72D8409C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B098-8FC2-4B3F-BCA5-7532EFC0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CFDFB-53BE-4EEF-919C-438FDA74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23C0-4F31-4316-8554-C2F2AAC5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4BAD2-0D23-4F2A-A43D-EC538B69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46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21FC-4B41-4122-B7C7-041024D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454-3985-44A1-B05C-4F10F2EC0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4156C-226B-47DA-A57F-3D9CF232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52A4-5A3A-42A1-8A76-8C2EC1D1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D4D8-FDCE-4CFE-8C15-4C1E1A09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3E894-FFC2-48C6-85C4-716FC607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259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9F2B-BE46-49A3-AF99-B9F58307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225F-32C6-45D8-AEEC-3BC941F2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1BDC-EEF3-497A-BDE3-8ACBD5D2E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624EA-E1BB-42D7-98F8-7E6345761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6D9A-00F9-4412-83AD-A13E74DB5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59AB8-6AD1-40E7-931C-5E0C290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C1EB-AC60-4300-8E17-451924D6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9623-ABFD-4646-8BC4-0E298FD0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03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B5F0-7515-451C-9521-13B0020A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224D9-389D-40EC-992F-7B113C2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A5658-D6DE-453E-805A-C99B173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7E43-5F87-46CF-9AB0-D8E2EE51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196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83CA1-CB96-41CE-8971-5E87C6E3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CBD27-FCB8-4FCC-8413-8DE51260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00F-F2E7-4F08-A947-D53F28F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27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011F-4C72-4BBF-AF5B-6C2F3501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D3A-ACA9-4287-AEDD-C8A456D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1C023-3EEB-43EB-BE28-484963C91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C2583-E7E0-48FF-8564-1E185A8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41C64-287C-4139-98C6-7A9EEC91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E56AE-9838-479B-9EC5-16A76B3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004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6F5C-1D30-490C-88DA-22CD2C81A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E9CFB-F31C-483A-BBFB-E5F76BD5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D7747-1C71-4641-9D4F-8159B570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CEB9E-3453-4842-B5C2-B3DBF218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BD6F-56EE-40E6-8420-0E85E85E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3608D-89ED-4BD2-B16D-1330622C7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17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C27C6-593F-4221-B72A-A5133E62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6389-C0D0-49A8-86E8-A26ADCC5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91F43-C794-4F69-9DA2-FE217D897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4EA4-97A6-4404-82BE-CB8D444F3A28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0974-3834-4D30-8CEA-20AA95B96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58886-D6E2-4D16-BB5B-69731EFB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577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informativi-izglitojosi-pasakumi-darba-devejiem-un-darbiniekie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6.jpg"/><Relationship Id="rId4" Type="http://schemas.openxmlformats.org/officeDocument/2006/relationships/hyperlink" Target="https://www.youtube.com/live/xgcG7mDmSw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auris.Bokiss@lm.gov.lv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Deniss.Kretalovs@lm.gov.lv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6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hyperlink" Target="https://360.eu.articulate.com/review/content/e43a3246-7ea1-40c1-87db-693029d37767/review" TargetMode="External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41E98B-95DE-4775-8610-C4F35E68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12827"/>
            <a:ext cx="10515600" cy="1548359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Projekta “</a:t>
            </a:r>
            <a:r>
              <a:rPr lang="lv-LV" sz="4400" b="1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Vienlīdzīgu iespēju un nediskriminācijas veicināšana</a:t>
            </a:r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” aktualitātes</a:t>
            </a:r>
            <a:br>
              <a:rPr lang="en-GB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</a:br>
            <a:r>
              <a:rPr lang="nn-NO" sz="31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Nr.4.3.4.1/1/23/I/001 </a:t>
            </a:r>
            <a:endParaRPr lang="lv-LV" sz="3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6731A9-0121-4F97-B215-EF324E19E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20800" y="5801777"/>
            <a:ext cx="3337560" cy="823912"/>
          </a:xfrm>
        </p:spPr>
        <p:txBody>
          <a:bodyPr/>
          <a:lstStyle/>
          <a:p>
            <a:r>
              <a:rPr lang="en-GB" altLang="lv-LV" b="0" dirty="0">
                <a:cs typeface="Arial" panose="020B0604020202020204" pitchFamily="34" charset="0"/>
              </a:rPr>
              <a:t>10.12.2025.</a:t>
            </a:r>
            <a:endParaRPr lang="lv-LV" altLang="lv-LV" b="0" dirty="0">
              <a:cs typeface="Arial" panose="020B0604020202020204" pitchFamily="34" charset="0"/>
            </a:endParaRP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9777D7DC-FAFE-47B4-9EC3-95F92AFD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-1"/>
            <a:ext cx="12192000" cy="2673532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AD0D4795-F4D8-46B6-9BF0-913F0C6B1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445" y="906885"/>
            <a:ext cx="1991110" cy="159288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A426484-C7ED-4989-B842-DF667D70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225" y="6213733"/>
            <a:ext cx="979478" cy="644268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71A8B3E0-9B37-4D70-BB43-856D647A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21" y="5300482"/>
            <a:ext cx="3121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8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Mācību programma par iekļaujošas darba vides veidošanu un diskriminācijas mazināšanu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7" y="1606463"/>
            <a:ext cx="11618308" cy="5093166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Programmas s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aturā: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iekļautas teorētiskas un interaktīvas praktiskās nodarbības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saturiski un tematiski saistīta ar metodi</a:t>
            </a:r>
            <a:r>
              <a:rPr lang="en-GB" sz="2000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sko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materiālu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papildina to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paredzēta intereses pārstāvošo NVO pārstāvju dalība mācību semināros ar pieredzes stāstiem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Mācību programma ir izstrādāta un</a:t>
            </a: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tās saturs </a:t>
            </a: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ir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saskaņo</a:t>
            </a: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ts ar SIPK komiteju</a:t>
            </a:r>
            <a:endParaRPr lang="en-GB" sz="20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Pēc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IZM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pārstāve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ieteikuma plānots izskatīt nepieciešamību licencēt mācību programmu kā neformālo izglītības programmu, saskaņojot to ar pašvaldībām, kurās ir plānots organizēt mācību seminārus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;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Atbilstoši programmai tiks īstenotas mācības 2026.-2027. gadā: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klātienes formātā visos Latvijas reģionos 180 dalībniekiem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attālinātā formātā 225 dalībniekiem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5623188" y="6497362"/>
            <a:ext cx="685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Izpildītājs nodibinājums “Ventspils Augsto tehnoloģiju</a:t>
            </a:r>
            <a:r>
              <a:rPr lang="en-GB" dirty="0"/>
              <a:t> </a:t>
            </a:r>
            <a:r>
              <a:rPr lang="lv-LV" dirty="0"/>
              <a:t>parks</a:t>
            </a:r>
            <a:r>
              <a:rPr lang="en-GB" dirty="0"/>
              <a:t>”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5012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Informatīvi izglītojoši pasākumi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878" y="1752707"/>
            <a:ext cx="8447772" cy="4946921"/>
          </a:xfrm>
        </p:spPr>
        <p:txBody>
          <a:bodyPr>
            <a:normAutofit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Tiešsaistes semināru cikls par pārredzamu darba samaksu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kas jāzina darba devējiem</a:t>
            </a:r>
            <a:r>
              <a:rPr lang="en-GB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?</a:t>
            </a: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 (17.06.2025.)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kā veidot taisnīgu amatu vērtēšanas un atalgojuma sistēmu</a:t>
            </a:r>
            <a:r>
              <a:rPr lang="en-GB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?</a:t>
            </a: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 (22.08.2025.)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kā komunicēt ar darbiniekiem par darba samaksu</a:t>
            </a:r>
            <a:r>
              <a:rPr lang="en-GB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?</a:t>
            </a: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 (19.09.2025.)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S</a:t>
            </a:r>
            <a:r>
              <a:rPr lang="lv-LV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emināru video ierakst</a:t>
            </a:r>
            <a:r>
              <a:rPr lang="en-GB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i </a:t>
            </a:r>
            <a:r>
              <a:rPr lang="en-GB" altLang="lv-LV" sz="2200" dirty="0">
                <a:solidFill>
                  <a:srgbClr val="0563C1"/>
                </a:solidFill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p</a:t>
            </a:r>
            <a:r>
              <a:rPr lang="lv-LV" altLang="lv-LV" sz="2200" dirty="0">
                <a:solidFill>
                  <a:srgbClr val="0563C1"/>
                </a:solidFill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ieeja</a:t>
            </a:r>
            <a:r>
              <a:rPr lang="en-GB" altLang="lv-LV" sz="2200" dirty="0"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mi</a:t>
            </a:r>
            <a:r>
              <a:rPr lang="lv-LV" altLang="lv-LV" sz="2200" dirty="0"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 </a:t>
            </a:r>
            <a:r>
              <a:rPr lang="en-GB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LM </a:t>
            </a:r>
            <a:r>
              <a:rPr lang="lv-LV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tīmekļvietnē</a:t>
            </a:r>
            <a:endParaRPr lang="lv-LV" altLang="lv-LV" sz="2200" b="1" dirty="0"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8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Konference 30.10.2025. Rīgā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“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Pārredzama darba samaksa – fakti, pieredze, risinājumi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”</a:t>
            </a:r>
            <a:endParaRPr lang="en-GB" sz="22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Konferences video ieraksts </a:t>
            </a: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  <a:hlinkClick r:id="rId4"/>
              </a:rPr>
              <a:t>pieejams</a:t>
            </a:r>
            <a:r>
              <a:rPr lang="lv-LV" sz="2200" spc="-10" dirty="0">
                <a:solidFill>
                  <a:srgbClr val="313B42"/>
                </a:solidFill>
                <a:cs typeface="Arial" panose="020B0604020202020204" pitchFamily="34" charset="0"/>
              </a:rPr>
              <a:t> </a:t>
            </a:r>
            <a:r>
              <a:rPr lang="en-GB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LM </a:t>
            </a:r>
            <a:r>
              <a:rPr lang="lv-LV" altLang="lv-LV" sz="2200" dirty="0">
                <a:ea typeface="MS PGothic" panose="020B0600070205080204" pitchFamily="34" charset="-128"/>
                <a:cs typeface="Arial" panose="020B0604020202020204" pitchFamily="34" charset="0"/>
              </a:rPr>
              <a:t>tīmekļvietnē</a:t>
            </a:r>
            <a:endParaRPr lang="lv-LV" sz="2200" spc="-10" dirty="0">
              <a:solidFill>
                <a:srgbClr val="313B42"/>
              </a:solidFill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8320331" y="6094811"/>
            <a:ext cx="420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Pasākumus nodrošina SIA “Sustinere”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7227F6-17EF-471A-BBB2-098942FEC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62" y="1752707"/>
            <a:ext cx="4106619" cy="41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09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952" y="335240"/>
            <a:ext cx="9569669" cy="1325563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Izmēģinājumprojekts  darba samaksas atšķirību starp vīriešiem un sievietēm mazināšanai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7" y="1752707"/>
            <a:ext cx="10891209" cy="4946921"/>
          </a:xfrm>
        </p:spPr>
        <p:txBody>
          <a:bodyPr>
            <a:normAutofit fontScale="92500"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nodrošināts Latvijā tādus darba samaksas pārredzamības mehānismus, kas nodrošina organizācijās vienādu darba samaksu par  vienādas vērtības darbu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Saturs</a:t>
            </a: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</a:t>
            </a:r>
            <a:endParaRPr lang="lv-LV" sz="22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Latvijas un ārvalstu situācijas izpēte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izpētē balstīta rīcības modeļa un praktisku «soli pa solim» vadlīniju izstrāde pārredzamas atalgojuma sistēmas ieviešanai uzņēmumā/organizācijā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rīcības modeļa/vadlīniju testēšana 4 uzņēmumos Latvijā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rīcības modeļa/vadlīniju precizēšana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1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Izpildes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tatuss:</a:t>
            </a: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sagatavošanā, iepirkumu paredzēts izsludināt 202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6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 gada I ceturksnī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7824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FCBEC-D1E4-498F-82AA-3CC400981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1" y="2391682"/>
            <a:ext cx="3208019" cy="1325563"/>
          </a:xfrm>
        </p:spPr>
        <p:txBody>
          <a:bodyPr>
            <a:normAutofit/>
          </a:bodyPr>
          <a:lstStyle/>
          <a:p>
            <a: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  <a:t>Turpmākā </a:t>
            </a:r>
            <a:b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</a:br>
            <a: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  <a:t>rīcība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222C12-C188-4D48-85BA-027C052C7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206518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CB7AF-12B8-4E48-B5DE-B0C71030A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0950" y="2391682"/>
            <a:ext cx="8143547" cy="4351338"/>
          </a:xfrm>
        </p:spPr>
        <p:txBody>
          <a:bodyPr>
            <a:norm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</a:pPr>
            <a:r>
              <a:rPr lang="en-GB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Paldies SIPK komitejai par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Digitālo rokasgrāmatu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 Mācību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programmas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darba devējiem saskaņošanu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!</a:t>
            </a:r>
            <a:endParaRPr lang="lv-LV" sz="2000" b="1" kern="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84150" marR="5080" indent="-171450">
              <a:lnSpc>
                <a:spcPct val="150000"/>
              </a:lnSpc>
              <a:spcBef>
                <a:spcPts val="100"/>
              </a:spcBef>
            </a:pPr>
            <a:endParaRPr lang="lv-LV" sz="1000" b="1" kern="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812800" marR="5080" lvl="1" indent="-342900">
              <a:lnSpc>
                <a:spcPct val="150000"/>
              </a:lnSpc>
              <a:spcBef>
                <a:spcPts val="100"/>
              </a:spcBef>
            </a:pP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Nosūtīsim</a:t>
            </a:r>
            <a:r>
              <a:rPr lang="en-GB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SIPK </a:t>
            </a:r>
            <a:r>
              <a:rPr lang="en-GB" sz="2000" kern="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komitejai</a:t>
            </a: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e-mācību programmas </a:t>
            </a:r>
            <a:r>
              <a:rPr lang="en-GB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moduļus VAS platformā, lai </a:t>
            </a: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izmēģināt</a:t>
            </a:r>
            <a:r>
              <a:rPr lang="en-GB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 tos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000" b="1" kern="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812800" marR="5080" lvl="1" indent="-342900">
              <a:lnSpc>
                <a:spcPct val="150000"/>
              </a:lnSpc>
              <a:spcBef>
                <a:spcPts val="100"/>
              </a:spcBef>
            </a:pP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Jau būs komentāri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par e-</a:t>
            </a:r>
            <a:r>
              <a:rPr lang="en-GB" sz="2000" b="1" kern="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mācību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programmas saturu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aicinām iesniegt priekšlikumus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precizējumiem provizoriski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līdz 2025. gada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19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decembrim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rakstot vecākajam ekspertam Laurim </a:t>
            </a:r>
            <a:r>
              <a:rPr lang="lv-LV" sz="2000" b="1" kern="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Bokišam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uz e-pasta adresi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  <a:hlinkClick r:id="rId3"/>
              </a:rPr>
              <a:t>Lauris.Bokiss@lm.gov.lv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tālr. 20688290</a:t>
            </a:r>
            <a:endParaRPr lang="en-GB" sz="1800" kern="0" dirty="0">
              <a:solidFill>
                <a:sysClr val="windowText" lastClr="000000"/>
              </a:solidFill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7" name="object 4" descr="Labklājības ministrijas ģerbonis">
            <a:extLst>
              <a:ext uri="{FF2B5EF4-FFF2-40B4-BE49-F238E27FC236}">
                <a16:creationId xmlns:a16="http://schemas.microsoft.com/office/drawing/2014/main" id="{884D760D-9FAE-4D9C-9F83-519D174C57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5949" y="5767020"/>
            <a:ext cx="976121" cy="77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48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6233D-C4AD-4568-8896-B6B504D8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11" y="3787001"/>
            <a:ext cx="7881257" cy="969155"/>
          </a:xfrm>
        </p:spPr>
        <p:txBody>
          <a:bodyPr>
            <a:normAutofit/>
          </a:bodyPr>
          <a:lstStyle/>
          <a:p>
            <a:pPr algn="ctr"/>
            <a:r>
              <a:rPr lang="lv-LV" sz="4000" kern="0" dirty="0">
                <a:solidFill>
                  <a:schemeClr val="accent6">
                    <a:lumMod val="50000"/>
                  </a:schemeClr>
                </a:solidFill>
                <a:latin typeface="Calibri (Headings)"/>
                <a:ea typeface="Roboto" panose="02000000000000000000" pitchFamily="2" charset="0"/>
                <a:cs typeface="Roboto" panose="02000000000000000000" pitchFamily="2" charset="0"/>
              </a:rPr>
              <a:t>Paldies par uzmanību!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9B10E-CC00-4DCD-8E8C-B8678F3C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6705" y="5888844"/>
            <a:ext cx="2338070" cy="96915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</a:pP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Skolas</a:t>
            </a:r>
            <a:r>
              <a:rPr lang="sv-SE" sz="1400" spc="-1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iela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28,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Rīga, </a:t>
            </a:r>
            <a:r>
              <a:rPr lang="sv-SE" sz="1400" spc="-55" dirty="0">
                <a:solidFill>
                  <a:srgbClr val="231F20"/>
                </a:solidFill>
                <a:latin typeface="Calibri (Headings)"/>
                <a:cs typeface="Arial"/>
              </a:rPr>
              <a:t>LV-</a:t>
            </a:r>
            <a:r>
              <a:rPr lang="sv-SE" sz="1400" spc="-20" dirty="0">
                <a:solidFill>
                  <a:srgbClr val="231F20"/>
                </a:solidFill>
                <a:latin typeface="Calibri (Headings)"/>
                <a:cs typeface="Arial"/>
              </a:rPr>
              <a:t>1331</a:t>
            </a:r>
            <a:endParaRPr lang="sv-SE" sz="1400" dirty="0">
              <a:latin typeface="Calibri (Headings)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Informācija saziņai 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  <a:hlinkClick r:id="rId2"/>
              </a:rPr>
              <a:t>Deniss.Kretalovs@lm.gov.lv</a:t>
            </a:r>
            <a:r>
              <a:rPr lang="en-GB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,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 20688281 </a:t>
            </a:r>
          </a:p>
          <a:p>
            <a:endParaRPr lang="lv-LV" dirty="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31C4A91B-B5D4-4F2D-B762-2AE0D2078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4683760"/>
            <a:chOff x="0" y="0"/>
            <a:chExt cx="11520170" cy="468376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8914EF95-11AD-4C3F-94EC-B98E9C62F0E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6941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41C263E8-072F-4975-8217-451997214545}"/>
                </a:ext>
              </a:extLst>
            </p:cNvPr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4CEB8CE5-07EB-4210-AAA9-F6DAFED730E5}"/>
                </a:ext>
              </a:extLst>
            </p:cNvPr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7" descr="Labklājības ministrijas ģerbonis">
              <a:extLst>
                <a:ext uri="{FF2B5EF4-FFF2-40B4-BE49-F238E27FC236}">
                  <a16:creationId xmlns:a16="http://schemas.microsoft.com/office/drawing/2014/main" id="{EEC9CD7A-ED8F-4BC0-9846-818F66478D1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478" y="2073893"/>
              <a:ext cx="1236725" cy="1519427"/>
            </a:xfrm>
            <a:prstGeom prst="rect">
              <a:avLst/>
            </a:prstGeom>
          </p:spPr>
        </p:pic>
      </p:grpSp>
      <p:pic>
        <p:nvPicPr>
          <p:cNvPr id="9" name="object 8">
            <a:extLst>
              <a:ext uri="{FF2B5EF4-FFF2-40B4-BE49-F238E27FC236}">
                <a16:creationId xmlns:a16="http://schemas.microsoft.com/office/drawing/2014/main" id="{A6BB8A3F-2E7E-4544-B3F6-C1D79294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92396" y="5351041"/>
            <a:ext cx="1806689" cy="393188"/>
          </a:xfrm>
          <a:prstGeom prst="rect">
            <a:avLst/>
          </a:prstGeom>
        </p:spPr>
      </p:pic>
      <p:grpSp>
        <p:nvGrpSpPr>
          <p:cNvPr id="10" name="object 9">
            <a:extLst>
              <a:ext uri="{FF2B5EF4-FFF2-40B4-BE49-F238E27FC236}">
                <a16:creationId xmlns:a16="http://schemas.microsoft.com/office/drawing/2014/main" id="{6285AEDE-8C84-46BB-BF29-2E14F00C3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30338" y="6410325"/>
            <a:ext cx="962025" cy="447675"/>
            <a:chOff x="10042955" y="6032496"/>
            <a:chExt cx="962025" cy="447675"/>
          </a:xfrm>
        </p:grpSpPr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C939D13A-A605-4275-B71B-C9C4CBF0BF28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289C7E61-9891-46DE-ACD7-F72EEC190E81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Attēls 12">
            <a:extLst>
              <a:ext uri="{FF2B5EF4-FFF2-40B4-BE49-F238E27FC236}">
                <a16:creationId xmlns:a16="http://schemas.microsoft.com/office/drawing/2014/main" id="{CE0D0939-9BE8-43C0-9CB9-C09C14831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7420" y="5351041"/>
            <a:ext cx="1283121" cy="12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9" y="2628190"/>
            <a:ext cx="4517571" cy="1782594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Projekta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v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alsts un pašvaldību iestāžu, to kapitālsabiedrību darbiniekiem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61" y="2087394"/>
            <a:ext cx="6882891" cy="3827631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E-mācību  programma </a:t>
            </a:r>
            <a:r>
              <a:rPr lang="en-GB" sz="6200" b="1" spc="-10" dirty="0">
                <a:latin typeface="Calibri (Headings)"/>
                <a:cs typeface="Arial" panose="020B0604020202020204" pitchFamily="34" charset="0"/>
              </a:rPr>
              <a:t>un </a:t>
            </a: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digitālā rokasgrāmata par vienlīdzīgu iespēju un nediskriminācijas jautājumiem</a:t>
            </a: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Klātienes informatīvas diskusijas </a:t>
            </a: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9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pPr fontAlgn="ctr"/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E-mācību  programma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765" y="1752706"/>
            <a:ext cx="11554539" cy="4998049"/>
          </a:xfrm>
        </p:spPr>
        <p:txBody>
          <a:bodyPr>
            <a:normAutofit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E-m</a:t>
            </a:r>
            <a:r>
              <a:rPr lang="lv-LV" sz="2500" b="1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ācību</a:t>
            </a:r>
            <a:r>
              <a:rPr lang="lv-LV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mērķis: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5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uzlabot politikas veidotāju un īstenotāju veiktspēju un zināšanu līmeni vienlīdzīgu iespēju un </a:t>
            </a:r>
            <a:r>
              <a:rPr lang="lv-LV" sz="2500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nediskriminācijas</a:t>
            </a:r>
            <a:r>
              <a:rPr lang="lv-LV" sz="25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jomā, lai labāk izprastu dažādu sabiedrības grupu un to pārstāvju specifiskās vajadzības, piedāvājot šiem pārstāvjiem atbilstošus pakalpojumus dažādās nozarēs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E-m</a:t>
            </a:r>
            <a:r>
              <a:rPr lang="lv-LV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ācīb</a:t>
            </a:r>
            <a:r>
              <a:rPr lang="en-GB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 i</a:t>
            </a:r>
            <a:r>
              <a:rPr lang="lv-LV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lgums: </a:t>
            </a:r>
            <a:r>
              <a:rPr lang="en-GB" sz="25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</a:t>
            </a:r>
            <a:r>
              <a:rPr lang="lv-LV" sz="25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rovizoriski vismaz 14 akadēmiskās stundas (viena moduļa apguve 2 stundas)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5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</a:t>
            </a:r>
            <a:r>
              <a:rPr lang="lv-LV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rogramma ir izstrādāta</a:t>
            </a:r>
            <a:r>
              <a:rPr lang="en-GB" sz="25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Izstrādātājs nodibinājums “C-Modulis”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343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607" y="415254"/>
            <a:ext cx="4859064" cy="1325563"/>
          </a:xfrm>
        </p:spPr>
        <p:txBody>
          <a:bodyPr>
            <a:normAutofit/>
          </a:bodyPr>
          <a:lstStyle/>
          <a:p>
            <a:pPr algn="ctr" fontAlgn="ctr"/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E-mācību  programma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s saturs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  <a:cs typeface="Roboto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hlinkClick r:id="rId4"/>
            <a:extLst>
              <a:ext uri="{FF2B5EF4-FFF2-40B4-BE49-F238E27FC236}">
                <a16:creationId xmlns:a16="http://schemas.microsoft.com/office/drawing/2014/main" id="{E634215B-6CA4-47E7-96C0-D0F69FBF5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09" y="2567985"/>
            <a:ext cx="3120097" cy="22190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76A6A1-0E5F-4699-8F15-63C90FBF4C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700" y="383172"/>
            <a:ext cx="2807105" cy="19445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21DDFD-8C43-488E-BE35-2E3B62790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2" y="2620162"/>
            <a:ext cx="2963706" cy="2067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C26A26-D897-483A-B35A-2DAFDF0B64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2" y="4749889"/>
            <a:ext cx="2963706" cy="20772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F1FE73-6951-4A1B-9BB7-E488AD40F5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53" y="4749889"/>
            <a:ext cx="2963706" cy="20104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C7C85CF-D039-417E-8D1F-225997FDFD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286" y="4719318"/>
            <a:ext cx="2963706" cy="20702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0197AB2-D310-48D8-9B2E-B8C9E72304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286" y="2548841"/>
            <a:ext cx="2963706" cy="20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8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pPr fontAlgn="ctr"/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E-mācību  programma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766" y="1752707"/>
            <a:ext cx="11345564" cy="4884576"/>
          </a:xfrm>
        </p:spPr>
        <p:txBody>
          <a:bodyPr>
            <a:normAutofit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Katrā 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mācību programmas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modulī: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eorētiskais materiāls un informācija par tiesību aktiem un datiem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praktiskie piemēri visu nozaru politikās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pašpārbaudes testi un uzdevumi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; gala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pārbaudes tests moduļa beigās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9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Turpmāk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ā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rīcība: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procesā ir e-mācību programmas moduļu testēšana 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VAS MPS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platformā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SIPK k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omitejas locekļiem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tik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piedāvāta iespēja notestēt 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as VAS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platformā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e-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mācības sāksies 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2026.gada I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cet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ur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ksnī V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alsts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Administrācijas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skolas platformā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līdz 2029.gada beigām.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616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Digitālā rokasgrāmata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29" y="2042702"/>
            <a:ext cx="8284817" cy="483659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Rokasgrāmata ir metodisks atbalsta materiāls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nozaru politikas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veidotājiem un īstenotājiem par diskriminācijas novēršanu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olitikas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veidošanas un pakalpojumu sniegšanas procesā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8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8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Rokasgrāmata ir izstrādāta.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Būs pieejama kā papildus materiāls VAS e-mācību dalībniekiem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 LM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tīmekļvietnē projekta sadaļā.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7645399" y="6509961"/>
            <a:ext cx="376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Izstrādātājs nodibinājums “C-Modulis”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C318F49-8CA9-48D6-BF25-D1F58F897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295" y="1265685"/>
            <a:ext cx="3682110" cy="509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7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Klātienes informatīvas diskusijas </a:t>
            </a:r>
            <a:br>
              <a:rPr lang="en-GB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</a:br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Rīgā un Latvijas reģionos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159" y="1628130"/>
            <a:ext cx="11281319" cy="494692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Notik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ušas diskusijas</a:t>
            </a: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18.06.2025. diskusija par pārredzama atalgojuma direktīvas prasību ieviešanu publiskajā sektorā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08.10.2025. diskusija “Iekļaujoša komunikācija” - pieredzes apmaiņa par klātienes komunikācijas veidiem un praksēm ņemot vērā cilvēku ar funkcionāliem traucējumiem vajadzības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2026.gadā ir p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lānotas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sešas diskusijas: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Provizoriskas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diskusiju tēm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as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 ar dzimumu saistītas vardarbības novēršana, intersekcionālā diskriminācija,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dzimumu līdztiesības plāni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valsts un pašvaldību iestādēs, piekļūstamība cilvēkiem ar invaliditāti, pasākums Eiropas daudzveidības mēneša 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ietvaros.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8559567" y="6177043"/>
            <a:ext cx="45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Diskusijas nodrošina SIA “</a:t>
            </a:r>
            <a:r>
              <a:rPr lang="lv-LV" dirty="0" err="1"/>
              <a:t>Sustiniere</a:t>
            </a:r>
            <a:r>
              <a:rPr lang="lv-LV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19660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95" y="2352029"/>
            <a:ext cx="4393746" cy="2907246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Projekta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b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iedrību, nodibinājumu,  mikro, mazo un vidējo uzņēmumu darba devējiem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 un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 darbiniekiem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841" y="1765739"/>
            <a:ext cx="6999890" cy="478746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Metodiskais materiāls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par iekļaujošas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darba vides un diskriminācijas novēršanas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jautājumiem </a:t>
            </a:r>
            <a:endParaRPr lang="en-GB" sz="23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Mācību programma par iekļaujošas darba vides veidošanu un diskriminācijas mazināšanu darba vietās</a:t>
            </a: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Informatīvi izglītojoši pasākumi</a:t>
            </a:r>
            <a:endParaRPr lang="en-GB" sz="23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darba samaksas atšķirību starp vīriešiem un sievietēm mazināšanai</a:t>
            </a: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Metodiskais materiāls par iekļaujošas darba vides un diskriminācijas novēršanas jautājumiem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40" y="1577157"/>
            <a:ext cx="8619139" cy="494692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Materiāla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atur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ieskats pamattiesību, vienlīdzīgu iespēju un nedriskriminācijas jautājumos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Ieguvumi</a:t>
            </a:r>
            <a:r>
              <a:rPr lang="en-GB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</a:t>
            </a: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priekšrocības</a:t>
            </a:r>
            <a:r>
              <a:rPr lang="en-GB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 </a:t>
            </a: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ieteikumi cieņpilnas</a:t>
            </a:r>
            <a:r>
              <a:rPr lang="en-GB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</a:t>
            </a: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iekļaujošas darba vides veidošanai</a:t>
            </a:r>
            <a:endParaRPr lang="en-GB" sz="21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fokuss uz dzimuma, vecuma un invaliditātes diskriminācijas aizlieguma pamatiem</a:t>
            </a:r>
            <a:endParaRPr lang="en-GB" sz="21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iekļauti pašpārbaudes rīki</a:t>
            </a:r>
            <a:r>
              <a:rPr lang="en-GB" sz="21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Ma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teriāl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mērķa grupa darb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devēji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.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Metodiskais materiāls ir izstrādāts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saskaņots ar SIP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komiteju 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2764300" y="6457623"/>
            <a:ext cx="685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Izstrādātājs nodibinājums “Ventspils Augsto tehnoloģiju</a:t>
            </a:r>
            <a:r>
              <a:rPr lang="en-GB" dirty="0"/>
              <a:t> </a:t>
            </a:r>
            <a:r>
              <a:rPr lang="lv-LV" dirty="0"/>
              <a:t>parks</a:t>
            </a:r>
            <a:r>
              <a:rPr lang="en-GB" dirty="0"/>
              <a:t>”</a:t>
            </a:r>
            <a:endParaRPr lang="lv-LV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1C5633B-7FCE-492C-A6C4-9BDDB784C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566" y="1756294"/>
            <a:ext cx="3272760" cy="44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696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0E7AC5-9473-4B11-86C5-47365D01355E}">
  <we:reference id="wa104051163" version="1.2.0.3" store="lv-LV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877</Words>
  <Application>Microsoft Office PowerPoint</Application>
  <PresentationFormat>Platekrāna</PresentationFormat>
  <Paragraphs>105</Paragraphs>
  <Slides>14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1" baseType="lpstr">
      <vt:lpstr>MS PGothic</vt:lpstr>
      <vt:lpstr>Arial</vt:lpstr>
      <vt:lpstr>Calibri</vt:lpstr>
      <vt:lpstr>Calibri (Headings)</vt:lpstr>
      <vt:lpstr>Calibri Light</vt:lpstr>
      <vt:lpstr>Roboto</vt:lpstr>
      <vt:lpstr>Office Theme</vt:lpstr>
      <vt:lpstr>Projekta “Vienlīdzīgu iespēju un nediskriminācijas veicināšana” aktualitātes Nr.4.3.4.1/1/23/I/001 </vt:lpstr>
      <vt:lpstr>Projekta darbības valsts un pašvaldību iestāžu, to kapitālsabiedrību darbiniekiem</vt:lpstr>
      <vt:lpstr>E-mācību  programma</vt:lpstr>
      <vt:lpstr>E-mācību  programmas saturs</vt:lpstr>
      <vt:lpstr>E-mācību  programma</vt:lpstr>
      <vt:lpstr>Digitālā rokasgrāmata</vt:lpstr>
      <vt:lpstr>Klātienes informatīvas diskusijas  Rīgā un Latvijas reģionos</vt:lpstr>
      <vt:lpstr>Projekta darbības biedrību, nodibinājumu,  mikro, mazo un vidējo uzņēmumu darba devējiem un darbiniekiem </vt:lpstr>
      <vt:lpstr>Metodiskais materiāls par iekļaujošas darba vides un diskriminācijas novēršanas jautājumiem </vt:lpstr>
      <vt:lpstr>Mācību programma par iekļaujošas darba vides veidošanu un diskriminācijas mazināšanu</vt:lpstr>
      <vt:lpstr>Informatīvi izglītojoši pasākumi </vt:lpstr>
      <vt:lpstr>Izmēģinājumprojekts  darba samaksas atšķirību starp vīriešiem un sievietēm mazināšanai</vt:lpstr>
      <vt:lpstr>Turpmākā  rīcība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Evita Rumbiniece</dc:creator>
  <cp:lastModifiedBy>Diāna Zemrībo</cp:lastModifiedBy>
  <cp:revision>74</cp:revision>
  <dcterms:created xsi:type="dcterms:W3CDTF">2025-03-18T12:32:49Z</dcterms:created>
  <dcterms:modified xsi:type="dcterms:W3CDTF">2025-12-10T15:09:15Z</dcterms:modified>
</cp:coreProperties>
</file>