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3"/>
    <p:sldMasterId id="2147486189" r:id="rId4"/>
    <p:sldMasterId id="2147486635" r:id="rId5"/>
  </p:sldMasterIdLst>
  <p:notesMasterIdLst>
    <p:notesMasterId r:id="rId13"/>
  </p:notesMasterIdLst>
  <p:handoutMasterIdLst>
    <p:handoutMasterId r:id="rId14"/>
  </p:handoutMasterIdLst>
  <p:sldIdLst>
    <p:sldId id="256" r:id="rId6"/>
    <p:sldId id="1436" r:id="rId7"/>
    <p:sldId id="1443" r:id="rId8"/>
    <p:sldId id="1452" r:id="rId9"/>
    <p:sldId id="1453" r:id="rId10"/>
    <p:sldId id="1454" r:id="rId11"/>
    <p:sldId id="356" r:id="rId12"/>
  </p:sldIdLst>
  <p:sldSz cx="12192000" cy="6858000"/>
  <p:notesSz cx="6735763" cy="9866313"/>
  <p:defaultTextStyle>
    <a:defPPr>
      <a:defRPr lang="en-US"/>
    </a:defPPr>
    <a:lvl1pPr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1pPr>
    <a:lvl2pPr marL="468313" indent="-111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2pPr>
    <a:lvl3pPr marL="938213" indent="-238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3pPr>
    <a:lvl4pPr marL="1408113" indent="-365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4pPr>
    <a:lvl5pPr marL="1878013" indent="-492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mants Lipskis" initials="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DFB3"/>
    <a:srgbClr val="006600"/>
    <a:srgbClr val="E1EACE"/>
    <a:srgbClr val="F1F5E7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443" autoAdjust="0"/>
  </p:normalViewPr>
  <p:slideViewPr>
    <p:cSldViewPr snapToGrid="0" snapToObjects="1">
      <p:cViewPr varScale="1">
        <p:scale>
          <a:sx n="62" d="100"/>
          <a:sy n="62" d="100"/>
        </p:scale>
        <p:origin x="804" y="2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3.xml"/><Relationship Id="rId15" Type="http://schemas.openxmlformats.org/officeDocument/2006/relationships/commentAuthors" Target="commentAuthors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2.xml"/><Relationship Id="rId9" Type="http://schemas.openxmlformats.org/officeDocument/2006/relationships/slide" Target="slides/slide4.xml"/><Relationship Id="rId1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53A588E-2D8D-419D-B4FA-FAE9EBA859F1}" type="doc">
      <dgm:prSet loTypeId="urn:microsoft.com/office/officeart/2005/8/layout/hProcess9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lv-LV"/>
        </a:p>
      </dgm:t>
    </dgm:pt>
    <dgm:pt modelId="{DBF014B6-B816-42DB-9A38-FD6D64B62018}">
      <dgm:prSet custT="1"/>
      <dgm:spPr/>
      <dgm:t>
        <a:bodyPr/>
        <a:lstStyle/>
        <a:p>
          <a:pPr>
            <a:buFont typeface="+mj-lt"/>
            <a:buAutoNum type="arabicPeriod"/>
          </a:pPr>
          <a:r>
            <a:rPr lang="lv-LV" sz="2400" b="1" u="sng" dirty="0">
              <a:latin typeface="Calibri Light" panose="020F0302020204030204" pitchFamily="34" charset="0"/>
              <a:cs typeface="Calibri Light" panose="020F0302020204030204" pitchFamily="34" charset="0"/>
            </a:rPr>
            <a:t>INICIATĪVA</a:t>
          </a:r>
        </a:p>
        <a:p>
          <a:pPr>
            <a:buFont typeface="+mj-lt"/>
            <a:buAutoNum type="arabicPeriod"/>
          </a:pPr>
          <a:r>
            <a:rPr lang="lv-LV" sz="1800" b="1" dirty="0">
              <a:latin typeface="Calibri Light" panose="020F0302020204030204" pitchFamily="34" charset="0"/>
              <a:cs typeface="Calibri Light" panose="020F0302020204030204" pitchFamily="34" charset="0"/>
            </a:rPr>
            <a:t>2025.gada 16.jūlijs:</a:t>
          </a:r>
        </a:p>
        <a:p>
          <a:pPr>
            <a:buFont typeface="+mj-lt"/>
            <a:buAutoNum type="arabicPeriod"/>
          </a:pPr>
          <a:r>
            <a:rPr lang="lv-LV" sz="1500" dirty="0">
              <a:latin typeface="Calibri Light" panose="020F0302020204030204" pitchFamily="34" charset="0"/>
              <a:cs typeface="Calibri Light" panose="020F0302020204030204" pitchFamily="34" charset="0"/>
            </a:rPr>
            <a:t>Brīvprātīgā darba konsultatīvā padome aicina Labklājības ministriju sagatavot informatīvo ziņojumu</a:t>
          </a:r>
          <a:endParaRPr lang="lv-LV" sz="1500" b="0" i="0" dirty="0">
            <a:effectLst/>
            <a:latin typeface="Segoe UI" panose="020B0502040204020203" pitchFamily="34" charset="0"/>
          </a:endParaRPr>
        </a:p>
      </dgm:t>
    </dgm:pt>
    <dgm:pt modelId="{8E983407-34F6-45ED-9780-363BB73DA59E}" type="parTrans" cxnId="{E6BDC3F1-5A49-417E-A0C2-89E3F12A806A}">
      <dgm:prSet/>
      <dgm:spPr/>
      <dgm:t>
        <a:bodyPr/>
        <a:lstStyle/>
        <a:p>
          <a:endParaRPr lang="lv-LV"/>
        </a:p>
      </dgm:t>
    </dgm:pt>
    <dgm:pt modelId="{6835C3F0-F6FD-42F6-8968-3FABAF88BC2C}" type="sibTrans" cxnId="{E6BDC3F1-5A49-417E-A0C2-89E3F12A806A}">
      <dgm:prSet/>
      <dgm:spPr/>
      <dgm:t>
        <a:bodyPr/>
        <a:lstStyle/>
        <a:p>
          <a:endParaRPr lang="lv-LV"/>
        </a:p>
      </dgm:t>
    </dgm:pt>
    <dgm:pt modelId="{B256C607-D211-4D17-9313-A24FBE9754BE}">
      <dgm:prSet custT="1"/>
      <dgm:spPr/>
      <dgm:t>
        <a:bodyPr/>
        <a:lstStyle/>
        <a:p>
          <a:pPr>
            <a:buFont typeface="+mj-lt"/>
            <a:buNone/>
          </a:pPr>
          <a:r>
            <a:rPr lang="lv-LV" sz="2400" b="1" u="sng" dirty="0">
              <a:latin typeface="Calibri Light" panose="020F0302020204030204" pitchFamily="34" charset="0"/>
              <a:cs typeface="Calibri Light" panose="020F0302020204030204" pitchFamily="34" charset="0"/>
            </a:rPr>
            <a:t>MĒRĶIS</a:t>
          </a:r>
        </a:p>
        <a:p>
          <a:pPr>
            <a:buFont typeface="+mj-lt"/>
            <a:buNone/>
          </a:pPr>
          <a:r>
            <a:rPr lang="lv-LV" sz="1500" dirty="0">
              <a:latin typeface="Calibri Light" panose="020F0302020204030204" pitchFamily="34" charset="0"/>
              <a:cs typeface="Calibri Light" panose="020F0302020204030204" pitchFamily="34" charset="0"/>
            </a:rPr>
            <a:t>Izvērtēt esošo situāciju, identificēt galvenos izaicinājumus un attīstības iespējas brīvprātīgā jomas pilnveidei</a:t>
          </a:r>
          <a:r>
            <a:rPr lang="lv-LV" sz="1500" b="0" i="0" dirty="0">
              <a:effectLst/>
              <a:latin typeface="Segoe UI" panose="020B0502040204020203" pitchFamily="34" charset="0"/>
            </a:rPr>
            <a:t> </a:t>
          </a:r>
        </a:p>
      </dgm:t>
    </dgm:pt>
    <dgm:pt modelId="{1F6202AE-81F9-4736-969D-01DD0A21D66B}" type="parTrans" cxnId="{591F4242-FB75-4A74-A559-3A121EC04F1A}">
      <dgm:prSet/>
      <dgm:spPr/>
      <dgm:t>
        <a:bodyPr/>
        <a:lstStyle/>
        <a:p>
          <a:endParaRPr lang="lv-LV"/>
        </a:p>
      </dgm:t>
    </dgm:pt>
    <dgm:pt modelId="{9E94FC89-1FEA-4C55-A42C-0ECBBCDC3022}" type="sibTrans" cxnId="{591F4242-FB75-4A74-A559-3A121EC04F1A}">
      <dgm:prSet/>
      <dgm:spPr/>
      <dgm:t>
        <a:bodyPr/>
        <a:lstStyle/>
        <a:p>
          <a:endParaRPr lang="lv-LV"/>
        </a:p>
      </dgm:t>
    </dgm:pt>
    <dgm:pt modelId="{0779E6AF-9450-40E1-89ED-4C1B2A57A272}">
      <dgm:prSet custT="1"/>
      <dgm:spPr/>
      <dgm:t>
        <a:bodyPr/>
        <a:lstStyle/>
        <a:p>
          <a:pPr>
            <a:buFont typeface="+mj-lt"/>
            <a:buAutoNum type="arabicPeriod"/>
          </a:pPr>
          <a:r>
            <a:rPr lang="lv-LV" sz="2400" b="1" dirty="0">
              <a:latin typeface="Calibri Light" panose="020F0302020204030204" pitchFamily="34" charset="0"/>
              <a:cs typeface="Calibri Light" panose="020F0302020204030204" pitchFamily="34" charset="0"/>
            </a:rPr>
            <a:t>REZULTĀTS</a:t>
          </a:r>
        </a:p>
        <a:p>
          <a:pPr>
            <a:buFont typeface="+mj-lt"/>
            <a:buAutoNum type="arabicPeriod"/>
          </a:pPr>
          <a:r>
            <a:rPr lang="lv-LV" sz="1800" b="1" dirty="0">
              <a:latin typeface="Calibri Light" panose="020F0302020204030204" pitchFamily="34" charset="0"/>
              <a:cs typeface="Calibri Light" panose="020F0302020204030204" pitchFamily="34" charset="0"/>
            </a:rPr>
            <a:t>2026.gada 19.februāris </a:t>
          </a:r>
        </a:p>
        <a:p>
          <a:pPr>
            <a:buFont typeface="+mj-lt"/>
            <a:buAutoNum type="arabicPeriod"/>
          </a:pPr>
          <a:r>
            <a:rPr lang="lv-LV" sz="1500" dirty="0">
              <a:latin typeface="Calibri Light" panose="020F0302020204030204" pitchFamily="34" charset="0"/>
              <a:cs typeface="Calibri Light" panose="020F0302020204030204" pitchFamily="34" charset="0"/>
            </a:rPr>
            <a:t>Pirmais LM un Brīvprātīgā darba konsultatīvās padomes izstrādātais informatīvais ziņojums par brīvprātīgā darba jomu Latvijā, identificēti izaicinājumi un risinājumi</a:t>
          </a:r>
          <a:endParaRPr lang="lv-LV" sz="1500" b="0" i="0" dirty="0">
            <a:effectLst/>
            <a:latin typeface="Segoe UI" panose="020B0502040204020203" pitchFamily="34" charset="0"/>
          </a:endParaRPr>
        </a:p>
      </dgm:t>
    </dgm:pt>
    <dgm:pt modelId="{40CA5CD7-5667-4A88-9022-0E93C4905629}" type="parTrans" cxnId="{2A3A6187-4E7E-4A99-8207-FD224F93BA75}">
      <dgm:prSet/>
      <dgm:spPr/>
      <dgm:t>
        <a:bodyPr/>
        <a:lstStyle/>
        <a:p>
          <a:endParaRPr lang="lv-LV"/>
        </a:p>
      </dgm:t>
    </dgm:pt>
    <dgm:pt modelId="{B706EC93-D0D3-49F2-9454-66C88E68C9D3}" type="sibTrans" cxnId="{2A3A6187-4E7E-4A99-8207-FD224F93BA75}">
      <dgm:prSet/>
      <dgm:spPr/>
      <dgm:t>
        <a:bodyPr/>
        <a:lstStyle/>
        <a:p>
          <a:endParaRPr lang="lv-LV"/>
        </a:p>
      </dgm:t>
    </dgm:pt>
    <dgm:pt modelId="{9C57B440-CDE2-4AB6-A95E-64BB145853B1}" type="pres">
      <dgm:prSet presAssocID="{353A588E-2D8D-419D-B4FA-FAE9EBA859F1}" presName="CompostProcess" presStyleCnt="0">
        <dgm:presLayoutVars>
          <dgm:dir/>
          <dgm:resizeHandles val="exact"/>
        </dgm:presLayoutVars>
      </dgm:prSet>
      <dgm:spPr/>
    </dgm:pt>
    <dgm:pt modelId="{8F579897-123E-4219-A5FC-999D12F62FAF}" type="pres">
      <dgm:prSet presAssocID="{353A588E-2D8D-419D-B4FA-FAE9EBA859F1}" presName="arrow" presStyleLbl="bgShp" presStyleIdx="0" presStyleCnt="1"/>
      <dgm:spPr>
        <a:solidFill>
          <a:schemeClr val="accent4">
            <a:lumMod val="75000"/>
          </a:schemeClr>
        </a:solidFill>
      </dgm:spPr>
    </dgm:pt>
    <dgm:pt modelId="{0F9E1F96-B8E2-4FF1-8A75-C33A4C4FF452}" type="pres">
      <dgm:prSet presAssocID="{353A588E-2D8D-419D-B4FA-FAE9EBA859F1}" presName="linearProcess" presStyleCnt="0"/>
      <dgm:spPr/>
    </dgm:pt>
    <dgm:pt modelId="{87CD41D1-CA2B-4CD9-93F4-B496DEA3BCE4}" type="pres">
      <dgm:prSet presAssocID="{DBF014B6-B816-42DB-9A38-FD6D64B62018}" presName="textNode" presStyleLbl="node1" presStyleIdx="0" presStyleCnt="3">
        <dgm:presLayoutVars>
          <dgm:bulletEnabled val="1"/>
        </dgm:presLayoutVars>
      </dgm:prSet>
      <dgm:spPr/>
    </dgm:pt>
    <dgm:pt modelId="{AF1232AA-1870-43B4-9479-D2534C454EBA}" type="pres">
      <dgm:prSet presAssocID="{6835C3F0-F6FD-42F6-8968-3FABAF88BC2C}" presName="sibTrans" presStyleCnt="0"/>
      <dgm:spPr/>
    </dgm:pt>
    <dgm:pt modelId="{4FB2AABB-AB5F-4619-BFA8-8E4F2E98175A}" type="pres">
      <dgm:prSet presAssocID="{B256C607-D211-4D17-9313-A24FBE9754BE}" presName="textNode" presStyleLbl="node1" presStyleIdx="1" presStyleCnt="3">
        <dgm:presLayoutVars>
          <dgm:bulletEnabled val="1"/>
        </dgm:presLayoutVars>
      </dgm:prSet>
      <dgm:spPr/>
    </dgm:pt>
    <dgm:pt modelId="{53BB72D3-996D-4175-BE1F-17E76968A190}" type="pres">
      <dgm:prSet presAssocID="{9E94FC89-1FEA-4C55-A42C-0ECBBCDC3022}" presName="sibTrans" presStyleCnt="0"/>
      <dgm:spPr/>
    </dgm:pt>
    <dgm:pt modelId="{03DF2B05-0C36-45A0-A244-2434FB5D889E}" type="pres">
      <dgm:prSet presAssocID="{0779E6AF-9450-40E1-89ED-4C1B2A57A272}" presName="textNode" presStyleLbl="node1" presStyleIdx="2" presStyleCnt="3">
        <dgm:presLayoutVars>
          <dgm:bulletEnabled val="1"/>
        </dgm:presLayoutVars>
      </dgm:prSet>
      <dgm:spPr/>
    </dgm:pt>
  </dgm:ptLst>
  <dgm:cxnLst>
    <dgm:cxn modelId="{8E9F4B1A-A95B-46E9-BE3C-8533E10C18A2}" type="presOf" srcId="{353A588E-2D8D-419D-B4FA-FAE9EBA859F1}" destId="{9C57B440-CDE2-4AB6-A95E-64BB145853B1}" srcOrd="0" destOrd="0" presId="urn:microsoft.com/office/officeart/2005/8/layout/hProcess9"/>
    <dgm:cxn modelId="{05DFAD1D-64CC-4C69-B3C4-0B4BE254BC0B}" type="presOf" srcId="{DBF014B6-B816-42DB-9A38-FD6D64B62018}" destId="{87CD41D1-CA2B-4CD9-93F4-B496DEA3BCE4}" srcOrd="0" destOrd="0" presId="urn:microsoft.com/office/officeart/2005/8/layout/hProcess9"/>
    <dgm:cxn modelId="{591F4242-FB75-4A74-A559-3A121EC04F1A}" srcId="{353A588E-2D8D-419D-B4FA-FAE9EBA859F1}" destId="{B256C607-D211-4D17-9313-A24FBE9754BE}" srcOrd="1" destOrd="0" parTransId="{1F6202AE-81F9-4736-969D-01DD0A21D66B}" sibTransId="{9E94FC89-1FEA-4C55-A42C-0ECBBCDC3022}"/>
    <dgm:cxn modelId="{2A3A6187-4E7E-4A99-8207-FD224F93BA75}" srcId="{353A588E-2D8D-419D-B4FA-FAE9EBA859F1}" destId="{0779E6AF-9450-40E1-89ED-4C1B2A57A272}" srcOrd="2" destOrd="0" parTransId="{40CA5CD7-5667-4A88-9022-0E93C4905629}" sibTransId="{B706EC93-D0D3-49F2-9454-66C88E68C9D3}"/>
    <dgm:cxn modelId="{8B0597BE-A018-4082-92E7-30BCE29EB86F}" type="presOf" srcId="{0779E6AF-9450-40E1-89ED-4C1B2A57A272}" destId="{03DF2B05-0C36-45A0-A244-2434FB5D889E}" srcOrd="0" destOrd="0" presId="urn:microsoft.com/office/officeart/2005/8/layout/hProcess9"/>
    <dgm:cxn modelId="{E2FCF6E8-5C7E-4C23-9A28-A20C59ECC5B3}" type="presOf" srcId="{B256C607-D211-4D17-9313-A24FBE9754BE}" destId="{4FB2AABB-AB5F-4619-BFA8-8E4F2E98175A}" srcOrd="0" destOrd="0" presId="urn:microsoft.com/office/officeart/2005/8/layout/hProcess9"/>
    <dgm:cxn modelId="{E6BDC3F1-5A49-417E-A0C2-89E3F12A806A}" srcId="{353A588E-2D8D-419D-B4FA-FAE9EBA859F1}" destId="{DBF014B6-B816-42DB-9A38-FD6D64B62018}" srcOrd="0" destOrd="0" parTransId="{8E983407-34F6-45ED-9780-363BB73DA59E}" sibTransId="{6835C3F0-F6FD-42F6-8968-3FABAF88BC2C}"/>
    <dgm:cxn modelId="{D3796C46-1B93-4E63-BA9B-C51E5E61ADCC}" type="presParOf" srcId="{9C57B440-CDE2-4AB6-A95E-64BB145853B1}" destId="{8F579897-123E-4219-A5FC-999D12F62FAF}" srcOrd="0" destOrd="0" presId="urn:microsoft.com/office/officeart/2005/8/layout/hProcess9"/>
    <dgm:cxn modelId="{9F48F007-DC6D-441A-8AFA-EDD9C4366E15}" type="presParOf" srcId="{9C57B440-CDE2-4AB6-A95E-64BB145853B1}" destId="{0F9E1F96-B8E2-4FF1-8A75-C33A4C4FF452}" srcOrd="1" destOrd="0" presId="urn:microsoft.com/office/officeart/2005/8/layout/hProcess9"/>
    <dgm:cxn modelId="{62C9B96F-7CD7-458F-B58D-EA94D08302CC}" type="presParOf" srcId="{0F9E1F96-B8E2-4FF1-8A75-C33A4C4FF452}" destId="{87CD41D1-CA2B-4CD9-93F4-B496DEA3BCE4}" srcOrd="0" destOrd="0" presId="urn:microsoft.com/office/officeart/2005/8/layout/hProcess9"/>
    <dgm:cxn modelId="{8DA01BBE-C483-47D7-9F59-CAE28323858B}" type="presParOf" srcId="{0F9E1F96-B8E2-4FF1-8A75-C33A4C4FF452}" destId="{AF1232AA-1870-43B4-9479-D2534C454EBA}" srcOrd="1" destOrd="0" presId="urn:microsoft.com/office/officeart/2005/8/layout/hProcess9"/>
    <dgm:cxn modelId="{4AA652B4-5AA2-4DF5-89C2-32BC8C5E04E8}" type="presParOf" srcId="{0F9E1F96-B8E2-4FF1-8A75-C33A4C4FF452}" destId="{4FB2AABB-AB5F-4619-BFA8-8E4F2E98175A}" srcOrd="2" destOrd="0" presId="urn:microsoft.com/office/officeart/2005/8/layout/hProcess9"/>
    <dgm:cxn modelId="{7E9156AC-933E-4FF1-8F6A-5E729C6544B9}" type="presParOf" srcId="{0F9E1F96-B8E2-4FF1-8A75-C33A4C4FF452}" destId="{53BB72D3-996D-4175-BE1F-17E76968A190}" srcOrd="3" destOrd="0" presId="urn:microsoft.com/office/officeart/2005/8/layout/hProcess9"/>
    <dgm:cxn modelId="{30ACC460-A3E4-4FB6-B6CF-84124F98CF3E}" type="presParOf" srcId="{0F9E1F96-B8E2-4FF1-8A75-C33A4C4FF452}" destId="{03DF2B05-0C36-45A0-A244-2434FB5D889E}" srcOrd="4" destOrd="0" presId="urn:microsoft.com/office/officeart/2005/8/layout/hProcess9"/>
  </dgm:cxnLst>
  <dgm:bg>
    <a:noFill/>
  </dgm:bg>
  <dgm:whole>
    <a:ln>
      <a:noFill/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53A588E-2D8D-419D-B4FA-FAE9EBA859F1}" type="doc">
      <dgm:prSet loTypeId="urn:microsoft.com/office/officeart/2005/8/layout/chevron2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lv-LV"/>
        </a:p>
      </dgm:t>
    </dgm:pt>
    <dgm:pt modelId="{DBF014B6-B816-42DB-9A38-FD6D64B62018}">
      <dgm:prSet custT="1"/>
      <dgm:spPr/>
      <dgm:t>
        <a:bodyPr/>
        <a:lstStyle/>
        <a:p>
          <a:pPr>
            <a:buFont typeface="+mj-lt"/>
            <a:buAutoNum type="arabicPeriod"/>
          </a:pPr>
          <a:r>
            <a:rPr lang="lv-LV" sz="2000" b="1" dirty="0">
              <a:latin typeface="Calibri Light" panose="020F0302020204030204" pitchFamily="34" charset="0"/>
              <a:cs typeface="Calibri Light" panose="020F0302020204030204" pitchFamily="34" charset="0"/>
            </a:rPr>
            <a:t>1.</a:t>
          </a:r>
          <a:endParaRPr lang="lv-LV" sz="2000" b="1" i="0" dirty="0">
            <a:effectLst/>
            <a:latin typeface="Segoe UI" panose="020B0502040204020203" pitchFamily="34" charset="0"/>
          </a:endParaRPr>
        </a:p>
      </dgm:t>
    </dgm:pt>
    <dgm:pt modelId="{8E983407-34F6-45ED-9780-363BB73DA59E}" type="parTrans" cxnId="{E6BDC3F1-5A49-417E-A0C2-89E3F12A806A}">
      <dgm:prSet/>
      <dgm:spPr/>
      <dgm:t>
        <a:bodyPr/>
        <a:lstStyle/>
        <a:p>
          <a:endParaRPr lang="lv-LV"/>
        </a:p>
      </dgm:t>
    </dgm:pt>
    <dgm:pt modelId="{6835C3F0-F6FD-42F6-8968-3FABAF88BC2C}" type="sibTrans" cxnId="{E6BDC3F1-5A49-417E-A0C2-89E3F12A806A}">
      <dgm:prSet/>
      <dgm:spPr/>
      <dgm:t>
        <a:bodyPr/>
        <a:lstStyle/>
        <a:p>
          <a:endParaRPr lang="lv-LV"/>
        </a:p>
      </dgm:t>
    </dgm:pt>
    <dgm:pt modelId="{8DFE45E7-2A5B-46A0-A9AA-913B5AD2CB63}">
      <dgm:prSet custT="1"/>
      <dgm:spPr/>
      <dgm:t>
        <a:bodyPr/>
        <a:lstStyle/>
        <a:p>
          <a:pPr>
            <a:buFont typeface="+mj-lt"/>
            <a:buNone/>
          </a:pPr>
          <a:r>
            <a:rPr lang="lv-LV" sz="2000" b="1" dirty="0">
              <a:latin typeface="Calibri Light" panose="020F0302020204030204" pitchFamily="34" charset="0"/>
              <a:cs typeface="Calibri Light" panose="020F0302020204030204" pitchFamily="34" charset="0"/>
            </a:rPr>
            <a:t>2.</a:t>
          </a:r>
          <a:endParaRPr lang="lv-LV" sz="2000" b="1" i="0" dirty="0">
            <a:effectLst/>
            <a:latin typeface="Segoe UI" panose="020B0502040204020203" pitchFamily="34" charset="0"/>
          </a:endParaRPr>
        </a:p>
      </dgm:t>
    </dgm:pt>
    <dgm:pt modelId="{46F29937-E0A1-4A39-87C1-AE11A790B5FD}" type="parTrans" cxnId="{2EBE127A-F927-45CF-8C28-D430BBAA9A56}">
      <dgm:prSet/>
      <dgm:spPr/>
      <dgm:t>
        <a:bodyPr/>
        <a:lstStyle/>
        <a:p>
          <a:endParaRPr lang="lv-LV"/>
        </a:p>
      </dgm:t>
    </dgm:pt>
    <dgm:pt modelId="{A3D82E60-881F-4A02-9FD7-78EC1546B983}" type="sibTrans" cxnId="{2EBE127A-F927-45CF-8C28-D430BBAA9A56}">
      <dgm:prSet/>
      <dgm:spPr/>
      <dgm:t>
        <a:bodyPr/>
        <a:lstStyle/>
        <a:p>
          <a:endParaRPr lang="lv-LV"/>
        </a:p>
      </dgm:t>
    </dgm:pt>
    <dgm:pt modelId="{B256C607-D211-4D17-9313-A24FBE9754BE}">
      <dgm:prSet custT="1"/>
      <dgm:spPr/>
      <dgm:t>
        <a:bodyPr/>
        <a:lstStyle/>
        <a:p>
          <a:pPr>
            <a:buFont typeface="+mj-lt"/>
            <a:buNone/>
          </a:pPr>
          <a:r>
            <a:rPr lang="lv-LV" sz="2000" b="1" dirty="0">
              <a:latin typeface="Calibri Light" panose="020F0302020204030204" pitchFamily="34" charset="0"/>
              <a:cs typeface="Calibri Light" panose="020F0302020204030204" pitchFamily="34" charset="0"/>
            </a:rPr>
            <a:t>3.</a:t>
          </a:r>
          <a:endParaRPr lang="lv-LV" sz="2000" b="1" i="0" dirty="0">
            <a:effectLst/>
            <a:latin typeface="Segoe UI" panose="020B0502040204020203" pitchFamily="34" charset="0"/>
          </a:endParaRPr>
        </a:p>
      </dgm:t>
    </dgm:pt>
    <dgm:pt modelId="{1F6202AE-81F9-4736-969D-01DD0A21D66B}" type="parTrans" cxnId="{591F4242-FB75-4A74-A559-3A121EC04F1A}">
      <dgm:prSet/>
      <dgm:spPr/>
      <dgm:t>
        <a:bodyPr/>
        <a:lstStyle/>
        <a:p>
          <a:endParaRPr lang="lv-LV"/>
        </a:p>
      </dgm:t>
    </dgm:pt>
    <dgm:pt modelId="{9E94FC89-1FEA-4C55-A42C-0ECBBCDC3022}" type="sibTrans" cxnId="{591F4242-FB75-4A74-A559-3A121EC04F1A}">
      <dgm:prSet/>
      <dgm:spPr/>
      <dgm:t>
        <a:bodyPr/>
        <a:lstStyle/>
        <a:p>
          <a:endParaRPr lang="lv-LV"/>
        </a:p>
      </dgm:t>
    </dgm:pt>
    <dgm:pt modelId="{ADE38F67-033F-4A39-9533-D8D39538735E}">
      <dgm:prSet/>
      <dgm:spPr/>
      <dgm:t>
        <a:bodyPr/>
        <a:lstStyle/>
        <a:p>
          <a:pPr>
            <a:buFontTx/>
            <a:buNone/>
          </a:pPr>
          <a:r>
            <a:rPr lang="lv-LV" b="0" i="0" dirty="0">
              <a:effectLst/>
              <a:latin typeface="Segoe UI" panose="020B0502040204020203" pitchFamily="34" charset="0"/>
            </a:rPr>
            <a:t>Brīvprātīgā darba nozīme sabiedrībā – iesaiste, ieguvumi un ekonomiskā vērtība</a:t>
          </a:r>
          <a:endParaRPr lang="lv-LV" dirty="0"/>
        </a:p>
      </dgm:t>
    </dgm:pt>
    <dgm:pt modelId="{664F5D15-0FB0-400D-90D2-7FFF21EC972A}" type="parTrans" cxnId="{71169C5C-06E5-4F93-A4DE-92DC6A1EBACB}">
      <dgm:prSet/>
      <dgm:spPr/>
      <dgm:t>
        <a:bodyPr/>
        <a:lstStyle/>
        <a:p>
          <a:endParaRPr lang="lv-LV"/>
        </a:p>
      </dgm:t>
    </dgm:pt>
    <dgm:pt modelId="{51EEB3C3-6ED5-412D-A04D-E1CAF028F9C1}" type="sibTrans" cxnId="{71169C5C-06E5-4F93-A4DE-92DC6A1EBACB}">
      <dgm:prSet/>
      <dgm:spPr/>
      <dgm:t>
        <a:bodyPr/>
        <a:lstStyle/>
        <a:p>
          <a:endParaRPr lang="lv-LV"/>
        </a:p>
      </dgm:t>
    </dgm:pt>
    <dgm:pt modelId="{EA66414F-9E0B-44B4-9AAB-62338AF55867}">
      <dgm:prSet/>
      <dgm:spPr/>
      <dgm:t>
        <a:bodyPr/>
        <a:lstStyle/>
        <a:p>
          <a:pPr>
            <a:buFont typeface="+mj-lt"/>
            <a:buNone/>
          </a:pPr>
          <a:r>
            <a:rPr lang="lv-LV" b="0" i="0" dirty="0">
              <a:effectLst/>
              <a:latin typeface="Segoe UI" panose="020B0502040204020203" pitchFamily="34" charset="0"/>
            </a:rPr>
            <a:t>Tiesiskais regulējums – brīvprātīgā darba veicējs un organizētājs, izmaiņas Brīvprātīgā darba likumā</a:t>
          </a:r>
          <a:endParaRPr lang="lv-LV" dirty="0"/>
        </a:p>
      </dgm:t>
    </dgm:pt>
    <dgm:pt modelId="{B05DEA0D-9483-43B7-9448-FCACB8C7DB05}" type="parTrans" cxnId="{E7CD98C7-2373-48FA-BC0E-5D412CECFDD4}">
      <dgm:prSet/>
      <dgm:spPr/>
      <dgm:t>
        <a:bodyPr/>
        <a:lstStyle/>
        <a:p>
          <a:endParaRPr lang="lv-LV"/>
        </a:p>
      </dgm:t>
    </dgm:pt>
    <dgm:pt modelId="{5377B74E-CE7E-44D0-A50B-0EE206DD4B62}" type="sibTrans" cxnId="{E7CD98C7-2373-48FA-BC0E-5D412CECFDD4}">
      <dgm:prSet/>
      <dgm:spPr/>
      <dgm:t>
        <a:bodyPr/>
        <a:lstStyle/>
        <a:p>
          <a:endParaRPr lang="lv-LV"/>
        </a:p>
      </dgm:t>
    </dgm:pt>
    <dgm:pt modelId="{97BABD0F-B500-46B6-BE89-BAEE93D15B98}">
      <dgm:prSet/>
      <dgm:spPr/>
      <dgm:t>
        <a:bodyPr/>
        <a:lstStyle/>
        <a:p>
          <a:pPr>
            <a:buFont typeface="+mj-lt"/>
            <a:buNone/>
          </a:pPr>
          <a:r>
            <a:rPr lang="lv-LV" b="0" i="0" dirty="0">
              <a:effectLst/>
              <a:latin typeface="Segoe UI" panose="020B0502040204020203" pitchFamily="34" charset="0"/>
            </a:rPr>
            <a:t>Brīvprātīgā darba ekosistēmas izaicinājumi un risinājumi – politikas nostiprināšana, datu pieejamība, digitālā infrastruktūra, atpazīstamība, atzīšana, NVO kapacitāte</a:t>
          </a:r>
          <a:endParaRPr lang="lv-LV" dirty="0"/>
        </a:p>
      </dgm:t>
    </dgm:pt>
    <dgm:pt modelId="{4CB56205-AC60-4262-BB2A-7E7237DA174F}" type="parTrans" cxnId="{3AC22E56-DEA1-4F20-A784-F23C7C3EE620}">
      <dgm:prSet/>
      <dgm:spPr/>
      <dgm:t>
        <a:bodyPr/>
        <a:lstStyle/>
        <a:p>
          <a:endParaRPr lang="lv-LV"/>
        </a:p>
      </dgm:t>
    </dgm:pt>
    <dgm:pt modelId="{A03A9F35-9740-40F6-ADEC-9703B42DFCB6}" type="sibTrans" cxnId="{3AC22E56-DEA1-4F20-A784-F23C7C3EE620}">
      <dgm:prSet/>
      <dgm:spPr/>
      <dgm:t>
        <a:bodyPr/>
        <a:lstStyle/>
        <a:p>
          <a:endParaRPr lang="lv-LV"/>
        </a:p>
      </dgm:t>
    </dgm:pt>
    <dgm:pt modelId="{21B49CC5-BBCC-46BC-92D7-8D19E540D00C}">
      <dgm:prSet custT="1"/>
      <dgm:spPr/>
      <dgm:t>
        <a:bodyPr/>
        <a:lstStyle/>
        <a:p>
          <a:pPr>
            <a:buFont typeface="+mj-lt"/>
            <a:buNone/>
          </a:pPr>
          <a:r>
            <a:rPr lang="lv-LV" sz="2000" b="1" i="0" dirty="0">
              <a:effectLst/>
              <a:latin typeface="Calibri Light" panose="020F0302020204030204" pitchFamily="34" charset="0"/>
              <a:cs typeface="Calibri Light" panose="020F0302020204030204" pitchFamily="34" charset="0"/>
            </a:rPr>
            <a:t>4.</a:t>
          </a:r>
        </a:p>
      </dgm:t>
    </dgm:pt>
    <dgm:pt modelId="{C1AC3DE9-CFEE-412C-9747-43287F9BBA2C}" type="parTrans" cxnId="{FCE5A920-6258-421D-89BE-52B4DDEE4CEB}">
      <dgm:prSet/>
      <dgm:spPr/>
      <dgm:t>
        <a:bodyPr/>
        <a:lstStyle/>
        <a:p>
          <a:endParaRPr lang="lv-LV"/>
        </a:p>
      </dgm:t>
    </dgm:pt>
    <dgm:pt modelId="{819CE09A-D723-4FC1-B669-2931BAFC61EC}" type="sibTrans" cxnId="{FCE5A920-6258-421D-89BE-52B4DDEE4CEB}">
      <dgm:prSet/>
      <dgm:spPr/>
      <dgm:t>
        <a:bodyPr/>
        <a:lstStyle/>
        <a:p>
          <a:endParaRPr lang="lv-LV"/>
        </a:p>
      </dgm:t>
    </dgm:pt>
    <dgm:pt modelId="{220615BC-17E9-4055-AEB6-CF7E2F62A4F5}">
      <dgm:prSet/>
      <dgm:spPr/>
      <dgm:t>
        <a:bodyPr/>
        <a:lstStyle/>
        <a:p>
          <a:pPr>
            <a:buFont typeface="+mj-lt"/>
            <a:buNone/>
          </a:pPr>
          <a:r>
            <a:rPr lang="lv-LV" b="0" i="0" dirty="0">
              <a:effectLst/>
              <a:latin typeface="Segoe UI" panose="020B0502040204020203" pitchFamily="34" charset="0"/>
            </a:rPr>
            <a:t>Brīvprātīgā darba organizētāji – NVO, valsts un pašvaldību iestādes, politiskās partijas un sociālie uzņēmumi</a:t>
          </a:r>
          <a:endParaRPr lang="lv-LV" dirty="0"/>
        </a:p>
      </dgm:t>
    </dgm:pt>
    <dgm:pt modelId="{9DAD0A85-D9FA-47F2-9F65-DDE6963778E4}" type="parTrans" cxnId="{3672D116-8480-4238-BA56-B0615B70FBA1}">
      <dgm:prSet/>
      <dgm:spPr/>
      <dgm:t>
        <a:bodyPr/>
        <a:lstStyle/>
        <a:p>
          <a:endParaRPr lang="lv-LV"/>
        </a:p>
      </dgm:t>
    </dgm:pt>
    <dgm:pt modelId="{FACAB1D3-03E9-4C63-82F0-543B77B04397}" type="sibTrans" cxnId="{3672D116-8480-4238-BA56-B0615B70FBA1}">
      <dgm:prSet/>
      <dgm:spPr/>
      <dgm:t>
        <a:bodyPr/>
        <a:lstStyle/>
        <a:p>
          <a:endParaRPr lang="lv-LV"/>
        </a:p>
      </dgm:t>
    </dgm:pt>
    <dgm:pt modelId="{B5FE6A07-17A1-41CA-9C7B-1C53562B723D}" type="pres">
      <dgm:prSet presAssocID="{353A588E-2D8D-419D-B4FA-FAE9EBA859F1}" presName="linearFlow" presStyleCnt="0">
        <dgm:presLayoutVars>
          <dgm:dir/>
          <dgm:animLvl val="lvl"/>
          <dgm:resizeHandles val="exact"/>
        </dgm:presLayoutVars>
      </dgm:prSet>
      <dgm:spPr/>
    </dgm:pt>
    <dgm:pt modelId="{D7FFC8DF-E658-471D-B326-DFA8E638AE99}" type="pres">
      <dgm:prSet presAssocID="{DBF014B6-B816-42DB-9A38-FD6D64B62018}" presName="composite" presStyleCnt="0"/>
      <dgm:spPr/>
    </dgm:pt>
    <dgm:pt modelId="{1BEDB6D6-0146-484C-A7DF-89A21BFA0319}" type="pres">
      <dgm:prSet presAssocID="{DBF014B6-B816-42DB-9A38-FD6D64B62018}" presName="parentText" presStyleLbl="alignNode1" presStyleIdx="0" presStyleCnt="4">
        <dgm:presLayoutVars>
          <dgm:chMax val="1"/>
          <dgm:bulletEnabled val="1"/>
        </dgm:presLayoutVars>
      </dgm:prSet>
      <dgm:spPr/>
    </dgm:pt>
    <dgm:pt modelId="{1B148C57-37E7-46B6-87F6-52CEB30E9EF3}" type="pres">
      <dgm:prSet presAssocID="{DBF014B6-B816-42DB-9A38-FD6D64B62018}" presName="descendantText" presStyleLbl="alignAcc1" presStyleIdx="0" presStyleCnt="4">
        <dgm:presLayoutVars>
          <dgm:bulletEnabled val="1"/>
        </dgm:presLayoutVars>
      </dgm:prSet>
      <dgm:spPr/>
    </dgm:pt>
    <dgm:pt modelId="{4FDD8D88-DAF7-42CD-91F7-7BFEC751674B}" type="pres">
      <dgm:prSet presAssocID="{6835C3F0-F6FD-42F6-8968-3FABAF88BC2C}" presName="sp" presStyleCnt="0"/>
      <dgm:spPr/>
    </dgm:pt>
    <dgm:pt modelId="{2F1E7BB2-AFC4-4094-BE25-E908D07F77A8}" type="pres">
      <dgm:prSet presAssocID="{8DFE45E7-2A5B-46A0-A9AA-913B5AD2CB63}" presName="composite" presStyleCnt="0"/>
      <dgm:spPr/>
    </dgm:pt>
    <dgm:pt modelId="{EE49EB49-B643-4F07-B9D0-37D201F641AF}" type="pres">
      <dgm:prSet presAssocID="{8DFE45E7-2A5B-46A0-A9AA-913B5AD2CB63}" presName="parentText" presStyleLbl="alignNode1" presStyleIdx="1" presStyleCnt="4">
        <dgm:presLayoutVars>
          <dgm:chMax val="1"/>
          <dgm:bulletEnabled val="1"/>
        </dgm:presLayoutVars>
      </dgm:prSet>
      <dgm:spPr/>
    </dgm:pt>
    <dgm:pt modelId="{6FFC66D9-36CC-4F8C-83CA-5197B1868DEA}" type="pres">
      <dgm:prSet presAssocID="{8DFE45E7-2A5B-46A0-A9AA-913B5AD2CB63}" presName="descendantText" presStyleLbl="alignAcc1" presStyleIdx="1" presStyleCnt="4">
        <dgm:presLayoutVars>
          <dgm:bulletEnabled val="1"/>
        </dgm:presLayoutVars>
      </dgm:prSet>
      <dgm:spPr/>
    </dgm:pt>
    <dgm:pt modelId="{4728DC2B-B3AB-4231-A86F-6F6A93803CF7}" type="pres">
      <dgm:prSet presAssocID="{A3D82E60-881F-4A02-9FD7-78EC1546B983}" presName="sp" presStyleCnt="0"/>
      <dgm:spPr/>
    </dgm:pt>
    <dgm:pt modelId="{ACCA127E-0DFD-4F9B-9E75-BC8A979A931D}" type="pres">
      <dgm:prSet presAssocID="{B256C607-D211-4D17-9313-A24FBE9754BE}" presName="composite" presStyleCnt="0"/>
      <dgm:spPr/>
    </dgm:pt>
    <dgm:pt modelId="{5102311D-6D56-4C38-A81A-DD966DA92F64}" type="pres">
      <dgm:prSet presAssocID="{B256C607-D211-4D17-9313-A24FBE9754BE}" presName="parentText" presStyleLbl="alignNode1" presStyleIdx="2" presStyleCnt="4">
        <dgm:presLayoutVars>
          <dgm:chMax val="1"/>
          <dgm:bulletEnabled val="1"/>
        </dgm:presLayoutVars>
      </dgm:prSet>
      <dgm:spPr/>
    </dgm:pt>
    <dgm:pt modelId="{B1BE8679-B8C7-44FC-BDC4-E9171B9810B1}" type="pres">
      <dgm:prSet presAssocID="{B256C607-D211-4D17-9313-A24FBE9754BE}" presName="descendantText" presStyleLbl="alignAcc1" presStyleIdx="2" presStyleCnt="4">
        <dgm:presLayoutVars>
          <dgm:bulletEnabled val="1"/>
        </dgm:presLayoutVars>
      </dgm:prSet>
      <dgm:spPr/>
    </dgm:pt>
    <dgm:pt modelId="{29848364-81C3-4C73-B5C2-BB8DF74B09DA}" type="pres">
      <dgm:prSet presAssocID="{9E94FC89-1FEA-4C55-A42C-0ECBBCDC3022}" presName="sp" presStyleCnt="0"/>
      <dgm:spPr/>
    </dgm:pt>
    <dgm:pt modelId="{95D20A30-D600-46B7-8C81-BE02D657B24D}" type="pres">
      <dgm:prSet presAssocID="{21B49CC5-BBCC-46BC-92D7-8D19E540D00C}" presName="composite" presStyleCnt="0"/>
      <dgm:spPr/>
    </dgm:pt>
    <dgm:pt modelId="{BE2F1E10-4845-4567-BC53-6F06CAE32B40}" type="pres">
      <dgm:prSet presAssocID="{21B49CC5-BBCC-46BC-92D7-8D19E540D00C}" presName="parentText" presStyleLbl="alignNode1" presStyleIdx="3" presStyleCnt="4">
        <dgm:presLayoutVars>
          <dgm:chMax val="1"/>
          <dgm:bulletEnabled val="1"/>
        </dgm:presLayoutVars>
      </dgm:prSet>
      <dgm:spPr/>
    </dgm:pt>
    <dgm:pt modelId="{2B4B3F00-D4E2-4E21-89BC-5F6DECB7A39C}" type="pres">
      <dgm:prSet presAssocID="{21B49CC5-BBCC-46BC-92D7-8D19E540D00C}" presName="descendantText" presStyleLbl="alignAcc1" presStyleIdx="3" presStyleCnt="4">
        <dgm:presLayoutVars>
          <dgm:bulletEnabled val="1"/>
        </dgm:presLayoutVars>
      </dgm:prSet>
      <dgm:spPr/>
    </dgm:pt>
  </dgm:ptLst>
  <dgm:cxnLst>
    <dgm:cxn modelId="{779C9F13-A727-43AE-9998-2044D86605A8}" type="presOf" srcId="{ADE38F67-033F-4A39-9533-D8D39538735E}" destId="{1B148C57-37E7-46B6-87F6-52CEB30E9EF3}" srcOrd="0" destOrd="0" presId="urn:microsoft.com/office/officeart/2005/8/layout/chevron2"/>
    <dgm:cxn modelId="{3672D116-8480-4238-BA56-B0615B70FBA1}" srcId="{B256C607-D211-4D17-9313-A24FBE9754BE}" destId="{220615BC-17E9-4055-AEB6-CF7E2F62A4F5}" srcOrd="0" destOrd="0" parTransId="{9DAD0A85-D9FA-47F2-9F65-DDE6963778E4}" sibTransId="{FACAB1D3-03E9-4C63-82F0-543B77B04397}"/>
    <dgm:cxn modelId="{FCE5A920-6258-421D-89BE-52B4DDEE4CEB}" srcId="{353A588E-2D8D-419D-B4FA-FAE9EBA859F1}" destId="{21B49CC5-BBCC-46BC-92D7-8D19E540D00C}" srcOrd="3" destOrd="0" parTransId="{C1AC3DE9-CFEE-412C-9747-43287F9BBA2C}" sibTransId="{819CE09A-D723-4FC1-B669-2931BAFC61EC}"/>
    <dgm:cxn modelId="{78951E25-89C5-46BE-B137-BAB01413CB75}" type="presOf" srcId="{EA66414F-9E0B-44B4-9AAB-62338AF55867}" destId="{6FFC66D9-36CC-4F8C-83CA-5197B1868DEA}" srcOrd="0" destOrd="0" presId="urn:microsoft.com/office/officeart/2005/8/layout/chevron2"/>
    <dgm:cxn modelId="{ACDBD138-FFDA-4817-9277-5B13CA956D00}" type="presOf" srcId="{B256C607-D211-4D17-9313-A24FBE9754BE}" destId="{5102311D-6D56-4C38-A81A-DD966DA92F64}" srcOrd="0" destOrd="0" presId="urn:microsoft.com/office/officeart/2005/8/layout/chevron2"/>
    <dgm:cxn modelId="{1B18633C-65FA-4A46-A121-721C9254F7E4}" type="presOf" srcId="{21B49CC5-BBCC-46BC-92D7-8D19E540D00C}" destId="{BE2F1E10-4845-4567-BC53-6F06CAE32B40}" srcOrd="0" destOrd="0" presId="urn:microsoft.com/office/officeart/2005/8/layout/chevron2"/>
    <dgm:cxn modelId="{71169C5C-06E5-4F93-A4DE-92DC6A1EBACB}" srcId="{DBF014B6-B816-42DB-9A38-FD6D64B62018}" destId="{ADE38F67-033F-4A39-9533-D8D39538735E}" srcOrd="0" destOrd="0" parTransId="{664F5D15-0FB0-400D-90D2-7FFF21EC972A}" sibTransId="{51EEB3C3-6ED5-412D-A04D-E1CAF028F9C1}"/>
    <dgm:cxn modelId="{591F4242-FB75-4A74-A559-3A121EC04F1A}" srcId="{353A588E-2D8D-419D-B4FA-FAE9EBA859F1}" destId="{B256C607-D211-4D17-9313-A24FBE9754BE}" srcOrd="2" destOrd="0" parTransId="{1F6202AE-81F9-4736-969D-01DD0A21D66B}" sibTransId="{9E94FC89-1FEA-4C55-A42C-0ECBBCDC3022}"/>
    <dgm:cxn modelId="{5838C744-5EE8-4D1C-B781-2F1C3C3DF854}" type="presOf" srcId="{97BABD0F-B500-46B6-BE89-BAEE93D15B98}" destId="{2B4B3F00-D4E2-4E21-89BC-5F6DECB7A39C}" srcOrd="0" destOrd="0" presId="urn:microsoft.com/office/officeart/2005/8/layout/chevron2"/>
    <dgm:cxn modelId="{6137CD72-8262-4892-BC3D-D50092290FD5}" type="presOf" srcId="{220615BC-17E9-4055-AEB6-CF7E2F62A4F5}" destId="{B1BE8679-B8C7-44FC-BDC4-E9171B9810B1}" srcOrd="0" destOrd="0" presId="urn:microsoft.com/office/officeart/2005/8/layout/chevron2"/>
    <dgm:cxn modelId="{3AC22E56-DEA1-4F20-A784-F23C7C3EE620}" srcId="{21B49CC5-BBCC-46BC-92D7-8D19E540D00C}" destId="{97BABD0F-B500-46B6-BE89-BAEE93D15B98}" srcOrd="0" destOrd="0" parTransId="{4CB56205-AC60-4262-BB2A-7E7237DA174F}" sibTransId="{A03A9F35-9740-40F6-ADEC-9703B42DFCB6}"/>
    <dgm:cxn modelId="{2EBE127A-F927-45CF-8C28-D430BBAA9A56}" srcId="{353A588E-2D8D-419D-B4FA-FAE9EBA859F1}" destId="{8DFE45E7-2A5B-46A0-A9AA-913B5AD2CB63}" srcOrd="1" destOrd="0" parTransId="{46F29937-E0A1-4A39-87C1-AE11A790B5FD}" sibTransId="{A3D82E60-881F-4A02-9FD7-78EC1546B983}"/>
    <dgm:cxn modelId="{6477AA80-C4B7-476D-AE92-8C0FA2E34ADA}" type="presOf" srcId="{8DFE45E7-2A5B-46A0-A9AA-913B5AD2CB63}" destId="{EE49EB49-B643-4F07-B9D0-37D201F641AF}" srcOrd="0" destOrd="0" presId="urn:microsoft.com/office/officeart/2005/8/layout/chevron2"/>
    <dgm:cxn modelId="{594CFEC3-4043-464F-AA09-DDC956725357}" type="presOf" srcId="{353A588E-2D8D-419D-B4FA-FAE9EBA859F1}" destId="{B5FE6A07-17A1-41CA-9C7B-1C53562B723D}" srcOrd="0" destOrd="0" presId="urn:microsoft.com/office/officeart/2005/8/layout/chevron2"/>
    <dgm:cxn modelId="{E7CD98C7-2373-48FA-BC0E-5D412CECFDD4}" srcId="{8DFE45E7-2A5B-46A0-A9AA-913B5AD2CB63}" destId="{EA66414F-9E0B-44B4-9AAB-62338AF55867}" srcOrd="0" destOrd="0" parTransId="{B05DEA0D-9483-43B7-9448-FCACB8C7DB05}" sibTransId="{5377B74E-CE7E-44D0-A50B-0EE206DD4B62}"/>
    <dgm:cxn modelId="{D3DAF4DC-3A6B-4CB9-B0BF-C4D4DE3FAE5F}" type="presOf" srcId="{DBF014B6-B816-42DB-9A38-FD6D64B62018}" destId="{1BEDB6D6-0146-484C-A7DF-89A21BFA0319}" srcOrd="0" destOrd="0" presId="urn:microsoft.com/office/officeart/2005/8/layout/chevron2"/>
    <dgm:cxn modelId="{E6BDC3F1-5A49-417E-A0C2-89E3F12A806A}" srcId="{353A588E-2D8D-419D-B4FA-FAE9EBA859F1}" destId="{DBF014B6-B816-42DB-9A38-FD6D64B62018}" srcOrd="0" destOrd="0" parTransId="{8E983407-34F6-45ED-9780-363BB73DA59E}" sibTransId="{6835C3F0-F6FD-42F6-8968-3FABAF88BC2C}"/>
    <dgm:cxn modelId="{76D7BFFB-0806-4D4B-8467-8C89E93F33BF}" type="presParOf" srcId="{B5FE6A07-17A1-41CA-9C7B-1C53562B723D}" destId="{D7FFC8DF-E658-471D-B326-DFA8E638AE99}" srcOrd="0" destOrd="0" presId="urn:microsoft.com/office/officeart/2005/8/layout/chevron2"/>
    <dgm:cxn modelId="{66D73C80-0886-4DE7-9F4E-47072BD4F621}" type="presParOf" srcId="{D7FFC8DF-E658-471D-B326-DFA8E638AE99}" destId="{1BEDB6D6-0146-484C-A7DF-89A21BFA0319}" srcOrd="0" destOrd="0" presId="urn:microsoft.com/office/officeart/2005/8/layout/chevron2"/>
    <dgm:cxn modelId="{AAAA2614-7060-458A-8575-67836836CEC1}" type="presParOf" srcId="{D7FFC8DF-E658-471D-B326-DFA8E638AE99}" destId="{1B148C57-37E7-46B6-87F6-52CEB30E9EF3}" srcOrd="1" destOrd="0" presId="urn:microsoft.com/office/officeart/2005/8/layout/chevron2"/>
    <dgm:cxn modelId="{B7651BB9-8C0B-4158-BA43-1086695C9A9D}" type="presParOf" srcId="{B5FE6A07-17A1-41CA-9C7B-1C53562B723D}" destId="{4FDD8D88-DAF7-42CD-91F7-7BFEC751674B}" srcOrd="1" destOrd="0" presId="urn:microsoft.com/office/officeart/2005/8/layout/chevron2"/>
    <dgm:cxn modelId="{1781A97F-5061-4172-9726-D4E69092EC08}" type="presParOf" srcId="{B5FE6A07-17A1-41CA-9C7B-1C53562B723D}" destId="{2F1E7BB2-AFC4-4094-BE25-E908D07F77A8}" srcOrd="2" destOrd="0" presId="urn:microsoft.com/office/officeart/2005/8/layout/chevron2"/>
    <dgm:cxn modelId="{A5CCD087-6F9A-4398-8C05-7E4C26A99BF8}" type="presParOf" srcId="{2F1E7BB2-AFC4-4094-BE25-E908D07F77A8}" destId="{EE49EB49-B643-4F07-B9D0-37D201F641AF}" srcOrd="0" destOrd="0" presId="urn:microsoft.com/office/officeart/2005/8/layout/chevron2"/>
    <dgm:cxn modelId="{40F1B260-AF17-4F6A-B8C7-04E37D7399A2}" type="presParOf" srcId="{2F1E7BB2-AFC4-4094-BE25-E908D07F77A8}" destId="{6FFC66D9-36CC-4F8C-83CA-5197B1868DEA}" srcOrd="1" destOrd="0" presId="urn:microsoft.com/office/officeart/2005/8/layout/chevron2"/>
    <dgm:cxn modelId="{6A5C7CA3-6C19-477D-B45E-BF648FFDACE3}" type="presParOf" srcId="{B5FE6A07-17A1-41CA-9C7B-1C53562B723D}" destId="{4728DC2B-B3AB-4231-A86F-6F6A93803CF7}" srcOrd="3" destOrd="0" presId="urn:microsoft.com/office/officeart/2005/8/layout/chevron2"/>
    <dgm:cxn modelId="{BA345FE0-8EC6-422A-BF45-569608A4BBD3}" type="presParOf" srcId="{B5FE6A07-17A1-41CA-9C7B-1C53562B723D}" destId="{ACCA127E-0DFD-4F9B-9E75-BC8A979A931D}" srcOrd="4" destOrd="0" presId="urn:microsoft.com/office/officeart/2005/8/layout/chevron2"/>
    <dgm:cxn modelId="{7761888D-D104-4538-9E40-D1B878131E35}" type="presParOf" srcId="{ACCA127E-0DFD-4F9B-9E75-BC8A979A931D}" destId="{5102311D-6D56-4C38-A81A-DD966DA92F64}" srcOrd="0" destOrd="0" presId="urn:microsoft.com/office/officeart/2005/8/layout/chevron2"/>
    <dgm:cxn modelId="{9E16A261-52AF-4763-A575-9CD01EA0F3CA}" type="presParOf" srcId="{ACCA127E-0DFD-4F9B-9E75-BC8A979A931D}" destId="{B1BE8679-B8C7-44FC-BDC4-E9171B9810B1}" srcOrd="1" destOrd="0" presId="urn:microsoft.com/office/officeart/2005/8/layout/chevron2"/>
    <dgm:cxn modelId="{02EE959E-50BF-45E6-8A57-BCA1561CAB9E}" type="presParOf" srcId="{B5FE6A07-17A1-41CA-9C7B-1C53562B723D}" destId="{29848364-81C3-4C73-B5C2-BB8DF74B09DA}" srcOrd="5" destOrd="0" presId="urn:microsoft.com/office/officeart/2005/8/layout/chevron2"/>
    <dgm:cxn modelId="{B81A030A-ADAA-462D-A75D-63AF2E0FB484}" type="presParOf" srcId="{B5FE6A07-17A1-41CA-9C7B-1C53562B723D}" destId="{95D20A30-D600-46B7-8C81-BE02D657B24D}" srcOrd="6" destOrd="0" presId="urn:microsoft.com/office/officeart/2005/8/layout/chevron2"/>
    <dgm:cxn modelId="{A784B5E8-E1A2-4185-8E65-D54A8B74CB84}" type="presParOf" srcId="{95D20A30-D600-46B7-8C81-BE02D657B24D}" destId="{BE2F1E10-4845-4567-BC53-6F06CAE32B40}" srcOrd="0" destOrd="0" presId="urn:microsoft.com/office/officeart/2005/8/layout/chevron2"/>
    <dgm:cxn modelId="{744DD891-5592-488A-B8A9-19B984AD1F93}" type="presParOf" srcId="{95D20A30-D600-46B7-8C81-BE02D657B24D}" destId="{2B4B3F00-D4E2-4E21-89BC-5F6DECB7A39C}" srcOrd="1" destOrd="0" presId="urn:microsoft.com/office/officeart/2005/8/layout/chevron2"/>
  </dgm:cxnLst>
  <dgm:bg>
    <a:noFill/>
  </dgm:bg>
  <dgm:whole>
    <a:ln>
      <a:noFill/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F579897-123E-4219-A5FC-999D12F62FAF}">
      <dsp:nvSpPr>
        <dsp:cNvPr id="0" name=""/>
        <dsp:cNvSpPr/>
      </dsp:nvSpPr>
      <dsp:spPr>
        <a:xfrm>
          <a:off x="853361" y="0"/>
          <a:ext cx="9671428" cy="5085701"/>
        </a:xfrm>
        <a:prstGeom prst="rightArrow">
          <a:avLst/>
        </a:prstGeom>
        <a:solidFill>
          <a:schemeClr val="accent4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7CD41D1-CA2B-4CD9-93F4-B496DEA3BCE4}">
      <dsp:nvSpPr>
        <dsp:cNvPr id="0" name=""/>
        <dsp:cNvSpPr/>
      </dsp:nvSpPr>
      <dsp:spPr>
        <a:xfrm>
          <a:off x="86" y="1525710"/>
          <a:ext cx="3507094" cy="20342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lv-LV" sz="2400" b="1" u="sng" kern="1200" dirty="0">
              <a:latin typeface="Calibri Light" panose="020F0302020204030204" pitchFamily="34" charset="0"/>
              <a:cs typeface="Calibri Light" panose="020F0302020204030204" pitchFamily="34" charset="0"/>
            </a:rPr>
            <a:t>INICIATĪVA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lv-LV" sz="1800" b="1" kern="1200" dirty="0">
              <a:latin typeface="Calibri Light" panose="020F0302020204030204" pitchFamily="34" charset="0"/>
              <a:cs typeface="Calibri Light" panose="020F0302020204030204" pitchFamily="34" charset="0"/>
            </a:rPr>
            <a:t>2025.gada 16.jūlijs: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lv-LV" sz="1500" kern="1200" dirty="0">
              <a:latin typeface="Calibri Light" panose="020F0302020204030204" pitchFamily="34" charset="0"/>
              <a:cs typeface="Calibri Light" panose="020F0302020204030204" pitchFamily="34" charset="0"/>
            </a:rPr>
            <a:t>Brīvprātīgā darba konsultatīvā padome aicina Labklājības ministriju sagatavot informatīvo ziņojumu</a:t>
          </a:r>
          <a:endParaRPr lang="lv-LV" sz="1500" b="0" i="0" kern="1200" dirty="0">
            <a:effectLst/>
            <a:latin typeface="Segoe UI" panose="020B0502040204020203" pitchFamily="34" charset="0"/>
          </a:endParaRPr>
        </a:p>
      </dsp:txBody>
      <dsp:txXfrm>
        <a:off x="99391" y="1625015"/>
        <a:ext cx="3308484" cy="1835670"/>
      </dsp:txXfrm>
    </dsp:sp>
    <dsp:sp modelId="{4FB2AABB-AB5F-4619-BFA8-8E4F2E98175A}">
      <dsp:nvSpPr>
        <dsp:cNvPr id="0" name=""/>
        <dsp:cNvSpPr/>
      </dsp:nvSpPr>
      <dsp:spPr>
        <a:xfrm>
          <a:off x="3935528" y="1525710"/>
          <a:ext cx="3507094" cy="2034280"/>
        </a:xfrm>
        <a:prstGeom prst="roundRect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lv-LV" sz="2400" b="1" u="sng" kern="1200" dirty="0">
              <a:latin typeface="Calibri Light" panose="020F0302020204030204" pitchFamily="34" charset="0"/>
              <a:cs typeface="Calibri Light" panose="020F0302020204030204" pitchFamily="34" charset="0"/>
            </a:rPr>
            <a:t>MĒRĶIS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lv-LV" sz="1500" kern="1200" dirty="0">
              <a:latin typeface="Calibri Light" panose="020F0302020204030204" pitchFamily="34" charset="0"/>
              <a:cs typeface="Calibri Light" panose="020F0302020204030204" pitchFamily="34" charset="0"/>
            </a:rPr>
            <a:t>Izvērtēt esošo situāciju, identificēt galvenos izaicinājumus un attīstības iespējas brīvprātīgā jomas pilnveidei</a:t>
          </a:r>
          <a:r>
            <a:rPr lang="lv-LV" sz="1500" b="0" i="0" kern="1200" dirty="0">
              <a:effectLst/>
              <a:latin typeface="Segoe UI" panose="020B0502040204020203" pitchFamily="34" charset="0"/>
            </a:rPr>
            <a:t> </a:t>
          </a:r>
        </a:p>
      </dsp:txBody>
      <dsp:txXfrm>
        <a:off x="4034833" y="1625015"/>
        <a:ext cx="3308484" cy="1835670"/>
      </dsp:txXfrm>
    </dsp:sp>
    <dsp:sp modelId="{03DF2B05-0C36-45A0-A244-2434FB5D889E}">
      <dsp:nvSpPr>
        <dsp:cNvPr id="0" name=""/>
        <dsp:cNvSpPr/>
      </dsp:nvSpPr>
      <dsp:spPr>
        <a:xfrm>
          <a:off x="7870969" y="1525710"/>
          <a:ext cx="3507094" cy="2034280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lv-LV" sz="2400" b="1" kern="1200" dirty="0">
              <a:latin typeface="Calibri Light" panose="020F0302020204030204" pitchFamily="34" charset="0"/>
              <a:cs typeface="Calibri Light" panose="020F0302020204030204" pitchFamily="34" charset="0"/>
            </a:rPr>
            <a:t>REZULTĀTS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lv-LV" sz="1800" b="1" kern="1200" dirty="0">
              <a:latin typeface="Calibri Light" panose="020F0302020204030204" pitchFamily="34" charset="0"/>
              <a:cs typeface="Calibri Light" panose="020F0302020204030204" pitchFamily="34" charset="0"/>
            </a:rPr>
            <a:t>2026.gada 19.februāris 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lv-LV" sz="1500" kern="1200" dirty="0">
              <a:latin typeface="Calibri Light" panose="020F0302020204030204" pitchFamily="34" charset="0"/>
              <a:cs typeface="Calibri Light" panose="020F0302020204030204" pitchFamily="34" charset="0"/>
            </a:rPr>
            <a:t>Pirmais LM un Brīvprātīgā darba konsultatīvās padomes izstrādātais informatīvais ziņojums par brīvprātīgā darba jomu Latvijā, identificēti izaicinājumi un risinājumi</a:t>
          </a:r>
          <a:endParaRPr lang="lv-LV" sz="1500" b="0" i="0" kern="1200" dirty="0">
            <a:effectLst/>
            <a:latin typeface="Segoe UI" panose="020B0502040204020203" pitchFamily="34" charset="0"/>
          </a:endParaRPr>
        </a:p>
      </dsp:txBody>
      <dsp:txXfrm>
        <a:off x="7970274" y="1625015"/>
        <a:ext cx="3308484" cy="183567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BEDB6D6-0146-484C-A7DF-89A21BFA0319}">
      <dsp:nvSpPr>
        <dsp:cNvPr id="0" name=""/>
        <dsp:cNvSpPr/>
      </dsp:nvSpPr>
      <dsp:spPr>
        <a:xfrm rot="5400000">
          <a:off x="-190260" y="192532"/>
          <a:ext cx="1268402" cy="887881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lv-LV" sz="2000" b="1" kern="1200" dirty="0">
              <a:latin typeface="Calibri Light" panose="020F0302020204030204" pitchFamily="34" charset="0"/>
              <a:cs typeface="Calibri Light" panose="020F0302020204030204" pitchFamily="34" charset="0"/>
            </a:rPr>
            <a:t>1.</a:t>
          </a:r>
          <a:endParaRPr lang="lv-LV" sz="2000" b="1" i="0" kern="1200" dirty="0">
            <a:effectLst/>
            <a:latin typeface="Segoe UI" panose="020B0502040204020203" pitchFamily="34" charset="0"/>
          </a:endParaRPr>
        </a:p>
      </dsp:txBody>
      <dsp:txXfrm rot="-5400000">
        <a:off x="1" y="446213"/>
        <a:ext cx="887881" cy="380521"/>
      </dsp:txXfrm>
    </dsp:sp>
    <dsp:sp modelId="{1B148C57-37E7-46B6-87F6-52CEB30E9EF3}">
      <dsp:nvSpPr>
        <dsp:cNvPr id="0" name=""/>
        <dsp:cNvSpPr/>
      </dsp:nvSpPr>
      <dsp:spPr>
        <a:xfrm rot="5400000">
          <a:off x="5646673" y="-4756519"/>
          <a:ext cx="824461" cy="1034204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None/>
          </a:pPr>
          <a:r>
            <a:rPr lang="lv-LV" sz="2200" b="0" i="0" kern="1200" dirty="0">
              <a:effectLst/>
              <a:latin typeface="Segoe UI" panose="020B0502040204020203" pitchFamily="34" charset="0"/>
            </a:rPr>
            <a:t>Brīvprātīgā darba nozīme sabiedrībā – iesaiste, ieguvumi un ekonomiskā vērtība</a:t>
          </a:r>
          <a:endParaRPr lang="lv-LV" sz="2200" kern="1200" dirty="0"/>
        </a:p>
      </dsp:txBody>
      <dsp:txXfrm rot="-5400000">
        <a:off x="887882" y="42519"/>
        <a:ext cx="10301797" cy="743967"/>
      </dsp:txXfrm>
    </dsp:sp>
    <dsp:sp modelId="{EE49EB49-B643-4F07-B9D0-37D201F641AF}">
      <dsp:nvSpPr>
        <dsp:cNvPr id="0" name=""/>
        <dsp:cNvSpPr/>
      </dsp:nvSpPr>
      <dsp:spPr>
        <a:xfrm rot="5400000">
          <a:off x="-190260" y="1314459"/>
          <a:ext cx="1268402" cy="887881"/>
        </a:xfrm>
        <a:prstGeom prst="chevron">
          <a:avLst/>
        </a:prstGeom>
        <a:solidFill>
          <a:schemeClr val="accent2">
            <a:hueOff val="1560506"/>
            <a:satOff val="-1946"/>
            <a:lumOff val="458"/>
            <a:alphaOff val="0"/>
          </a:schemeClr>
        </a:solidFill>
        <a:ln w="25400" cap="flat" cmpd="sng" algn="ctr">
          <a:solidFill>
            <a:schemeClr val="accent2">
              <a:hueOff val="1560506"/>
              <a:satOff val="-1946"/>
              <a:lumOff val="45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lv-LV" sz="2000" b="1" kern="1200" dirty="0">
              <a:latin typeface="Calibri Light" panose="020F0302020204030204" pitchFamily="34" charset="0"/>
              <a:cs typeface="Calibri Light" panose="020F0302020204030204" pitchFamily="34" charset="0"/>
            </a:rPr>
            <a:t>2.</a:t>
          </a:r>
          <a:endParaRPr lang="lv-LV" sz="2000" b="1" i="0" kern="1200" dirty="0">
            <a:effectLst/>
            <a:latin typeface="Segoe UI" panose="020B0502040204020203" pitchFamily="34" charset="0"/>
          </a:endParaRPr>
        </a:p>
      </dsp:txBody>
      <dsp:txXfrm rot="-5400000">
        <a:off x="1" y="1568140"/>
        <a:ext cx="887881" cy="380521"/>
      </dsp:txXfrm>
    </dsp:sp>
    <dsp:sp modelId="{6FFC66D9-36CC-4F8C-83CA-5197B1868DEA}">
      <dsp:nvSpPr>
        <dsp:cNvPr id="0" name=""/>
        <dsp:cNvSpPr/>
      </dsp:nvSpPr>
      <dsp:spPr>
        <a:xfrm rot="5400000">
          <a:off x="5646673" y="-3634591"/>
          <a:ext cx="824461" cy="1034204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1560506"/>
              <a:satOff val="-1946"/>
              <a:lumOff val="45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None/>
          </a:pPr>
          <a:r>
            <a:rPr lang="lv-LV" sz="2200" b="0" i="0" kern="1200" dirty="0">
              <a:effectLst/>
              <a:latin typeface="Segoe UI" panose="020B0502040204020203" pitchFamily="34" charset="0"/>
            </a:rPr>
            <a:t>Tiesiskais regulējums – brīvprātīgā darba veicējs un organizētājs, izmaiņas Brīvprātīgā darba likumā</a:t>
          </a:r>
          <a:endParaRPr lang="lv-LV" sz="2200" kern="1200" dirty="0"/>
        </a:p>
      </dsp:txBody>
      <dsp:txXfrm rot="-5400000">
        <a:off x="887882" y="1164447"/>
        <a:ext cx="10301797" cy="743967"/>
      </dsp:txXfrm>
    </dsp:sp>
    <dsp:sp modelId="{5102311D-6D56-4C38-A81A-DD966DA92F64}">
      <dsp:nvSpPr>
        <dsp:cNvPr id="0" name=""/>
        <dsp:cNvSpPr/>
      </dsp:nvSpPr>
      <dsp:spPr>
        <a:xfrm rot="5400000">
          <a:off x="-190260" y="2436387"/>
          <a:ext cx="1268402" cy="887881"/>
        </a:xfrm>
        <a:prstGeom prst="chevron">
          <a:avLst/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 w="25400" cap="flat" cmpd="sng" algn="ctr">
          <a:solidFill>
            <a:schemeClr val="accent2">
              <a:hueOff val="3121013"/>
              <a:satOff val="-3893"/>
              <a:lumOff val="91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lv-LV" sz="2000" b="1" kern="1200" dirty="0">
              <a:latin typeface="Calibri Light" panose="020F0302020204030204" pitchFamily="34" charset="0"/>
              <a:cs typeface="Calibri Light" panose="020F0302020204030204" pitchFamily="34" charset="0"/>
            </a:rPr>
            <a:t>3.</a:t>
          </a:r>
          <a:endParaRPr lang="lv-LV" sz="2000" b="1" i="0" kern="1200" dirty="0">
            <a:effectLst/>
            <a:latin typeface="Segoe UI" panose="020B0502040204020203" pitchFamily="34" charset="0"/>
          </a:endParaRPr>
        </a:p>
      </dsp:txBody>
      <dsp:txXfrm rot="-5400000">
        <a:off x="1" y="2690068"/>
        <a:ext cx="887881" cy="380521"/>
      </dsp:txXfrm>
    </dsp:sp>
    <dsp:sp modelId="{B1BE8679-B8C7-44FC-BDC4-E9171B9810B1}">
      <dsp:nvSpPr>
        <dsp:cNvPr id="0" name=""/>
        <dsp:cNvSpPr/>
      </dsp:nvSpPr>
      <dsp:spPr>
        <a:xfrm rot="5400000">
          <a:off x="5646673" y="-2512664"/>
          <a:ext cx="824461" cy="1034204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3121013"/>
              <a:satOff val="-3893"/>
              <a:lumOff val="91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None/>
          </a:pPr>
          <a:r>
            <a:rPr lang="lv-LV" sz="2200" b="0" i="0" kern="1200" dirty="0">
              <a:effectLst/>
              <a:latin typeface="Segoe UI" panose="020B0502040204020203" pitchFamily="34" charset="0"/>
            </a:rPr>
            <a:t>Brīvprātīgā darba organizētāji – NVO, valsts un pašvaldību iestādes, politiskās partijas un sociālie uzņēmumi</a:t>
          </a:r>
          <a:endParaRPr lang="lv-LV" sz="2200" kern="1200" dirty="0"/>
        </a:p>
      </dsp:txBody>
      <dsp:txXfrm rot="-5400000">
        <a:off x="887882" y="2286374"/>
        <a:ext cx="10301797" cy="743967"/>
      </dsp:txXfrm>
    </dsp:sp>
    <dsp:sp modelId="{BE2F1E10-4845-4567-BC53-6F06CAE32B40}">
      <dsp:nvSpPr>
        <dsp:cNvPr id="0" name=""/>
        <dsp:cNvSpPr/>
      </dsp:nvSpPr>
      <dsp:spPr>
        <a:xfrm rot="5400000">
          <a:off x="-190260" y="3558314"/>
          <a:ext cx="1268402" cy="887881"/>
        </a:xfrm>
        <a:prstGeom prst="chevron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lv-LV" sz="2000" b="1" i="0" kern="1200" dirty="0">
              <a:effectLst/>
              <a:latin typeface="Calibri Light" panose="020F0302020204030204" pitchFamily="34" charset="0"/>
              <a:cs typeface="Calibri Light" panose="020F0302020204030204" pitchFamily="34" charset="0"/>
            </a:rPr>
            <a:t>4.</a:t>
          </a:r>
        </a:p>
      </dsp:txBody>
      <dsp:txXfrm rot="-5400000">
        <a:off x="1" y="3811995"/>
        <a:ext cx="887881" cy="380521"/>
      </dsp:txXfrm>
    </dsp:sp>
    <dsp:sp modelId="{2B4B3F00-D4E2-4E21-89BC-5F6DECB7A39C}">
      <dsp:nvSpPr>
        <dsp:cNvPr id="0" name=""/>
        <dsp:cNvSpPr/>
      </dsp:nvSpPr>
      <dsp:spPr>
        <a:xfrm rot="5400000">
          <a:off x="5646673" y="-1390736"/>
          <a:ext cx="824461" cy="1034204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None/>
          </a:pPr>
          <a:r>
            <a:rPr lang="lv-LV" sz="2200" b="0" i="0" kern="1200" dirty="0">
              <a:effectLst/>
              <a:latin typeface="Segoe UI" panose="020B0502040204020203" pitchFamily="34" charset="0"/>
            </a:rPr>
            <a:t>Brīvprātīgā darba ekosistēmas izaicinājumi un risinājumi – politikas nostiprināšana, datu pieejamība, digitālā infrastruktūra, atpazīstamība, atzīšana, NVO kapacitāte</a:t>
          </a:r>
          <a:endParaRPr lang="lv-LV" sz="2200" kern="1200" dirty="0"/>
        </a:p>
      </dsp:txBody>
      <dsp:txXfrm rot="-5400000">
        <a:off x="887882" y="3408302"/>
        <a:ext cx="10301797" cy="74396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DAEC333-C1E2-42D5-AE84-C15EB0E1E02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7D3F111-38E6-4E57-8A60-EED97444577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73471932-597D-42B3-ABBF-F21A2F79C7FC}" type="datetimeFigureOut">
              <a:rPr lang="lv-LV"/>
              <a:pPr>
                <a:defRPr/>
              </a:pPr>
              <a:t>19.02.2026</a:t>
            </a:fld>
            <a:endParaRPr lang="lv-LV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02108E-57BF-45A1-B062-F42ACC96FE1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914B5D0-602A-4DD7-A544-60CA3AA8CB1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215703B-3CCA-40D8-AC32-7B498B47AFC0}" type="slidenum">
              <a:rPr lang="lv-LV" altLang="lv-LV"/>
              <a:pPr>
                <a:defRPr/>
              </a:pPr>
              <a:t>‹#›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78EAA18-9EDF-40A1-9128-9CAA48207A5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F388838-DDFE-4CBE-8D99-B646AA3F928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17C79303-4DA6-4B0B-B26A-BF156A1B0A3C}" type="datetimeFigureOut">
              <a:rPr lang="lv-LV" altLang="lv-LV"/>
              <a:pPr>
                <a:defRPr/>
              </a:pPr>
              <a:t>19.02.2026</a:t>
            </a:fld>
            <a:endParaRPr lang="lv-LV" altLang="lv-LV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B01F1AB8-F3FF-4803-A681-51012F357D0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79375" y="739775"/>
            <a:ext cx="65770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lv-LV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72A3FADA-C3C7-4812-B0D6-7ED47F8E86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lv-LV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FAD0A6-4461-46AE-AFC9-ED946AEAD46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F6F250-5290-48D9-9B45-15F62B00C7D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F30429C2-5B88-4B98-B6BF-910388ACC4D3}" type="slidenum">
              <a:rPr lang="lv-LV" altLang="lv-LV"/>
              <a:pPr>
                <a:defRPr/>
              </a:pPr>
              <a:t>‹#›</a:t>
            </a:fld>
            <a:endParaRPr lang="lv-LV" alt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1pPr>
    <a:lvl2pPr marL="4683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2pPr>
    <a:lvl3pPr marL="9382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3pPr>
    <a:lvl4pPr marL="14081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4pPr>
    <a:lvl5pPr marL="18780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5pPr>
    <a:lvl6pPr marL="2348940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818729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8851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5830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>
            <a:extLst>
              <a:ext uri="{FF2B5EF4-FFF2-40B4-BE49-F238E27FC236}">
                <a16:creationId xmlns:a16="http://schemas.microsoft.com/office/drawing/2014/main" id="{570A54CA-4861-46EF-BAD6-AE1F1468501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6083" name="Notes Placeholder 2">
            <a:extLst>
              <a:ext uri="{FF2B5EF4-FFF2-40B4-BE49-F238E27FC236}">
                <a16:creationId xmlns:a16="http://schemas.microsoft.com/office/drawing/2014/main" id="{3C2CE1E6-1570-4DCA-A829-F6AC4F1D947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600"/>
              </a:spcBef>
            </a:pPr>
            <a:endParaRPr lang="lv-LV" altLang="lv-LV"/>
          </a:p>
        </p:txBody>
      </p:sp>
      <p:sp>
        <p:nvSpPr>
          <p:cNvPr id="46084" name="Slide Number Placeholder 3">
            <a:extLst>
              <a:ext uri="{FF2B5EF4-FFF2-40B4-BE49-F238E27FC236}">
                <a16:creationId xmlns:a16="http://schemas.microsoft.com/office/drawing/2014/main" id="{F9F83A34-4024-4606-AE9D-681BBDF7E01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1363" indent="-284163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1413" indent="-227013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598613" indent="-227013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5813" indent="-227013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3013" indent="-227013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0213" indent="-227013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7413" indent="-227013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4613" indent="-227013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fld id="{D29C7862-F1BE-47C8-A2CF-8F774710A207}" type="slidenum">
              <a:rPr lang="lv-LV" altLang="lv-LV" sz="1200" smtClean="0">
                <a:solidFill>
                  <a:srgbClr val="000000"/>
                </a:solidFill>
                <a:latin typeface="Calibri" panose="020F0502020204030204" pitchFamily="34" charset="0"/>
              </a:rPr>
              <a:pPr/>
              <a:t>2</a:t>
            </a:fld>
            <a:endParaRPr lang="lv-LV" altLang="lv-LV" sz="120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>
            <a:extLst>
              <a:ext uri="{FF2B5EF4-FFF2-40B4-BE49-F238E27FC236}">
                <a16:creationId xmlns:a16="http://schemas.microsoft.com/office/drawing/2014/main" id="{ABE0CEBF-C703-46B5-A1BA-B2D12360D47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1" name="Notes Placeholder 2">
            <a:extLst>
              <a:ext uri="{FF2B5EF4-FFF2-40B4-BE49-F238E27FC236}">
                <a16:creationId xmlns:a16="http://schemas.microsoft.com/office/drawing/2014/main" id="{A9F106E3-44CD-4BAE-B439-794D7E02730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600"/>
              </a:spcBef>
            </a:pPr>
            <a:endParaRPr lang="lv-LV" altLang="lv-LV"/>
          </a:p>
        </p:txBody>
      </p:sp>
      <p:sp>
        <p:nvSpPr>
          <p:cNvPr id="48132" name="Slide Number Placeholder 3">
            <a:extLst>
              <a:ext uri="{FF2B5EF4-FFF2-40B4-BE49-F238E27FC236}">
                <a16:creationId xmlns:a16="http://schemas.microsoft.com/office/drawing/2014/main" id="{32252656-00DD-4DBD-A27B-702A18E686C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1363" indent="-284163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1413" indent="-227013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598613" indent="-227013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5813" indent="-227013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3013" indent="-227013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0213" indent="-227013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7413" indent="-227013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4613" indent="-227013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fld id="{64696E01-174C-496D-ADF9-BE7F716D27CE}" type="slidenum">
              <a:rPr lang="lv-LV" altLang="lv-LV" sz="1200" smtClean="0">
                <a:solidFill>
                  <a:srgbClr val="000000"/>
                </a:solidFill>
                <a:latin typeface="Calibri" panose="020F0502020204030204" pitchFamily="34" charset="0"/>
              </a:rPr>
              <a:pPr/>
              <a:t>3</a:t>
            </a:fld>
            <a:endParaRPr lang="lv-LV" altLang="lv-LV" sz="120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>
            <a:extLst>
              <a:ext uri="{FF2B5EF4-FFF2-40B4-BE49-F238E27FC236}">
                <a16:creationId xmlns:a16="http://schemas.microsoft.com/office/drawing/2014/main" id="{049E35AB-C008-446E-B7B9-1D8AAB29D99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0179" name="Notes Placeholder 2">
            <a:extLst>
              <a:ext uri="{FF2B5EF4-FFF2-40B4-BE49-F238E27FC236}">
                <a16:creationId xmlns:a16="http://schemas.microsoft.com/office/drawing/2014/main" id="{6BD38314-45C6-4594-B102-4D9EBAA8C0E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600"/>
              </a:spcBef>
            </a:pPr>
            <a:endParaRPr lang="lv-LV" altLang="lv-LV"/>
          </a:p>
        </p:txBody>
      </p:sp>
      <p:sp>
        <p:nvSpPr>
          <p:cNvPr id="50180" name="Slide Number Placeholder 3">
            <a:extLst>
              <a:ext uri="{FF2B5EF4-FFF2-40B4-BE49-F238E27FC236}">
                <a16:creationId xmlns:a16="http://schemas.microsoft.com/office/drawing/2014/main" id="{A5B1D53D-573A-460F-A94A-3BB1E219598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1363" indent="-284163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1413" indent="-227013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598613" indent="-227013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5813" indent="-227013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3013" indent="-227013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0213" indent="-227013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7413" indent="-227013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4613" indent="-227013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fld id="{CF4DC34A-CE95-488A-A78C-C2EFAFFC8060}" type="slidenum">
              <a:rPr lang="lv-LV" altLang="lv-LV" sz="1200" smtClean="0">
                <a:solidFill>
                  <a:srgbClr val="000000"/>
                </a:solidFill>
                <a:latin typeface="Calibri" panose="020F0502020204030204" pitchFamily="34" charset="0"/>
              </a:rPr>
              <a:pPr/>
              <a:t>4</a:t>
            </a:fld>
            <a:endParaRPr lang="lv-LV" altLang="lv-LV" sz="120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>
            <a:extLst>
              <a:ext uri="{FF2B5EF4-FFF2-40B4-BE49-F238E27FC236}">
                <a16:creationId xmlns:a16="http://schemas.microsoft.com/office/drawing/2014/main" id="{56EE6C50-9D84-40ED-BEA3-41E78516695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2227" name="Notes Placeholder 2">
            <a:extLst>
              <a:ext uri="{FF2B5EF4-FFF2-40B4-BE49-F238E27FC236}">
                <a16:creationId xmlns:a16="http://schemas.microsoft.com/office/drawing/2014/main" id="{50BC9861-BCC1-411D-853A-D6B8F2081E3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600"/>
              </a:spcBef>
            </a:pPr>
            <a:endParaRPr lang="lv-LV" altLang="lv-LV"/>
          </a:p>
        </p:txBody>
      </p:sp>
      <p:sp>
        <p:nvSpPr>
          <p:cNvPr id="52228" name="Slide Number Placeholder 3">
            <a:extLst>
              <a:ext uri="{FF2B5EF4-FFF2-40B4-BE49-F238E27FC236}">
                <a16:creationId xmlns:a16="http://schemas.microsoft.com/office/drawing/2014/main" id="{2080FE31-38C1-44DF-9E50-FDCB81A994E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1363" indent="-284163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1413" indent="-227013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598613" indent="-227013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5813" indent="-227013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3013" indent="-227013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0213" indent="-227013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7413" indent="-227013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4613" indent="-227013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fld id="{C817CC34-99EE-49BB-A7D6-1E29D284D91E}" type="slidenum">
              <a:rPr lang="lv-LV" altLang="lv-LV" sz="1200" smtClean="0">
                <a:solidFill>
                  <a:srgbClr val="000000"/>
                </a:solidFill>
                <a:latin typeface="Calibri" panose="020F0502020204030204" pitchFamily="34" charset="0"/>
              </a:rPr>
              <a:pPr/>
              <a:t>5</a:t>
            </a:fld>
            <a:endParaRPr lang="lv-LV" altLang="lv-LV" sz="120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>
            <a:extLst>
              <a:ext uri="{FF2B5EF4-FFF2-40B4-BE49-F238E27FC236}">
                <a16:creationId xmlns:a16="http://schemas.microsoft.com/office/drawing/2014/main" id="{CE2D6162-77B5-4851-AAED-93E5E65DF63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4275" name="Notes Placeholder 2">
            <a:extLst>
              <a:ext uri="{FF2B5EF4-FFF2-40B4-BE49-F238E27FC236}">
                <a16:creationId xmlns:a16="http://schemas.microsoft.com/office/drawing/2014/main" id="{6217AE1C-4ACA-44D4-89E8-6CB94AEF3B4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600"/>
              </a:spcBef>
            </a:pPr>
            <a:endParaRPr lang="lv-LV" altLang="lv-LV"/>
          </a:p>
        </p:txBody>
      </p:sp>
      <p:sp>
        <p:nvSpPr>
          <p:cNvPr id="54276" name="Slide Number Placeholder 3">
            <a:extLst>
              <a:ext uri="{FF2B5EF4-FFF2-40B4-BE49-F238E27FC236}">
                <a16:creationId xmlns:a16="http://schemas.microsoft.com/office/drawing/2014/main" id="{68964AEE-F982-4D54-BADC-B608E81BCD6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1363" indent="-284163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1413" indent="-227013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598613" indent="-227013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5813" indent="-227013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3013" indent="-227013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0213" indent="-227013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7413" indent="-227013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4613" indent="-227013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fld id="{B077F2C4-0089-4E1A-8BD6-1ACAC9D82A9B}" type="slidenum">
              <a:rPr lang="lv-LV" altLang="lv-LV" sz="1200" smtClean="0">
                <a:solidFill>
                  <a:srgbClr val="000000"/>
                </a:solidFill>
                <a:latin typeface="Calibri" panose="020F0502020204030204" pitchFamily="34" charset="0"/>
              </a:rPr>
              <a:pPr/>
              <a:t>6</a:t>
            </a:fld>
            <a:endParaRPr lang="lv-LV" altLang="lv-LV" sz="120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aida attēla vietturis 1">
            <a:extLst>
              <a:ext uri="{FF2B5EF4-FFF2-40B4-BE49-F238E27FC236}">
                <a16:creationId xmlns:a16="http://schemas.microsoft.com/office/drawing/2014/main" id="{E1CD043A-1585-4A27-93DC-0F54C609C82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6323" name="Piezīmju vietturis 2">
            <a:extLst>
              <a:ext uri="{FF2B5EF4-FFF2-40B4-BE49-F238E27FC236}">
                <a16:creationId xmlns:a16="http://schemas.microsoft.com/office/drawing/2014/main" id="{DA01D306-4E6E-4099-8694-D2B515A9836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lv-LV" altLang="lv-LV"/>
          </a:p>
        </p:txBody>
      </p:sp>
      <p:sp>
        <p:nvSpPr>
          <p:cNvPr id="56324" name="Slaida numura vietturis 3">
            <a:extLst>
              <a:ext uri="{FF2B5EF4-FFF2-40B4-BE49-F238E27FC236}">
                <a16:creationId xmlns:a16="http://schemas.microsoft.com/office/drawing/2014/main" id="{73928EEA-A6F6-47E5-800D-664157CBF5E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26FCC62E-5F37-477E-9661-E727419F25E9}" type="slidenum">
              <a:rPr lang="lv-LV" altLang="lv-LV" smtClean="0"/>
              <a:pPr/>
              <a:t>7</a:t>
            </a:fld>
            <a:endParaRPr lang="lv-LV" altLang="lv-LV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>
            <a:extLst>
              <a:ext uri="{FF2B5EF4-FFF2-40B4-BE49-F238E27FC236}">
                <a16:creationId xmlns:a16="http://schemas.microsoft.com/office/drawing/2014/main" id="{19B7FBFF-70CD-46AF-A685-F740C460DE8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9588" y="0"/>
            <a:ext cx="3552825" cy="3732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>
            <a:extLst>
              <a:ext uri="{FF2B5EF4-FFF2-40B4-BE49-F238E27FC236}">
                <a16:creationId xmlns:a16="http://schemas.microsoft.com/office/drawing/2014/main" id="{1FD8DB9F-59DA-4DD8-BAD2-BE2F463F08C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12192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8C45A170-FF27-4A71-AA9F-10B62FE64009}"/>
              </a:ext>
            </a:extLst>
          </p:cNvPr>
          <p:cNvSpPr txBox="1">
            <a:spLocks/>
          </p:cNvSpPr>
          <p:nvPr userDrawn="1"/>
        </p:nvSpPr>
        <p:spPr>
          <a:xfrm>
            <a:off x="914400" y="4724400"/>
            <a:ext cx="103632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914400" y="3505200"/>
            <a:ext cx="103632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914400" y="4724400"/>
            <a:ext cx="103632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914400" y="5761038"/>
            <a:ext cx="103632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432027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a vietturis 3">
            <a:extLst>
              <a:ext uri="{FF2B5EF4-FFF2-40B4-BE49-F238E27FC236}">
                <a16:creationId xmlns:a16="http://schemas.microsoft.com/office/drawing/2014/main" id="{1CC04C94-62AB-45D1-AF1B-4B898A4B02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1BCC4-6DA6-4030-96C8-53EF228764B7}" type="datetimeFigureOut">
              <a:rPr lang="lv-LV"/>
              <a:pPr>
                <a:defRPr/>
              </a:pPr>
              <a:t>19.02.2026</a:t>
            </a:fld>
            <a:endParaRPr lang="lv-LV"/>
          </a:p>
        </p:txBody>
      </p:sp>
      <p:sp>
        <p:nvSpPr>
          <p:cNvPr id="3" name="Kājenes vietturis 4">
            <a:extLst>
              <a:ext uri="{FF2B5EF4-FFF2-40B4-BE49-F238E27FC236}">
                <a16:creationId xmlns:a16="http://schemas.microsoft.com/office/drawing/2014/main" id="{F2671E13-7604-413E-8364-7C3D2537F5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4" name="Slaida numura vietturis 5">
            <a:extLst>
              <a:ext uri="{FF2B5EF4-FFF2-40B4-BE49-F238E27FC236}">
                <a16:creationId xmlns:a16="http://schemas.microsoft.com/office/drawing/2014/main" id="{B9A0FE39-D0CC-44A4-8B5E-A078E3CC92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9FCFCC-D1B6-4C9F-9D14-CBF1A605AFD1}" type="slidenum">
              <a:rPr lang="lv-LV" altLang="lv-LV"/>
              <a:pPr>
                <a:defRPr/>
              </a:pPr>
              <a:t>‹#›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691631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lv-LV" noProof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DFCC20-1DD6-4C81-BE0B-E34EE784BF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4F2AF4-2257-4F2E-87A7-1973B87F03C2}" type="datetimeFigureOut">
              <a:rPr lang="lv-LV"/>
              <a:pPr>
                <a:defRPr/>
              </a:pPr>
              <a:t>19.02.2026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4C3C90-3713-4276-B6CF-8B3AD058A7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23EBAE-248D-4915-975C-AC7BBFB141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3E3146-52BF-4C21-896D-42D1DD6FCD51}" type="slidenum">
              <a:rPr lang="lv-LV" altLang="lv-LV"/>
              <a:pPr>
                <a:defRPr/>
              </a:pPr>
              <a:t>‹#›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2834521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>
            <a:extLst>
              <a:ext uri="{FF2B5EF4-FFF2-40B4-BE49-F238E27FC236}">
                <a16:creationId xmlns:a16="http://schemas.microsoft.com/office/drawing/2014/main" id="{5B17A2CC-94EE-4C3D-AE29-2BA2179124C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0"/>
            <a:ext cx="1938337" cy="2152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381000"/>
            <a:ext cx="8128000" cy="1036642"/>
          </a:xfrm>
        </p:spPr>
        <p:txBody>
          <a:bodyPr anchor="t">
            <a:normAutofit/>
          </a:bodyPr>
          <a:lstStyle>
            <a:lvl1pPr algn="l">
              <a:defRPr sz="18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54400" y="1752605"/>
            <a:ext cx="8128000" cy="4373573"/>
          </a:xfrm>
        </p:spPr>
        <p:txBody>
          <a:bodyPr>
            <a:normAutofit/>
          </a:bodyPr>
          <a:lstStyle>
            <a:lvl1pPr marL="0" indent="0">
              <a:buNone/>
              <a:defRPr sz="15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15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15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15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15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75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23E222-5172-40DA-950C-B8C57591ED0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63FA9D-4F41-45C6-B7B6-4EE934CA194B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471689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>
            <a:extLst>
              <a:ext uri="{FF2B5EF4-FFF2-40B4-BE49-F238E27FC236}">
                <a16:creationId xmlns:a16="http://schemas.microsoft.com/office/drawing/2014/main" id="{0E304FD8-817A-4B37-8973-F094A11DCB3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6875" y="0"/>
            <a:ext cx="3778250" cy="416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>
            <a:extLst>
              <a:ext uri="{FF2B5EF4-FFF2-40B4-BE49-F238E27FC236}">
                <a16:creationId xmlns:a16="http://schemas.microsoft.com/office/drawing/2014/main" id="{CAECF684-4436-46CE-B468-B76F310208E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12192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10A69AD2-58BF-4C9C-92CE-9BD442965157}"/>
              </a:ext>
            </a:extLst>
          </p:cNvPr>
          <p:cNvSpPr txBox="1">
            <a:spLocks/>
          </p:cNvSpPr>
          <p:nvPr userDrawn="1"/>
        </p:nvSpPr>
        <p:spPr>
          <a:xfrm>
            <a:off x="914400" y="4724400"/>
            <a:ext cx="10363200" cy="1036638"/>
          </a:xfrm>
          <a:prstGeom prst="rect">
            <a:avLst/>
          </a:prstGeom>
        </p:spPr>
        <p:txBody>
          <a:bodyPr lIns="70468" tIns="35234" rIns="70468" bIns="35234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05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914400" y="3505200"/>
            <a:ext cx="10363200" cy="960442"/>
          </a:xfrm>
        </p:spPr>
        <p:txBody>
          <a:bodyPr anchor="t">
            <a:normAutofit/>
          </a:bodyPr>
          <a:lstStyle>
            <a:lvl1pPr algn="ctr">
              <a:defRPr sz="24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914400" y="4724400"/>
            <a:ext cx="103632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05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914400" y="5761038"/>
            <a:ext cx="103632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05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259105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>
            <a:extLst>
              <a:ext uri="{FF2B5EF4-FFF2-40B4-BE49-F238E27FC236}">
                <a16:creationId xmlns:a16="http://schemas.microsoft.com/office/drawing/2014/main" id="{D289487D-9D8D-498A-A34B-8C5E05042AF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0"/>
            <a:ext cx="1938337" cy="2152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381000"/>
            <a:ext cx="8128000" cy="1036642"/>
          </a:xfrm>
        </p:spPr>
        <p:txBody>
          <a:bodyPr anchor="t">
            <a:normAutofit/>
          </a:bodyPr>
          <a:lstStyle>
            <a:lvl1pPr algn="l">
              <a:defRPr sz="18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54400" y="1752605"/>
            <a:ext cx="8128000" cy="4373573"/>
          </a:xfrm>
        </p:spPr>
        <p:txBody>
          <a:bodyPr>
            <a:normAutofit/>
          </a:bodyPr>
          <a:lstStyle>
            <a:lvl1pPr marL="0" indent="0">
              <a:buNone/>
              <a:defRPr sz="15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15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15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15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15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75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FC30FC-6A6E-4BD6-8EA1-46E87C6E2BC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396CA3-CFD3-473A-B0A6-CAC09573D4B1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7666223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>
            <a:extLst>
              <a:ext uri="{FF2B5EF4-FFF2-40B4-BE49-F238E27FC236}">
                <a16:creationId xmlns:a16="http://schemas.microsoft.com/office/drawing/2014/main" id="{AD0F9E5E-AA16-47D9-BD1E-C79E8164203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0"/>
            <a:ext cx="1938337" cy="2152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3657605"/>
            <a:ext cx="8128000" cy="1384295"/>
          </a:xfrm>
        </p:spPr>
        <p:txBody>
          <a:bodyPr anchor="t">
            <a:normAutofit/>
          </a:bodyPr>
          <a:lstStyle>
            <a:lvl1pPr algn="l">
              <a:defRPr sz="1800" b="1" cap="non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54400" y="381000"/>
            <a:ext cx="8128000" cy="3276600"/>
          </a:xfrm>
        </p:spPr>
        <p:txBody>
          <a:bodyPr>
            <a:normAutofit/>
          </a:bodyPr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352341" indent="0">
              <a:buNone/>
              <a:defRPr sz="1275">
                <a:solidFill>
                  <a:schemeClr val="tx1">
                    <a:tint val="75000"/>
                  </a:schemeClr>
                </a:solidFill>
              </a:defRPr>
            </a:lvl2pPr>
            <a:lvl3pPr marL="704681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57024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409364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61705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114047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66386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818729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75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75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419FB04-E041-4F6B-8322-66E1EC3EA5A0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5A00A2-5293-41BB-85F6-9AD40DD5B847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1104642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553B3686-11EA-4E1D-A2D7-E8484E7D02C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0"/>
            <a:ext cx="1938337" cy="2152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304806"/>
            <a:ext cx="8128000" cy="1066799"/>
          </a:xfrm>
        </p:spPr>
        <p:txBody>
          <a:bodyPr anchor="t">
            <a:normAutofit/>
          </a:bodyPr>
          <a:lstStyle>
            <a:lvl1pPr algn="l">
              <a:defRPr sz="18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54400" y="1752601"/>
            <a:ext cx="3860800" cy="4373565"/>
          </a:xfrm>
        </p:spPr>
        <p:txBody>
          <a:bodyPr>
            <a:normAutofit/>
          </a:bodyPr>
          <a:lstStyle>
            <a:lvl1pPr>
              <a:defRPr sz="15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15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15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15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15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275"/>
            </a:lvl6pPr>
            <a:lvl7pPr>
              <a:defRPr sz="1275"/>
            </a:lvl7pPr>
            <a:lvl8pPr>
              <a:defRPr sz="1275"/>
            </a:lvl8pPr>
            <a:lvl9pPr>
              <a:defRPr sz="127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20000" y="1752605"/>
            <a:ext cx="3962400" cy="4373573"/>
          </a:xfrm>
        </p:spPr>
        <p:txBody>
          <a:bodyPr>
            <a:normAutofit/>
          </a:bodyPr>
          <a:lstStyle>
            <a:lvl1pPr>
              <a:defRPr sz="15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15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15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15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15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275"/>
            </a:lvl6pPr>
            <a:lvl7pPr>
              <a:defRPr sz="1275"/>
            </a:lvl7pPr>
            <a:lvl8pPr>
              <a:defRPr sz="1275"/>
            </a:lvl8pPr>
            <a:lvl9pPr>
              <a:defRPr sz="127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75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75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7320A974-AC24-4DDE-ACC7-4EAF5D824716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160E65-8BD5-46AD-9226-FD37520F00F6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9702418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6">
            <a:extLst>
              <a:ext uri="{FF2B5EF4-FFF2-40B4-BE49-F238E27FC236}">
                <a16:creationId xmlns:a16="http://schemas.microsoft.com/office/drawing/2014/main" id="{67F0D795-86A8-425C-9BDB-A4DB2B78308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0"/>
            <a:ext cx="1938337" cy="2152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3454400" y="304806"/>
            <a:ext cx="8128000" cy="1066799"/>
          </a:xfrm>
        </p:spPr>
        <p:txBody>
          <a:bodyPr anchor="t">
            <a:normAutofit/>
          </a:bodyPr>
          <a:lstStyle>
            <a:lvl1pPr algn="l">
              <a:defRPr sz="18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3454400" y="2386945"/>
            <a:ext cx="3860800" cy="3739225"/>
          </a:xfrm>
        </p:spPr>
        <p:txBody>
          <a:bodyPr>
            <a:normAutofit/>
          </a:bodyPr>
          <a:lstStyle>
            <a:lvl1pPr>
              <a:defRPr sz="15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15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15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15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15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275"/>
            </a:lvl6pPr>
            <a:lvl7pPr>
              <a:defRPr sz="1275"/>
            </a:lvl7pPr>
            <a:lvl8pPr>
              <a:defRPr sz="1275"/>
            </a:lvl8pPr>
            <a:lvl9pPr>
              <a:defRPr sz="127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7620000" y="2386945"/>
            <a:ext cx="3962400" cy="3739233"/>
          </a:xfrm>
        </p:spPr>
        <p:txBody>
          <a:bodyPr>
            <a:normAutofit/>
          </a:bodyPr>
          <a:lstStyle>
            <a:lvl1pPr>
              <a:defRPr sz="15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15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15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15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15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275"/>
            </a:lvl6pPr>
            <a:lvl7pPr>
              <a:defRPr sz="1275"/>
            </a:lvl7pPr>
            <a:lvl8pPr>
              <a:defRPr sz="1275"/>
            </a:lvl8pPr>
            <a:lvl9pPr>
              <a:defRPr sz="127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3454400" y="1852618"/>
            <a:ext cx="3860800" cy="534987"/>
          </a:xfrm>
        </p:spPr>
        <p:txBody>
          <a:bodyPr>
            <a:normAutofit/>
          </a:bodyPr>
          <a:lstStyle>
            <a:lvl1pPr marL="0" indent="0">
              <a:buNone/>
              <a:defRPr sz="15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7620000" y="1851958"/>
            <a:ext cx="3962400" cy="534987"/>
          </a:xfrm>
        </p:spPr>
        <p:txBody>
          <a:bodyPr>
            <a:normAutofit/>
          </a:bodyPr>
          <a:lstStyle>
            <a:lvl1pPr marL="0" indent="0">
              <a:buNone/>
              <a:defRPr sz="15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75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75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39BBA745-A1B1-4B6B-848E-080A86DC083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6D1513-5BB2-4839-9C25-2A69D92DCC44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32475100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>
            <a:extLst>
              <a:ext uri="{FF2B5EF4-FFF2-40B4-BE49-F238E27FC236}">
                <a16:creationId xmlns:a16="http://schemas.microsoft.com/office/drawing/2014/main" id="{1C0062C8-0F8C-421C-9F19-CBEE3E369A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0"/>
            <a:ext cx="1938337" cy="2152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3454400" y="304806"/>
            <a:ext cx="8128000" cy="1066799"/>
          </a:xfrm>
        </p:spPr>
        <p:txBody>
          <a:bodyPr anchor="t">
            <a:normAutofit/>
          </a:bodyPr>
          <a:lstStyle>
            <a:lvl1pPr algn="l">
              <a:defRPr sz="18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75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75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492F3F-FB75-46F7-A483-7126ACE8631F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1228A3-A622-4A13-BD89-67CB1B44DB0F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8770781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>
            <a:extLst>
              <a:ext uri="{FF2B5EF4-FFF2-40B4-BE49-F238E27FC236}">
                <a16:creationId xmlns:a16="http://schemas.microsoft.com/office/drawing/2014/main" id="{BBD706AE-3415-49BD-92C7-B3B4ECA80FE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0"/>
            <a:ext cx="1938337" cy="2152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75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75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5B7A0252-3149-4F92-BE69-86C464BDD6E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F89CBB-CEF8-4D6E-B993-BC520B90B2B3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829495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381000"/>
            <a:ext cx="8128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54400" y="1752601"/>
            <a:ext cx="8128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F5376891-D5CA-4337-99C3-4889732F0EEB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1143E130-5815-4BC0-A177-28B573FF2C95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41016560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3F3EB3F8-1497-4EEA-BEEC-940E2D3333F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0"/>
            <a:ext cx="1938337" cy="2152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1" y="272980"/>
            <a:ext cx="3668035" cy="1162051"/>
          </a:xfrm>
        </p:spPr>
        <p:txBody>
          <a:bodyPr anchor="t">
            <a:normAutofit/>
          </a:bodyPr>
          <a:lstStyle>
            <a:lvl1pPr algn="l">
              <a:defRPr sz="18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26037" y="273054"/>
            <a:ext cx="4359563" cy="5853128"/>
          </a:xfrm>
        </p:spPr>
        <p:txBody>
          <a:bodyPr>
            <a:normAutofit/>
          </a:bodyPr>
          <a:lstStyle>
            <a:lvl1pPr>
              <a:defRPr sz="15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15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15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15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15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425"/>
            </a:lvl6pPr>
            <a:lvl7pPr>
              <a:defRPr sz="1425"/>
            </a:lvl7pPr>
            <a:lvl8pPr>
              <a:defRPr sz="1425"/>
            </a:lvl8pPr>
            <a:lvl9pPr>
              <a:defRPr sz="142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54401" y="1435123"/>
            <a:ext cx="3668035" cy="4691063"/>
          </a:xfrm>
        </p:spPr>
        <p:txBody>
          <a:bodyPr>
            <a:normAutofit/>
          </a:bodyPr>
          <a:lstStyle>
            <a:lvl1pPr marL="0" indent="0">
              <a:buNone/>
              <a:defRPr sz="15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352341" indent="0">
              <a:buNone/>
              <a:defRPr sz="900"/>
            </a:lvl2pPr>
            <a:lvl3pPr marL="704681" indent="0">
              <a:buNone/>
              <a:defRPr sz="750"/>
            </a:lvl3pPr>
            <a:lvl4pPr marL="1057024" indent="0">
              <a:buNone/>
              <a:defRPr sz="750"/>
            </a:lvl4pPr>
            <a:lvl5pPr marL="1409364" indent="0">
              <a:buNone/>
              <a:defRPr sz="750"/>
            </a:lvl5pPr>
            <a:lvl6pPr marL="1761705" indent="0">
              <a:buNone/>
              <a:defRPr sz="750"/>
            </a:lvl6pPr>
            <a:lvl7pPr marL="2114047" indent="0">
              <a:buNone/>
              <a:defRPr sz="750"/>
            </a:lvl7pPr>
            <a:lvl8pPr marL="2466386" indent="0">
              <a:buNone/>
              <a:defRPr sz="750"/>
            </a:lvl8pPr>
            <a:lvl9pPr marL="2818729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75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75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C6949A46-58D5-4515-81E4-267FA344CC84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F342FA-B177-4B26-B438-6DBAC55B5BF0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75619356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>
            <a:extLst>
              <a:ext uri="{FF2B5EF4-FFF2-40B4-BE49-F238E27FC236}">
                <a16:creationId xmlns:a16="http://schemas.microsoft.com/office/drawing/2014/main" id="{42A14B98-FA6C-4D67-A5E8-7BDD1AB40CC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12192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>
            <a:extLst>
              <a:ext uri="{FF2B5EF4-FFF2-40B4-BE49-F238E27FC236}">
                <a16:creationId xmlns:a16="http://schemas.microsoft.com/office/drawing/2014/main" id="{64EF9FA1-0429-4958-B87C-403A7A44416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6638" y="0"/>
            <a:ext cx="4533900" cy="5002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914400" y="4724400"/>
            <a:ext cx="103632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05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914400" y="5761038"/>
            <a:ext cx="103632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05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0967018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600205"/>
            <a:ext cx="10972800" cy="4525963"/>
          </a:xfrm>
        </p:spPr>
        <p:txBody>
          <a:bodyPr/>
          <a:lstStyle/>
          <a:p>
            <a:pPr lvl="0"/>
            <a:endParaRPr lang="lv-LV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55081E-D964-4FA3-9EEA-38BF7D4623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B35FF0-2FAB-4A3A-B3CB-3CE1279EAD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4B5487-2AB9-4849-888C-CA7796F77C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955E32-F033-41A0-91F7-01DDC0E0378E}" type="slidenum">
              <a:rPr lang="lv-LV" altLang="lv-LV"/>
              <a:pPr>
                <a:defRPr/>
              </a:pPr>
              <a:t>‹#›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98064625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E7FECE-6E3A-4572-A52F-A0149A0D57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FF6749-5002-4023-BDE8-0C4B2D43BE5C}" type="datetimeFigureOut">
              <a:rPr lang="lv-LV"/>
              <a:pPr>
                <a:defRPr/>
              </a:pPr>
              <a:t>19.02.2026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B96B6E-8321-412B-8444-8B9CB2A527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218D59-25F5-4208-BDF9-DED1CEF948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5A945A-3B88-4CB7-83C6-5581686EE7DF}" type="slidenum">
              <a:rPr lang="lv-LV" altLang="lv-LV"/>
              <a:pPr>
                <a:defRPr/>
              </a:pPr>
              <a:t>‹#›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69219352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9DECF3E-60C3-4BA5-B370-0B2212FAAE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71DE4D-8287-4EAF-AED9-63683F273711}" type="datetimeFigureOut">
              <a:rPr lang="lv-LV"/>
              <a:pPr>
                <a:defRPr/>
              </a:pPr>
              <a:t>19.02.2026</a:t>
            </a:fld>
            <a:endParaRPr lang="lv-LV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7C8FA5E-17C8-43E9-B499-5DF4A83F9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7E7652-D534-41B9-A5ED-7097F20899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774071-7D94-4F57-94A4-A484DFB8B4E8}" type="slidenum">
              <a:rPr lang="lv-LV" altLang="lv-LV"/>
              <a:pPr>
                <a:defRPr/>
              </a:pPr>
              <a:t>‹#›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280408735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381000"/>
            <a:ext cx="8128000" cy="1036642"/>
          </a:xfrm>
        </p:spPr>
        <p:txBody>
          <a:bodyPr anchor="t">
            <a:normAutofit/>
          </a:bodyPr>
          <a:lstStyle>
            <a:lvl1pPr algn="l"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819" y="1752601"/>
            <a:ext cx="11186582" cy="4373573"/>
          </a:xfrm>
        </p:spPr>
        <p:txBody>
          <a:bodyPr>
            <a:normAutofit/>
          </a:bodyPr>
          <a:lstStyle>
            <a:lvl1pPr marL="0" indent="0">
              <a:buNone/>
              <a:defRPr sz="1667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1667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1667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1667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1667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Slide Number Placeholder 22">
            <a:extLst>
              <a:ext uri="{FF2B5EF4-FFF2-40B4-BE49-F238E27FC236}">
                <a16:creationId xmlns:a16="http://schemas.microsoft.com/office/drawing/2014/main" id="{199100DE-A6E7-49F0-A761-A14725FBCA6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83938" y="6324600"/>
            <a:ext cx="601662" cy="304800"/>
          </a:xfrm>
        </p:spPr>
        <p:txBody>
          <a:bodyPr/>
          <a:lstStyle>
            <a:lvl1pPr>
              <a:defRPr sz="8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225BDD40-2B25-425A-9F3B-9CB1A48C3354}" type="slidenum">
              <a:rPr lang="lv-LV" altLang="lv-LV"/>
              <a:pPr>
                <a:defRPr/>
              </a:pPr>
              <a:t>‹#›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203221865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>
            <a:extLst>
              <a:ext uri="{FF2B5EF4-FFF2-40B4-BE49-F238E27FC236}">
                <a16:creationId xmlns:a16="http://schemas.microsoft.com/office/drawing/2014/main" id="{AFEAF93D-992C-4411-B74A-19623A7D540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9588" y="0"/>
            <a:ext cx="3552825" cy="3732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>
            <a:extLst>
              <a:ext uri="{FF2B5EF4-FFF2-40B4-BE49-F238E27FC236}">
                <a16:creationId xmlns:a16="http://schemas.microsoft.com/office/drawing/2014/main" id="{DC3704E9-3658-4EA5-9086-27199EA1A9C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12192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4103E260-AA97-4DCA-9AF0-6EBF531FFA83}"/>
              </a:ext>
            </a:extLst>
          </p:cNvPr>
          <p:cNvSpPr txBox="1">
            <a:spLocks/>
          </p:cNvSpPr>
          <p:nvPr userDrawn="1"/>
        </p:nvSpPr>
        <p:spPr>
          <a:xfrm>
            <a:off x="914400" y="4724400"/>
            <a:ext cx="103632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914400" y="3505200"/>
            <a:ext cx="103632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914400" y="4724400"/>
            <a:ext cx="103632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914400" y="5761038"/>
            <a:ext cx="103632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952676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381000"/>
            <a:ext cx="8128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54400" y="1752601"/>
            <a:ext cx="8128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D8B04E22-EBD8-4E03-9FC9-099F2746C666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826B1DB1-30F7-4121-9341-E43E3E3AD9BF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91558407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3657601"/>
            <a:ext cx="8128000" cy="1384295"/>
          </a:xfrm>
        </p:spPr>
        <p:txBody>
          <a:bodyPr anchor="t">
            <a:normAutofit/>
          </a:bodyPr>
          <a:lstStyle>
            <a:lvl1pPr algn="l">
              <a:defRPr sz="2400" b="1" cap="non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54400" y="381000"/>
            <a:ext cx="8128000" cy="32766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395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093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791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489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187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88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583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F4FF67D0-D9C4-4EDC-BCFC-57BFE7DC4279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EEB9BD8A-93E6-41F5-A6CB-E32D224BDE9F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8329310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304802"/>
            <a:ext cx="8128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54400" y="1752601"/>
            <a:ext cx="3860800" cy="437356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20000" y="1752601"/>
            <a:ext cx="3962400" cy="437357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>
            <a:extLst>
              <a:ext uri="{FF2B5EF4-FFF2-40B4-BE49-F238E27FC236}">
                <a16:creationId xmlns:a16="http://schemas.microsoft.com/office/drawing/2014/main" id="{880B6064-C47C-4A19-A991-B1F6AEE55459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34D8F401-F2B1-4F8A-B519-C4C54B749284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2789236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3657601"/>
            <a:ext cx="8128000" cy="1384295"/>
          </a:xfrm>
        </p:spPr>
        <p:txBody>
          <a:bodyPr anchor="t">
            <a:normAutofit/>
          </a:bodyPr>
          <a:lstStyle>
            <a:lvl1pPr algn="l">
              <a:defRPr sz="2400" b="1" cap="non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54400" y="381000"/>
            <a:ext cx="8128000" cy="32766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395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093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791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489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187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88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583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8FA27A33-BC93-4468-8C01-62E50930837C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E63AEA80-E8F8-41C5-827A-4966319C5361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7852121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3454400" y="304802"/>
            <a:ext cx="8128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3454400" y="2386941"/>
            <a:ext cx="3860800" cy="373922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7620000" y="2386941"/>
            <a:ext cx="3962400" cy="373923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3454400" y="1852614"/>
            <a:ext cx="38608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7620000" y="1851954"/>
            <a:ext cx="39624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Slide Number Placeholder 22">
            <a:extLst>
              <a:ext uri="{FF2B5EF4-FFF2-40B4-BE49-F238E27FC236}">
                <a16:creationId xmlns:a16="http://schemas.microsoft.com/office/drawing/2014/main" id="{A7FA4A77-54B4-4D9A-9B3E-0DDA6035D1A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FD276997-79D5-4437-B44F-A6BE2A079813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52770811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3454400" y="304802"/>
            <a:ext cx="8128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22">
            <a:extLst>
              <a:ext uri="{FF2B5EF4-FFF2-40B4-BE49-F238E27FC236}">
                <a16:creationId xmlns:a16="http://schemas.microsoft.com/office/drawing/2014/main" id="{1025C8BA-09C3-4F26-9D98-A0861B3BFD37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8177B5F8-C2ED-4715-AC77-4912174CE046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02684954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22">
            <a:extLst>
              <a:ext uri="{FF2B5EF4-FFF2-40B4-BE49-F238E27FC236}">
                <a16:creationId xmlns:a16="http://schemas.microsoft.com/office/drawing/2014/main" id="{6FAC55DE-070D-4846-9DA9-B10D32734954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35A794C9-CE47-4B24-A1EB-1DC81CDD5118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30109408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272976"/>
            <a:ext cx="3668035" cy="1162051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26036" y="273054"/>
            <a:ext cx="4359563" cy="5853128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54400" y="1435120"/>
            <a:ext cx="3668035" cy="469106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>
            <a:extLst>
              <a:ext uri="{FF2B5EF4-FFF2-40B4-BE49-F238E27FC236}">
                <a16:creationId xmlns:a16="http://schemas.microsoft.com/office/drawing/2014/main" id="{CCDCEF83-5B4A-450B-BE9D-A4E252C071A9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B88D48D2-B67D-43E7-B1AD-C7E5F76102BA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71639677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>
            <a:extLst>
              <a:ext uri="{FF2B5EF4-FFF2-40B4-BE49-F238E27FC236}">
                <a16:creationId xmlns:a16="http://schemas.microsoft.com/office/drawing/2014/main" id="{8D79C792-D60B-4A15-8853-B735414098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12192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>
            <a:extLst>
              <a:ext uri="{FF2B5EF4-FFF2-40B4-BE49-F238E27FC236}">
                <a16:creationId xmlns:a16="http://schemas.microsoft.com/office/drawing/2014/main" id="{4BBC7701-8D54-4650-8007-868D8BEB6A6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4813" y="0"/>
            <a:ext cx="3762375" cy="3890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914400" y="4724400"/>
            <a:ext cx="103632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914400" y="5761038"/>
            <a:ext cx="103632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519441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a vietturis 3">
            <a:extLst>
              <a:ext uri="{FF2B5EF4-FFF2-40B4-BE49-F238E27FC236}">
                <a16:creationId xmlns:a16="http://schemas.microsoft.com/office/drawing/2014/main" id="{FEB0FF36-A00C-433B-A02A-41B880A968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1BCC4-6DA6-4030-96C8-53EF228764B7}" type="datetimeFigureOut">
              <a:rPr lang="lv-LV"/>
              <a:pPr>
                <a:defRPr/>
              </a:pPr>
              <a:t>19.02.2026</a:t>
            </a:fld>
            <a:endParaRPr lang="lv-LV"/>
          </a:p>
        </p:txBody>
      </p:sp>
      <p:sp>
        <p:nvSpPr>
          <p:cNvPr id="3" name="Kājenes vietturis 4">
            <a:extLst>
              <a:ext uri="{FF2B5EF4-FFF2-40B4-BE49-F238E27FC236}">
                <a16:creationId xmlns:a16="http://schemas.microsoft.com/office/drawing/2014/main" id="{6CB38EFE-975A-4B5D-B934-AF0D3C94A5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4" name="Slaida numura vietturis 5">
            <a:extLst>
              <a:ext uri="{FF2B5EF4-FFF2-40B4-BE49-F238E27FC236}">
                <a16:creationId xmlns:a16="http://schemas.microsoft.com/office/drawing/2014/main" id="{797613D1-B68B-48D3-A7D2-431E066963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4FD5C6-28DD-46D3-8C3D-C5E600C76926}" type="slidenum">
              <a:rPr lang="lv-LV" altLang="lv-LV"/>
              <a:pPr>
                <a:defRPr/>
              </a:pPr>
              <a:t>‹#›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392103369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lv-LV" noProof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E81499-0980-436F-846B-1D6D995FF4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4F2AF4-2257-4F2E-87A7-1973B87F03C2}" type="datetimeFigureOut">
              <a:rPr lang="lv-LV"/>
              <a:pPr>
                <a:defRPr/>
              </a:pPr>
              <a:t>19.02.2026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BC5E17-5470-42A8-9A56-F1AF14D151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91C367-4E4F-47E5-AB97-CE1298D5CA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73EE6E-1941-4DBF-A3FE-0635F82B6D9F}" type="slidenum">
              <a:rPr lang="lv-LV" altLang="lv-LV"/>
              <a:pPr>
                <a:defRPr/>
              </a:pPr>
              <a:t>‹#›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191676907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>
            <a:extLst>
              <a:ext uri="{FF2B5EF4-FFF2-40B4-BE49-F238E27FC236}">
                <a16:creationId xmlns:a16="http://schemas.microsoft.com/office/drawing/2014/main" id="{C875E1A3-2EDC-45F7-ADE9-015D775A9EC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0"/>
            <a:ext cx="1938337" cy="2152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381000"/>
            <a:ext cx="8128000" cy="1036642"/>
          </a:xfrm>
        </p:spPr>
        <p:txBody>
          <a:bodyPr anchor="t">
            <a:normAutofit/>
          </a:bodyPr>
          <a:lstStyle>
            <a:lvl1pPr algn="l">
              <a:defRPr sz="18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54400" y="1752605"/>
            <a:ext cx="8128000" cy="4373573"/>
          </a:xfrm>
        </p:spPr>
        <p:txBody>
          <a:bodyPr>
            <a:normAutofit/>
          </a:bodyPr>
          <a:lstStyle>
            <a:lvl1pPr marL="0" indent="0">
              <a:buNone/>
              <a:defRPr sz="15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15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15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15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15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75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B02B2E-27F2-4BC9-B3EF-683094759E8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4130E8-4DC8-477E-981F-BF92860DC6E0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276465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304802"/>
            <a:ext cx="8128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54400" y="1752601"/>
            <a:ext cx="3860800" cy="437356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20000" y="1752601"/>
            <a:ext cx="3962400" cy="437357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>
            <a:extLst>
              <a:ext uri="{FF2B5EF4-FFF2-40B4-BE49-F238E27FC236}">
                <a16:creationId xmlns:a16="http://schemas.microsoft.com/office/drawing/2014/main" id="{D25CCB8A-1165-4A8E-91AE-EB00A9F04E9B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B7743B18-BF95-411D-AC3F-E9603B896102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251264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3454400" y="304802"/>
            <a:ext cx="8128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3454400" y="2386941"/>
            <a:ext cx="3860800" cy="373922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7620000" y="2386941"/>
            <a:ext cx="3962400" cy="373923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3454400" y="1852614"/>
            <a:ext cx="38608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7620000" y="1851954"/>
            <a:ext cx="39624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Slide Number Placeholder 22">
            <a:extLst>
              <a:ext uri="{FF2B5EF4-FFF2-40B4-BE49-F238E27FC236}">
                <a16:creationId xmlns:a16="http://schemas.microsoft.com/office/drawing/2014/main" id="{B5E6110F-1C9F-4144-833A-671A463E0616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E9BB6E61-65A8-4CF3-AB7E-673A8832F4B6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268191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3454400" y="304802"/>
            <a:ext cx="8128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22">
            <a:extLst>
              <a:ext uri="{FF2B5EF4-FFF2-40B4-BE49-F238E27FC236}">
                <a16:creationId xmlns:a16="http://schemas.microsoft.com/office/drawing/2014/main" id="{A7F2B583-261C-464C-8578-E8924DB97B05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F8B47663-B608-4A4D-BBC8-307A21FB0C02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40667098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22">
            <a:extLst>
              <a:ext uri="{FF2B5EF4-FFF2-40B4-BE49-F238E27FC236}">
                <a16:creationId xmlns:a16="http://schemas.microsoft.com/office/drawing/2014/main" id="{21DFC1D2-F777-4F60-94F9-1C5F315C5182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45EF1F53-F306-4955-BB71-71342D0E9242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985183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272976"/>
            <a:ext cx="3668035" cy="1162051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26036" y="273054"/>
            <a:ext cx="4359563" cy="5853128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54400" y="1435120"/>
            <a:ext cx="3668035" cy="469106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>
            <a:extLst>
              <a:ext uri="{FF2B5EF4-FFF2-40B4-BE49-F238E27FC236}">
                <a16:creationId xmlns:a16="http://schemas.microsoft.com/office/drawing/2014/main" id="{1AFBD575-0363-4384-89D4-C667A4769398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541AC492-C43C-4180-95FF-BF8F5CBA7983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7931098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>
            <a:extLst>
              <a:ext uri="{FF2B5EF4-FFF2-40B4-BE49-F238E27FC236}">
                <a16:creationId xmlns:a16="http://schemas.microsoft.com/office/drawing/2014/main" id="{6FAB0D5A-317C-42F4-B27B-F597795D1CD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12192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>
            <a:extLst>
              <a:ext uri="{FF2B5EF4-FFF2-40B4-BE49-F238E27FC236}">
                <a16:creationId xmlns:a16="http://schemas.microsoft.com/office/drawing/2014/main" id="{498FB04A-C662-4617-9A92-35C047B9DFE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4813" y="0"/>
            <a:ext cx="3762375" cy="3890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914400" y="4724400"/>
            <a:ext cx="103632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914400" y="5761038"/>
            <a:ext cx="103632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698930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slideLayout" Target="../slideLayouts/slideLayout37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9258F401-003D-4BA5-968F-30AD223B851B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34BAA4AE-0FA2-433A-AADB-2962539DDAD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text styles</a:t>
            </a:r>
          </a:p>
          <a:p>
            <a:pPr lvl="1"/>
            <a:r>
              <a:rPr lang="en-US" altLang="lv-LV"/>
              <a:t>Second level</a:t>
            </a:r>
          </a:p>
          <a:p>
            <a:pPr lvl="2"/>
            <a:r>
              <a:rPr lang="en-US" altLang="lv-LV"/>
              <a:t>Third level</a:t>
            </a:r>
          </a:p>
          <a:p>
            <a:pPr lvl="3"/>
            <a:r>
              <a:rPr lang="en-US" altLang="lv-LV"/>
              <a:t>Fourth level</a:t>
            </a:r>
          </a:p>
          <a:p>
            <a:pPr lvl="4"/>
            <a:r>
              <a:rPr lang="en-US" altLang="lv-LV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DE4D60-C19C-4CC7-B87D-BCF4776BC7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7EF10819-6F42-4BB1-89DC-07D2FF9C5E08}" type="datetime1">
              <a:rPr lang="en-US" altLang="lv-LV"/>
              <a:pPr>
                <a:defRPr/>
              </a:pPr>
              <a:t>2/19/2026</a:t>
            </a:fld>
            <a:endParaRPr lang="en-US" alt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E84A21-B944-427D-8C32-1214CCBFBC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ctr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ED1000-2423-4480-9D34-E300A16988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695864E6-8B99-494D-968D-822076DEA81D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648" r:id="rId1"/>
    <p:sldLayoutId id="2147487649" r:id="rId2"/>
    <p:sldLayoutId id="2147487650" r:id="rId3"/>
    <p:sldLayoutId id="2147487651" r:id="rId4"/>
    <p:sldLayoutId id="2147487652" r:id="rId5"/>
    <p:sldLayoutId id="2147487653" r:id="rId6"/>
    <p:sldLayoutId id="2147487654" r:id="rId7"/>
    <p:sldLayoutId id="2147487655" r:id="rId8"/>
    <p:sldLayoutId id="2147487656" r:id="rId9"/>
    <p:sldLayoutId id="2147487657" r:id="rId10"/>
    <p:sldLayoutId id="2147487658" r:id="rId11"/>
    <p:sldLayoutId id="2147487659" r:id="rId12"/>
  </p:sldLayoutIdLst>
  <p:hf hdr="0" ftr="0" dt="0"/>
  <p:txStyles>
    <p:titleStyle>
      <a:lvl1pPr algn="ctr" defTabSz="938213" rtl="0" eaLnBrk="0" fontAlgn="base" hangingPunct="0">
        <a:spcBef>
          <a:spcPct val="0"/>
        </a:spcBef>
        <a:spcAft>
          <a:spcPct val="0"/>
        </a:spcAft>
        <a:defRPr sz="4500" kern="1200">
          <a:solidFill>
            <a:schemeClr val="tx1"/>
          </a:solidFill>
          <a:latin typeface="+mj-lt"/>
          <a:ea typeface="MS PGothic" panose="020B0600070205080204" pitchFamily="34" charset="-128"/>
          <a:cs typeface="+mj-cs"/>
        </a:defRPr>
      </a:lvl1pPr>
      <a:lvl2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anose="020B0600070205080204" pitchFamily="34" charset="-128"/>
        </a:defRPr>
      </a:lvl2pPr>
      <a:lvl3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anose="020B0600070205080204" pitchFamily="34" charset="-128"/>
        </a:defRPr>
      </a:lvl3pPr>
      <a:lvl4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anose="020B0600070205080204" pitchFamily="34" charset="-128"/>
        </a:defRPr>
      </a:lvl4pPr>
      <a:lvl5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anose="020B0600070205080204" pitchFamily="34" charset="-128"/>
        </a:defRPr>
      </a:lvl5pPr>
      <a:lvl6pPr marL="4572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6pPr>
      <a:lvl7pPr marL="9144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7pPr>
      <a:lvl8pPr marL="13716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8pPr>
      <a:lvl9pPr marL="18288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9pPr>
    </p:titleStyle>
    <p:bodyStyle>
      <a:lvl1pPr marL="350838" indent="-350838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3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1pPr>
      <a:lvl2pPr marL="762000" indent="-292100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9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11731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6430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9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21129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9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2583835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05362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52341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93197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69788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3957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0936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79152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4894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18729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8851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75830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>
            <a:extLst>
              <a:ext uri="{FF2B5EF4-FFF2-40B4-BE49-F238E27FC236}">
                <a16:creationId xmlns:a16="http://schemas.microsoft.com/office/drawing/2014/main" id="{2F0B79F8-9A02-4405-9FFC-59612A995F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title style</a:t>
            </a:r>
          </a:p>
        </p:txBody>
      </p:sp>
      <p:sp>
        <p:nvSpPr>
          <p:cNvPr id="2051" name="Text Placeholder 2">
            <a:extLst>
              <a:ext uri="{FF2B5EF4-FFF2-40B4-BE49-F238E27FC236}">
                <a16:creationId xmlns:a16="http://schemas.microsoft.com/office/drawing/2014/main" id="{98D18D52-9C6D-4E54-835A-37AB173B71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text styles</a:t>
            </a:r>
          </a:p>
          <a:p>
            <a:pPr lvl="1"/>
            <a:r>
              <a:rPr lang="en-US" altLang="lv-LV"/>
              <a:t>Second level</a:t>
            </a:r>
          </a:p>
          <a:p>
            <a:pPr lvl="2"/>
            <a:r>
              <a:rPr lang="en-US" altLang="lv-LV"/>
              <a:t>Third level</a:t>
            </a:r>
          </a:p>
          <a:p>
            <a:pPr lvl="3"/>
            <a:r>
              <a:rPr lang="en-US" altLang="lv-LV"/>
              <a:t>Fourth level</a:t>
            </a:r>
          </a:p>
          <a:p>
            <a:pPr lvl="4"/>
            <a:r>
              <a:rPr lang="en-US" altLang="lv-LV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A7111F-320C-4B75-B439-02DB515A65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900">
                <a:solidFill>
                  <a:srgbClr val="898989"/>
                </a:solidFill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endParaRPr lang="en-US" alt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7F99B9-CD1F-4A3D-AF41-967C5B5085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ctr" defTabSz="704681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9C79A1-DCF0-43DC-BAC6-7E719A58FE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pPr>
              <a:defRPr/>
            </a:pPr>
            <a:fld id="{F3BFCFBB-DB61-42BD-AF95-1D985D36F7EE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660" r:id="rId1"/>
    <p:sldLayoutId id="2147487661" r:id="rId2"/>
    <p:sldLayoutId id="2147487662" r:id="rId3"/>
    <p:sldLayoutId id="2147487663" r:id="rId4"/>
    <p:sldLayoutId id="2147487664" r:id="rId5"/>
    <p:sldLayoutId id="2147487665" r:id="rId6"/>
    <p:sldLayoutId id="2147487666" r:id="rId7"/>
    <p:sldLayoutId id="2147487667" r:id="rId8"/>
    <p:sldLayoutId id="2147487668" r:id="rId9"/>
    <p:sldLayoutId id="2147487669" r:id="rId10"/>
    <p:sldLayoutId id="2147487670" r:id="rId11"/>
    <p:sldLayoutId id="2147487671" r:id="rId12"/>
    <p:sldLayoutId id="2147487672" r:id="rId13"/>
  </p:sldLayoutIdLst>
  <p:hf hdr="0" ftr="0" dt="0"/>
  <p:txStyles>
    <p:titleStyle>
      <a:lvl1pPr algn="ctr" defTabSz="703263" rtl="0" eaLnBrk="0" fontAlgn="base" hangingPunct="0"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MS PGothic" panose="020B0600070205080204" pitchFamily="34" charset="-128"/>
          <a:cs typeface="+mj-cs"/>
        </a:defRPr>
      </a:lvl1pPr>
      <a:lvl2pPr algn="ctr" defTabSz="703263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Times New Roman" pitchFamily="18" charset="0"/>
          <a:ea typeface="MS PGothic" panose="020B0600070205080204" pitchFamily="34" charset="-128"/>
        </a:defRPr>
      </a:lvl2pPr>
      <a:lvl3pPr algn="ctr" defTabSz="703263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Times New Roman" pitchFamily="18" charset="0"/>
          <a:ea typeface="MS PGothic" panose="020B0600070205080204" pitchFamily="34" charset="-128"/>
        </a:defRPr>
      </a:lvl3pPr>
      <a:lvl4pPr algn="ctr" defTabSz="703263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Times New Roman" pitchFamily="18" charset="0"/>
          <a:ea typeface="MS PGothic" panose="020B0600070205080204" pitchFamily="34" charset="-128"/>
        </a:defRPr>
      </a:lvl4pPr>
      <a:lvl5pPr algn="ctr" defTabSz="703263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Times New Roman" pitchFamily="18" charset="0"/>
          <a:ea typeface="MS PGothic" panose="020B0600070205080204" pitchFamily="34" charset="-128"/>
        </a:defRPr>
      </a:lvl5pPr>
      <a:lvl6pPr marL="342900" algn="ctr" defTabSz="703660" rtl="0" eaLnBrk="1" fontAlgn="base" hangingPunct="1">
        <a:spcBef>
          <a:spcPct val="0"/>
        </a:spcBef>
        <a:spcAft>
          <a:spcPct val="0"/>
        </a:spcAft>
        <a:defRPr sz="3375">
          <a:solidFill>
            <a:schemeClr val="tx1"/>
          </a:solidFill>
          <a:latin typeface="Times New Roman" pitchFamily="18" charset="0"/>
        </a:defRPr>
      </a:lvl6pPr>
      <a:lvl7pPr marL="685800" algn="ctr" defTabSz="703660" rtl="0" eaLnBrk="1" fontAlgn="base" hangingPunct="1">
        <a:spcBef>
          <a:spcPct val="0"/>
        </a:spcBef>
        <a:spcAft>
          <a:spcPct val="0"/>
        </a:spcAft>
        <a:defRPr sz="3375">
          <a:solidFill>
            <a:schemeClr val="tx1"/>
          </a:solidFill>
          <a:latin typeface="Times New Roman" pitchFamily="18" charset="0"/>
        </a:defRPr>
      </a:lvl7pPr>
      <a:lvl8pPr marL="1028700" algn="ctr" defTabSz="703660" rtl="0" eaLnBrk="1" fontAlgn="base" hangingPunct="1">
        <a:spcBef>
          <a:spcPct val="0"/>
        </a:spcBef>
        <a:spcAft>
          <a:spcPct val="0"/>
        </a:spcAft>
        <a:defRPr sz="3375">
          <a:solidFill>
            <a:schemeClr val="tx1"/>
          </a:solidFill>
          <a:latin typeface="Times New Roman" pitchFamily="18" charset="0"/>
        </a:defRPr>
      </a:lvl8pPr>
      <a:lvl9pPr marL="1371600" algn="ctr" defTabSz="703660" rtl="0" eaLnBrk="1" fontAlgn="base" hangingPunct="1">
        <a:spcBef>
          <a:spcPct val="0"/>
        </a:spcBef>
        <a:spcAft>
          <a:spcPct val="0"/>
        </a:spcAft>
        <a:defRPr sz="3375">
          <a:solidFill>
            <a:schemeClr val="tx1"/>
          </a:solidFill>
          <a:latin typeface="Times New Roman" pitchFamily="18" charset="0"/>
        </a:defRPr>
      </a:lvl9pPr>
    </p:titleStyle>
    <p:bodyStyle>
      <a:lvl1pPr marL="261938" indent="-261938" algn="l" defTabSz="7032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1pPr>
      <a:lvl2pPr marL="571500" indent="-219075" algn="l" defTabSz="7032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879475" indent="-174625" algn="l" defTabSz="7032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231900" indent="-174625" algn="l" defTabSz="7032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1584325" indent="-174625" algn="l" defTabSz="7032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1937876" indent="-176170" algn="l" defTabSz="704681" rtl="0" eaLnBrk="1" latinLnBrk="0" hangingPunct="1">
        <a:spcBef>
          <a:spcPct val="20000"/>
        </a:spcBef>
        <a:buFont typeface="Arial" pitchFamily="34" charset="0"/>
        <a:buChar char="•"/>
        <a:defRPr sz="1425" kern="1200">
          <a:solidFill>
            <a:schemeClr val="tx1"/>
          </a:solidFill>
          <a:latin typeface="+mn-lt"/>
          <a:ea typeface="+mn-ea"/>
          <a:cs typeface="+mn-cs"/>
        </a:defRPr>
      </a:lvl6pPr>
      <a:lvl7pPr marL="2290217" indent="-176170" algn="l" defTabSz="704681" rtl="0" eaLnBrk="1" latinLnBrk="0" hangingPunct="1">
        <a:spcBef>
          <a:spcPct val="20000"/>
        </a:spcBef>
        <a:buFont typeface="Arial" pitchFamily="34" charset="0"/>
        <a:buChar char="•"/>
        <a:defRPr sz="1425" kern="1200">
          <a:solidFill>
            <a:schemeClr val="tx1"/>
          </a:solidFill>
          <a:latin typeface="+mn-lt"/>
          <a:ea typeface="+mn-ea"/>
          <a:cs typeface="+mn-cs"/>
        </a:defRPr>
      </a:lvl7pPr>
      <a:lvl8pPr marL="2642559" indent="-176170" algn="l" defTabSz="704681" rtl="0" eaLnBrk="1" latinLnBrk="0" hangingPunct="1">
        <a:spcBef>
          <a:spcPct val="20000"/>
        </a:spcBef>
        <a:buFont typeface="Arial" pitchFamily="34" charset="0"/>
        <a:buChar char="•"/>
        <a:defRPr sz="1425" kern="1200">
          <a:solidFill>
            <a:schemeClr val="tx1"/>
          </a:solidFill>
          <a:latin typeface="+mn-lt"/>
          <a:ea typeface="+mn-ea"/>
          <a:cs typeface="+mn-cs"/>
        </a:defRPr>
      </a:lvl8pPr>
      <a:lvl9pPr marL="2994898" indent="-176170" algn="l" defTabSz="704681" rtl="0" eaLnBrk="1" latinLnBrk="0" hangingPunct="1">
        <a:spcBef>
          <a:spcPct val="20000"/>
        </a:spcBef>
        <a:buFont typeface="Arial" pitchFamily="34" charset="0"/>
        <a:buChar char="•"/>
        <a:defRPr sz="14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04681" rtl="0" eaLnBrk="1" latinLnBrk="0" hangingPunct="1">
        <a:defRPr sz="1275" kern="1200">
          <a:solidFill>
            <a:schemeClr val="tx1"/>
          </a:solidFill>
          <a:latin typeface="+mn-lt"/>
          <a:ea typeface="+mn-ea"/>
          <a:cs typeface="+mn-cs"/>
        </a:defRPr>
      </a:lvl1pPr>
      <a:lvl2pPr marL="352341" algn="l" defTabSz="704681" rtl="0" eaLnBrk="1" latinLnBrk="0" hangingPunct="1">
        <a:defRPr sz="1275" kern="1200">
          <a:solidFill>
            <a:schemeClr val="tx1"/>
          </a:solidFill>
          <a:latin typeface="+mn-lt"/>
          <a:ea typeface="+mn-ea"/>
          <a:cs typeface="+mn-cs"/>
        </a:defRPr>
      </a:lvl2pPr>
      <a:lvl3pPr marL="704681" algn="l" defTabSz="704681" rtl="0" eaLnBrk="1" latinLnBrk="0" hangingPunct="1">
        <a:defRPr sz="1275" kern="1200">
          <a:solidFill>
            <a:schemeClr val="tx1"/>
          </a:solidFill>
          <a:latin typeface="+mn-lt"/>
          <a:ea typeface="+mn-ea"/>
          <a:cs typeface="+mn-cs"/>
        </a:defRPr>
      </a:lvl3pPr>
      <a:lvl4pPr marL="1057024" algn="l" defTabSz="704681" rtl="0" eaLnBrk="1" latinLnBrk="0" hangingPunct="1">
        <a:defRPr sz="1275" kern="1200">
          <a:solidFill>
            <a:schemeClr val="tx1"/>
          </a:solidFill>
          <a:latin typeface="+mn-lt"/>
          <a:ea typeface="+mn-ea"/>
          <a:cs typeface="+mn-cs"/>
        </a:defRPr>
      </a:lvl4pPr>
      <a:lvl5pPr marL="1409364" algn="l" defTabSz="704681" rtl="0" eaLnBrk="1" latinLnBrk="0" hangingPunct="1">
        <a:defRPr sz="1275" kern="1200">
          <a:solidFill>
            <a:schemeClr val="tx1"/>
          </a:solidFill>
          <a:latin typeface="+mn-lt"/>
          <a:ea typeface="+mn-ea"/>
          <a:cs typeface="+mn-cs"/>
        </a:defRPr>
      </a:lvl5pPr>
      <a:lvl6pPr marL="1761705" algn="l" defTabSz="704681" rtl="0" eaLnBrk="1" latinLnBrk="0" hangingPunct="1">
        <a:defRPr sz="1275" kern="1200">
          <a:solidFill>
            <a:schemeClr val="tx1"/>
          </a:solidFill>
          <a:latin typeface="+mn-lt"/>
          <a:ea typeface="+mn-ea"/>
          <a:cs typeface="+mn-cs"/>
        </a:defRPr>
      </a:lvl6pPr>
      <a:lvl7pPr marL="2114047" algn="l" defTabSz="704681" rtl="0" eaLnBrk="1" latinLnBrk="0" hangingPunct="1">
        <a:defRPr sz="1275" kern="1200">
          <a:solidFill>
            <a:schemeClr val="tx1"/>
          </a:solidFill>
          <a:latin typeface="+mn-lt"/>
          <a:ea typeface="+mn-ea"/>
          <a:cs typeface="+mn-cs"/>
        </a:defRPr>
      </a:lvl7pPr>
      <a:lvl8pPr marL="2466386" algn="l" defTabSz="704681" rtl="0" eaLnBrk="1" latinLnBrk="0" hangingPunct="1">
        <a:defRPr sz="1275" kern="1200">
          <a:solidFill>
            <a:schemeClr val="tx1"/>
          </a:solidFill>
          <a:latin typeface="+mn-lt"/>
          <a:ea typeface="+mn-ea"/>
          <a:cs typeface="+mn-cs"/>
        </a:defRPr>
      </a:lvl8pPr>
      <a:lvl9pPr marL="2818729" algn="l" defTabSz="704681" rtl="0" eaLnBrk="1" latinLnBrk="0" hangingPunct="1">
        <a:defRPr sz="127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>
            <a:extLst>
              <a:ext uri="{FF2B5EF4-FFF2-40B4-BE49-F238E27FC236}">
                <a16:creationId xmlns:a16="http://schemas.microsoft.com/office/drawing/2014/main" id="{A812AA11-8BB4-4EE1-A0E4-950B120F773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title style</a:t>
            </a:r>
          </a:p>
        </p:txBody>
      </p:sp>
      <p:sp>
        <p:nvSpPr>
          <p:cNvPr id="3075" name="Text Placeholder 2">
            <a:extLst>
              <a:ext uri="{FF2B5EF4-FFF2-40B4-BE49-F238E27FC236}">
                <a16:creationId xmlns:a16="http://schemas.microsoft.com/office/drawing/2014/main" id="{19F67109-9C04-4CED-A70B-FD4337BE322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text styles</a:t>
            </a:r>
          </a:p>
          <a:p>
            <a:pPr lvl="1"/>
            <a:r>
              <a:rPr lang="en-US" altLang="lv-LV"/>
              <a:t>Second level</a:t>
            </a:r>
          </a:p>
          <a:p>
            <a:pPr lvl="2"/>
            <a:r>
              <a:rPr lang="en-US" altLang="lv-LV"/>
              <a:t>Third level</a:t>
            </a:r>
          </a:p>
          <a:p>
            <a:pPr lvl="3"/>
            <a:r>
              <a:rPr lang="en-US" altLang="lv-LV"/>
              <a:t>Fourth level</a:t>
            </a:r>
          </a:p>
          <a:p>
            <a:pPr lvl="4"/>
            <a:r>
              <a:rPr lang="en-US" altLang="lv-LV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2A7902-78EA-4CC1-BBB3-BB45C2BF97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1906F5BC-E060-4521-A231-FA5AD6F078C3}" type="datetime1">
              <a:rPr lang="en-US" altLang="lv-LV"/>
              <a:pPr>
                <a:defRPr/>
              </a:pPr>
              <a:t>2/19/2026</a:t>
            </a:fld>
            <a:endParaRPr lang="en-US" alt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B6420F-020E-4F1C-9E1F-F286F43538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ctr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115DE9-54D8-4FE0-9977-3C27052C17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47267E25-208C-4F86-85D9-A2FA3F49DF8F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673" r:id="rId1"/>
    <p:sldLayoutId id="2147487674" r:id="rId2"/>
    <p:sldLayoutId id="2147487675" r:id="rId3"/>
    <p:sldLayoutId id="2147487676" r:id="rId4"/>
    <p:sldLayoutId id="2147487677" r:id="rId5"/>
    <p:sldLayoutId id="2147487678" r:id="rId6"/>
    <p:sldLayoutId id="2147487679" r:id="rId7"/>
    <p:sldLayoutId id="2147487680" r:id="rId8"/>
    <p:sldLayoutId id="2147487681" r:id="rId9"/>
    <p:sldLayoutId id="2147487682" r:id="rId10"/>
    <p:sldLayoutId id="2147487683" r:id="rId11"/>
    <p:sldLayoutId id="2147487684" r:id="rId12"/>
  </p:sldLayoutIdLst>
  <p:hf hdr="0" ftr="0" dt="0"/>
  <p:txStyles>
    <p:titleStyle>
      <a:lvl1pPr algn="ctr" defTabSz="938213" rtl="0" eaLnBrk="0" fontAlgn="base" hangingPunct="0">
        <a:spcBef>
          <a:spcPct val="0"/>
        </a:spcBef>
        <a:spcAft>
          <a:spcPct val="0"/>
        </a:spcAft>
        <a:defRPr sz="4500" kern="1200">
          <a:solidFill>
            <a:schemeClr val="tx1"/>
          </a:solidFill>
          <a:latin typeface="+mj-lt"/>
          <a:ea typeface="MS PGothic" panose="020B0600070205080204" pitchFamily="34" charset="-128"/>
          <a:cs typeface="+mj-cs"/>
        </a:defRPr>
      </a:lvl1pPr>
      <a:lvl2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anose="020B0600070205080204" pitchFamily="34" charset="-128"/>
        </a:defRPr>
      </a:lvl2pPr>
      <a:lvl3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anose="020B0600070205080204" pitchFamily="34" charset="-128"/>
        </a:defRPr>
      </a:lvl3pPr>
      <a:lvl4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anose="020B0600070205080204" pitchFamily="34" charset="-128"/>
        </a:defRPr>
      </a:lvl4pPr>
      <a:lvl5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anose="020B0600070205080204" pitchFamily="34" charset="-128"/>
        </a:defRPr>
      </a:lvl5pPr>
      <a:lvl6pPr marL="4572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6pPr>
      <a:lvl7pPr marL="9144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7pPr>
      <a:lvl8pPr marL="13716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8pPr>
      <a:lvl9pPr marL="18288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9pPr>
    </p:titleStyle>
    <p:bodyStyle>
      <a:lvl1pPr marL="350838" indent="-350838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3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1pPr>
      <a:lvl2pPr marL="762000" indent="-292100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9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11731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6430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9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21129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9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2583835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05362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52341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93197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69788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3957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0936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79152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4894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18729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8851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75830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m.gov.lv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>
            <a:extLst>
              <a:ext uri="{FF2B5EF4-FFF2-40B4-BE49-F238E27FC236}">
                <a16:creationId xmlns:a16="http://schemas.microsoft.com/office/drawing/2014/main" id="{E5FF684A-374E-4598-877F-7CF238A796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975" y="3852863"/>
            <a:ext cx="10050463" cy="738187"/>
          </a:xfrm>
        </p:spPr>
        <p:txBody>
          <a:bodyPr/>
          <a:lstStyle/>
          <a:p>
            <a:r>
              <a:rPr lang="lv-LV" altLang="lv-LV" sz="4000">
                <a:solidFill>
                  <a:srgbClr val="6BA439"/>
                </a:solidFill>
                <a:ea typeface="MS PGothic" panose="020B0600070205080204" pitchFamily="34" charset="-128"/>
              </a:rPr>
              <a:t>Brīvprātīgais darbs Latvijā</a:t>
            </a:r>
            <a:endParaRPr lang="lv-LV" altLang="lv-LV" sz="4000" b="0">
              <a:ea typeface="MS PGothic" panose="020B0600070205080204" pitchFamily="34" charset="-128"/>
            </a:endParaRPr>
          </a:p>
        </p:txBody>
      </p:sp>
      <p:sp>
        <p:nvSpPr>
          <p:cNvPr id="44035" name="TextBox 1">
            <a:extLst>
              <a:ext uri="{FF2B5EF4-FFF2-40B4-BE49-F238E27FC236}">
                <a16:creationId xmlns:a16="http://schemas.microsoft.com/office/drawing/2014/main" id="{23F0C6E6-EC08-453A-BFBC-F90EE10A1F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05150" y="5902325"/>
            <a:ext cx="59817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lv-LV" altLang="lv-LV" sz="1800" b="1">
                <a:latin typeface="Calibri" panose="020F0502020204030204" pitchFamily="34" charset="0"/>
                <a:cs typeface="Calibri" panose="020F0502020204030204" pitchFamily="34" charset="0"/>
              </a:rPr>
              <a:t>19.02.2026.</a:t>
            </a:r>
          </a:p>
        </p:txBody>
      </p:sp>
      <p:sp>
        <p:nvSpPr>
          <p:cNvPr id="44036" name="Title 1">
            <a:extLst>
              <a:ext uri="{FF2B5EF4-FFF2-40B4-BE49-F238E27FC236}">
                <a16:creationId xmlns:a16="http://schemas.microsoft.com/office/drawing/2014/main" id="{DC688231-533D-4D6D-ACCA-D9BF6BEA1A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9975" y="3278188"/>
            <a:ext cx="10050463" cy="73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957" tIns="46979" rIns="93957" bIns="46979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62000" indent="-292100">
              <a:spcBef>
                <a:spcPct val="20000"/>
              </a:spcBef>
              <a:buFont typeface="Arial" panose="020B0604020202020204" pitchFamily="34" charset="0"/>
              <a:buChar char="–"/>
              <a:defRPr sz="2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73163" indent="-233363">
              <a:spcBef>
                <a:spcPct val="20000"/>
              </a:spcBef>
              <a:buFont typeface="Arial" panose="020B0604020202020204" pitchFamily="34" charset="0"/>
              <a:buChar char="•"/>
              <a:defRPr sz="25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43063" indent="-233363">
              <a:spcBef>
                <a:spcPct val="20000"/>
              </a:spcBef>
              <a:buFont typeface="Arial" panose="020B0604020202020204" pitchFamily="34" charset="0"/>
              <a:buChar char="–"/>
              <a:defRPr sz="1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112963" indent="-233363">
              <a:spcBef>
                <a:spcPct val="20000"/>
              </a:spcBef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70163" indent="-233363" defTabSz="9382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3027363" indent="-233363" defTabSz="9382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84563" indent="-233363" defTabSz="9382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941763" indent="-233363" defTabSz="9382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lv-LV" altLang="lv-LV" sz="2400" b="1">
                <a:solidFill>
                  <a:srgbClr val="6BA439"/>
                </a:solidFill>
                <a:latin typeface="Verdana" panose="020B0604030504040204" pitchFamily="34" charset="0"/>
              </a:rPr>
              <a:t>Informatīvais ziņojums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>
            <a:extLst>
              <a:ext uri="{FF2B5EF4-FFF2-40B4-BE49-F238E27FC236}">
                <a16:creationId xmlns:a16="http://schemas.microsoft.com/office/drawing/2014/main" id="{B300BBD2-C3C0-4673-9D93-DC90DE546D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8625" y="209550"/>
            <a:ext cx="9698038" cy="1036638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lang="lv-LV" altLang="lv-LV" sz="2600">
                <a:solidFill>
                  <a:srgbClr val="6BA439"/>
                </a:solidFill>
                <a:ea typeface="MS PGothic" panose="020B0600070205080204" pitchFamily="34" charset="-128"/>
              </a:rPr>
              <a:t>Informatīvais ziņojums</a:t>
            </a:r>
            <a:endParaRPr lang="lv-LV" altLang="lv-LV" sz="2400" b="0">
              <a:solidFill>
                <a:srgbClr val="6BA439"/>
              </a:solidFill>
              <a:ea typeface="MS PGothic" panose="020B0600070205080204" pitchFamily="34" charset="-128"/>
            </a:endParaRPr>
          </a:p>
        </p:txBody>
      </p:sp>
      <p:cxnSp>
        <p:nvCxnSpPr>
          <p:cNvPr id="10" name="Taisns savienotājs 9">
            <a:extLst>
              <a:ext uri="{FF2B5EF4-FFF2-40B4-BE49-F238E27FC236}">
                <a16:creationId xmlns:a16="http://schemas.microsoft.com/office/drawing/2014/main" id="{96007B19-D1E0-45B1-AE20-872230088BF9}"/>
              </a:ext>
            </a:extLst>
          </p:cNvPr>
          <p:cNvCxnSpPr>
            <a:cxnSpLocks/>
          </p:cNvCxnSpPr>
          <p:nvPr/>
        </p:nvCxnSpPr>
        <p:spPr>
          <a:xfrm>
            <a:off x="998538" y="6540500"/>
            <a:ext cx="10683875" cy="0"/>
          </a:xfrm>
          <a:prstGeom prst="line">
            <a:avLst/>
          </a:prstGeom>
          <a:ln w="28575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Shēma 2">
            <a:extLst>
              <a:ext uri="{FF2B5EF4-FFF2-40B4-BE49-F238E27FC236}">
                <a16:creationId xmlns:a16="http://schemas.microsoft.com/office/drawing/2014/main" id="{50B6A75D-838B-466D-9A60-91674482B826}"/>
              </a:ext>
            </a:extLst>
          </p:cNvPr>
          <p:cNvGraphicFramePr/>
          <p:nvPr/>
        </p:nvGraphicFramePr>
        <p:xfrm>
          <a:off x="452487" y="1325372"/>
          <a:ext cx="11378151" cy="50857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5061" name="TextBox 6">
            <a:extLst>
              <a:ext uri="{FF2B5EF4-FFF2-40B4-BE49-F238E27FC236}">
                <a16:creationId xmlns:a16="http://schemas.microsoft.com/office/drawing/2014/main" id="{F0B3ED53-7F3E-4811-9192-A1734D25CF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78800" y="4879975"/>
            <a:ext cx="2941638" cy="411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lv-LV" altLang="lv-LV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Taisns savienotājs 9">
            <a:extLst>
              <a:ext uri="{FF2B5EF4-FFF2-40B4-BE49-F238E27FC236}">
                <a16:creationId xmlns:a16="http://schemas.microsoft.com/office/drawing/2014/main" id="{FACBDE63-F007-447B-BD69-CDEF5EA03B1A}"/>
              </a:ext>
            </a:extLst>
          </p:cNvPr>
          <p:cNvCxnSpPr>
            <a:cxnSpLocks/>
          </p:cNvCxnSpPr>
          <p:nvPr/>
        </p:nvCxnSpPr>
        <p:spPr>
          <a:xfrm flipV="1">
            <a:off x="2516188" y="1228725"/>
            <a:ext cx="8794750" cy="4752975"/>
          </a:xfrm>
          <a:prstGeom prst="line">
            <a:avLst/>
          </a:prstGeom>
          <a:ln w="28575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107" name="TextBox 6">
            <a:extLst>
              <a:ext uri="{FF2B5EF4-FFF2-40B4-BE49-F238E27FC236}">
                <a16:creationId xmlns:a16="http://schemas.microsoft.com/office/drawing/2014/main" id="{515C8136-47CB-467B-8B83-7B206247EF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78800" y="4879975"/>
            <a:ext cx="2941638" cy="411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lv-LV" altLang="lv-LV">
              <a:solidFill>
                <a:srgbClr val="000000"/>
              </a:solidFill>
            </a:endParaRPr>
          </a:p>
        </p:txBody>
      </p:sp>
      <p:sp>
        <p:nvSpPr>
          <p:cNvPr id="65542" name="TextBox 13">
            <a:extLst>
              <a:ext uri="{FF2B5EF4-FFF2-40B4-BE49-F238E27FC236}">
                <a16:creationId xmlns:a16="http://schemas.microsoft.com/office/drawing/2014/main" id="{7B0B19E1-F32E-4616-8FF6-997172EF84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6188" y="1509713"/>
            <a:ext cx="7816850" cy="3182937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335213" indent="-49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792413" indent="-49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249613" indent="-49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706813" indent="-49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just" defTabSz="914400" eaLnBrk="1" hangingPunct="1">
              <a:lnSpc>
                <a:spcPct val="150000"/>
              </a:lnSpc>
              <a:spcBef>
                <a:spcPts val="1000"/>
              </a:spcBef>
              <a:buClr>
                <a:srgbClr val="92D050"/>
              </a:buClr>
              <a:defRPr/>
            </a:pPr>
            <a:r>
              <a:rPr lang="lv-LV" altLang="lv-LV" sz="1800" b="1" u="sng" dirty="0">
                <a:solidFill>
                  <a:srgbClr val="0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Struktūra: </a:t>
            </a:r>
          </a:p>
          <a:p>
            <a:pPr marL="285750" indent="-285750" algn="just" defTabSz="914400" eaLnBrk="1" hangingPunct="1">
              <a:lnSpc>
                <a:spcPct val="150000"/>
              </a:lnSpc>
              <a:spcBef>
                <a:spcPts val="1000"/>
              </a:spcBef>
              <a:buClr>
                <a:srgbClr val="92D050"/>
              </a:buClr>
              <a:buFont typeface="Wingdings" panose="05000000000000000000" pitchFamily="2" charset="2"/>
              <a:buChar char="Ø"/>
              <a:defRPr/>
            </a:pPr>
            <a:r>
              <a:rPr lang="lv-LV" altLang="lv-LV" sz="1800" dirty="0">
                <a:solidFill>
                  <a:srgbClr val="0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Lietotie saīsinājumi</a:t>
            </a:r>
          </a:p>
          <a:p>
            <a:pPr marL="285750" indent="-285750" algn="just" defTabSz="914400" eaLnBrk="1" hangingPunct="1">
              <a:lnSpc>
                <a:spcPct val="150000"/>
              </a:lnSpc>
              <a:spcBef>
                <a:spcPts val="1000"/>
              </a:spcBef>
              <a:buClr>
                <a:srgbClr val="92D050"/>
              </a:buClr>
              <a:buFont typeface="Wingdings" panose="05000000000000000000" pitchFamily="2" charset="2"/>
              <a:buChar char="Ø"/>
              <a:defRPr/>
            </a:pPr>
            <a:r>
              <a:rPr lang="lv-LV" altLang="lv-LV" sz="1800" dirty="0">
                <a:solidFill>
                  <a:srgbClr val="0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Kopsavilkums </a:t>
            </a:r>
          </a:p>
          <a:p>
            <a:pPr marL="285750" indent="-285750" algn="just" defTabSz="914400" eaLnBrk="1" hangingPunct="1">
              <a:lnSpc>
                <a:spcPct val="150000"/>
              </a:lnSpc>
              <a:spcBef>
                <a:spcPts val="1000"/>
              </a:spcBef>
              <a:buClr>
                <a:srgbClr val="92D050"/>
              </a:buClr>
              <a:buFont typeface="Wingdings" panose="05000000000000000000" pitchFamily="2" charset="2"/>
              <a:buChar char="Ø"/>
              <a:defRPr/>
            </a:pPr>
            <a:r>
              <a:rPr lang="lv-LV" altLang="lv-LV" sz="1800" dirty="0" err="1">
                <a:solidFill>
                  <a:srgbClr val="0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Ievads</a:t>
            </a:r>
            <a:endParaRPr lang="lv-LV" altLang="lv-LV" sz="1800" dirty="0">
              <a:solidFill>
                <a:srgbClr val="000000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285750" indent="-285750" algn="just" defTabSz="914400" eaLnBrk="1" hangingPunct="1">
              <a:lnSpc>
                <a:spcPct val="150000"/>
              </a:lnSpc>
              <a:spcBef>
                <a:spcPts val="1000"/>
              </a:spcBef>
              <a:buClr>
                <a:srgbClr val="92D050"/>
              </a:buClr>
              <a:buFont typeface="Wingdings" panose="05000000000000000000" pitchFamily="2" charset="2"/>
              <a:buChar char="Ø"/>
              <a:defRPr/>
            </a:pPr>
            <a:r>
              <a:rPr lang="lv-LV" altLang="lv-LV" sz="1800" dirty="0">
                <a:solidFill>
                  <a:srgbClr val="0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4 sadaļas</a:t>
            </a:r>
          </a:p>
          <a:p>
            <a:pPr marL="285750" indent="-285750" algn="just" defTabSz="914400" eaLnBrk="1" hangingPunct="1">
              <a:lnSpc>
                <a:spcPct val="150000"/>
              </a:lnSpc>
              <a:spcBef>
                <a:spcPts val="1000"/>
              </a:spcBef>
              <a:buClr>
                <a:srgbClr val="92D050"/>
              </a:buClr>
              <a:buFont typeface="Wingdings" panose="05000000000000000000" pitchFamily="2" charset="2"/>
              <a:buChar char="Ø"/>
              <a:defRPr/>
            </a:pPr>
            <a:r>
              <a:rPr lang="lv-LV" altLang="lv-LV" sz="1800" dirty="0">
                <a:solidFill>
                  <a:srgbClr val="0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2 pielikumi</a:t>
            </a:r>
          </a:p>
        </p:txBody>
      </p:sp>
      <p:sp>
        <p:nvSpPr>
          <p:cNvPr id="47109" name="Title 1">
            <a:extLst>
              <a:ext uri="{FF2B5EF4-FFF2-40B4-BE49-F238E27FC236}">
                <a16:creationId xmlns:a16="http://schemas.microsoft.com/office/drawing/2014/main" id="{E32F0683-B793-4A03-954A-3914E5416A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81288" y="452438"/>
            <a:ext cx="8135937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957" tIns="46979" rIns="93957" bIns="46979"/>
          <a:lstStyle>
            <a:lvl1pPr defTabSz="703263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571500" indent="-219075" defTabSz="703263">
              <a:spcBef>
                <a:spcPct val="20000"/>
              </a:spcBef>
              <a:buFont typeface="Arial" panose="020B0604020202020204" pitchFamily="34" charset="0"/>
              <a:buChar char="–"/>
              <a:defRPr sz="21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879475" indent="-174625" defTabSz="703263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231900" indent="-174625" defTabSz="703263">
              <a:spcBef>
                <a:spcPct val="20000"/>
              </a:spcBef>
              <a:buFont typeface="Arial" panose="020B0604020202020204" pitchFamily="34" charset="0"/>
              <a:buChar char="–"/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1584325" indent="-174625" defTabSz="703263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041525" indent="-174625" defTabSz="703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498725" indent="-174625" defTabSz="703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2955925" indent="-174625" defTabSz="703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413125" indent="-174625" defTabSz="703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lv-LV" altLang="lv-LV" sz="2600" b="1">
                <a:solidFill>
                  <a:srgbClr val="6BA439"/>
                </a:solidFill>
                <a:latin typeface="Verdana" panose="020B0604030504040204" pitchFamily="34" charset="0"/>
              </a:rPr>
              <a:t>Vispārīga informācija</a:t>
            </a:r>
            <a:endParaRPr lang="lv-LV" altLang="lv-LV">
              <a:solidFill>
                <a:srgbClr val="6BA439"/>
              </a:solidFill>
              <a:latin typeface="Verdana" panose="020B0604030504040204" pitchFamily="34" charset="0"/>
            </a:endParaRPr>
          </a:p>
        </p:txBody>
      </p:sp>
      <p:sp>
        <p:nvSpPr>
          <p:cNvPr id="9" name="TextBox 13">
            <a:extLst>
              <a:ext uri="{FF2B5EF4-FFF2-40B4-BE49-F238E27FC236}">
                <a16:creationId xmlns:a16="http://schemas.microsoft.com/office/drawing/2014/main" id="{1F012B06-190E-4CC7-B542-11A7E6DF76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58238" y="3100388"/>
            <a:ext cx="2941637" cy="264001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335213" indent="-49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792413" indent="-49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249613" indent="-49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706813" indent="-49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just" defTabSz="914400" eaLnBrk="1" hangingPunct="1">
              <a:lnSpc>
                <a:spcPct val="150000"/>
              </a:lnSpc>
              <a:spcBef>
                <a:spcPts val="1000"/>
              </a:spcBef>
              <a:buClr>
                <a:srgbClr val="92D050"/>
              </a:buClr>
              <a:defRPr/>
            </a:pPr>
            <a:r>
              <a:rPr lang="lv-LV" altLang="lv-LV" sz="1800" b="1" u="sng" dirty="0">
                <a:solidFill>
                  <a:srgbClr val="0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Tehniskā informācija</a:t>
            </a:r>
            <a:r>
              <a:rPr lang="lv-LV" altLang="lv-LV" sz="1800" dirty="0">
                <a:solidFill>
                  <a:srgbClr val="0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:</a:t>
            </a:r>
          </a:p>
          <a:p>
            <a:pPr marL="285750" indent="-285750" algn="just" defTabSz="914400" eaLnBrk="1" hangingPunct="1">
              <a:lnSpc>
                <a:spcPct val="150000"/>
              </a:lnSpc>
              <a:spcBef>
                <a:spcPts val="1000"/>
              </a:spcBef>
              <a:buClr>
                <a:srgbClr val="92D050"/>
              </a:buClr>
              <a:buFont typeface="Arial" panose="020B0604020202020204" pitchFamily="34" charset="0"/>
              <a:buChar char="•"/>
              <a:defRPr/>
            </a:pPr>
            <a:r>
              <a:rPr lang="lv-LV" altLang="lv-LV" sz="1800" dirty="0">
                <a:solidFill>
                  <a:srgbClr val="0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13 tabulas </a:t>
            </a:r>
          </a:p>
          <a:p>
            <a:pPr marL="285750" indent="-285750" algn="just" defTabSz="914400" eaLnBrk="1" hangingPunct="1">
              <a:lnSpc>
                <a:spcPct val="150000"/>
              </a:lnSpc>
              <a:spcBef>
                <a:spcPts val="1000"/>
              </a:spcBef>
              <a:buClr>
                <a:srgbClr val="92D050"/>
              </a:buClr>
              <a:buFont typeface="Arial" panose="020B0604020202020204" pitchFamily="34" charset="0"/>
              <a:buChar char="•"/>
              <a:defRPr/>
            </a:pPr>
            <a:r>
              <a:rPr lang="lv-LV" altLang="lv-LV" sz="1800" dirty="0">
                <a:solidFill>
                  <a:srgbClr val="0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37 atsauces</a:t>
            </a:r>
          </a:p>
          <a:p>
            <a:pPr marL="285750" indent="-285750" algn="just" defTabSz="914400" eaLnBrk="1" hangingPunct="1">
              <a:lnSpc>
                <a:spcPct val="150000"/>
              </a:lnSpc>
              <a:spcBef>
                <a:spcPts val="1000"/>
              </a:spcBef>
              <a:buClr>
                <a:srgbClr val="92D050"/>
              </a:buClr>
              <a:buFont typeface="Arial" panose="020B0604020202020204" pitchFamily="34" charset="0"/>
              <a:buChar char="•"/>
              <a:defRPr/>
            </a:pPr>
            <a:r>
              <a:rPr lang="lv-LV" altLang="lv-LV" sz="1800" dirty="0">
                <a:solidFill>
                  <a:srgbClr val="0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53 lapas</a:t>
            </a:r>
          </a:p>
          <a:p>
            <a:pPr marL="285750" indent="-285750" algn="just" defTabSz="914400" eaLnBrk="1" hangingPunct="1">
              <a:lnSpc>
                <a:spcPct val="150000"/>
              </a:lnSpc>
              <a:spcBef>
                <a:spcPts val="1000"/>
              </a:spcBef>
              <a:buClr>
                <a:srgbClr val="92D050"/>
              </a:buClr>
              <a:buFont typeface="Arial" panose="020B0604020202020204" pitchFamily="34" charset="0"/>
              <a:buChar char="•"/>
              <a:defRPr/>
            </a:pPr>
            <a:r>
              <a:rPr lang="lv-LV" altLang="lv-LV" sz="1800" dirty="0">
                <a:solidFill>
                  <a:srgbClr val="0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17835 vārdi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1">
            <a:extLst>
              <a:ext uri="{FF2B5EF4-FFF2-40B4-BE49-F238E27FC236}">
                <a16:creationId xmlns:a16="http://schemas.microsoft.com/office/drawing/2014/main" id="{8C4190FD-529A-420F-B7D0-57F138222F7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03475" y="492125"/>
            <a:ext cx="8135938" cy="885825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lang="lv-LV" altLang="lv-LV" sz="2600">
                <a:solidFill>
                  <a:srgbClr val="6BA439"/>
                </a:solidFill>
                <a:ea typeface="MS PGothic" panose="020B0600070205080204" pitchFamily="34" charset="-128"/>
              </a:rPr>
              <a:t>Informatīvā ziņojuma struktūra - sadaļas</a:t>
            </a:r>
            <a:endParaRPr lang="lv-LV" altLang="lv-LV" sz="2400" b="0">
              <a:solidFill>
                <a:srgbClr val="6BA439"/>
              </a:solidFill>
              <a:ea typeface="MS PGothic" panose="020B0600070205080204" pitchFamily="34" charset="-128"/>
            </a:endParaRPr>
          </a:p>
        </p:txBody>
      </p:sp>
      <p:cxnSp>
        <p:nvCxnSpPr>
          <p:cNvPr id="10" name="Taisns savienotājs 9">
            <a:extLst>
              <a:ext uri="{FF2B5EF4-FFF2-40B4-BE49-F238E27FC236}">
                <a16:creationId xmlns:a16="http://schemas.microsoft.com/office/drawing/2014/main" id="{2E4052CF-6EF5-498A-B3F0-EBEE9A62AA58}"/>
              </a:ext>
            </a:extLst>
          </p:cNvPr>
          <p:cNvCxnSpPr>
            <a:cxnSpLocks/>
          </p:cNvCxnSpPr>
          <p:nvPr/>
        </p:nvCxnSpPr>
        <p:spPr>
          <a:xfrm>
            <a:off x="998538" y="6365875"/>
            <a:ext cx="10683875" cy="0"/>
          </a:xfrm>
          <a:prstGeom prst="line">
            <a:avLst/>
          </a:prstGeom>
          <a:ln w="28575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Shēma 2">
            <a:extLst>
              <a:ext uri="{FF2B5EF4-FFF2-40B4-BE49-F238E27FC236}">
                <a16:creationId xmlns:a16="http://schemas.microsoft.com/office/drawing/2014/main" id="{DC93A4EB-6D2A-468A-9D70-DC034B1929CB}"/>
              </a:ext>
            </a:extLst>
          </p:cNvPr>
          <p:cNvGraphicFramePr/>
          <p:nvPr/>
        </p:nvGraphicFramePr>
        <p:xfrm>
          <a:off x="452488" y="1619451"/>
          <a:ext cx="11229926" cy="46387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9157" name="TextBox 6">
            <a:extLst>
              <a:ext uri="{FF2B5EF4-FFF2-40B4-BE49-F238E27FC236}">
                <a16:creationId xmlns:a16="http://schemas.microsoft.com/office/drawing/2014/main" id="{B98CDD9F-17D6-4456-B6BF-EA5250A938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78800" y="4879975"/>
            <a:ext cx="2941638" cy="411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lv-LV" altLang="lv-LV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Taisns savienotājs 9">
            <a:extLst>
              <a:ext uri="{FF2B5EF4-FFF2-40B4-BE49-F238E27FC236}">
                <a16:creationId xmlns:a16="http://schemas.microsoft.com/office/drawing/2014/main" id="{7F22B4A3-3AEC-46FE-A0BB-CBE10460C31B}"/>
              </a:ext>
            </a:extLst>
          </p:cNvPr>
          <p:cNvCxnSpPr>
            <a:cxnSpLocks/>
          </p:cNvCxnSpPr>
          <p:nvPr/>
        </p:nvCxnSpPr>
        <p:spPr>
          <a:xfrm>
            <a:off x="881063" y="5084763"/>
            <a:ext cx="10707687" cy="0"/>
          </a:xfrm>
          <a:prstGeom prst="line">
            <a:avLst/>
          </a:prstGeom>
          <a:ln w="28575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203" name="TextBox 6">
            <a:extLst>
              <a:ext uri="{FF2B5EF4-FFF2-40B4-BE49-F238E27FC236}">
                <a16:creationId xmlns:a16="http://schemas.microsoft.com/office/drawing/2014/main" id="{E58362C5-9CBE-4CAB-8640-A11F008E41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78800" y="4879975"/>
            <a:ext cx="2941638" cy="411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lv-LV" altLang="lv-LV">
              <a:solidFill>
                <a:srgbClr val="000000"/>
              </a:solidFill>
            </a:endParaRPr>
          </a:p>
        </p:txBody>
      </p:sp>
      <p:sp>
        <p:nvSpPr>
          <p:cNvPr id="51204" name="TextBox 13">
            <a:extLst>
              <a:ext uri="{FF2B5EF4-FFF2-40B4-BE49-F238E27FC236}">
                <a16:creationId xmlns:a16="http://schemas.microsoft.com/office/drawing/2014/main" id="{FE368B4A-DC6A-4B70-BFC9-B19785D64C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8688" y="1327150"/>
            <a:ext cx="9277350" cy="3757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335213" indent="-49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792413" indent="-49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249613" indent="-49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706813" indent="-49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just" defTabSz="914400" eaLnBrk="1" hangingPunct="1">
              <a:lnSpc>
                <a:spcPct val="150000"/>
              </a:lnSpc>
              <a:spcBef>
                <a:spcPts val="1000"/>
              </a:spcBef>
              <a:buClr>
                <a:srgbClr val="92D050"/>
              </a:buClr>
              <a:buFont typeface="Wingdings" panose="05000000000000000000" pitchFamily="2" charset="2"/>
              <a:buChar char="Ø"/>
            </a:pPr>
            <a:r>
              <a:rPr lang="lv-LV" altLang="lv-LV" sz="1800" b="1">
                <a:solidFill>
                  <a:srgbClr val="0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2025.gada 29.decembrī </a:t>
            </a:r>
            <a:r>
              <a:rPr lang="lv-LV" altLang="lv-LV" sz="1800">
                <a:solidFill>
                  <a:srgbClr val="0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informatīvais ziņojums nosūtīts saskaņošanai BDKP locekļiem – atgriezeniskā saite saņemta no 8 BDKP locekļiem </a:t>
            </a:r>
          </a:p>
          <a:p>
            <a:pPr algn="just" defTabSz="914400" eaLnBrk="1" hangingPunct="1">
              <a:lnSpc>
                <a:spcPct val="150000"/>
              </a:lnSpc>
              <a:spcBef>
                <a:spcPts val="1000"/>
              </a:spcBef>
              <a:buClr>
                <a:srgbClr val="92D050"/>
              </a:buClr>
              <a:buFont typeface="Wingdings" panose="05000000000000000000" pitchFamily="2" charset="2"/>
              <a:buChar char="Ø"/>
            </a:pPr>
            <a:r>
              <a:rPr lang="lv-LV" altLang="lv-LV" sz="1800" b="1">
                <a:solidFill>
                  <a:srgbClr val="0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2026.gada 28.janvārī </a:t>
            </a:r>
            <a:r>
              <a:rPr lang="lv-LV" altLang="lv-LV" sz="1800">
                <a:solidFill>
                  <a:srgbClr val="0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informatīvais ziņojums prezentēts Nevalstisko organizāciju un Ministru kabineta sadarbības memoranda īstenošanas padomes sēdē </a:t>
            </a:r>
          </a:p>
          <a:p>
            <a:pPr algn="just" defTabSz="914400" eaLnBrk="1" hangingPunct="1">
              <a:lnSpc>
                <a:spcPct val="150000"/>
              </a:lnSpc>
              <a:spcBef>
                <a:spcPts val="1000"/>
              </a:spcBef>
              <a:buClr>
                <a:srgbClr val="92D050"/>
              </a:buClr>
              <a:buFont typeface="Wingdings" panose="05000000000000000000" pitchFamily="2" charset="2"/>
              <a:buChar char="Ø"/>
            </a:pPr>
            <a:r>
              <a:rPr lang="lv-LV" altLang="lv-LV" sz="1800" b="1">
                <a:solidFill>
                  <a:srgbClr val="0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2026.gada 6.februārī </a:t>
            </a:r>
            <a:r>
              <a:rPr lang="lv-LV" altLang="lv-LV" sz="1800">
                <a:solidFill>
                  <a:srgbClr val="0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organizēta Brīvprātīgā darba konsultatīvās padomes darba sanāksme (tiešsaistē), kuras laikā  pārrunāts informatīvā ziņojuma saturs</a:t>
            </a:r>
          </a:p>
          <a:p>
            <a:pPr algn="just" defTabSz="914400" eaLnBrk="1" hangingPunct="1">
              <a:lnSpc>
                <a:spcPct val="150000"/>
              </a:lnSpc>
              <a:spcBef>
                <a:spcPts val="1000"/>
              </a:spcBef>
              <a:buClr>
                <a:srgbClr val="92D050"/>
              </a:buClr>
              <a:buFont typeface="Wingdings" panose="05000000000000000000" pitchFamily="2" charset="2"/>
              <a:buChar char="Ø"/>
            </a:pPr>
            <a:r>
              <a:rPr lang="lv-LV" altLang="lv-LV" sz="1800" b="1">
                <a:solidFill>
                  <a:srgbClr val="0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2026.gada 10.februārī </a:t>
            </a:r>
            <a:r>
              <a:rPr lang="lv-LV" altLang="lv-LV" sz="1800">
                <a:solidFill>
                  <a:srgbClr val="0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BDKP locekļiem izsūtīta informatīvā ziņojuma darba versija precizēšanai un papildināšanai</a:t>
            </a:r>
          </a:p>
        </p:txBody>
      </p:sp>
      <p:sp>
        <p:nvSpPr>
          <p:cNvPr id="51205" name="Title 1">
            <a:extLst>
              <a:ext uri="{FF2B5EF4-FFF2-40B4-BE49-F238E27FC236}">
                <a16:creationId xmlns:a16="http://schemas.microsoft.com/office/drawing/2014/main" id="{9E6A6B5A-E3F8-423F-BA7B-4E2946F5F4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81288" y="452438"/>
            <a:ext cx="8135937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957" tIns="46979" rIns="93957" bIns="46979"/>
          <a:lstStyle>
            <a:lvl1pPr defTabSz="703263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571500" indent="-219075" defTabSz="703263">
              <a:spcBef>
                <a:spcPct val="20000"/>
              </a:spcBef>
              <a:buFont typeface="Arial" panose="020B0604020202020204" pitchFamily="34" charset="0"/>
              <a:buChar char="–"/>
              <a:defRPr sz="21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879475" indent="-174625" defTabSz="703263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231900" indent="-174625" defTabSz="703263">
              <a:spcBef>
                <a:spcPct val="20000"/>
              </a:spcBef>
              <a:buFont typeface="Arial" panose="020B0604020202020204" pitchFamily="34" charset="0"/>
              <a:buChar char="–"/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1584325" indent="-174625" defTabSz="703263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041525" indent="-174625" defTabSz="703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498725" indent="-174625" defTabSz="703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2955925" indent="-174625" defTabSz="703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413125" indent="-174625" defTabSz="703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lv-LV" altLang="lv-LV" sz="2600" b="1">
                <a:solidFill>
                  <a:srgbClr val="6BA439"/>
                </a:solidFill>
                <a:latin typeface="Verdana" panose="020B0604030504040204" pitchFamily="34" charset="0"/>
              </a:rPr>
              <a:t>Izstrādes un saskaņošanas process</a:t>
            </a:r>
            <a:endParaRPr lang="lv-LV" altLang="lv-LV">
              <a:solidFill>
                <a:srgbClr val="6BA439"/>
              </a:solidFill>
              <a:latin typeface="Verdana" panose="020B0604030504040204" pitchFamily="34" charset="0"/>
            </a:endParaRPr>
          </a:p>
        </p:txBody>
      </p:sp>
      <p:sp>
        <p:nvSpPr>
          <p:cNvPr id="51206" name="TextBox 10">
            <a:extLst>
              <a:ext uri="{FF2B5EF4-FFF2-40B4-BE49-F238E27FC236}">
                <a16:creationId xmlns:a16="http://schemas.microsoft.com/office/drawing/2014/main" id="{D99832F0-28F5-4BA9-8C7C-737989A053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2675" y="5268913"/>
            <a:ext cx="9236075" cy="1585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lv-LV" altLang="lv-LV" sz="1800" b="1" u="sng" dirty="0">
                <a:latin typeface="Calibri Light" panose="020F0302020204030204" pitchFamily="34" charset="0"/>
                <a:cs typeface="Calibri Light" panose="020F0302020204030204" pitchFamily="34" charset="0"/>
              </a:rPr>
              <a:t>Saskaņošanas procesā:</a:t>
            </a:r>
          </a:p>
          <a:p>
            <a:pPr algn="just" eaLnBrk="1" hangingPunct="1">
              <a:spcBef>
                <a:spcPts val="1000"/>
              </a:spcBef>
              <a:buClr>
                <a:srgbClr val="92D050"/>
              </a:buClr>
              <a:buFont typeface="Wingdings" panose="05000000000000000000" pitchFamily="2" charset="2"/>
              <a:buChar char="ü"/>
            </a:pPr>
            <a:r>
              <a:rPr lang="lv-LV" altLang="lv-LV" sz="1800">
                <a:solidFill>
                  <a:srgbClr val="0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Precizējumi, papildinājumi saņemti no</a:t>
            </a:r>
            <a:r>
              <a:rPr lang="lv-LV" altLang="lv-LV" sz="1800" b="1">
                <a:latin typeface="Calibri Light" panose="020F0302020204030204" pitchFamily="34" charset="0"/>
                <a:cs typeface="Calibri Light" panose="020F0302020204030204" pitchFamily="34" charset="0"/>
              </a:rPr>
              <a:t> 12 </a:t>
            </a:r>
            <a:r>
              <a:rPr lang="lv-LV" altLang="lv-LV" sz="1800">
                <a:solidFill>
                  <a:srgbClr val="0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BDKP locekļiem</a:t>
            </a:r>
          </a:p>
          <a:p>
            <a:pPr algn="just" eaLnBrk="1" hangingPunct="1">
              <a:spcBef>
                <a:spcPts val="1000"/>
              </a:spcBef>
              <a:buClr>
                <a:srgbClr val="92D050"/>
              </a:buClr>
              <a:buFont typeface="Wingdings" panose="05000000000000000000" pitchFamily="2" charset="2"/>
              <a:buChar char="ü"/>
            </a:pPr>
            <a:r>
              <a:rPr lang="lv-LV" altLang="lv-LV" sz="1800" dirty="0">
                <a:solidFill>
                  <a:srgbClr val="0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1 apstiprinājums, ka precizējumi un papildinājumi nebūs</a:t>
            </a:r>
          </a:p>
          <a:p>
            <a:pPr algn="just" eaLnBrk="1" hangingPunct="1">
              <a:spcBef>
                <a:spcPts val="1000"/>
              </a:spcBef>
              <a:buClr>
                <a:srgbClr val="92D050"/>
              </a:buClr>
              <a:buFont typeface="Wingdings" panose="05000000000000000000" pitchFamily="2" charset="2"/>
              <a:buChar char="ü"/>
            </a:pPr>
            <a:r>
              <a:rPr lang="lv-LV" altLang="lv-LV" sz="1800" dirty="0">
                <a:solidFill>
                  <a:srgbClr val="0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Saņemts viedoklis no </a:t>
            </a:r>
            <a:r>
              <a:rPr lang="lv-LV" altLang="lv-LV" sz="1800" dirty="0" err="1">
                <a:solidFill>
                  <a:srgbClr val="0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IeVP</a:t>
            </a:r>
            <a:r>
              <a:rPr lang="lv-LV" altLang="lv-LV" sz="1800" dirty="0">
                <a:solidFill>
                  <a:srgbClr val="0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un FM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Taisns savienotājs 9">
            <a:extLst>
              <a:ext uri="{FF2B5EF4-FFF2-40B4-BE49-F238E27FC236}">
                <a16:creationId xmlns:a16="http://schemas.microsoft.com/office/drawing/2014/main" id="{4FD6FB2D-E37F-4467-96E6-AEBD459712A6}"/>
              </a:ext>
            </a:extLst>
          </p:cNvPr>
          <p:cNvCxnSpPr>
            <a:cxnSpLocks/>
          </p:cNvCxnSpPr>
          <p:nvPr/>
        </p:nvCxnSpPr>
        <p:spPr>
          <a:xfrm>
            <a:off x="1212850" y="4581525"/>
            <a:ext cx="10458450" cy="0"/>
          </a:xfrm>
          <a:prstGeom prst="line">
            <a:avLst/>
          </a:prstGeom>
          <a:ln w="28575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251" name="TextBox 6">
            <a:extLst>
              <a:ext uri="{FF2B5EF4-FFF2-40B4-BE49-F238E27FC236}">
                <a16:creationId xmlns:a16="http://schemas.microsoft.com/office/drawing/2014/main" id="{459AFC7D-8D0A-4364-AA2B-940960CF41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78800" y="4879975"/>
            <a:ext cx="2941638" cy="411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lv-LV" altLang="lv-LV">
              <a:solidFill>
                <a:srgbClr val="000000"/>
              </a:solidFill>
            </a:endParaRPr>
          </a:p>
        </p:txBody>
      </p:sp>
      <p:sp>
        <p:nvSpPr>
          <p:cNvPr id="53252" name="TextBox 13">
            <a:extLst>
              <a:ext uri="{FF2B5EF4-FFF2-40B4-BE49-F238E27FC236}">
                <a16:creationId xmlns:a16="http://schemas.microsoft.com/office/drawing/2014/main" id="{0F56B1A9-37CE-4367-9553-C40F547B8E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87575" y="1566863"/>
            <a:ext cx="9123363" cy="272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335213" indent="-49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792413" indent="-49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249613" indent="-49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706813" indent="-49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just" defTabSz="914400" eaLnBrk="1" hangingPunct="1">
              <a:lnSpc>
                <a:spcPct val="200000"/>
              </a:lnSpc>
              <a:spcBef>
                <a:spcPts val="1000"/>
              </a:spcBef>
              <a:buClr>
                <a:srgbClr val="92D050"/>
              </a:buClr>
              <a:buFont typeface="Wingdings" panose="05000000000000000000" pitchFamily="2" charset="2"/>
              <a:buChar char="Ø"/>
            </a:pPr>
            <a:r>
              <a:rPr lang="lv-LV" altLang="lv-LV" sz="2000">
                <a:solidFill>
                  <a:srgbClr val="0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Apstiprināt informatīvo ziņojumu BDKP</a:t>
            </a:r>
          </a:p>
          <a:p>
            <a:pPr algn="just" defTabSz="914400" eaLnBrk="1" hangingPunct="1">
              <a:lnSpc>
                <a:spcPct val="200000"/>
              </a:lnSpc>
              <a:spcBef>
                <a:spcPts val="1000"/>
              </a:spcBef>
              <a:buClr>
                <a:srgbClr val="92D050"/>
              </a:buClr>
              <a:buFont typeface="Wingdings" panose="05000000000000000000" pitchFamily="2" charset="2"/>
              <a:buChar char="Ø"/>
            </a:pPr>
            <a:r>
              <a:rPr lang="lv-LV" altLang="lv-LV" sz="2000">
                <a:solidFill>
                  <a:srgbClr val="0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Iesniegt informatīvo ziņojumu Tiesību aktu portālā starpinstitūciju saskaņošanai – saskaņošanas laiks 10 darba dienas</a:t>
            </a:r>
          </a:p>
          <a:p>
            <a:pPr algn="just" defTabSz="914400" eaLnBrk="1" hangingPunct="1">
              <a:lnSpc>
                <a:spcPct val="200000"/>
              </a:lnSpc>
              <a:spcBef>
                <a:spcPts val="1000"/>
              </a:spcBef>
              <a:buClr>
                <a:srgbClr val="92D050"/>
              </a:buClr>
              <a:buFont typeface="Wingdings" panose="05000000000000000000" pitchFamily="2" charset="2"/>
              <a:buChar char="Ø"/>
            </a:pPr>
            <a:r>
              <a:rPr lang="lv-LV" altLang="lv-LV" sz="2000">
                <a:solidFill>
                  <a:srgbClr val="0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Iesniegt informatīvo ziņojumu Ministru kabinetā (mart</a:t>
            </a:r>
            <a:r>
              <a:rPr lang="en-US" altLang="lv-LV" sz="2000">
                <a:solidFill>
                  <a:srgbClr val="0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ā)</a:t>
            </a:r>
            <a:r>
              <a:rPr lang="lv-LV" altLang="lv-LV" sz="2000">
                <a:solidFill>
                  <a:srgbClr val="0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</a:p>
        </p:txBody>
      </p:sp>
      <p:sp>
        <p:nvSpPr>
          <p:cNvPr id="53253" name="Title 1">
            <a:extLst>
              <a:ext uri="{FF2B5EF4-FFF2-40B4-BE49-F238E27FC236}">
                <a16:creationId xmlns:a16="http://schemas.microsoft.com/office/drawing/2014/main" id="{80B58FF1-DD0D-46A2-8D90-FECB48FA52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81288" y="452438"/>
            <a:ext cx="8135937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957" tIns="46979" rIns="93957" bIns="46979"/>
          <a:lstStyle>
            <a:lvl1pPr defTabSz="703263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571500" indent="-219075" defTabSz="703263">
              <a:spcBef>
                <a:spcPct val="20000"/>
              </a:spcBef>
              <a:buFont typeface="Arial" panose="020B0604020202020204" pitchFamily="34" charset="0"/>
              <a:buChar char="–"/>
              <a:defRPr sz="21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879475" indent="-174625" defTabSz="703263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231900" indent="-174625" defTabSz="703263">
              <a:spcBef>
                <a:spcPct val="20000"/>
              </a:spcBef>
              <a:buFont typeface="Arial" panose="020B0604020202020204" pitchFamily="34" charset="0"/>
              <a:buChar char="–"/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1584325" indent="-174625" defTabSz="703263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041525" indent="-174625" defTabSz="703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498725" indent="-174625" defTabSz="703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2955925" indent="-174625" defTabSz="703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413125" indent="-174625" defTabSz="703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lv-LV" altLang="lv-LV" sz="2600" b="1">
                <a:solidFill>
                  <a:srgbClr val="6BA439"/>
                </a:solidFill>
                <a:latin typeface="Verdana" panose="020B0604030504040204" pitchFamily="34" charset="0"/>
              </a:rPr>
              <a:t>Lēmumi un turpmākie soļi</a:t>
            </a:r>
            <a:endParaRPr lang="lv-LV" altLang="lv-LV">
              <a:solidFill>
                <a:srgbClr val="6BA439"/>
              </a:solidFill>
              <a:latin typeface="Verdana" panose="020B0604030504040204" pitchFamily="34" charset="0"/>
            </a:endParaRPr>
          </a:p>
        </p:txBody>
      </p:sp>
      <p:sp>
        <p:nvSpPr>
          <p:cNvPr id="53254" name="TextBox 7">
            <a:extLst>
              <a:ext uri="{FF2B5EF4-FFF2-40B4-BE49-F238E27FC236}">
                <a16:creationId xmlns:a16="http://schemas.microsoft.com/office/drawing/2014/main" id="{1FF5B978-155B-4B8D-A0CC-33788F415C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79650" y="4714875"/>
            <a:ext cx="9123363" cy="185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335213" indent="-49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792413" indent="-49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249613" indent="-49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706813" indent="-49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just" defTabSz="914400" eaLnBrk="1" hangingPunct="1">
              <a:lnSpc>
                <a:spcPct val="200000"/>
              </a:lnSpc>
              <a:spcBef>
                <a:spcPts val="1000"/>
              </a:spcBef>
              <a:buClr>
                <a:srgbClr val="92D050"/>
              </a:buClr>
              <a:buFont typeface="Wingdings" panose="05000000000000000000" pitchFamily="2" charset="2"/>
              <a:buNone/>
            </a:pPr>
            <a:r>
              <a:rPr lang="lv-LV" altLang="lv-LV" sz="2000">
                <a:solidFill>
                  <a:srgbClr val="0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Atbilstoši informatīvajā ziņojuma 4.sadaļā minētajiem risinājumiem izstrādāt </a:t>
            </a:r>
            <a:r>
              <a:rPr lang="lv-LV" altLang="lv-LV" sz="2000" b="1">
                <a:solidFill>
                  <a:srgbClr val="0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BDKP darba plānu 2026. gadam </a:t>
            </a:r>
            <a:r>
              <a:rPr lang="lv-LV" altLang="lv-LV" sz="2000">
                <a:solidFill>
                  <a:srgbClr val="0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un to apstiprināt BDKP sēdē, nosakot rīcības uzsākšanas laiku un atbildīgo institūciju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ext Placeholder 1">
            <a:extLst>
              <a:ext uri="{FF2B5EF4-FFF2-40B4-BE49-F238E27FC236}">
                <a16:creationId xmlns:a16="http://schemas.microsoft.com/office/drawing/2014/main" id="{0B63A731-AB97-466C-8506-359BD452EA9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01675" y="2921000"/>
            <a:ext cx="10788650" cy="1028700"/>
          </a:xfrm>
        </p:spPr>
        <p:txBody>
          <a:bodyPr>
            <a:normAutofit fontScale="85000" lnSpcReduction="10000"/>
          </a:bodyPr>
          <a:lstStyle/>
          <a:p>
            <a:pPr defTabSz="912813">
              <a:lnSpc>
                <a:spcPct val="170000"/>
              </a:lnSpc>
              <a:defRPr/>
            </a:pPr>
            <a:r>
              <a:rPr lang="lv-LV" altLang="lv-LV" sz="4400" b="1" dirty="0">
                <a:solidFill>
                  <a:srgbClr val="6BA439"/>
                </a:solidFill>
                <a:ea typeface="MS PGothic" panose="020B0600070205080204" pitchFamily="34" charset="-128"/>
              </a:rPr>
              <a:t>PALDIES!</a:t>
            </a:r>
            <a:endParaRPr lang="lv-LV" altLang="lv-LV" dirty="0">
              <a:cs typeface="Arial" panose="020B0604020202020204" pitchFamily="34" charset="0"/>
              <a:hlinkClick r:id="rId3"/>
            </a:endParaRPr>
          </a:p>
          <a:p>
            <a:pPr algn="l" defTabSz="912813">
              <a:lnSpc>
                <a:spcPct val="170000"/>
              </a:lnSpc>
              <a:defRPr/>
            </a:pPr>
            <a:endParaRPr lang="lv-LV" altLang="lv-LV" dirty="0">
              <a:solidFill>
                <a:srgbClr val="005927"/>
              </a:solidFill>
              <a:cs typeface="Arial" panose="020B0604020202020204" pitchFamily="34" charset="0"/>
            </a:endParaRPr>
          </a:p>
          <a:p>
            <a:pPr algn="l" defTabSz="912813">
              <a:lnSpc>
                <a:spcPct val="170000"/>
              </a:lnSpc>
              <a:defRPr/>
            </a:pPr>
            <a:endParaRPr lang="lv-LV" altLang="lv-LV" dirty="0">
              <a:cs typeface="Arial" panose="020B0604020202020204" pitchFamily="34" charset="0"/>
            </a:endParaRPr>
          </a:p>
        </p:txBody>
      </p:sp>
      <p:sp>
        <p:nvSpPr>
          <p:cNvPr id="3" name="Text Placeholder 1">
            <a:extLst>
              <a:ext uri="{FF2B5EF4-FFF2-40B4-BE49-F238E27FC236}">
                <a16:creationId xmlns:a16="http://schemas.microsoft.com/office/drawing/2014/main" id="{F84933FF-9FB1-48DC-B95C-EE9FE9D2E922}"/>
              </a:ext>
            </a:extLst>
          </p:cNvPr>
          <p:cNvSpPr txBox="1">
            <a:spLocks/>
          </p:cNvSpPr>
          <p:nvPr/>
        </p:nvSpPr>
        <p:spPr bwMode="auto">
          <a:xfrm>
            <a:off x="701675" y="5041900"/>
            <a:ext cx="10788650" cy="1028700"/>
          </a:xfrm>
          <a:prstGeom prst="rect">
            <a:avLst/>
          </a:prstGeom>
          <a:noFill/>
          <a:ln>
            <a:noFill/>
          </a:ln>
        </p:spPr>
        <p:txBody>
          <a:bodyPr lIns="93957" tIns="46979" rIns="93957" bIns="46979">
            <a:normAutofit fontScale="25000" lnSpcReduction="20000"/>
          </a:bodyPr>
          <a:lstStyle>
            <a:lvl1pPr marL="0" indent="0" algn="ctr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400" kern="1200" baseline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62000" indent="-292100" algn="l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9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2pPr>
            <a:lvl3pPr marL="1173163" indent="-233363" algn="l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5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3pPr>
            <a:lvl4pPr marL="1643063" indent="-233363" algn="l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9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4pPr>
            <a:lvl5pPr marL="2112963" indent="-233363" algn="l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5pPr>
            <a:lvl6pPr marL="2583835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53622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3412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93197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2813">
              <a:lnSpc>
                <a:spcPct val="170000"/>
              </a:lnSpc>
              <a:defRPr/>
            </a:pPr>
            <a:endParaRPr lang="lv-LV" altLang="lv-LV" dirty="0">
              <a:cs typeface="Arial" panose="020B0604020202020204" pitchFamily="34" charset="0"/>
              <a:hlinkClick r:id="rId3"/>
            </a:endParaRPr>
          </a:p>
          <a:p>
            <a:pPr defTabSz="912813">
              <a:lnSpc>
                <a:spcPct val="170000"/>
              </a:lnSpc>
              <a:defRPr/>
            </a:pPr>
            <a:r>
              <a:rPr lang="lv-LV" altLang="lv-LV" sz="6400" b="1" dirty="0">
                <a:solidFill>
                  <a:srgbClr val="6BA439"/>
                </a:solidFill>
                <a:ea typeface="MS PGothic" panose="020B0600070205080204" pitchFamily="34" charset="-128"/>
                <a:cs typeface="+mn-cs"/>
                <a:hlinkClick r:id="rId3"/>
              </a:rPr>
              <a:t>www.lm.gov.lv</a:t>
            </a:r>
          </a:p>
          <a:p>
            <a:pPr defTabSz="912813">
              <a:lnSpc>
                <a:spcPct val="170000"/>
              </a:lnSpc>
              <a:defRPr/>
            </a:pPr>
            <a:r>
              <a:rPr lang="lv-LV" altLang="lv-LV" sz="6400" b="1" dirty="0">
                <a:solidFill>
                  <a:srgbClr val="6BA439"/>
                </a:solidFill>
                <a:ea typeface="MS PGothic" panose="020B0600070205080204" pitchFamily="34" charset="-128"/>
                <a:cs typeface="+mn-cs"/>
                <a:hlinkClick r:id="rId3"/>
              </a:rPr>
              <a:t>www.nva.gov.lv</a:t>
            </a:r>
          </a:p>
          <a:p>
            <a:pPr algn="l" defTabSz="912813">
              <a:lnSpc>
                <a:spcPct val="170000"/>
              </a:lnSpc>
              <a:defRPr/>
            </a:pPr>
            <a:endParaRPr lang="lv-LV" altLang="lv-LV" sz="5200" b="1" dirty="0">
              <a:solidFill>
                <a:srgbClr val="6BA439"/>
              </a:solidFill>
              <a:ea typeface="MS PGothic" panose="020B0600070205080204" pitchFamily="34" charset="-128"/>
            </a:endParaRPr>
          </a:p>
          <a:p>
            <a:pPr algn="l" defTabSz="912813">
              <a:lnSpc>
                <a:spcPct val="170000"/>
              </a:lnSpc>
              <a:defRPr/>
            </a:pPr>
            <a:endParaRPr lang="lv-LV" altLang="lv-LV" dirty="0">
              <a:cs typeface="Arial" panose="020B0604020202020204" pitchFamily="34" charset="0"/>
            </a:endParaRPr>
          </a:p>
        </p:txBody>
      </p:sp>
      <p:sp>
        <p:nvSpPr>
          <p:cNvPr id="55300" name="Title 7">
            <a:extLst>
              <a:ext uri="{FF2B5EF4-FFF2-40B4-BE49-F238E27FC236}">
                <a16:creationId xmlns:a16="http://schemas.microsoft.com/office/drawing/2014/main" id="{A99F9610-3BCB-495B-89F3-52C2BB0986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35925" y="2925763"/>
            <a:ext cx="3633788" cy="1973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62000" indent="-292100">
              <a:spcBef>
                <a:spcPct val="20000"/>
              </a:spcBef>
              <a:buFont typeface="Arial" panose="020B0604020202020204" pitchFamily="34" charset="0"/>
              <a:buChar char="–"/>
              <a:defRPr sz="2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73163" indent="-233363">
              <a:spcBef>
                <a:spcPct val="20000"/>
              </a:spcBef>
              <a:buFont typeface="Arial" panose="020B0604020202020204" pitchFamily="34" charset="0"/>
              <a:buChar char="•"/>
              <a:defRPr sz="25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43063" indent="-233363">
              <a:spcBef>
                <a:spcPct val="20000"/>
              </a:spcBef>
              <a:buFont typeface="Arial" panose="020B0604020202020204" pitchFamily="34" charset="0"/>
              <a:buChar char="–"/>
              <a:defRPr sz="1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112963" indent="-233363">
              <a:spcBef>
                <a:spcPct val="20000"/>
              </a:spcBef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70163" indent="-233363" defTabSz="9382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3027363" indent="-233363" defTabSz="9382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84563" indent="-233363" defTabSz="9382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941763" indent="-233363" defTabSz="9382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lnSpc>
                <a:spcPct val="200000"/>
              </a:lnSpc>
              <a:spcBef>
                <a:spcPct val="0"/>
              </a:spcBef>
              <a:buFontTx/>
              <a:buNone/>
            </a:pPr>
            <a:br>
              <a:rPr lang="lv-LV" altLang="lv-LV" sz="1400" b="1">
                <a:solidFill>
                  <a:srgbClr val="6BA439"/>
                </a:solidFill>
                <a:latin typeface="Verdana" panose="020B0604030504040204" pitchFamily="34" charset="0"/>
              </a:rPr>
            </a:br>
            <a:r>
              <a:rPr lang="lv-LV" altLang="lv-LV" sz="1200">
                <a:solidFill>
                  <a:srgbClr val="009900"/>
                </a:solidFill>
                <a:latin typeface="Montserrat" panose="00000500000000000000" pitchFamily="2" charset="-70"/>
              </a:rPr>
              <a:t> </a:t>
            </a:r>
            <a:endParaRPr lang="en-GB" altLang="lv-LV" sz="1200">
              <a:solidFill>
                <a:srgbClr val="009900"/>
              </a:solidFill>
              <a:latin typeface="Montserrat" panose="00000500000000000000" pitchFamily="2" charset="-70"/>
            </a:endParaRPr>
          </a:p>
        </p:txBody>
      </p:sp>
      <p:sp>
        <p:nvSpPr>
          <p:cNvPr id="55301" name="Rectangle 1">
            <a:extLst>
              <a:ext uri="{FF2B5EF4-FFF2-40B4-BE49-F238E27FC236}">
                <a16:creationId xmlns:a16="http://schemas.microsoft.com/office/drawing/2014/main" id="{BEB65E57-3478-4F54-8473-D41272CCE9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0663" y="4214813"/>
            <a:ext cx="9210675" cy="66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5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82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82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82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82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lv-LV" altLang="lv-LV" sz="1600" b="1">
                <a:solidFill>
                  <a:srgbClr val="6BA439"/>
                </a:solidFill>
                <a:latin typeface="Verdana" panose="020B0604030504040204" pitchFamily="34" charset="0"/>
              </a:rPr>
              <a:t>Brīvprātīgais darbs — tā ir izvēle būt klāt, kad tas patiešām ir svarīgi – nepalaid garām iespēju iesaistīties!</a:t>
            </a:r>
            <a:br>
              <a:rPr lang="lv-LV" altLang="lv-LV" sz="1600" b="1">
                <a:solidFill>
                  <a:srgbClr val="6BA439"/>
                </a:solidFill>
                <a:latin typeface="Verdana" panose="020B0604030504040204" pitchFamily="34" charset="0"/>
              </a:rPr>
            </a:br>
            <a:endParaRPr lang="lv-LV" altLang="lv-LV" sz="1600" i="1">
              <a:solidFill>
                <a:srgbClr val="000000"/>
              </a:solidFill>
              <a:latin typeface="Montserrat" panose="00000500000000000000" pitchFamily="2" charset="-7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89_Prezentacija_templateLV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itullapa_kontaktinformacij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91_Prezentacija_templateLV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itullapa_kontaktinformacij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90_Prezentacija_templateLV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itullapa_kontaktinformacij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6310CB980028E489AA38B5A3B725AD0" ma:contentTypeVersion="15" ma:contentTypeDescription="Create a new document." ma:contentTypeScope="" ma:versionID="67ca526e3abf445ea39aed5743cef3c8">
  <xsd:schema xmlns:xsd="http://www.w3.org/2001/XMLSchema" xmlns:xs="http://www.w3.org/2001/XMLSchema" xmlns:p="http://schemas.microsoft.com/office/2006/metadata/properties" xmlns:ns3="30b671a1-e750-4efc-a322-d42da3124237" xmlns:ns4="14bf4ffe-e1de-4f56-a2d6-d8c72f6fd35a" targetNamespace="http://schemas.microsoft.com/office/2006/metadata/properties" ma:root="true" ma:fieldsID="7f422a7ec43486ddefff36afe4831dcc" ns3:_="" ns4:_="">
    <xsd:import namespace="30b671a1-e750-4efc-a322-d42da3124237"/>
    <xsd:import namespace="14bf4ffe-e1de-4f56-a2d6-d8c72f6fd35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MediaServiceSystem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4:SharedWithUsers" minOccurs="0"/>
                <xsd:element ref="ns4:SharedWithDetails" minOccurs="0"/>
                <xsd:element ref="ns4:SharingHintHash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0b671a1-e750-4efc-a322-d42da312423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12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bf4ffe-e1de-4f56-a2d6-d8c72f6fd35a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1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3EEDCE8-0010-40D7-8C51-297B863A35D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0b671a1-e750-4efc-a322-d42da3124237"/>
    <ds:schemaRef ds:uri="14bf4ffe-e1de-4f56-a2d6-d8c72f6fd35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39BE79F-611E-43B2-811F-9B01CB56C67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89_Prezentacija_templateLV</Template>
  <TotalTime>19470</TotalTime>
  <Words>376</Words>
  <Application>Microsoft Office PowerPoint</Application>
  <PresentationFormat>Platekrāna</PresentationFormat>
  <Paragraphs>59</Paragraphs>
  <Slides>7</Slides>
  <Notes>6</Notes>
  <HiddenSlides>0</HiddenSlides>
  <MMClips>0</MMClips>
  <ScaleCrop>false</ScaleCrop>
  <HeadingPairs>
    <vt:vector size="6" baseType="variant">
      <vt:variant>
        <vt:lpstr>Lietotie fonti</vt:lpstr>
      </vt:variant>
      <vt:variant>
        <vt:i4>8</vt:i4>
      </vt:variant>
      <vt:variant>
        <vt:lpstr>Dizains</vt:lpstr>
      </vt:variant>
      <vt:variant>
        <vt:i4>3</vt:i4>
      </vt:variant>
      <vt:variant>
        <vt:lpstr>Slaidu virsraksti</vt:lpstr>
      </vt:variant>
      <vt:variant>
        <vt:i4>7</vt:i4>
      </vt:variant>
    </vt:vector>
  </HeadingPairs>
  <TitlesOfParts>
    <vt:vector size="18" baseType="lpstr">
      <vt:lpstr>Arial</vt:lpstr>
      <vt:lpstr>Calibri</vt:lpstr>
      <vt:lpstr>Calibri Light</vt:lpstr>
      <vt:lpstr>Montserrat</vt:lpstr>
      <vt:lpstr>Segoe UI</vt:lpstr>
      <vt:lpstr>Times New Roman</vt:lpstr>
      <vt:lpstr>Verdana</vt:lpstr>
      <vt:lpstr>Wingdings</vt:lpstr>
      <vt:lpstr>89_Prezentacija_templateLV</vt:lpstr>
      <vt:lpstr>91_Prezentacija_templateLV</vt:lpstr>
      <vt:lpstr>90_Prezentacija_templateLV</vt:lpstr>
      <vt:lpstr>Brīvprātīgais darbs Latvijā</vt:lpstr>
      <vt:lpstr>Informatīvais ziņojums</vt:lpstr>
      <vt:lpstr>PowerPoint prezentācija</vt:lpstr>
      <vt:lpstr>Informatīvā ziņojuma struktūra - sadaļas</vt:lpstr>
      <vt:lpstr>PowerPoint prezentācija</vt:lpstr>
      <vt:lpstr>PowerPoint prezentācija</vt:lpstr>
      <vt:lpstr>PowerPoint prezentācija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Dagnija</dc:creator>
  <cp:lastModifiedBy>Anete Gaiķe</cp:lastModifiedBy>
  <cp:revision>716</cp:revision>
  <cp:lastPrinted>2017-01-19T09:57:19Z</cp:lastPrinted>
  <dcterms:created xsi:type="dcterms:W3CDTF">2014-11-20T14:46:47Z</dcterms:created>
  <dcterms:modified xsi:type="dcterms:W3CDTF">2026-02-19T06:39:56Z</dcterms:modified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0x010100F6310CB980028E489AA38B5A3B725AD0</vt:lpwstr>
  </property>
  <property fmtid="{D5CDD505-2E9C-101B-9397-08002B2CF9AE}" pid="3" name="_activity">
    <vt:lpwstr/>
  </property>
</Properties>
</file>