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5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2" r:id="rId3"/>
    <p:sldId id="285" r:id="rId4"/>
    <p:sldId id="293" r:id="rId5"/>
    <p:sldId id="277" r:id="rId6"/>
    <p:sldId id="287" r:id="rId7"/>
    <p:sldId id="278" r:id="rId8"/>
    <p:sldId id="282" r:id="rId9"/>
    <p:sldId id="279" r:id="rId10"/>
    <p:sldId id="286" r:id="rId11"/>
    <p:sldId id="276" r:id="rId12"/>
    <p:sldId id="289" r:id="rId13"/>
    <p:sldId id="290" r:id="rId14"/>
    <p:sldId id="291" r:id="rId15"/>
    <p:sldId id="280" r:id="rId16"/>
    <p:sldId id="288" r:id="rId17"/>
    <p:sldId id="295" r:id="rId18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5D6"/>
    <a:srgbClr val="AB9C9B"/>
    <a:srgbClr val="B09391"/>
    <a:srgbClr val="B78C86"/>
    <a:srgbClr val="BD867B"/>
    <a:srgbClr val="C4817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8788AF-4112-3BD8-5F84-A79CD82B4E5B}" v="25" dt="2025-09-30T07:12:27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5000" autoAdjust="0"/>
  </p:normalViewPr>
  <p:slideViewPr>
    <p:cSldViewPr snapToGrid="0">
      <p:cViewPr varScale="1">
        <p:scale>
          <a:sx n="50" d="100"/>
          <a:sy n="50" d="100"/>
        </p:scale>
        <p:origin x="128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7E88F1-2124-4D09-AB4E-D8A4EA134ED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649F203-98B3-40D7-BE00-E9B869AB4F99}">
      <dgm:prSet phldrT="[Text]" custT="1"/>
      <dgm:spPr>
        <a:solidFill>
          <a:srgbClr val="C48170"/>
        </a:solidFill>
      </dgm:spPr>
      <dgm:t>
        <a:bodyPr/>
        <a:lstStyle/>
        <a:p>
          <a:pPr rtl="0"/>
          <a:r>
            <a:rPr lang="lv-LV" sz="1900" kern="1200" dirty="0">
              <a:latin typeface="Aptos"/>
              <a:ea typeface="+mn-ea"/>
              <a:cs typeface="+mn-cs"/>
            </a:rPr>
            <a:t>1</a:t>
          </a:r>
          <a:r>
            <a:rPr lang="lv-LV" sz="1900" kern="1200" dirty="0">
              <a:solidFill>
                <a:prstClr val="white"/>
              </a:solidFill>
              <a:latin typeface="Aptos" panose="020B0004020202020204"/>
              <a:ea typeface="+mn-ea"/>
              <a:cs typeface="+mn-cs"/>
            </a:rPr>
            <a:t>.RV Ilgtspējīgs, stabils un adekvāts materiālais atbalsts, kas nodrošina pietiekamu ekonomisko neatkarību</a:t>
          </a:r>
        </a:p>
      </dgm:t>
    </dgm:pt>
    <dgm:pt modelId="{921361DA-DEA4-4A70-8345-DABF8D5A7430}" type="parTrans" cxnId="{3293DAA5-B1D7-4083-AD17-B592790D94AD}">
      <dgm:prSet/>
      <dgm:spPr/>
      <dgm:t>
        <a:bodyPr/>
        <a:lstStyle/>
        <a:p>
          <a:endParaRPr lang="en-US"/>
        </a:p>
      </dgm:t>
    </dgm:pt>
    <dgm:pt modelId="{FDF226F2-4383-4F21-BC41-2D883F8C79F0}" type="sibTrans" cxnId="{3293DAA5-B1D7-4083-AD17-B592790D94AD}">
      <dgm:prSet/>
      <dgm:spPr/>
      <dgm:t>
        <a:bodyPr/>
        <a:lstStyle/>
        <a:p>
          <a:endParaRPr lang="en-US"/>
        </a:p>
      </dgm:t>
    </dgm:pt>
    <dgm:pt modelId="{A1B11DDC-420F-4C8C-BBA0-95C1BEBA15FE}">
      <dgm:prSet phldrT="[Text]"/>
      <dgm:spPr>
        <a:solidFill>
          <a:srgbClr val="BD867B"/>
        </a:solidFill>
      </dgm:spPr>
      <dgm:t>
        <a:bodyPr/>
        <a:lstStyle/>
        <a:p>
          <a:pPr rtl="0"/>
          <a:r>
            <a:rPr lang="lv-LV" dirty="0">
              <a:latin typeface="Aptos" panose="020B0004020202020204"/>
              <a:ea typeface="+mn-ea"/>
              <a:cs typeface="+mn-cs"/>
            </a:rPr>
            <a:t>2.RV </a:t>
          </a:r>
          <a:r>
            <a:rPr lang="lv-LV" dirty="0">
              <a:latin typeface="Calibri"/>
              <a:ea typeface="Calibri"/>
              <a:cs typeface="Calibri"/>
            </a:rPr>
            <a:t>Moderna un pieejama sociālo pakalpojumu sistēma, kas citā starpā uzlabo iedzīvotāju iespējas dzīvot neatkarīgi un dzīvot sabiedrībā, iekļauties izglītībā un darba tirgū</a:t>
          </a:r>
        </a:p>
      </dgm:t>
    </dgm:pt>
    <dgm:pt modelId="{6513B940-034A-442E-AD10-192CB18BB3A3}" type="parTrans" cxnId="{B027373B-060F-4659-B88F-FD13DDCA420C}">
      <dgm:prSet/>
      <dgm:spPr/>
      <dgm:t>
        <a:bodyPr/>
        <a:lstStyle/>
        <a:p>
          <a:endParaRPr lang="en-US"/>
        </a:p>
      </dgm:t>
    </dgm:pt>
    <dgm:pt modelId="{775D9A91-7C66-420A-AE0F-3CA7DB159949}" type="sibTrans" cxnId="{B027373B-060F-4659-B88F-FD13DDCA420C}">
      <dgm:prSet/>
      <dgm:spPr/>
      <dgm:t>
        <a:bodyPr/>
        <a:lstStyle/>
        <a:p>
          <a:endParaRPr lang="en-US"/>
        </a:p>
      </dgm:t>
    </dgm:pt>
    <dgm:pt modelId="{366B5BAC-3BF7-4240-BFA4-584FE89003DD}">
      <dgm:prSet phldrT="[Text]"/>
      <dgm:spPr>
        <a:solidFill>
          <a:srgbClr val="B78C86"/>
        </a:solidFill>
      </dgm:spPr>
      <dgm:t>
        <a:bodyPr/>
        <a:lstStyle/>
        <a:p>
          <a:pPr rtl="0"/>
          <a:r>
            <a:rPr lang="lv-LV" dirty="0">
              <a:latin typeface="Aptos" panose="020B0004020202020204"/>
              <a:ea typeface="+mn-ea"/>
              <a:cs typeface="+mn-cs"/>
            </a:rPr>
            <a:t>3.RV </a:t>
          </a:r>
          <a:r>
            <a:rPr lang="lv-LV" dirty="0">
              <a:latin typeface="Calibri"/>
              <a:ea typeface="Calibri"/>
              <a:cs typeface="Calibri"/>
            </a:rPr>
            <a:t>Iekļaujošs darba tirgus ikvienam un kvalitatīvas darba vietas, atbalstot ilgtermiņa līdzdalību darba tirgū</a:t>
          </a:r>
        </a:p>
      </dgm:t>
    </dgm:pt>
    <dgm:pt modelId="{3C310E59-9699-422B-9FA0-A2EC9D7BFD64}" type="parTrans" cxnId="{2681B85E-747B-47D7-B68C-35342FEDCE17}">
      <dgm:prSet/>
      <dgm:spPr/>
      <dgm:t>
        <a:bodyPr/>
        <a:lstStyle/>
        <a:p>
          <a:endParaRPr lang="en-US"/>
        </a:p>
      </dgm:t>
    </dgm:pt>
    <dgm:pt modelId="{21DB7533-D9DA-4397-AB9C-76E606DDFD27}" type="sibTrans" cxnId="{2681B85E-747B-47D7-B68C-35342FEDCE17}">
      <dgm:prSet/>
      <dgm:spPr/>
      <dgm:t>
        <a:bodyPr/>
        <a:lstStyle/>
        <a:p>
          <a:endParaRPr lang="en-US"/>
        </a:p>
      </dgm:t>
    </dgm:pt>
    <dgm:pt modelId="{23ED9737-528B-4EE7-939E-DD6CF1646011}">
      <dgm:prSet/>
      <dgm:spPr>
        <a:solidFill>
          <a:srgbClr val="AB9C9B"/>
        </a:solidFill>
      </dgm:spPr>
      <dgm:t>
        <a:bodyPr/>
        <a:lstStyle/>
        <a:p>
          <a:pPr rtl="0"/>
          <a:r>
            <a:rPr lang="lv-LV" dirty="0">
              <a:latin typeface="Aptos" panose="020B0004020202020204"/>
              <a:ea typeface="+mn-ea"/>
              <a:cs typeface="+mn-cs"/>
            </a:rPr>
            <a:t>5.RV </a:t>
          </a:r>
          <a:r>
            <a:rPr lang="lv-LV" dirty="0">
              <a:latin typeface="Calibri"/>
              <a:ea typeface="Calibri"/>
              <a:cs typeface="Calibri"/>
            </a:rPr>
            <a:t>Sociālās aizsardzības un darba tirgus politikas pārvaldības stiprināšana</a:t>
          </a:r>
        </a:p>
      </dgm:t>
    </dgm:pt>
    <dgm:pt modelId="{BDE48FF9-49F8-4FA0-9252-D04649EE9783}" type="parTrans" cxnId="{771F880B-6CCF-457B-8DAE-765CACD35452}">
      <dgm:prSet/>
      <dgm:spPr/>
      <dgm:t>
        <a:bodyPr/>
        <a:lstStyle/>
        <a:p>
          <a:endParaRPr lang="lv-LV"/>
        </a:p>
      </dgm:t>
    </dgm:pt>
    <dgm:pt modelId="{40B311B7-4C41-4DC5-A105-CDAF20E2512C}" type="sibTrans" cxnId="{771F880B-6CCF-457B-8DAE-765CACD35452}">
      <dgm:prSet/>
      <dgm:spPr/>
      <dgm:t>
        <a:bodyPr/>
        <a:lstStyle/>
        <a:p>
          <a:endParaRPr lang="lv-LV"/>
        </a:p>
      </dgm:t>
    </dgm:pt>
    <dgm:pt modelId="{F9100FC4-ADB1-4CDF-9499-ACA83BEC84BF}">
      <dgm:prSet phldrT="[Text]"/>
      <dgm:spPr>
        <a:solidFill>
          <a:srgbClr val="B09391"/>
        </a:solidFill>
      </dgm:spPr>
      <dgm:t>
        <a:bodyPr/>
        <a:lstStyle/>
        <a:p>
          <a:pPr rtl="0"/>
          <a:r>
            <a:rPr lang="en-US" dirty="0">
              <a:latin typeface="Calibri"/>
              <a:ea typeface="Calibri"/>
              <a:cs typeface="Calibri"/>
            </a:rPr>
            <a:t>4.RV </a:t>
          </a:r>
          <a:r>
            <a:rPr lang="lv-LV" b="0" dirty="0"/>
            <a:t>Attīstīta valsts nodrošinātā juridiskā atbalsta sistēma, paplašinot mazāk aizsargāto personu piekļuvi tiesu sistēmai</a:t>
          </a:r>
          <a:endParaRPr lang="lv-LV" b="0" dirty="0">
            <a:latin typeface="Calibri"/>
            <a:ea typeface="Calibri"/>
            <a:cs typeface="Calibri"/>
          </a:endParaRPr>
        </a:p>
      </dgm:t>
    </dgm:pt>
    <dgm:pt modelId="{92667359-D5D0-40FC-AD69-B7E6F893D6A5}" type="parTrans" cxnId="{792FAC1F-A5B1-4224-BC6C-DCC0B4403EE9}">
      <dgm:prSet/>
      <dgm:spPr/>
      <dgm:t>
        <a:bodyPr/>
        <a:lstStyle/>
        <a:p>
          <a:endParaRPr lang="lv-LV"/>
        </a:p>
      </dgm:t>
    </dgm:pt>
    <dgm:pt modelId="{809BD4DE-0D67-4744-8054-88D5D97484F6}" type="sibTrans" cxnId="{792FAC1F-A5B1-4224-BC6C-DCC0B4403EE9}">
      <dgm:prSet/>
      <dgm:spPr/>
      <dgm:t>
        <a:bodyPr/>
        <a:lstStyle/>
        <a:p>
          <a:endParaRPr lang="lv-LV"/>
        </a:p>
      </dgm:t>
    </dgm:pt>
    <dgm:pt modelId="{669016BB-AD9D-4C92-AEBD-051B2180048C}" type="pres">
      <dgm:prSet presAssocID="{5C7E88F1-2124-4D09-AB4E-D8A4EA134ED6}" presName="linear" presStyleCnt="0">
        <dgm:presLayoutVars>
          <dgm:animLvl val="lvl"/>
          <dgm:resizeHandles val="exact"/>
        </dgm:presLayoutVars>
      </dgm:prSet>
      <dgm:spPr/>
    </dgm:pt>
    <dgm:pt modelId="{936202A6-6FC5-4386-8561-929F0ABE83EC}" type="pres">
      <dgm:prSet presAssocID="{1649F203-98B3-40D7-BE00-E9B869AB4F9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8399A42-FDB2-4DC0-AEAB-CB7B27B8D938}" type="pres">
      <dgm:prSet presAssocID="{FDF226F2-4383-4F21-BC41-2D883F8C79F0}" presName="spacer" presStyleCnt="0"/>
      <dgm:spPr/>
    </dgm:pt>
    <dgm:pt modelId="{3FD6A836-11E9-412C-8245-3D64F07C6F40}" type="pres">
      <dgm:prSet presAssocID="{A1B11DDC-420F-4C8C-BBA0-95C1BEBA15F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6DC33F2-D9A9-41A1-8CCD-845610B2C5A2}" type="pres">
      <dgm:prSet presAssocID="{775D9A91-7C66-420A-AE0F-3CA7DB159949}" presName="spacer" presStyleCnt="0"/>
      <dgm:spPr/>
    </dgm:pt>
    <dgm:pt modelId="{9153C730-3BFC-46B9-8809-62F86B6C47FC}" type="pres">
      <dgm:prSet presAssocID="{366B5BAC-3BF7-4240-BFA4-584FE89003D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A8C0761-82EE-4652-9088-6C0F968A6FB0}" type="pres">
      <dgm:prSet presAssocID="{21DB7533-D9DA-4397-AB9C-76E606DDFD27}" presName="spacer" presStyleCnt="0"/>
      <dgm:spPr/>
    </dgm:pt>
    <dgm:pt modelId="{122D5811-6A82-4AB0-A46D-73DBE6F794F3}" type="pres">
      <dgm:prSet presAssocID="{F9100FC4-ADB1-4CDF-9499-ACA83BEC84B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A8937E9-EF9C-43D1-B0C8-03E0DC7F76C2}" type="pres">
      <dgm:prSet presAssocID="{809BD4DE-0D67-4744-8054-88D5D97484F6}" presName="spacer" presStyleCnt="0"/>
      <dgm:spPr/>
    </dgm:pt>
    <dgm:pt modelId="{7A62E867-0A01-4FA3-9F5B-18AB871B6D4A}" type="pres">
      <dgm:prSet presAssocID="{23ED9737-528B-4EE7-939E-DD6CF164601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71F880B-6CCF-457B-8DAE-765CACD35452}" srcId="{5C7E88F1-2124-4D09-AB4E-D8A4EA134ED6}" destId="{23ED9737-528B-4EE7-939E-DD6CF1646011}" srcOrd="4" destOrd="0" parTransId="{BDE48FF9-49F8-4FA0-9252-D04649EE9783}" sibTransId="{40B311B7-4C41-4DC5-A105-CDAF20E2512C}"/>
    <dgm:cxn modelId="{792FAC1F-A5B1-4224-BC6C-DCC0B4403EE9}" srcId="{5C7E88F1-2124-4D09-AB4E-D8A4EA134ED6}" destId="{F9100FC4-ADB1-4CDF-9499-ACA83BEC84BF}" srcOrd="3" destOrd="0" parTransId="{92667359-D5D0-40FC-AD69-B7E6F893D6A5}" sibTransId="{809BD4DE-0D67-4744-8054-88D5D97484F6}"/>
    <dgm:cxn modelId="{B027373B-060F-4659-B88F-FD13DDCA420C}" srcId="{5C7E88F1-2124-4D09-AB4E-D8A4EA134ED6}" destId="{A1B11DDC-420F-4C8C-BBA0-95C1BEBA15FE}" srcOrd="1" destOrd="0" parTransId="{6513B940-034A-442E-AD10-192CB18BB3A3}" sibTransId="{775D9A91-7C66-420A-AE0F-3CA7DB159949}"/>
    <dgm:cxn modelId="{2C497F3F-90D6-47C0-9313-31AE2D9CAF18}" type="presOf" srcId="{F9100FC4-ADB1-4CDF-9499-ACA83BEC84BF}" destId="{122D5811-6A82-4AB0-A46D-73DBE6F794F3}" srcOrd="0" destOrd="0" presId="urn:microsoft.com/office/officeart/2005/8/layout/vList2"/>
    <dgm:cxn modelId="{2681B85E-747B-47D7-B68C-35342FEDCE17}" srcId="{5C7E88F1-2124-4D09-AB4E-D8A4EA134ED6}" destId="{366B5BAC-3BF7-4240-BFA4-584FE89003DD}" srcOrd="2" destOrd="0" parTransId="{3C310E59-9699-422B-9FA0-A2EC9D7BFD64}" sibTransId="{21DB7533-D9DA-4397-AB9C-76E606DDFD27}"/>
    <dgm:cxn modelId="{1D87C46B-A840-4505-AA25-C105A764E78D}" type="presOf" srcId="{23ED9737-528B-4EE7-939E-DD6CF1646011}" destId="{7A62E867-0A01-4FA3-9F5B-18AB871B6D4A}" srcOrd="0" destOrd="0" presId="urn:microsoft.com/office/officeart/2005/8/layout/vList2"/>
    <dgm:cxn modelId="{482AFE8B-7C9E-497C-910C-B40F8F4FCCCC}" type="presOf" srcId="{366B5BAC-3BF7-4240-BFA4-584FE89003DD}" destId="{9153C730-3BFC-46B9-8809-62F86B6C47FC}" srcOrd="0" destOrd="0" presId="urn:microsoft.com/office/officeart/2005/8/layout/vList2"/>
    <dgm:cxn modelId="{57EE7291-5ED5-464F-860A-DC677AFC5B78}" type="presOf" srcId="{1649F203-98B3-40D7-BE00-E9B869AB4F99}" destId="{936202A6-6FC5-4386-8561-929F0ABE83EC}" srcOrd="0" destOrd="0" presId="urn:microsoft.com/office/officeart/2005/8/layout/vList2"/>
    <dgm:cxn modelId="{749DA492-80B6-4163-B03D-3282497A7BE0}" type="presOf" srcId="{5C7E88F1-2124-4D09-AB4E-D8A4EA134ED6}" destId="{669016BB-AD9D-4C92-AEBD-051B2180048C}" srcOrd="0" destOrd="0" presId="urn:microsoft.com/office/officeart/2005/8/layout/vList2"/>
    <dgm:cxn modelId="{3293DAA5-B1D7-4083-AD17-B592790D94AD}" srcId="{5C7E88F1-2124-4D09-AB4E-D8A4EA134ED6}" destId="{1649F203-98B3-40D7-BE00-E9B869AB4F99}" srcOrd="0" destOrd="0" parTransId="{921361DA-DEA4-4A70-8345-DABF8D5A7430}" sibTransId="{FDF226F2-4383-4F21-BC41-2D883F8C79F0}"/>
    <dgm:cxn modelId="{34B8BBFA-133A-464F-A1D3-5E5DC83B2656}" type="presOf" srcId="{A1B11DDC-420F-4C8C-BBA0-95C1BEBA15FE}" destId="{3FD6A836-11E9-412C-8245-3D64F07C6F40}" srcOrd="0" destOrd="0" presId="urn:microsoft.com/office/officeart/2005/8/layout/vList2"/>
    <dgm:cxn modelId="{EC3A3DBB-6EC3-4A07-95A1-391490867434}" type="presParOf" srcId="{669016BB-AD9D-4C92-AEBD-051B2180048C}" destId="{936202A6-6FC5-4386-8561-929F0ABE83EC}" srcOrd="0" destOrd="0" presId="urn:microsoft.com/office/officeart/2005/8/layout/vList2"/>
    <dgm:cxn modelId="{E910C83C-F9CB-4D3F-9C3F-AB9C8D7466B2}" type="presParOf" srcId="{669016BB-AD9D-4C92-AEBD-051B2180048C}" destId="{E8399A42-FDB2-4DC0-AEAB-CB7B27B8D938}" srcOrd="1" destOrd="0" presId="urn:microsoft.com/office/officeart/2005/8/layout/vList2"/>
    <dgm:cxn modelId="{9580FBDF-BCAE-4B78-9958-6FC61D029D67}" type="presParOf" srcId="{669016BB-AD9D-4C92-AEBD-051B2180048C}" destId="{3FD6A836-11E9-412C-8245-3D64F07C6F40}" srcOrd="2" destOrd="0" presId="urn:microsoft.com/office/officeart/2005/8/layout/vList2"/>
    <dgm:cxn modelId="{56F75265-4D43-4C18-8E6F-B2003BB81335}" type="presParOf" srcId="{669016BB-AD9D-4C92-AEBD-051B2180048C}" destId="{26DC33F2-D9A9-41A1-8CCD-845610B2C5A2}" srcOrd="3" destOrd="0" presId="urn:microsoft.com/office/officeart/2005/8/layout/vList2"/>
    <dgm:cxn modelId="{7DFFCC4A-B865-408C-9242-E65370217282}" type="presParOf" srcId="{669016BB-AD9D-4C92-AEBD-051B2180048C}" destId="{9153C730-3BFC-46B9-8809-62F86B6C47FC}" srcOrd="4" destOrd="0" presId="urn:microsoft.com/office/officeart/2005/8/layout/vList2"/>
    <dgm:cxn modelId="{9F30B166-1948-4417-8FE6-8AF1DE42B778}" type="presParOf" srcId="{669016BB-AD9D-4C92-AEBD-051B2180048C}" destId="{0A8C0761-82EE-4652-9088-6C0F968A6FB0}" srcOrd="5" destOrd="0" presId="urn:microsoft.com/office/officeart/2005/8/layout/vList2"/>
    <dgm:cxn modelId="{7986B674-0AB0-46FD-8B2A-AE93DA942FC2}" type="presParOf" srcId="{669016BB-AD9D-4C92-AEBD-051B2180048C}" destId="{122D5811-6A82-4AB0-A46D-73DBE6F794F3}" srcOrd="6" destOrd="0" presId="urn:microsoft.com/office/officeart/2005/8/layout/vList2"/>
    <dgm:cxn modelId="{F460C259-3562-475A-A024-ED4E2F9FF2E2}" type="presParOf" srcId="{669016BB-AD9D-4C92-AEBD-051B2180048C}" destId="{BA8937E9-EF9C-43D1-B0C8-03E0DC7F76C2}" srcOrd="7" destOrd="0" presId="urn:microsoft.com/office/officeart/2005/8/layout/vList2"/>
    <dgm:cxn modelId="{5E2930B4-FB05-4F48-A3FA-8BF9082DE181}" type="presParOf" srcId="{669016BB-AD9D-4C92-AEBD-051B2180048C}" destId="{7A62E867-0A01-4FA3-9F5B-18AB871B6D4A}" srcOrd="8" destOrd="0" presId="urn:microsoft.com/office/officeart/2005/8/layout/vList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5DBC8C-0AEB-477A-A006-0EB49BE0AD56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36B99BB-6CF8-4193-AE89-6A69908EF1B7}">
      <dgm:prSet/>
      <dgm:spPr/>
      <dgm:t>
        <a:bodyPr/>
        <a:lstStyle/>
        <a:p>
          <a:r>
            <a:rPr lang="en-US"/>
            <a:t>Izvērtējuma projekts</a:t>
          </a:r>
        </a:p>
      </dgm:t>
    </dgm:pt>
    <dgm:pt modelId="{651A2E84-526F-4866-A57C-FD2C5A14075F}" type="parTrans" cxnId="{2FC76BDA-B229-435A-9239-2AEB25F39C8E}">
      <dgm:prSet/>
      <dgm:spPr/>
      <dgm:t>
        <a:bodyPr/>
        <a:lstStyle/>
        <a:p>
          <a:endParaRPr lang="en-US"/>
        </a:p>
      </dgm:t>
    </dgm:pt>
    <dgm:pt modelId="{A7696860-8BB4-4CEC-BC03-B3431C546CA7}" type="sibTrans" cxnId="{2FC76BDA-B229-435A-9239-2AEB25F39C8E}">
      <dgm:prSet/>
      <dgm:spPr/>
      <dgm:t>
        <a:bodyPr/>
        <a:lstStyle/>
        <a:p>
          <a:endParaRPr lang="en-US"/>
        </a:p>
      </dgm:t>
    </dgm:pt>
    <dgm:pt modelId="{2A6425EF-A253-4CDB-8E81-63C6F76931EC}">
      <dgm:prSet/>
      <dgm:spPr/>
      <dgm:t>
        <a:bodyPr/>
        <a:lstStyle/>
        <a:p>
          <a:r>
            <a:rPr lang="en-US"/>
            <a:t>Iekšējās diskusijas</a:t>
          </a:r>
        </a:p>
      </dgm:t>
    </dgm:pt>
    <dgm:pt modelId="{63E8FF3C-E5C6-497D-B7CD-33EF6F9E6299}" type="parTrans" cxnId="{31D242AC-8DC0-4E73-814A-E7F17BDE03FA}">
      <dgm:prSet/>
      <dgm:spPr/>
      <dgm:t>
        <a:bodyPr/>
        <a:lstStyle/>
        <a:p>
          <a:endParaRPr lang="en-US"/>
        </a:p>
      </dgm:t>
    </dgm:pt>
    <dgm:pt modelId="{E24506E9-E9B3-4BE4-88E1-FADA8923CD89}" type="sibTrans" cxnId="{31D242AC-8DC0-4E73-814A-E7F17BDE03FA}">
      <dgm:prSet/>
      <dgm:spPr/>
      <dgm:t>
        <a:bodyPr/>
        <a:lstStyle/>
        <a:p>
          <a:endParaRPr lang="en-US"/>
        </a:p>
      </dgm:t>
    </dgm:pt>
    <dgm:pt modelId="{F16D4739-71A7-45FC-A9E1-14BA44BACC5E}">
      <dgm:prSet/>
      <dgm:spPr/>
      <dgm:t>
        <a:bodyPr/>
        <a:lstStyle/>
        <a:p>
          <a:r>
            <a:rPr lang="en-US"/>
            <a:t>Diskusijas ar NVO un sadarbības partneriem</a:t>
          </a:r>
        </a:p>
      </dgm:t>
    </dgm:pt>
    <dgm:pt modelId="{0BDEB72D-ABD4-4FF0-B2E0-F9B25565EB06}" type="parTrans" cxnId="{35BECD07-CE2F-4765-AAAD-E95D3F8BDB58}">
      <dgm:prSet/>
      <dgm:spPr/>
      <dgm:t>
        <a:bodyPr/>
        <a:lstStyle/>
        <a:p>
          <a:endParaRPr lang="en-US"/>
        </a:p>
      </dgm:t>
    </dgm:pt>
    <dgm:pt modelId="{7E3079B2-BC72-4CD4-9E8F-56BCEE8AD7C6}" type="sibTrans" cxnId="{35BECD07-CE2F-4765-AAAD-E95D3F8BDB58}">
      <dgm:prSet/>
      <dgm:spPr/>
      <dgm:t>
        <a:bodyPr/>
        <a:lstStyle/>
        <a:p>
          <a:endParaRPr lang="en-US"/>
        </a:p>
      </dgm:t>
    </dgm:pt>
    <dgm:pt modelId="{2A99090B-821F-4D01-A542-A53FDEF1DE48}" type="pres">
      <dgm:prSet presAssocID="{3B5DBC8C-0AEB-477A-A006-0EB49BE0AD56}" presName="vert0" presStyleCnt="0">
        <dgm:presLayoutVars>
          <dgm:dir/>
          <dgm:animOne val="branch"/>
          <dgm:animLvl val="lvl"/>
        </dgm:presLayoutVars>
      </dgm:prSet>
      <dgm:spPr/>
    </dgm:pt>
    <dgm:pt modelId="{4F0AF1C9-120D-4949-A655-5070466C6EEB}" type="pres">
      <dgm:prSet presAssocID="{536B99BB-6CF8-4193-AE89-6A69908EF1B7}" presName="thickLine" presStyleLbl="alignNode1" presStyleIdx="0" presStyleCnt="3"/>
      <dgm:spPr/>
    </dgm:pt>
    <dgm:pt modelId="{65045B3C-789D-4DA0-B8A4-7671346E7219}" type="pres">
      <dgm:prSet presAssocID="{536B99BB-6CF8-4193-AE89-6A69908EF1B7}" presName="horz1" presStyleCnt="0"/>
      <dgm:spPr/>
    </dgm:pt>
    <dgm:pt modelId="{C901B3C9-9028-4B5F-93DF-43A16185199A}" type="pres">
      <dgm:prSet presAssocID="{536B99BB-6CF8-4193-AE89-6A69908EF1B7}" presName="tx1" presStyleLbl="revTx" presStyleIdx="0" presStyleCnt="3"/>
      <dgm:spPr/>
    </dgm:pt>
    <dgm:pt modelId="{181E83EF-6BC5-4CAB-A047-DAA7653D9B3D}" type="pres">
      <dgm:prSet presAssocID="{536B99BB-6CF8-4193-AE89-6A69908EF1B7}" presName="vert1" presStyleCnt="0"/>
      <dgm:spPr/>
    </dgm:pt>
    <dgm:pt modelId="{DE0408E4-6AAF-4A2F-9903-1003E7AE63B2}" type="pres">
      <dgm:prSet presAssocID="{2A6425EF-A253-4CDB-8E81-63C6F76931EC}" presName="thickLine" presStyleLbl="alignNode1" presStyleIdx="1" presStyleCnt="3"/>
      <dgm:spPr/>
    </dgm:pt>
    <dgm:pt modelId="{A3984921-2C62-4FB5-9FED-616300DD39CB}" type="pres">
      <dgm:prSet presAssocID="{2A6425EF-A253-4CDB-8E81-63C6F76931EC}" presName="horz1" presStyleCnt="0"/>
      <dgm:spPr/>
    </dgm:pt>
    <dgm:pt modelId="{3C481B6B-4BCE-44D2-A084-88D856317EBA}" type="pres">
      <dgm:prSet presAssocID="{2A6425EF-A253-4CDB-8E81-63C6F76931EC}" presName="tx1" presStyleLbl="revTx" presStyleIdx="1" presStyleCnt="3"/>
      <dgm:spPr/>
    </dgm:pt>
    <dgm:pt modelId="{0A9142A0-951A-4909-AB05-F2F10E0F4E80}" type="pres">
      <dgm:prSet presAssocID="{2A6425EF-A253-4CDB-8E81-63C6F76931EC}" presName="vert1" presStyleCnt="0"/>
      <dgm:spPr/>
    </dgm:pt>
    <dgm:pt modelId="{78669CC1-DAA0-4B8E-90AD-2BE1CE8E6828}" type="pres">
      <dgm:prSet presAssocID="{F16D4739-71A7-45FC-A9E1-14BA44BACC5E}" presName="thickLine" presStyleLbl="alignNode1" presStyleIdx="2" presStyleCnt="3"/>
      <dgm:spPr/>
    </dgm:pt>
    <dgm:pt modelId="{D190AC17-15F8-4ABA-A75A-E155FD24C01B}" type="pres">
      <dgm:prSet presAssocID="{F16D4739-71A7-45FC-A9E1-14BA44BACC5E}" presName="horz1" presStyleCnt="0"/>
      <dgm:spPr/>
    </dgm:pt>
    <dgm:pt modelId="{D48BBC60-71A6-4914-A72D-EFE33846A3A0}" type="pres">
      <dgm:prSet presAssocID="{F16D4739-71A7-45FC-A9E1-14BA44BACC5E}" presName="tx1" presStyleLbl="revTx" presStyleIdx="2" presStyleCnt="3"/>
      <dgm:spPr/>
    </dgm:pt>
    <dgm:pt modelId="{79E65664-0587-43AB-BA8B-DFBBE021C05A}" type="pres">
      <dgm:prSet presAssocID="{F16D4739-71A7-45FC-A9E1-14BA44BACC5E}" presName="vert1" presStyleCnt="0"/>
      <dgm:spPr/>
    </dgm:pt>
  </dgm:ptLst>
  <dgm:cxnLst>
    <dgm:cxn modelId="{35BECD07-CE2F-4765-AAAD-E95D3F8BDB58}" srcId="{3B5DBC8C-0AEB-477A-A006-0EB49BE0AD56}" destId="{F16D4739-71A7-45FC-A9E1-14BA44BACC5E}" srcOrd="2" destOrd="0" parTransId="{0BDEB72D-ABD4-4FF0-B2E0-F9B25565EB06}" sibTransId="{7E3079B2-BC72-4CD4-9E8F-56BCEE8AD7C6}"/>
    <dgm:cxn modelId="{A978B15E-0C7E-4927-B56F-3722D13B74C5}" type="presOf" srcId="{536B99BB-6CF8-4193-AE89-6A69908EF1B7}" destId="{C901B3C9-9028-4B5F-93DF-43A16185199A}" srcOrd="0" destOrd="0" presId="urn:microsoft.com/office/officeart/2008/layout/LinedList"/>
    <dgm:cxn modelId="{31D242AC-8DC0-4E73-814A-E7F17BDE03FA}" srcId="{3B5DBC8C-0AEB-477A-A006-0EB49BE0AD56}" destId="{2A6425EF-A253-4CDB-8E81-63C6F76931EC}" srcOrd="1" destOrd="0" parTransId="{63E8FF3C-E5C6-497D-B7CD-33EF6F9E6299}" sibTransId="{E24506E9-E9B3-4BE4-88E1-FADA8923CD89}"/>
    <dgm:cxn modelId="{2CAF7CCC-19E4-4838-8952-5431CC4F46D5}" type="presOf" srcId="{2A6425EF-A253-4CDB-8E81-63C6F76931EC}" destId="{3C481B6B-4BCE-44D2-A084-88D856317EBA}" srcOrd="0" destOrd="0" presId="urn:microsoft.com/office/officeart/2008/layout/LinedList"/>
    <dgm:cxn modelId="{3AA5B4D4-1848-4411-93B0-5F9B2B5CE69B}" type="presOf" srcId="{3B5DBC8C-0AEB-477A-A006-0EB49BE0AD56}" destId="{2A99090B-821F-4D01-A542-A53FDEF1DE48}" srcOrd="0" destOrd="0" presId="urn:microsoft.com/office/officeart/2008/layout/LinedList"/>
    <dgm:cxn modelId="{543D45D6-B353-44E1-8207-797A4E54FF78}" type="presOf" srcId="{F16D4739-71A7-45FC-A9E1-14BA44BACC5E}" destId="{D48BBC60-71A6-4914-A72D-EFE33846A3A0}" srcOrd="0" destOrd="0" presId="urn:microsoft.com/office/officeart/2008/layout/LinedList"/>
    <dgm:cxn modelId="{2FC76BDA-B229-435A-9239-2AEB25F39C8E}" srcId="{3B5DBC8C-0AEB-477A-A006-0EB49BE0AD56}" destId="{536B99BB-6CF8-4193-AE89-6A69908EF1B7}" srcOrd="0" destOrd="0" parTransId="{651A2E84-526F-4866-A57C-FD2C5A14075F}" sibTransId="{A7696860-8BB4-4CEC-BC03-B3431C546CA7}"/>
    <dgm:cxn modelId="{952039E3-7315-4B55-8D84-4FBD3B1E0DC4}" type="presParOf" srcId="{2A99090B-821F-4D01-A542-A53FDEF1DE48}" destId="{4F0AF1C9-120D-4949-A655-5070466C6EEB}" srcOrd="0" destOrd="0" presId="urn:microsoft.com/office/officeart/2008/layout/LinedList"/>
    <dgm:cxn modelId="{54CC0A0E-296C-4A75-96E1-9BC3ACFB9B81}" type="presParOf" srcId="{2A99090B-821F-4D01-A542-A53FDEF1DE48}" destId="{65045B3C-789D-4DA0-B8A4-7671346E7219}" srcOrd="1" destOrd="0" presId="urn:microsoft.com/office/officeart/2008/layout/LinedList"/>
    <dgm:cxn modelId="{4D32DEC7-86E6-4919-9BEB-DD0231588417}" type="presParOf" srcId="{65045B3C-789D-4DA0-B8A4-7671346E7219}" destId="{C901B3C9-9028-4B5F-93DF-43A16185199A}" srcOrd="0" destOrd="0" presId="urn:microsoft.com/office/officeart/2008/layout/LinedList"/>
    <dgm:cxn modelId="{D2A43038-96D7-4BEB-81FB-D7259904D639}" type="presParOf" srcId="{65045B3C-789D-4DA0-B8A4-7671346E7219}" destId="{181E83EF-6BC5-4CAB-A047-DAA7653D9B3D}" srcOrd="1" destOrd="0" presId="urn:microsoft.com/office/officeart/2008/layout/LinedList"/>
    <dgm:cxn modelId="{C1C4027C-57F6-429E-8D22-1A2731906C8D}" type="presParOf" srcId="{2A99090B-821F-4D01-A542-A53FDEF1DE48}" destId="{DE0408E4-6AAF-4A2F-9903-1003E7AE63B2}" srcOrd="2" destOrd="0" presId="urn:microsoft.com/office/officeart/2008/layout/LinedList"/>
    <dgm:cxn modelId="{AF9B4D63-EFDA-4CAD-BDB3-DEF664C908E8}" type="presParOf" srcId="{2A99090B-821F-4D01-A542-A53FDEF1DE48}" destId="{A3984921-2C62-4FB5-9FED-616300DD39CB}" srcOrd="3" destOrd="0" presId="urn:microsoft.com/office/officeart/2008/layout/LinedList"/>
    <dgm:cxn modelId="{A69CFDA1-CF95-4150-A664-B69A3D838D0E}" type="presParOf" srcId="{A3984921-2C62-4FB5-9FED-616300DD39CB}" destId="{3C481B6B-4BCE-44D2-A084-88D856317EBA}" srcOrd="0" destOrd="0" presId="urn:microsoft.com/office/officeart/2008/layout/LinedList"/>
    <dgm:cxn modelId="{4E5D651C-EFEB-4CE6-8EF8-1FBB59F2722F}" type="presParOf" srcId="{A3984921-2C62-4FB5-9FED-616300DD39CB}" destId="{0A9142A0-951A-4909-AB05-F2F10E0F4E80}" srcOrd="1" destOrd="0" presId="urn:microsoft.com/office/officeart/2008/layout/LinedList"/>
    <dgm:cxn modelId="{613404C1-B4D4-41EC-B2C0-4F19E968176C}" type="presParOf" srcId="{2A99090B-821F-4D01-A542-A53FDEF1DE48}" destId="{78669CC1-DAA0-4B8E-90AD-2BE1CE8E6828}" srcOrd="4" destOrd="0" presId="urn:microsoft.com/office/officeart/2008/layout/LinedList"/>
    <dgm:cxn modelId="{F907E30C-67AE-42E4-8F81-EA8F8F07B76F}" type="presParOf" srcId="{2A99090B-821F-4D01-A542-A53FDEF1DE48}" destId="{D190AC17-15F8-4ABA-A75A-E155FD24C01B}" srcOrd="5" destOrd="0" presId="urn:microsoft.com/office/officeart/2008/layout/LinedList"/>
    <dgm:cxn modelId="{A2D18D2A-F734-4160-B4B1-34672BF5BFE2}" type="presParOf" srcId="{D190AC17-15F8-4ABA-A75A-E155FD24C01B}" destId="{D48BBC60-71A6-4914-A72D-EFE33846A3A0}" srcOrd="0" destOrd="0" presId="urn:microsoft.com/office/officeart/2008/layout/LinedList"/>
    <dgm:cxn modelId="{93058C6C-8D7A-4755-8DAE-B8AB5D0691E0}" type="presParOf" srcId="{D190AC17-15F8-4ABA-A75A-E155FD24C01B}" destId="{79E65664-0587-43AB-BA8B-DFBBE021C05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FB0133-7C42-4F53-A5D2-6DA9054DD92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6BBCBB1F-0B4B-4ECC-ACFD-E3ADF4FB55B6}">
      <dgm:prSet phldrT="[Text]" custT="1"/>
      <dgm:spPr/>
      <dgm:t>
        <a:bodyPr/>
        <a:lstStyle/>
        <a:p>
          <a:r>
            <a:rPr lang="lv-LV" sz="1900"/>
            <a:t>Sabiedrības novecošanās</a:t>
          </a:r>
          <a:endParaRPr lang="lv-LV" sz="1900" dirty="0"/>
        </a:p>
      </dgm:t>
    </dgm:pt>
    <dgm:pt modelId="{8BCB0098-9B9D-4E60-B040-2BD98C76095A}" type="sibTrans" cxnId="{02542BAC-7E15-4AD6-8A83-09E1E0DAB518}">
      <dgm:prSet/>
      <dgm:spPr/>
      <dgm:t>
        <a:bodyPr/>
        <a:lstStyle/>
        <a:p>
          <a:endParaRPr lang="lv-LV"/>
        </a:p>
      </dgm:t>
    </dgm:pt>
    <dgm:pt modelId="{B25D4BBD-10F7-4DFF-9221-4DDBE2FE985A}" type="parTrans" cxnId="{02542BAC-7E15-4AD6-8A83-09E1E0DAB518}">
      <dgm:prSet/>
      <dgm:spPr/>
      <dgm:t>
        <a:bodyPr/>
        <a:lstStyle/>
        <a:p>
          <a:endParaRPr lang="lv-LV"/>
        </a:p>
      </dgm:t>
    </dgm:pt>
    <dgm:pt modelId="{509EF8D7-10E9-4285-91D9-23587F57D2BF}">
      <dgm:prSet phldrT="[Text]" custT="1"/>
      <dgm:spPr/>
      <dgm:t>
        <a:bodyPr/>
        <a:lstStyle/>
        <a:p>
          <a:r>
            <a:rPr lang="lv-LV" sz="1900" dirty="0"/>
            <a:t>Finanšu krīzes un neparedzētas politikas izmaiņas ietekmē sociālās aizsardzības sistēmas stabilitāti</a:t>
          </a:r>
        </a:p>
      </dgm:t>
    </dgm:pt>
    <dgm:pt modelId="{40C5E0C3-F361-406C-B20F-8F54040CAE70}" type="parTrans" cxnId="{5AB6F97D-426F-49A6-AEAA-1F4BA5171991}">
      <dgm:prSet/>
      <dgm:spPr/>
      <dgm:t>
        <a:bodyPr/>
        <a:lstStyle/>
        <a:p>
          <a:endParaRPr lang="lv-LV"/>
        </a:p>
      </dgm:t>
    </dgm:pt>
    <dgm:pt modelId="{F5D445E8-D95C-4AA1-92EE-A1BEB6D6B613}" type="sibTrans" cxnId="{5AB6F97D-426F-49A6-AEAA-1F4BA5171991}">
      <dgm:prSet/>
      <dgm:spPr/>
      <dgm:t>
        <a:bodyPr/>
        <a:lstStyle/>
        <a:p>
          <a:endParaRPr lang="lv-LV"/>
        </a:p>
      </dgm:t>
    </dgm:pt>
    <dgm:pt modelId="{E5DAEB42-D31A-4C0D-94F9-9EB768733437}">
      <dgm:prSet phldrT="[Text]" custT="1"/>
      <dgm:spPr/>
      <dgm:t>
        <a:bodyPr/>
        <a:lstStyle/>
        <a:p>
          <a:r>
            <a:rPr lang="lv-LV" sz="1900" dirty="0"/>
            <a:t>Pieaugošs aprūpes pienākumu slogs</a:t>
          </a:r>
        </a:p>
      </dgm:t>
    </dgm:pt>
    <dgm:pt modelId="{DFE44453-001E-4B30-B81B-C2ADC07CE728}" type="parTrans" cxnId="{BB1445F0-2113-4E78-8CA2-B5830C218449}">
      <dgm:prSet/>
      <dgm:spPr/>
      <dgm:t>
        <a:bodyPr/>
        <a:lstStyle/>
        <a:p>
          <a:endParaRPr lang="lv-LV"/>
        </a:p>
      </dgm:t>
    </dgm:pt>
    <dgm:pt modelId="{EFB7F241-ACE3-4315-BFA6-758DD430BC19}" type="sibTrans" cxnId="{BB1445F0-2113-4E78-8CA2-B5830C218449}">
      <dgm:prSet/>
      <dgm:spPr/>
      <dgm:t>
        <a:bodyPr/>
        <a:lstStyle/>
        <a:p>
          <a:endParaRPr lang="lv-LV"/>
        </a:p>
      </dgm:t>
    </dgm:pt>
    <dgm:pt modelId="{3FB1A89A-552D-408B-9BDD-199209B7E43E}">
      <dgm:prSet phldrT="[Text]" custT="1"/>
      <dgm:spPr/>
      <dgm:t>
        <a:bodyPr/>
        <a:lstStyle/>
        <a:p>
          <a:r>
            <a:rPr lang="lv-LV" sz="1900" dirty="0"/>
            <a:t>Izteiktas reģionālās atšķirības sociālo pakalpojumu klāstā un kvalitātē</a:t>
          </a:r>
          <a:endParaRPr lang="lv-LV" sz="1900" b="1" noProof="0" dirty="0"/>
        </a:p>
      </dgm:t>
    </dgm:pt>
    <dgm:pt modelId="{34E516A4-4301-43E7-BBCE-866214F13FFD}" type="parTrans" cxnId="{18E9DFAB-8B5D-4B29-AD33-EF893948B3A7}">
      <dgm:prSet/>
      <dgm:spPr/>
      <dgm:t>
        <a:bodyPr/>
        <a:lstStyle/>
        <a:p>
          <a:endParaRPr lang="lv-LV"/>
        </a:p>
      </dgm:t>
    </dgm:pt>
    <dgm:pt modelId="{8875253A-9C93-4A8F-BE7C-3676DECD8CCF}" type="sibTrans" cxnId="{18E9DFAB-8B5D-4B29-AD33-EF893948B3A7}">
      <dgm:prSet/>
      <dgm:spPr/>
      <dgm:t>
        <a:bodyPr/>
        <a:lstStyle/>
        <a:p>
          <a:endParaRPr lang="lv-LV"/>
        </a:p>
      </dgm:t>
    </dgm:pt>
    <dgm:pt modelId="{A2F67F44-3F56-4704-B992-FB32727C38B3}">
      <dgm:prSet phldrT="[Text]" custT="1"/>
      <dgm:spPr/>
      <dgm:t>
        <a:bodyPr/>
        <a:lstStyle/>
        <a:p>
          <a:r>
            <a:rPr lang="lv-LV" sz="1900" dirty="0"/>
            <a:t>Nepietiekama dažādu jomu speciālistu un institūciju sadarbība sociālo problēmu risināšanā</a:t>
          </a:r>
          <a:endParaRPr lang="lv-LV" sz="1900" b="1" dirty="0"/>
        </a:p>
      </dgm:t>
    </dgm:pt>
    <dgm:pt modelId="{81CA0AA1-72F9-4C95-8616-7AC58E2C0DDC}" type="parTrans" cxnId="{4056D3E0-DE45-4B51-9534-AB507354FF0E}">
      <dgm:prSet/>
      <dgm:spPr/>
      <dgm:t>
        <a:bodyPr/>
        <a:lstStyle/>
        <a:p>
          <a:endParaRPr lang="lv-LV"/>
        </a:p>
      </dgm:t>
    </dgm:pt>
    <dgm:pt modelId="{3E8B10D4-1567-4DE2-8DBD-711143A8F45B}" type="sibTrans" cxnId="{4056D3E0-DE45-4B51-9534-AB507354FF0E}">
      <dgm:prSet/>
      <dgm:spPr/>
      <dgm:t>
        <a:bodyPr/>
        <a:lstStyle/>
        <a:p>
          <a:endParaRPr lang="lv-LV"/>
        </a:p>
      </dgm:t>
    </dgm:pt>
    <dgm:pt modelId="{E4DF1DF2-3751-4DC3-A8DA-7A095514F763}">
      <dgm:prSet phldrT="[Text]" custT="1"/>
      <dgm:spPr/>
      <dgm:t>
        <a:bodyPr/>
        <a:lstStyle/>
        <a:p>
          <a:r>
            <a:rPr lang="lv-LV" sz="1900" dirty="0"/>
            <a:t>Pakalpojumi  nav pietiekami vērsti uz personu individuālajām vajadzībām</a:t>
          </a:r>
          <a:endParaRPr lang="lv-LV" sz="1900" b="1" dirty="0"/>
        </a:p>
      </dgm:t>
    </dgm:pt>
    <dgm:pt modelId="{A1E37C1F-361C-4877-A0BB-171088B8BA14}" type="parTrans" cxnId="{F38D45AC-77BF-4D52-B40C-3EFEA5234335}">
      <dgm:prSet/>
      <dgm:spPr/>
      <dgm:t>
        <a:bodyPr/>
        <a:lstStyle/>
        <a:p>
          <a:endParaRPr lang="lv-LV"/>
        </a:p>
      </dgm:t>
    </dgm:pt>
    <dgm:pt modelId="{0F1BADC4-DE6C-40FB-AF38-5A6191CE24DD}" type="sibTrans" cxnId="{F38D45AC-77BF-4D52-B40C-3EFEA5234335}">
      <dgm:prSet/>
      <dgm:spPr/>
      <dgm:t>
        <a:bodyPr/>
        <a:lstStyle/>
        <a:p>
          <a:endParaRPr lang="lv-LV"/>
        </a:p>
      </dgm:t>
    </dgm:pt>
    <dgm:pt modelId="{0C776C51-7584-4224-9AB4-6D36F3C92FFA}">
      <dgm:prSet phldrT="[Text]" custT="1"/>
      <dgm:spPr/>
      <dgm:t>
        <a:bodyPr/>
        <a:lstStyle/>
        <a:p>
          <a:r>
            <a:rPr lang="lv-LV" sz="1900" dirty="0"/>
            <a:t>Profesionālu un kompetentu cilvēkresursu nodrošināšana sociālo pakalpojumu sniegšanā un sociālajā darbā</a:t>
          </a:r>
          <a:endParaRPr lang="lv-LV" sz="1900" b="1" dirty="0"/>
        </a:p>
      </dgm:t>
    </dgm:pt>
    <dgm:pt modelId="{B8BF0203-2B02-432C-8A66-ACFAA1588136}" type="parTrans" cxnId="{85098159-2E09-4BD3-B0CF-1849762AAFD4}">
      <dgm:prSet/>
      <dgm:spPr/>
      <dgm:t>
        <a:bodyPr/>
        <a:lstStyle/>
        <a:p>
          <a:endParaRPr lang="lv-LV"/>
        </a:p>
      </dgm:t>
    </dgm:pt>
    <dgm:pt modelId="{E1C0ACD4-0CA2-41AC-B614-B4D6119C1CA2}" type="sibTrans" cxnId="{85098159-2E09-4BD3-B0CF-1849762AAFD4}">
      <dgm:prSet/>
      <dgm:spPr/>
      <dgm:t>
        <a:bodyPr/>
        <a:lstStyle/>
        <a:p>
          <a:endParaRPr lang="lv-LV"/>
        </a:p>
      </dgm:t>
    </dgm:pt>
    <dgm:pt modelId="{FF8D8839-7C41-4DFC-AF78-76AE1F6FE675}">
      <dgm:prSet phldrT="[Text]" custT="1"/>
      <dgm:spPr/>
      <dgm:t>
        <a:bodyPr/>
        <a:lstStyle/>
        <a:p>
          <a:r>
            <a:rPr lang="lv-LV" sz="1900" dirty="0"/>
            <a:t>Sabiedrības mainīgo vajadzību savlaicīga salāgošana ar sociālo pakalpojumu piedāvājumu un ilgtspēju</a:t>
          </a:r>
          <a:endParaRPr lang="lv-LV" sz="1900" b="1" dirty="0"/>
        </a:p>
      </dgm:t>
    </dgm:pt>
    <dgm:pt modelId="{4F12FE7B-7F6B-4376-80E9-0FB13B39B86D}" type="parTrans" cxnId="{52EB3488-2AF8-40E9-82C8-113A1D1C6ECD}">
      <dgm:prSet/>
      <dgm:spPr/>
      <dgm:t>
        <a:bodyPr/>
        <a:lstStyle/>
        <a:p>
          <a:endParaRPr lang="lv-LV"/>
        </a:p>
      </dgm:t>
    </dgm:pt>
    <dgm:pt modelId="{442FB4C7-6099-42A3-A365-50D093C607B9}" type="sibTrans" cxnId="{52EB3488-2AF8-40E9-82C8-113A1D1C6ECD}">
      <dgm:prSet/>
      <dgm:spPr/>
      <dgm:t>
        <a:bodyPr/>
        <a:lstStyle/>
        <a:p>
          <a:endParaRPr lang="lv-LV"/>
        </a:p>
      </dgm:t>
    </dgm:pt>
    <dgm:pt modelId="{3245FDBE-0228-412B-9AE8-5495607BC3FE}">
      <dgm:prSet phldrT="[Text]" custT="1"/>
      <dgm:spPr/>
      <dgm:t>
        <a:bodyPr/>
        <a:lstStyle/>
        <a:p>
          <a:r>
            <a:rPr lang="lv-LV" sz="1900" dirty="0"/>
            <a:t>Nepietiekama </a:t>
          </a:r>
          <a:r>
            <a:rPr lang="lv-LV" sz="1900" noProof="0" dirty="0" err="1"/>
            <a:t>starpinstūciju</a:t>
          </a:r>
          <a:r>
            <a:rPr lang="lv-LV" sz="1900" dirty="0"/>
            <a:t> sadarbība atbalsta, resursu un pakalpojumu plānošanā</a:t>
          </a:r>
          <a:endParaRPr lang="lv-LV" sz="1900" b="1" dirty="0"/>
        </a:p>
      </dgm:t>
    </dgm:pt>
    <dgm:pt modelId="{7A4CD39A-E656-4FEA-A468-3C7BC86CB703}" type="parTrans" cxnId="{043E0288-4BF6-4A6A-9FF5-E59C15A4F979}">
      <dgm:prSet/>
      <dgm:spPr/>
      <dgm:t>
        <a:bodyPr/>
        <a:lstStyle/>
        <a:p>
          <a:endParaRPr lang="lv-LV"/>
        </a:p>
      </dgm:t>
    </dgm:pt>
    <dgm:pt modelId="{B9804FEF-0F41-45EF-B8D7-1B495F54457D}" type="sibTrans" cxnId="{043E0288-4BF6-4A6A-9FF5-E59C15A4F979}">
      <dgm:prSet/>
      <dgm:spPr/>
      <dgm:t>
        <a:bodyPr/>
        <a:lstStyle/>
        <a:p>
          <a:endParaRPr lang="lv-LV"/>
        </a:p>
      </dgm:t>
    </dgm:pt>
    <dgm:pt modelId="{196B6D0A-B4F5-4D35-B6FB-897820D7F811}">
      <dgm:prSet phldrT="[Text]" custT="1"/>
      <dgm:spPr/>
      <dgm:t>
        <a:bodyPr/>
        <a:lstStyle/>
        <a:p>
          <a:r>
            <a:rPr lang="lv-LV" sz="1900" dirty="0"/>
            <a:t>Sociālai realitātei atbilstošu, </a:t>
          </a:r>
          <a:r>
            <a:rPr lang="lv-LV" sz="1900" dirty="0" err="1"/>
            <a:t>proaktīvu</a:t>
          </a:r>
          <a:r>
            <a:rPr lang="lv-LV" sz="1900" dirty="0"/>
            <a:t>, </a:t>
          </a:r>
          <a:r>
            <a:rPr lang="lv-LV" sz="1900" dirty="0" err="1"/>
            <a:t>digitalizētu</a:t>
          </a:r>
          <a:r>
            <a:rPr lang="lv-LV" sz="1900" dirty="0"/>
            <a:t> un optimizētu procesu un pakalpojumu nodrošināšana </a:t>
          </a:r>
          <a:endParaRPr lang="lv-LV" sz="1900" b="1" dirty="0"/>
        </a:p>
      </dgm:t>
    </dgm:pt>
    <dgm:pt modelId="{6F169302-C9D0-46D2-B735-6324E6450735}" type="parTrans" cxnId="{9EEC5735-F1FA-49AF-BB85-13426076D54B}">
      <dgm:prSet/>
      <dgm:spPr/>
      <dgm:t>
        <a:bodyPr/>
        <a:lstStyle/>
        <a:p>
          <a:endParaRPr lang="lv-LV"/>
        </a:p>
      </dgm:t>
    </dgm:pt>
    <dgm:pt modelId="{BB515D4F-DC25-4866-9A42-3651E3D2637C}" type="sibTrans" cxnId="{9EEC5735-F1FA-49AF-BB85-13426076D54B}">
      <dgm:prSet/>
      <dgm:spPr/>
      <dgm:t>
        <a:bodyPr/>
        <a:lstStyle/>
        <a:p>
          <a:endParaRPr lang="lv-LV"/>
        </a:p>
      </dgm:t>
    </dgm:pt>
    <dgm:pt modelId="{D7B39F91-9DC9-432A-9F29-39C52C316923}" type="pres">
      <dgm:prSet presAssocID="{1CFB0133-7C42-4F53-A5D2-6DA9054DD929}" presName="diagram" presStyleCnt="0">
        <dgm:presLayoutVars>
          <dgm:dir/>
          <dgm:resizeHandles val="exact"/>
        </dgm:presLayoutVars>
      </dgm:prSet>
      <dgm:spPr/>
    </dgm:pt>
    <dgm:pt modelId="{63648B37-DEAD-46D8-A402-0302E2F9DEF8}" type="pres">
      <dgm:prSet presAssocID="{6BBCBB1F-0B4B-4ECC-ACFD-E3ADF4FB55B6}" presName="node" presStyleLbl="node1" presStyleIdx="0" presStyleCnt="10">
        <dgm:presLayoutVars>
          <dgm:bulletEnabled val="1"/>
        </dgm:presLayoutVars>
      </dgm:prSet>
      <dgm:spPr/>
    </dgm:pt>
    <dgm:pt modelId="{60EED36D-F685-404A-B22B-AC78E3B32834}" type="pres">
      <dgm:prSet presAssocID="{8BCB0098-9B9D-4E60-B040-2BD98C76095A}" presName="sibTrans" presStyleCnt="0"/>
      <dgm:spPr/>
    </dgm:pt>
    <dgm:pt modelId="{A0F3E3C8-F57E-4954-96AD-F77B43F90951}" type="pres">
      <dgm:prSet presAssocID="{509EF8D7-10E9-4285-91D9-23587F57D2BF}" presName="node" presStyleLbl="node1" presStyleIdx="1" presStyleCnt="10" custLinFactNeighborX="-46" custLinFactNeighborY="-644">
        <dgm:presLayoutVars>
          <dgm:bulletEnabled val="1"/>
        </dgm:presLayoutVars>
      </dgm:prSet>
      <dgm:spPr/>
    </dgm:pt>
    <dgm:pt modelId="{E838169F-D756-4031-A100-D0303740F7B7}" type="pres">
      <dgm:prSet presAssocID="{F5D445E8-D95C-4AA1-92EE-A1BEB6D6B613}" presName="sibTrans" presStyleCnt="0"/>
      <dgm:spPr/>
    </dgm:pt>
    <dgm:pt modelId="{D63A7D40-1299-4F80-9A0C-36C31842791F}" type="pres">
      <dgm:prSet presAssocID="{E5DAEB42-D31A-4C0D-94F9-9EB768733437}" presName="node" presStyleLbl="node1" presStyleIdx="2" presStyleCnt="10">
        <dgm:presLayoutVars>
          <dgm:bulletEnabled val="1"/>
        </dgm:presLayoutVars>
      </dgm:prSet>
      <dgm:spPr/>
    </dgm:pt>
    <dgm:pt modelId="{D56B0EC6-D35E-4B19-B64C-2EAD8677006B}" type="pres">
      <dgm:prSet presAssocID="{EFB7F241-ACE3-4315-BFA6-758DD430BC19}" presName="sibTrans" presStyleCnt="0"/>
      <dgm:spPr/>
    </dgm:pt>
    <dgm:pt modelId="{E38D127F-C34B-451E-9418-B4CA27BEAB25}" type="pres">
      <dgm:prSet presAssocID="{3FB1A89A-552D-408B-9BDD-199209B7E43E}" presName="node" presStyleLbl="node1" presStyleIdx="3" presStyleCnt="10">
        <dgm:presLayoutVars>
          <dgm:bulletEnabled val="1"/>
        </dgm:presLayoutVars>
      </dgm:prSet>
      <dgm:spPr/>
    </dgm:pt>
    <dgm:pt modelId="{790F4C4B-13EA-4D1A-A8ED-52C0069A3646}" type="pres">
      <dgm:prSet presAssocID="{8875253A-9C93-4A8F-BE7C-3676DECD8CCF}" presName="sibTrans" presStyleCnt="0"/>
      <dgm:spPr/>
    </dgm:pt>
    <dgm:pt modelId="{46E774BB-BAD0-4C89-9AEB-1D817A6B2194}" type="pres">
      <dgm:prSet presAssocID="{A2F67F44-3F56-4704-B992-FB32727C38B3}" presName="node" presStyleLbl="node1" presStyleIdx="4" presStyleCnt="10">
        <dgm:presLayoutVars>
          <dgm:bulletEnabled val="1"/>
        </dgm:presLayoutVars>
      </dgm:prSet>
      <dgm:spPr/>
    </dgm:pt>
    <dgm:pt modelId="{0D202C28-580B-48C0-B821-58F9FE18FAE9}" type="pres">
      <dgm:prSet presAssocID="{3E8B10D4-1567-4DE2-8DBD-711143A8F45B}" presName="sibTrans" presStyleCnt="0"/>
      <dgm:spPr/>
    </dgm:pt>
    <dgm:pt modelId="{E1873466-60EB-4F62-BF78-9C3B3F538215}" type="pres">
      <dgm:prSet presAssocID="{E4DF1DF2-3751-4DC3-A8DA-7A095514F763}" presName="node" presStyleLbl="node1" presStyleIdx="5" presStyleCnt="10">
        <dgm:presLayoutVars>
          <dgm:bulletEnabled val="1"/>
        </dgm:presLayoutVars>
      </dgm:prSet>
      <dgm:spPr/>
    </dgm:pt>
    <dgm:pt modelId="{A561AA9A-BB4E-425C-BACC-848F95310817}" type="pres">
      <dgm:prSet presAssocID="{0F1BADC4-DE6C-40FB-AF38-5A6191CE24DD}" presName="sibTrans" presStyleCnt="0"/>
      <dgm:spPr/>
    </dgm:pt>
    <dgm:pt modelId="{0F67E3C9-9737-4F80-809E-D10B3C5409ED}" type="pres">
      <dgm:prSet presAssocID="{0C776C51-7584-4224-9AB4-6D36F3C92FFA}" presName="node" presStyleLbl="node1" presStyleIdx="6" presStyleCnt="10">
        <dgm:presLayoutVars>
          <dgm:bulletEnabled val="1"/>
        </dgm:presLayoutVars>
      </dgm:prSet>
      <dgm:spPr/>
    </dgm:pt>
    <dgm:pt modelId="{0C5AF7B5-32A5-4088-8960-AD8DA44B9328}" type="pres">
      <dgm:prSet presAssocID="{E1C0ACD4-0CA2-41AC-B614-B4D6119C1CA2}" presName="sibTrans" presStyleCnt="0"/>
      <dgm:spPr/>
    </dgm:pt>
    <dgm:pt modelId="{432D0468-D831-4C61-87C1-C29CA5E20E5F}" type="pres">
      <dgm:prSet presAssocID="{FF8D8839-7C41-4DFC-AF78-76AE1F6FE675}" presName="node" presStyleLbl="node1" presStyleIdx="7" presStyleCnt="10">
        <dgm:presLayoutVars>
          <dgm:bulletEnabled val="1"/>
        </dgm:presLayoutVars>
      </dgm:prSet>
      <dgm:spPr/>
    </dgm:pt>
    <dgm:pt modelId="{BCD595FC-A954-489B-A5DE-4323F6566A36}" type="pres">
      <dgm:prSet presAssocID="{442FB4C7-6099-42A3-A365-50D093C607B9}" presName="sibTrans" presStyleCnt="0"/>
      <dgm:spPr/>
    </dgm:pt>
    <dgm:pt modelId="{2933D79F-B14D-4E04-8E54-7D0FA7B3DD0B}" type="pres">
      <dgm:prSet presAssocID="{3245FDBE-0228-412B-9AE8-5495607BC3FE}" presName="node" presStyleLbl="node1" presStyleIdx="8" presStyleCnt="10">
        <dgm:presLayoutVars>
          <dgm:bulletEnabled val="1"/>
        </dgm:presLayoutVars>
      </dgm:prSet>
      <dgm:spPr/>
    </dgm:pt>
    <dgm:pt modelId="{780258A2-3577-47A6-B393-DFDF9D6B05C2}" type="pres">
      <dgm:prSet presAssocID="{B9804FEF-0F41-45EF-B8D7-1B495F54457D}" presName="sibTrans" presStyleCnt="0"/>
      <dgm:spPr/>
    </dgm:pt>
    <dgm:pt modelId="{7420D560-27D5-41E2-B45F-0B573F47278C}" type="pres">
      <dgm:prSet presAssocID="{196B6D0A-B4F5-4D35-B6FB-897820D7F811}" presName="node" presStyleLbl="node1" presStyleIdx="9" presStyleCnt="10">
        <dgm:presLayoutVars>
          <dgm:bulletEnabled val="1"/>
        </dgm:presLayoutVars>
      </dgm:prSet>
      <dgm:spPr/>
    </dgm:pt>
  </dgm:ptLst>
  <dgm:cxnLst>
    <dgm:cxn modelId="{48BD7A03-24C1-4691-A9BA-1C6BFC68BC3C}" type="presOf" srcId="{509EF8D7-10E9-4285-91D9-23587F57D2BF}" destId="{A0F3E3C8-F57E-4954-96AD-F77B43F90951}" srcOrd="0" destOrd="0" presId="urn:microsoft.com/office/officeart/2005/8/layout/default"/>
    <dgm:cxn modelId="{9EEC5735-F1FA-49AF-BB85-13426076D54B}" srcId="{1CFB0133-7C42-4F53-A5D2-6DA9054DD929}" destId="{196B6D0A-B4F5-4D35-B6FB-897820D7F811}" srcOrd="9" destOrd="0" parTransId="{6F169302-C9D0-46D2-B735-6324E6450735}" sibTransId="{BB515D4F-DC25-4866-9A42-3651E3D2637C}"/>
    <dgm:cxn modelId="{0197BA68-B695-485C-A76C-F54CD65170DD}" type="presOf" srcId="{E4DF1DF2-3751-4DC3-A8DA-7A095514F763}" destId="{E1873466-60EB-4F62-BF78-9C3B3F538215}" srcOrd="0" destOrd="0" presId="urn:microsoft.com/office/officeart/2005/8/layout/default"/>
    <dgm:cxn modelId="{5688A76F-E993-4A1D-96C5-024E4AE7F583}" type="presOf" srcId="{196B6D0A-B4F5-4D35-B6FB-897820D7F811}" destId="{7420D560-27D5-41E2-B45F-0B573F47278C}" srcOrd="0" destOrd="0" presId="urn:microsoft.com/office/officeart/2005/8/layout/default"/>
    <dgm:cxn modelId="{85098159-2E09-4BD3-B0CF-1849762AAFD4}" srcId="{1CFB0133-7C42-4F53-A5D2-6DA9054DD929}" destId="{0C776C51-7584-4224-9AB4-6D36F3C92FFA}" srcOrd="6" destOrd="0" parTransId="{B8BF0203-2B02-432C-8A66-ACFAA1588136}" sibTransId="{E1C0ACD4-0CA2-41AC-B614-B4D6119C1CA2}"/>
    <dgm:cxn modelId="{5AB6F97D-426F-49A6-AEAA-1F4BA5171991}" srcId="{1CFB0133-7C42-4F53-A5D2-6DA9054DD929}" destId="{509EF8D7-10E9-4285-91D9-23587F57D2BF}" srcOrd="1" destOrd="0" parTransId="{40C5E0C3-F361-406C-B20F-8F54040CAE70}" sibTransId="{F5D445E8-D95C-4AA1-92EE-A1BEB6D6B613}"/>
    <dgm:cxn modelId="{043E0288-4BF6-4A6A-9FF5-E59C15A4F979}" srcId="{1CFB0133-7C42-4F53-A5D2-6DA9054DD929}" destId="{3245FDBE-0228-412B-9AE8-5495607BC3FE}" srcOrd="8" destOrd="0" parTransId="{7A4CD39A-E656-4FEA-A468-3C7BC86CB703}" sibTransId="{B9804FEF-0F41-45EF-B8D7-1B495F54457D}"/>
    <dgm:cxn modelId="{52EB3488-2AF8-40E9-82C8-113A1D1C6ECD}" srcId="{1CFB0133-7C42-4F53-A5D2-6DA9054DD929}" destId="{FF8D8839-7C41-4DFC-AF78-76AE1F6FE675}" srcOrd="7" destOrd="0" parTransId="{4F12FE7B-7F6B-4376-80E9-0FB13B39B86D}" sibTransId="{442FB4C7-6099-42A3-A365-50D093C607B9}"/>
    <dgm:cxn modelId="{22379990-D0D3-4677-805B-108495D7FB53}" type="presOf" srcId="{A2F67F44-3F56-4704-B992-FB32727C38B3}" destId="{46E774BB-BAD0-4C89-9AEB-1D817A6B2194}" srcOrd="0" destOrd="0" presId="urn:microsoft.com/office/officeart/2005/8/layout/default"/>
    <dgm:cxn modelId="{E3197196-2953-4D76-B8C3-5143CC39736B}" type="presOf" srcId="{E5DAEB42-D31A-4C0D-94F9-9EB768733437}" destId="{D63A7D40-1299-4F80-9A0C-36C31842791F}" srcOrd="0" destOrd="0" presId="urn:microsoft.com/office/officeart/2005/8/layout/default"/>
    <dgm:cxn modelId="{963FE19D-3D28-4547-A90C-DFE4EC9A86CD}" type="presOf" srcId="{6BBCBB1F-0B4B-4ECC-ACFD-E3ADF4FB55B6}" destId="{63648B37-DEAD-46D8-A402-0302E2F9DEF8}" srcOrd="0" destOrd="0" presId="urn:microsoft.com/office/officeart/2005/8/layout/default"/>
    <dgm:cxn modelId="{18E9DFAB-8B5D-4B29-AD33-EF893948B3A7}" srcId="{1CFB0133-7C42-4F53-A5D2-6DA9054DD929}" destId="{3FB1A89A-552D-408B-9BDD-199209B7E43E}" srcOrd="3" destOrd="0" parTransId="{34E516A4-4301-43E7-BBCE-866214F13FFD}" sibTransId="{8875253A-9C93-4A8F-BE7C-3676DECD8CCF}"/>
    <dgm:cxn modelId="{02542BAC-7E15-4AD6-8A83-09E1E0DAB518}" srcId="{1CFB0133-7C42-4F53-A5D2-6DA9054DD929}" destId="{6BBCBB1F-0B4B-4ECC-ACFD-E3ADF4FB55B6}" srcOrd="0" destOrd="0" parTransId="{B25D4BBD-10F7-4DFF-9221-4DDBE2FE985A}" sibTransId="{8BCB0098-9B9D-4E60-B040-2BD98C76095A}"/>
    <dgm:cxn modelId="{F38D45AC-77BF-4D52-B40C-3EFEA5234335}" srcId="{1CFB0133-7C42-4F53-A5D2-6DA9054DD929}" destId="{E4DF1DF2-3751-4DC3-A8DA-7A095514F763}" srcOrd="5" destOrd="0" parTransId="{A1E37C1F-361C-4877-A0BB-171088B8BA14}" sibTransId="{0F1BADC4-DE6C-40FB-AF38-5A6191CE24DD}"/>
    <dgm:cxn modelId="{6018E2D3-1CBC-4901-8E43-2FAB9513EC79}" type="presOf" srcId="{3245FDBE-0228-412B-9AE8-5495607BC3FE}" destId="{2933D79F-B14D-4E04-8E54-7D0FA7B3DD0B}" srcOrd="0" destOrd="0" presId="urn:microsoft.com/office/officeart/2005/8/layout/default"/>
    <dgm:cxn modelId="{82AC4ED7-6937-4567-891C-BD05A4E71430}" type="presOf" srcId="{FF8D8839-7C41-4DFC-AF78-76AE1F6FE675}" destId="{432D0468-D831-4C61-87C1-C29CA5E20E5F}" srcOrd="0" destOrd="0" presId="urn:microsoft.com/office/officeart/2005/8/layout/default"/>
    <dgm:cxn modelId="{4056D3E0-DE45-4B51-9534-AB507354FF0E}" srcId="{1CFB0133-7C42-4F53-A5D2-6DA9054DD929}" destId="{A2F67F44-3F56-4704-B992-FB32727C38B3}" srcOrd="4" destOrd="0" parTransId="{81CA0AA1-72F9-4C95-8616-7AC58E2C0DDC}" sibTransId="{3E8B10D4-1567-4DE2-8DBD-711143A8F45B}"/>
    <dgm:cxn modelId="{EB8A91E5-5262-40A3-9F5A-A9E83A141A39}" type="presOf" srcId="{0C776C51-7584-4224-9AB4-6D36F3C92FFA}" destId="{0F67E3C9-9737-4F80-809E-D10B3C5409ED}" srcOrd="0" destOrd="0" presId="urn:microsoft.com/office/officeart/2005/8/layout/default"/>
    <dgm:cxn modelId="{B12038EB-E575-4762-A167-D846A4700C14}" type="presOf" srcId="{1CFB0133-7C42-4F53-A5D2-6DA9054DD929}" destId="{D7B39F91-9DC9-432A-9F29-39C52C316923}" srcOrd="0" destOrd="0" presId="urn:microsoft.com/office/officeart/2005/8/layout/default"/>
    <dgm:cxn modelId="{D5AE06F0-8EE3-49D0-BE84-8EF676E4D09D}" type="presOf" srcId="{3FB1A89A-552D-408B-9BDD-199209B7E43E}" destId="{E38D127F-C34B-451E-9418-B4CA27BEAB25}" srcOrd="0" destOrd="0" presId="urn:microsoft.com/office/officeart/2005/8/layout/default"/>
    <dgm:cxn modelId="{BB1445F0-2113-4E78-8CA2-B5830C218449}" srcId="{1CFB0133-7C42-4F53-A5D2-6DA9054DD929}" destId="{E5DAEB42-D31A-4C0D-94F9-9EB768733437}" srcOrd="2" destOrd="0" parTransId="{DFE44453-001E-4B30-B81B-C2ADC07CE728}" sibTransId="{EFB7F241-ACE3-4315-BFA6-758DD430BC19}"/>
    <dgm:cxn modelId="{6829C66A-2F8A-44B2-BC50-981E4901BB13}" type="presParOf" srcId="{D7B39F91-9DC9-432A-9F29-39C52C316923}" destId="{63648B37-DEAD-46D8-A402-0302E2F9DEF8}" srcOrd="0" destOrd="0" presId="urn:microsoft.com/office/officeart/2005/8/layout/default"/>
    <dgm:cxn modelId="{E3F68C65-2B34-476D-9FAC-DC25DC14D857}" type="presParOf" srcId="{D7B39F91-9DC9-432A-9F29-39C52C316923}" destId="{60EED36D-F685-404A-B22B-AC78E3B32834}" srcOrd="1" destOrd="0" presId="urn:microsoft.com/office/officeart/2005/8/layout/default"/>
    <dgm:cxn modelId="{D586F194-8CEB-4B34-AB6C-DECE37082160}" type="presParOf" srcId="{D7B39F91-9DC9-432A-9F29-39C52C316923}" destId="{A0F3E3C8-F57E-4954-96AD-F77B43F90951}" srcOrd="2" destOrd="0" presId="urn:microsoft.com/office/officeart/2005/8/layout/default"/>
    <dgm:cxn modelId="{4D707F2E-D1B8-4CB8-AF82-EDE6C5BE26DB}" type="presParOf" srcId="{D7B39F91-9DC9-432A-9F29-39C52C316923}" destId="{E838169F-D756-4031-A100-D0303740F7B7}" srcOrd="3" destOrd="0" presId="urn:microsoft.com/office/officeart/2005/8/layout/default"/>
    <dgm:cxn modelId="{02B249CB-9686-47FD-A484-3455EC12362D}" type="presParOf" srcId="{D7B39F91-9DC9-432A-9F29-39C52C316923}" destId="{D63A7D40-1299-4F80-9A0C-36C31842791F}" srcOrd="4" destOrd="0" presId="urn:microsoft.com/office/officeart/2005/8/layout/default"/>
    <dgm:cxn modelId="{C54C30EA-4FB6-4D29-8148-8D2275D88427}" type="presParOf" srcId="{D7B39F91-9DC9-432A-9F29-39C52C316923}" destId="{D56B0EC6-D35E-4B19-B64C-2EAD8677006B}" srcOrd="5" destOrd="0" presId="urn:microsoft.com/office/officeart/2005/8/layout/default"/>
    <dgm:cxn modelId="{9E7CBEEE-6328-4B7C-B503-8D7220364F24}" type="presParOf" srcId="{D7B39F91-9DC9-432A-9F29-39C52C316923}" destId="{E38D127F-C34B-451E-9418-B4CA27BEAB25}" srcOrd="6" destOrd="0" presId="urn:microsoft.com/office/officeart/2005/8/layout/default"/>
    <dgm:cxn modelId="{CB260318-6160-47B2-B27C-743F3877086E}" type="presParOf" srcId="{D7B39F91-9DC9-432A-9F29-39C52C316923}" destId="{790F4C4B-13EA-4D1A-A8ED-52C0069A3646}" srcOrd="7" destOrd="0" presId="urn:microsoft.com/office/officeart/2005/8/layout/default"/>
    <dgm:cxn modelId="{6BA3BC92-7E6D-4B44-B90C-AAB9F0BC28FE}" type="presParOf" srcId="{D7B39F91-9DC9-432A-9F29-39C52C316923}" destId="{46E774BB-BAD0-4C89-9AEB-1D817A6B2194}" srcOrd="8" destOrd="0" presId="urn:microsoft.com/office/officeart/2005/8/layout/default"/>
    <dgm:cxn modelId="{7818ACEB-ED2C-471E-923D-DE4A69AF64EF}" type="presParOf" srcId="{D7B39F91-9DC9-432A-9F29-39C52C316923}" destId="{0D202C28-580B-48C0-B821-58F9FE18FAE9}" srcOrd="9" destOrd="0" presId="urn:microsoft.com/office/officeart/2005/8/layout/default"/>
    <dgm:cxn modelId="{A40CFF9F-90B1-4FCF-8A18-8B87C6240045}" type="presParOf" srcId="{D7B39F91-9DC9-432A-9F29-39C52C316923}" destId="{E1873466-60EB-4F62-BF78-9C3B3F538215}" srcOrd="10" destOrd="0" presId="urn:microsoft.com/office/officeart/2005/8/layout/default"/>
    <dgm:cxn modelId="{8FEF530C-6C15-4FC8-AE0A-80F24D760A05}" type="presParOf" srcId="{D7B39F91-9DC9-432A-9F29-39C52C316923}" destId="{A561AA9A-BB4E-425C-BACC-848F95310817}" srcOrd="11" destOrd="0" presId="urn:microsoft.com/office/officeart/2005/8/layout/default"/>
    <dgm:cxn modelId="{1E68B986-3DBC-4078-8EE7-6747A05C1DF6}" type="presParOf" srcId="{D7B39F91-9DC9-432A-9F29-39C52C316923}" destId="{0F67E3C9-9737-4F80-809E-D10B3C5409ED}" srcOrd="12" destOrd="0" presId="urn:microsoft.com/office/officeart/2005/8/layout/default"/>
    <dgm:cxn modelId="{19350B91-4DDD-4B41-BAB0-02C7E07A35E7}" type="presParOf" srcId="{D7B39F91-9DC9-432A-9F29-39C52C316923}" destId="{0C5AF7B5-32A5-4088-8960-AD8DA44B9328}" srcOrd="13" destOrd="0" presId="urn:microsoft.com/office/officeart/2005/8/layout/default"/>
    <dgm:cxn modelId="{2EA9486A-757D-43F9-88D7-ACF762F863A0}" type="presParOf" srcId="{D7B39F91-9DC9-432A-9F29-39C52C316923}" destId="{432D0468-D831-4C61-87C1-C29CA5E20E5F}" srcOrd="14" destOrd="0" presId="urn:microsoft.com/office/officeart/2005/8/layout/default"/>
    <dgm:cxn modelId="{D48996D7-0495-403D-8C69-DACF728CB344}" type="presParOf" srcId="{D7B39F91-9DC9-432A-9F29-39C52C316923}" destId="{BCD595FC-A954-489B-A5DE-4323F6566A36}" srcOrd="15" destOrd="0" presId="urn:microsoft.com/office/officeart/2005/8/layout/default"/>
    <dgm:cxn modelId="{BB4D0EFF-904B-483A-8CAA-81A39CFB70CE}" type="presParOf" srcId="{D7B39F91-9DC9-432A-9F29-39C52C316923}" destId="{2933D79F-B14D-4E04-8E54-7D0FA7B3DD0B}" srcOrd="16" destOrd="0" presId="urn:microsoft.com/office/officeart/2005/8/layout/default"/>
    <dgm:cxn modelId="{58BE8080-906C-497F-8B56-3AD40EEC23CB}" type="presParOf" srcId="{D7B39F91-9DC9-432A-9F29-39C52C316923}" destId="{780258A2-3577-47A6-B393-DFDF9D6B05C2}" srcOrd="17" destOrd="0" presId="urn:microsoft.com/office/officeart/2005/8/layout/default"/>
    <dgm:cxn modelId="{E92AB31B-1621-423E-AE18-D8386B96E5E7}" type="presParOf" srcId="{D7B39F91-9DC9-432A-9F29-39C52C316923}" destId="{7420D560-27D5-41E2-B45F-0B573F47278C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FF58A98-E495-4169-B766-42B73E303757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2E7948A3-400F-4B43-870F-8D8DB5F35B43}">
      <dgm:prSet phldrT="[Text]" custT="1"/>
      <dgm:spPr/>
      <dgm:t>
        <a:bodyPr/>
        <a:lstStyle/>
        <a:p>
          <a:r>
            <a:rPr lang="lv-LV" sz="2600" dirty="0"/>
            <a:t>Minimālo ienākumu reforma</a:t>
          </a:r>
        </a:p>
      </dgm:t>
    </dgm:pt>
    <dgm:pt modelId="{849982AB-077E-4DFE-ACE7-64CF5E3096D4}" type="parTrans" cxnId="{4BC6CC84-478F-43A7-9796-AF9F5BCECAC8}">
      <dgm:prSet/>
      <dgm:spPr/>
      <dgm:t>
        <a:bodyPr/>
        <a:lstStyle/>
        <a:p>
          <a:endParaRPr lang="lv-LV"/>
        </a:p>
      </dgm:t>
    </dgm:pt>
    <dgm:pt modelId="{E9EC661F-1554-418F-A6DF-0048B7C40734}" type="sibTrans" cxnId="{4BC6CC84-478F-43A7-9796-AF9F5BCECAC8}">
      <dgm:prSet/>
      <dgm:spPr/>
      <dgm:t>
        <a:bodyPr/>
        <a:lstStyle/>
        <a:p>
          <a:endParaRPr lang="lv-LV"/>
        </a:p>
      </dgm:t>
    </dgm:pt>
    <dgm:pt modelId="{42B15B20-D3E1-45CF-9E6E-16AFC36F3C02}">
      <dgm:prSet phldrT="[Text]" custT="1"/>
      <dgm:spPr/>
      <dgm:t>
        <a:bodyPr/>
        <a:lstStyle/>
        <a:p>
          <a:r>
            <a:rPr lang="lv-LV" sz="2600" dirty="0"/>
            <a:t>Pabalstu pārskatīšana, komplekss </a:t>
          </a:r>
          <a:r>
            <a:rPr lang="lv-LV" sz="2600" dirty="0" err="1"/>
            <a:t>izvērtējums</a:t>
          </a:r>
          <a:endParaRPr lang="lv-LV" sz="2600" dirty="0"/>
        </a:p>
      </dgm:t>
    </dgm:pt>
    <dgm:pt modelId="{0ACB756D-61AC-4398-8E55-77D353D4B9B6}" type="parTrans" cxnId="{071CE0A7-8F0E-463D-BE23-B395342961D1}">
      <dgm:prSet/>
      <dgm:spPr/>
      <dgm:t>
        <a:bodyPr/>
        <a:lstStyle/>
        <a:p>
          <a:endParaRPr lang="lv-LV"/>
        </a:p>
      </dgm:t>
    </dgm:pt>
    <dgm:pt modelId="{69908033-7E20-48F5-B7C5-67413AC06222}" type="sibTrans" cxnId="{071CE0A7-8F0E-463D-BE23-B395342961D1}">
      <dgm:prSet/>
      <dgm:spPr/>
      <dgm:t>
        <a:bodyPr/>
        <a:lstStyle/>
        <a:p>
          <a:endParaRPr lang="lv-LV"/>
        </a:p>
      </dgm:t>
    </dgm:pt>
    <dgm:pt modelId="{0E74AFCB-DDD1-4088-942B-05CFE6EEB0EA}">
      <dgm:prSet phldrT="[Text]" custT="1"/>
      <dgm:spPr/>
      <dgm:t>
        <a:bodyPr/>
        <a:lstStyle/>
        <a:p>
          <a:r>
            <a:rPr lang="lv-LV" sz="2600" noProof="0" dirty="0"/>
            <a:t>Sociālā darba metodikas izstrāde</a:t>
          </a:r>
        </a:p>
      </dgm:t>
    </dgm:pt>
    <dgm:pt modelId="{DD28022E-4224-4EAE-8434-63DFCCC65F58}" type="parTrans" cxnId="{4B04AA5C-5A28-4B42-B6C1-128268665B04}">
      <dgm:prSet/>
      <dgm:spPr/>
      <dgm:t>
        <a:bodyPr/>
        <a:lstStyle/>
        <a:p>
          <a:endParaRPr lang="lv-LV"/>
        </a:p>
      </dgm:t>
    </dgm:pt>
    <dgm:pt modelId="{E56DD4CD-E78E-48B7-B41F-ED27129AE10D}" type="sibTrans" cxnId="{4B04AA5C-5A28-4B42-B6C1-128268665B04}">
      <dgm:prSet/>
      <dgm:spPr/>
      <dgm:t>
        <a:bodyPr/>
        <a:lstStyle/>
        <a:p>
          <a:endParaRPr lang="lv-LV"/>
        </a:p>
      </dgm:t>
    </dgm:pt>
    <dgm:pt modelId="{212A8B73-BA21-4E7C-916D-C2CFDEFC98FB}">
      <dgm:prSet custT="1"/>
      <dgm:spPr/>
      <dgm:t>
        <a:bodyPr/>
        <a:lstStyle/>
        <a:p>
          <a:r>
            <a:rPr lang="lv-LV" sz="2600" dirty="0"/>
            <a:t>Atbalsta pakalpojumu attīstība</a:t>
          </a:r>
        </a:p>
      </dgm:t>
    </dgm:pt>
    <dgm:pt modelId="{D3804C1F-E778-4CE4-87E0-F46D7C687685}" type="parTrans" cxnId="{652D1715-B1D1-4044-B062-8220046DCE60}">
      <dgm:prSet/>
      <dgm:spPr/>
      <dgm:t>
        <a:bodyPr/>
        <a:lstStyle/>
        <a:p>
          <a:endParaRPr lang="lv-LV"/>
        </a:p>
      </dgm:t>
    </dgm:pt>
    <dgm:pt modelId="{2411ACBE-6097-455F-A60A-B8BC5C333C77}" type="sibTrans" cxnId="{652D1715-B1D1-4044-B062-8220046DCE60}">
      <dgm:prSet/>
      <dgm:spPr/>
      <dgm:t>
        <a:bodyPr/>
        <a:lstStyle/>
        <a:p>
          <a:endParaRPr lang="lv-LV"/>
        </a:p>
      </dgm:t>
    </dgm:pt>
    <dgm:pt modelId="{C0099409-70ED-405E-80D9-74F2F103B62E}">
      <dgm:prSet custT="1"/>
      <dgm:spPr/>
      <dgm:t>
        <a:bodyPr/>
        <a:lstStyle/>
        <a:p>
          <a:r>
            <a:rPr lang="lv-LV" sz="2600" dirty="0"/>
            <a:t>Sociālo pakalpojumu groza ieviešana</a:t>
          </a:r>
        </a:p>
      </dgm:t>
    </dgm:pt>
    <dgm:pt modelId="{48274207-7860-43BD-9E33-653B2ECBBD0B}" type="parTrans" cxnId="{9A9E55C2-DC6C-430E-86C5-1C061EED8237}">
      <dgm:prSet/>
      <dgm:spPr/>
      <dgm:t>
        <a:bodyPr/>
        <a:lstStyle/>
        <a:p>
          <a:endParaRPr lang="lv-LV"/>
        </a:p>
      </dgm:t>
    </dgm:pt>
    <dgm:pt modelId="{1E0C9638-6225-4322-ACFC-E759926B821D}" type="sibTrans" cxnId="{9A9E55C2-DC6C-430E-86C5-1C061EED8237}">
      <dgm:prSet/>
      <dgm:spPr/>
      <dgm:t>
        <a:bodyPr/>
        <a:lstStyle/>
        <a:p>
          <a:endParaRPr lang="lv-LV"/>
        </a:p>
      </dgm:t>
    </dgm:pt>
    <dgm:pt modelId="{DE286768-B5CE-4478-AAA3-C63E96BA0A45}">
      <dgm:prSet custT="1"/>
      <dgm:spPr/>
      <dgm:t>
        <a:bodyPr/>
        <a:lstStyle/>
        <a:p>
          <a:r>
            <a:rPr lang="lv-LV" sz="2600" dirty="0"/>
            <a:t>Sadarbība ar pašvaldībām, VM</a:t>
          </a:r>
        </a:p>
      </dgm:t>
    </dgm:pt>
    <dgm:pt modelId="{6D5C1389-3C7F-454C-A056-25ABB38C7043}" type="parTrans" cxnId="{6595DF96-CB7C-4ED1-B155-DC5B16EB4982}">
      <dgm:prSet/>
      <dgm:spPr/>
      <dgm:t>
        <a:bodyPr/>
        <a:lstStyle/>
        <a:p>
          <a:endParaRPr lang="lv-LV"/>
        </a:p>
      </dgm:t>
    </dgm:pt>
    <dgm:pt modelId="{5B265733-0BCE-450D-A037-138145F3B5CE}" type="sibTrans" cxnId="{6595DF96-CB7C-4ED1-B155-DC5B16EB4982}">
      <dgm:prSet/>
      <dgm:spPr/>
      <dgm:t>
        <a:bodyPr/>
        <a:lstStyle/>
        <a:p>
          <a:endParaRPr lang="lv-LV"/>
        </a:p>
      </dgm:t>
    </dgm:pt>
    <dgm:pt modelId="{1CF90DC9-3DE7-43A3-8425-CB053B3354CF}">
      <dgm:prSet custT="1"/>
      <dgm:spPr/>
      <dgm:t>
        <a:bodyPr/>
        <a:lstStyle/>
        <a:p>
          <a:r>
            <a:rPr lang="lv-LV" sz="2600" dirty="0"/>
            <a:t>Izmēģinājuma projekti</a:t>
          </a:r>
        </a:p>
      </dgm:t>
    </dgm:pt>
    <dgm:pt modelId="{6C3F04E7-B2D0-4478-B589-E310D2DEAF29}" type="parTrans" cxnId="{F12BF9BF-D436-491A-ABB5-B7382DD2E8B6}">
      <dgm:prSet/>
      <dgm:spPr/>
      <dgm:t>
        <a:bodyPr/>
        <a:lstStyle/>
        <a:p>
          <a:endParaRPr lang="lv-LV"/>
        </a:p>
      </dgm:t>
    </dgm:pt>
    <dgm:pt modelId="{3511CBB9-281F-48EB-9F0E-E86AF0306D13}" type="sibTrans" cxnId="{F12BF9BF-D436-491A-ABB5-B7382DD2E8B6}">
      <dgm:prSet/>
      <dgm:spPr/>
      <dgm:t>
        <a:bodyPr/>
        <a:lstStyle/>
        <a:p>
          <a:endParaRPr lang="lv-LV"/>
        </a:p>
      </dgm:t>
    </dgm:pt>
    <dgm:pt modelId="{8EABCBFA-6CB7-48F1-B7E3-EFF3F1B5612D}" type="pres">
      <dgm:prSet presAssocID="{4FF58A98-E495-4169-B766-42B73E303757}" presName="linear" presStyleCnt="0">
        <dgm:presLayoutVars>
          <dgm:dir/>
          <dgm:animLvl val="lvl"/>
          <dgm:resizeHandles val="exact"/>
        </dgm:presLayoutVars>
      </dgm:prSet>
      <dgm:spPr/>
    </dgm:pt>
    <dgm:pt modelId="{462A6A54-B023-478A-8200-EE53CD076190}" type="pres">
      <dgm:prSet presAssocID="{2E7948A3-400F-4B43-870F-8D8DB5F35B43}" presName="parentLin" presStyleCnt="0"/>
      <dgm:spPr/>
    </dgm:pt>
    <dgm:pt modelId="{58417274-C46B-4E53-88A2-401AD821E370}" type="pres">
      <dgm:prSet presAssocID="{2E7948A3-400F-4B43-870F-8D8DB5F35B43}" presName="parentLeftMargin" presStyleLbl="node1" presStyleIdx="0" presStyleCnt="7"/>
      <dgm:spPr/>
    </dgm:pt>
    <dgm:pt modelId="{41C064D7-B895-4647-888B-ADA2894912F4}" type="pres">
      <dgm:prSet presAssocID="{2E7948A3-400F-4B43-870F-8D8DB5F35B43}" presName="parentText" presStyleLbl="node1" presStyleIdx="0" presStyleCnt="7" custScaleX="137318" custScaleY="94853">
        <dgm:presLayoutVars>
          <dgm:chMax val="0"/>
          <dgm:bulletEnabled val="1"/>
        </dgm:presLayoutVars>
      </dgm:prSet>
      <dgm:spPr/>
    </dgm:pt>
    <dgm:pt modelId="{7FA69F61-B469-47D0-B053-B5DC4A411BB1}" type="pres">
      <dgm:prSet presAssocID="{2E7948A3-400F-4B43-870F-8D8DB5F35B43}" presName="negativeSpace" presStyleCnt="0"/>
      <dgm:spPr/>
    </dgm:pt>
    <dgm:pt modelId="{1DA0BC3E-9069-4C21-AC15-CF259B48CC07}" type="pres">
      <dgm:prSet presAssocID="{2E7948A3-400F-4B43-870F-8D8DB5F35B43}" presName="childText" presStyleLbl="conFgAcc1" presStyleIdx="0" presStyleCnt="7" custLinFactNeighborX="-275" custLinFactNeighborY="-12906">
        <dgm:presLayoutVars>
          <dgm:bulletEnabled val="1"/>
        </dgm:presLayoutVars>
      </dgm:prSet>
      <dgm:spPr/>
    </dgm:pt>
    <dgm:pt modelId="{75C8CED2-77A9-475C-983E-9E71ABBFA989}" type="pres">
      <dgm:prSet presAssocID="{E9EC661F-1554-418F-A6DF-0048B7C40734}" presName="spaceBetweenRectangles" presStyleCnt="0"/>
      <dgm:spPr/>
    </dgm:pt>
    <dgm:pt modelId="{01E28F8D-5512-46C8-BDFD-63DDCD3E5B7A}" type="pres">
      <dgm:prSet presAssocID="{42B15B20-D3E1-45CF-9E6E-16AFC36F3C02}" presName="parentLin" presStyleCnt="0"/>
      <dgm:spPr/>
    </dgm:pt>
    <dgm:pt modelId="{CE527C2E-20CF-40E6-A106-794AC770FFFD}" type="pres">
      <dgm:prSet presAssocID="{42B15B20-D3E1-45CF-9E6E-16AFC36F3C02}" presName="parentLeftMargin" presStyleLbl="node1" presStyleIdx="0" presStyleCnt="7"/>
      <dgm:spPr/>
    </dgm:pt>
    <dgm:pt modelId="{D1B36071-9CEC-435E-8CBA-BC0008AF9983}" type="pres">
      <dgm:prSet presAssocID="{42B15B20-D3E1-45CF-9E6E-16AFC36F3C02}" presName="parentText" presStyleLbl="node1" presStyleIdx="1" presStyleCnt="7" custScaleX="137159" custScaleY="128340" custLinFactNeighborX="-4064" custLinFactNeighborY="11110">
        <dgm:presLayoutVars>
          <dgm:chMax val="0"/>
          <dgm:bulletEnabled val="1"/>
        </dgm:presLayoutVars>
      </dgm:prSet>
      <dgm:spPr/>
    </dgm:pt>
    <dgm:pt modelId="{E5E4B2FD-ED93-4955-863A-20DC5030CF5A}" type="pres">
      <dgm:prSet presAssocID="{42B15B20-D3E1-45CF-9E6E-16AFC36F3C02}" presName="negativeSpace" presStyleCnt="0"/>
      <dgm:spPr/>
    </dgm:pt>
    <dgm:pt modelId="{98F259A8-4C30-4FDE-BCC5-B3926FC10E99}" type="pres">
      <dgm:prSet presAssocID="{42B15B20-D3E1-45CF-9E6E-16AFC36F3C02}" presName="childText" presStyleLbl="conFgAcc1" presStyleIdx="1" presStyleCnt="7">
        <dgm:presLayoutVars>
          <dgm:bulletEnabled val="1"/>
        </dgm:presLayoutVars>
      </dgm:prSet>
      <dgm:spPr/>
    </dgm:pt>
    <dgm:pt modelId="{5B3DF162-289C-45DC-8102-CD3610404018}" type="pres">
      <dgm:prSet presAssocID="{69908033-7E20-48F5-B7C5-67413AC06222}" presName="spaceBetweenRectangles" presStyleCnt="0"/>
      <dgm:spPr/>
    </dgm:pt>
    <dgm:pt modelId="{D8502836-066F-462E-83B9-E98F1C84902B}" type="pres">
      <dgm:prSet presAssocID="{0E74AFCB-DDD1-4088-942B-05CFE6EEB0EA}" presName="parentLin" presStyleCnt="0"/>
      <dgm:spPr/>
    </dgm:pt>
    <dgm:pt modelId="{7AE2111B-44D5-4B10-8523-18A47CD43BF0}" type="pres">
      <dgm:prSet presAssocID="{0E74AFCB-DDD1-4088-942B-05CFE6EEB0EA}" presName="parentLeftMargin" presStyleLbl="node1" presStyleIdx="1" presStyleCnt="7"/>
      <dgm:spPr/>
    </dgm:pt>
    <dgm:pt modelId="{02F3C67A-C946-46D0-B775-664FA54F9E94}" type="pres">
      <dgm:prSet presAssocID="{0E74AFCB-DDD1-4088-942B-05CFE6EEB0EA}" presName="parentText" presStyleLbl="node1" presStyleIdx="2" presStyleCnt="7" custScaleX="142857" custScaleY="94788">
        <dgm:presLayoutVars>
          <dgm:chMax val="0"/>
          <dgm:bulletEnabled val="1"/>
        </dgm:presLayoutVars>
      </dgm:prSet>
      <dgm:spPr/>
    </dgm:pt>
    <dgm:pt modelId="{D1BDE24A-1406-4072-BE6D-840B14F53A5B}" type="pres">
      <dgm:prSet presAssocID="{0E74AFCB-DDD1-4088-942B-05CFE6EEB0EA}" presName="negativeSpace" presStyleCnt="0"/>
      <dgm:spPr/>
    </dgm:pt>
    <dgm:pt modelId="{691B3875-CB0D-474A-9F8E-B47810CB57A4}" type="pres">
      <dgm:prSet presAssocID="{0E74AFCB-DDD1-4088-942B-05CFE6EEB0EA}" presName="childText" presStyleLbl="conFgAcc1" presStyleIdx="2" presStyleCnt="7">
        <dgm:presLayoutVars>
          <dgm:bulletEnabled val="1"/>
        </dgm:presLayoutVars>
      </dgm:prSet>
      <dgm:spPr/>
    </dgm:pt>
    <dgm:pt modelId="{9BD2DD83-830A-4EEB-9CF0-D15FBF09038B}" type="pres">
      <dgm:prSet presAssocID="{E56DD4CD-E78E-48B7-B41F-ED27129AE10D}" presName="spaceBetweenRectangles" presStyleCnt="0"/>
      <dgm:spPr/>
    </dgm:pt>
    <dgm:pt modelId="{B5716F2B-2414-41CA-9E9F-3218BC881B0C}" type="pres">
      <dgm:prSet presAssocID="{212A8B73-BA21-4E7C-916D-C2CFDEFC98FB}" presName="parentLin" presStyleCnt="0"/>
      <dgm:spPr/>
    </dgm:pt>
    <dgm:pt modelId="{27718BAC-FDF1-4770-B07D-9EBFB21989DB}" type="pres">
      <dgm:prSet presAssocID="{212A8B73-BA21-4E7C-916D-C2CFDEFC98FB}" presName="parentLeftMargin" presStyleLbl="node1" presStyleIdx="2" presStyleCnt="7"/>
      <dgm:spPr/>
    </dgm:pt>
    <dgm:pt modelId="{2D8B5CD4-94C6-47F9-A879-738820B971A4}" type="pres">
      <dgm:prSet presAssocID="{212A8B73-BA21-4E7C-916D-C2CFDEFC98FB}" presName="parentText" presStyleLbl="node1" presStyleIdx="3" presStyleCnt="7" custScaleX="142356" custScaleY="96365">
        <dgm:presLayoutVars>
          <dgm:chMax val="0"/>
          <dgm:bulletEnabled val="1"/>
        </dgm:presLayoutVars>
      </dgm:prSet>
      <dgm:spPr/>
    </dgm:pt>
    <dgm:pt modelId="{C2085FB7-7746-4164-8A4A-64925531E934}" type="pres">
      <dgm:prSet presAssocID="{212A8B73-BA21-4E7C-916D-C2CFDEFC98FB}" presName="negativeSpace" presStyleCnt="0"/>
      <dgm:spPr/>
    </dgm:pt>
    <dgm:pt modelId="{C0B3B207-626E-44F3-B337-0986FE2FE368}" type="pres">
      <dgm:prSet presAssocID="{212A8B73-BA21-4E7C-916D-C2CFDEFC98FB}" presName="childText" presStyleLbl="conFgAcc1" presStyleIdx="3" presStyleCnt="7">
        <dgm:presLayoutVars>
          <dgm:bulletEnabled val="1"/>
        </dgm:presLayoutVars>
      </dgm:prSet>
      <dgm:spPr/>
    </dgm:pt>
    <dgm:pt modelId="{7A8E4ED5-BF7F-4714-8493-05B2E7F07BB5}" type="pres">
      <dgm:prSet presAssocID="{2411ACBE-6097-455F-A60A-B8BC5C333C77}" presName="spaceBetweenRectangles" presStyleCnt="0"/>
      <dgm:spPr/>
    </dgm:pt>
    <dgm:pt modelId="{CCA74BFD-E484-4DED-AE99-523D6FA8FB07}" type="pres">
      <dgm:prSet presAssocID="{C0099409-70ED-405E-80D9-74F2F103B62E}" presName="parentLin" presStyleCnt="0"/>
      <dgm:spPr/>
    </dgm:pt>
    <dgm:pt modelId="{C69DF4F8-9E1F-4BC8-9399-AA8CC1658E67}" type="pres">
      <dgm:prSet presAssocID="{C0099409-70ED-405E-80D9-74F2F103B62E}" presName="parentLeftMargin" presStyleLbl="node1" presStyleIdx="3" presStyleCnt="7"/>
      <dgm:spPr/>
    </dgm:pt>
    <dgm:pt modelId="{60DFD136-B017-4E48-87C9-906265FF9410}" type="pres">
      <dgm:prSet presAssocID="{C0099409-70ED-405E-80D9-74F2F103B62E}" presName="parentText" presStyleLbl="node1" presStyleIdx="4" presStyleCnt="7" custScaleX="142857" custScaleY="106489">
        <dgm:presLayoutVars>
          <dgm:chMax val="0"/>
          <dgm:bulletEnabled val="1"/>
        </dgm:presLayoutVars>
      </dgm:prSet>
      <dgm:spPr/>
    </dgm:pt>
    <dgm:pt modelId="{B533C92D-E421-4B1E-A2CC-93DF90214996}" type="pres">
      <dgm:prSet presAssocID="{C0099409-70ED-405E-80D9-74F2F103B62E}" presName="negativeSpace" presStyleCnt="0"/>
      <dgm:spPr/>
    </dgm:pt>
    <dgm:pt modelId="{A9BB2F3D-A285-4811-B8AB-AF8DFC1942E0}" type="pres">
      <dgm:prSet presAssocID="{C0099409-70ED-405E-80D9-74F2F103B62E}" presName="childText" presStyleLbl="conFgAcc1" presStyleIdx="4" presStyleCnt="7">
        <dgm:presLayoutVars>
          <dgm:bulletEnabled val="1"/>
        </dgm:presLayoutVars>
      </dgm:prSet>
      <dgm:spPr/>
    </dgm:pt>
    <dgm:pt modelId="{57F2ECF7-7525-4146-94DD-0366B63D1891}" type="pres">
      <dgm:prSet presAssocID="{1E0C9638-6225-4322-ACFC-E759926B821D}" presName="spaceBetweenRectangles" presStyleCnt="0"/>
      <dgm:spPr/>
    </dgm:pt>
    <dgm:pt modelId="{58D3A106-201B-488C-B371-A4A056C707F9}" type="pres">
      <dgm:prSet presAssocID="{DE286768-B5CE-4478-AAA3-C63E96BA0A45}" presName="parentLin" presStyleCnt="0"/>
      <dgm:spPr/>
    </dgm:pt>
    <dgm:pt modelId="{4AE7FC81-855E-4C89-98D7-87B48DFC3476}" type="pres">
      <dgm:prSet presAssocID="{DE286768-B5CE-4478-AAA3-C63E96BA0A45}" presName="parentLeftMargin" presStyleLbl="node1" presStyleIdx="4" presStyleCnt="7"/>
      <dgm:spPr/>
    </dgm:pt>
    <dgm:pt modelId="{51F7E6FB-BD46-4791-B158-D4001E4D86D9}" type="pres">
      <dgm:prSet presAssocID="{DE286768-B5CE-4478-AAA3-C63E96BA0A45}" presName="parentText" presStyleLbl="node1" presStyleIdx="5" presStyleCnt="7" custScaleX="142857" custScaleY="101426">
        <dgm:presLayoutVars>
          <dgm:chMax val="0"/>
          <dgm:bulletEnabled val="1"/>
        </dgm:presLayoutVars>
      </dgm:prSet>
      <dgm:spPr/>
    </dgm:pt>
    <dgm:pt modelId="{B277BB99-2C22-4AC9-B494-58135D05EE14}" type="pres">
      <dgm:prSet presAssocID="{DE286768-B5CE-4478-AAA3-C63E96BA0A45}" presName="negativeSpace" presStyleCnt="0"/>
      <dgm:spPr/>
    </dgm:pt>
    <dgm:pt modelId="{57BB6295-C9D5-4EDD-9D2E-6F0FF36038D3}" type="pres">
      <dgm:prSet presAssocID="{DE286768-B5CE-4478-AAA3-C63E96BA0A45}" presName="childText" presStyleLbl="conFgAcc1" presStyleIdx="5" presStyleCnt="7">
        <dgm:presLayoutVars>
          <dgm:bulletEnabled val="1"/>
        </dgm:presLayoutVars>
      </dgm:prSet>
      <dgm:spPr/>
    </dgm:pt>
    <dgm:pt modelId="{07DD46C9-555E-4898-B6F3-4C433C77E014}" type="pres">
      <dgm:prSet presAssocID="{5B265733-0BCE-450D-A037-138145F3B5CE}" presName="spaceBetweenRectangles" presStyleCnt="0"/>
      <dgm:spPr/>
    </dgm:pt>
    <dgm:pt modelId="{593E3813-E797-4B4A-B7FE-5FB1A227A6F4}" type="pres">
      <dgm:prSet presAssocID="{1CF90DC9-3DE7-43A3-8425-CB053B3354CF}" presName="parentLin" presStyleCnt="0"/>
      <dgm:spPr/>
    </dgm:pt>
    <dgm:pt modelId="{40F7549F-252B-4E83-85A6-1348A55B91F1}" type="pres">
      <dgm:prSet presAssocID="{1CF90DC9-3DE7-43A3-8425-CB053B3354CF}" presName="parentLeftMargin" presStyleLbl="node1" presStyleIdx="5" presStyleCnt="7"/>
      <dgm:spPr/>
    </dgm:pt>
    <dgm:pt modelId="{3F9D7FE6-56F7-4C43-B6BB-ED9D4CACAD0B}" type="pres">
      <dgm:prSet presAssocID="{1CF90DC9-3DE7-43A3-8425-CB053B3354CF}" presName="parentText" presStyleLbl="node1" presStyleIdx="6" presStyleCnt="7" custScaleX="142857" custScaleY="101427">
        <dgm:presLayoutVars>
          <dgm:chMax val="0"/>
          <dgm:bulletEnabled val="1"/>
        </dgm:presLayoutVars>
      </dgm:prSet>
      <dgm:spPr/>
    </dgm:pt>
    <dgm:pt modelId="{DCB3CB01-EA42-482E-8A4B-4EA19AA709F8}" type="pres">
      <dgm:prSet presAssocID="{1CF90DC9-3DE7-43A3-8425-CB053B3354CF}" presName="negativeSpace" presStyleCnt="0"/>
      <dgm:spPr/>
    </dgm:pt>
    <dgm:pt modelId="{9AD97358-AD58-4FD7-8C03-6C5147C35957}" type="pres">
      <dgm:prSet presAssocID="{1CF90DC9-3DE7-43A3-8425-CB053B3354CF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2666E609-5AF9-47F8-9CFD-B7F5315620AD}" type="presOf" srcId="{1CF90DC9-3DE7-43A3-8425-CB053B3354CF}" destId="{3F9D7FE6-56F7-4C43-B6BB-ED9D4CACAD0B}" srcOrd="1" destOrd="0" presId="urn:microsoft.com/office/officeart/2005/8/layout/list1"/>
    <dgm:cxn modelId="{652D1715-B1D1-4044-B062-8220046DCE60}" srcId="{4FF58A98-E495-4169-B766-42B73E303757}" destId="{212A8B73-BA21-4E7C-916D-C2CFDEFC98FB}" srcOrd="3" destOrd="0" parTransId="{D3804C1F-E778-4CE4-87E0-F46D7C687685}" sibTransId="{2411ACBE-6097-455F-A60A-B8BC5C333C77}"/>
    <dgm:cxn modelId="{C6FA3C31-6DA3-4218-B11B-06245165253B}" type="presOf" srcId="{4FF58A98-E495-4169-B766-42B73E303757}" destId="{8EABCBFA-6CB7-48F1-B7E3-EFF3F1B5612D}" srcOrd="0" destOrd="0" presId="urn:microsoft.com/office/officeart/2005/8/layout/list1"/>
    <dgm:cxn modelId="{95543333-57CB-4497-A0FF-771156754F9E}" type="presOf" srcId="{C0099409-70ED-405E-80D9-74F2F103B62E}" destId="{60DFD136-B017-4E48-87C9-906265FF9410}" srcOrd="1" destOrd="0" presId="urn:microsoft.com/office/officeart/2005/8/layout/list1"/>
    <dgm:cxn modelId="{E3E27A34-6DA5-4033-BBE8-0B075574477B}" type="presOf" srcId="{0E74AFCB-DDD1-4088-942B-05CFE6EEB0EA}" destId="{02F3C67A-C946-46D0-B775-664FA54F9E94}" srcOrd="1" destOrd="0" presId="urn:microsoft.com/office/officeart/2005/8/layout/list1"/>
    <dgm:cxn modelId="{B6F74F3A-21D8-41EE-952B-067DE3628741}" type="presOf" srcId="{42B15B20-D3E1-45CF-9E6E-16AFC36F3C02}" destId="{CE527C2E-20CF-40E6-A106-794AC770FFFD}" srcOrd="0" destOrd="0" presId="urn:microsoft.com/office/officeart/2005/8/layout/list1"/>
    <dgm:cxn modelId="{4B04AA5C-5A28-4B42-B6C1-128268665B04}" srcId="{4FF58A98-E495-4169-B766-42B73E303757}" destId="{0E74AFCB-DDD1-4088-942B-05CFE6EEB0EA}" srcOrd="2" destOrd="0" parTransId="{DD28022E-4224-4EAE-8434-63DFCCC65F58}" sibTransId="{E56DD4CD-E78E-48B7-B41F-ED27129AE10D}"/>
    <dgm:cxn modelId="{D8666C5E-6130-4B6E-A36E-DDBBF1AB1BB0}" type="presOf" srcId="{42B15B20-D3E1-45CF-9E6E-16AFC36F3C02}" destId="{D1B36071-9CEC-435E-8CBA-BC0008AF9983}" srcOrd="1" destOrd="0" presId="urn:microsoft.com/office/officeart/2005/8/layout/list1"/>
    <dgm:cxn modelId="{E9E61C70-E0EC-4BB0-8965-8669871B2F18}" type="presOf" srcId="{C0099409-70ED-405E-80D9-74F2F103B62E}" destId="{C69DF4F8-9E1F-4BC8-9399-AA8CC1658E67}" srcOrd="0" destOrd="0" presId="urn:microsoft.com/office/officeart/2005/8/layout/list1"/>
    <dgm:cxn modelId="{8168F575-7409-474C-B491-497EF9179F9E}" type="presOf" srcId="{212A8B73-BA21-4E7C-916D-C2CFDEFC98FB}" destId="{2D8B5CD4-94C6-47F9-A879-738820B971A4}" srcOrd="1" destOrd="0" presId="urn:microsoft.com/office/officeart/2005/8/layout/list1"/>
    <dgm:cxn modelId="{4BC6CC84-478F-43A7-9796-AF9F5BCECAC8}" srcId="{4FF58A98-E495-4169-B766-42B73E303757}" destId="{2E7948A3-400F-4B43-870F-8D8DB5F35B43}" srcOrd="0" destOrd="0" parTransId="{849982AB-077E-4DFE-ACE7-64CF5E3096D4}" sibTransId="{E9EC661F-1554-418F-A6DF-0048B7C40734}"/>
    <dgm:cxn modelId="{A31FC385-7CFF-465E-8CBE-A5FD92585CFD}" type="presOf" srcId="{0E74AFCB-DDD1-4088-942B-05CFE6EEB0EA}" destId="{7AE2111B-44D5-4B10-8523-18A47CD43BF0}" srcOrd="0" destOrd="0" presId="urn:microsoft.com/office/officeart/2005/8/layout/list1"/>
    <dgm:cxn modelId="{3FB4B287-40B5-4164-A79F-836D7C3454D6}" type="presOf" srcId="{2E7948A3-400F-4B43-870F-8D8DB5F35B43}" destId="{58417274-C46B-4E53-88A2-401AD821E370}" srcOrd="0" destOrd="0" presId="urn:microsoft.com/office/officeart/2005/8/layout/list1"/>
    <dgm:cxn modelId="{6595DF96-CB7C-4ED1-B155-DC5B16EB4982}" srcId="{4FF58A98-E495-4169-B766-42B73E303757}" destId="{DE286768-B5CE-4478-AAA3-C63E96BA0A45}" srcOrd="5" destOrd="0" parTransId="{6D5C1389-3C7F-454C-A056-25ABB38C7043}" sibTransId="{5B265733-0BCE-450D-A037-138145F3B5CE}"/>
    <dgm:cxn modelId="{071CE0A7-8F0E-463D-BE23-B395342961D1}" srcId="{4FF58A98-E495-4169-B766-42B73E303757}" destId="{42B15B20-D3E1-45CF-9E6E-16AFC36F3C02}" srcOrd="1" destOrd="0" parTransId="{0ACB756D-61AC-4398-8E55-77D353D4B9B6}" sibTransId="{69908033-7E20-48F5-B7C5-67413AC06222}"/>
    <dgm:cxn modelId="{A01D74BE-D673-4454-9204-5CD370C07AAC}" type="presOf" srcId="{DE286768-B5CE-4478-AAA3-C63E96BA0A45}" destId="{51F7E6FB-BD46-4791-B158-D4001E4D86D9}" srcOrd="1" destOrd="0" presId="urn:microsoft.com/office/officeart/2005/8/layout/list1"/>
    <dgm:cxn modelId="{F12BF9BF-D436-491A-ABB5-B7382DD2E8B6}" srcId="{4FF58A98-E495-4169-B766-42B73E303757}" destId="{1CF90DC9-3DE7-43A3-8425-CB053B3354CF}" srcOrd="6" destOrd="0" parTransId="{6C3F04E7-B2D0-4478-B589-E310D2DEAF29}" sibTransId="{3511CBB9-281F-48EB-9F0E-E86AF0306D13}"/>
    <dgm:cxn modelId="{47CE4FC1-CFD8-4C47-8D47-D8913EADA4C0}" type="presOf" srcId="{2E7948A3-400F-4B43-870F-8D8DB5F35B43}" destId="{41C064D7-B895-4647-888B-ADA2894912F4}" srcOrd="1" destOrd="0" presId="urn:microsoft.com/office/officeart/2005/8/layout/list1"/>
    <dgm:cxn modelId="{9A9E55C2-DC6C-430E-86C5-1C061EED8237}" srcId="{4FF58A98-E495-4169-B766-42B73E303757}" destId="{C0099409-70ED-405E-80D9-74F2F103B62E}" srcOrd="4" destOrd="0" parTransId="{48274207-7860-43BD-9E33-653B2ECBBD0B}" sibTransId="{1E0C9638-6225-4322-ACFC-E759926B821D}"/>
    <dgm:cxn modelId="{CBA624CD-D5EE-477D-81BC-2572B3C302C7}" type="presOf" srcId="{DE286768-B5CE-4478-AAA3-C63E96BA0A45}" destId="{4AE7FC81-855E-4C89-98D7-87B48DFC3476}" srcOrd="0" destOrd="0" presId="urn:microsoft.com/office/officeart/2005/8/layout/list1"/>
    <dgm:cxn modelId="{50865AD8-596A-42C9-A84A-5B50C2ABF355}" type="presOf" srcId="{1CF90DC9-3DE7-43A3-8425-CB053B3354CF}" destId="{40F7549F-252B-4E83-85A6-1348A55B91F1}" srcOrd="0" destOrd="0" presId="urn:microsoft.com/office/officeart/2005/8/layout/list1"/>
    <dgm:cxn modelId="{40B101D9-7C8F-46C9-BF65-3FDEE51CE85F}" type="presOf" srcId="{212A8B73-BA21-4E7C-916D-C2CFDEFC98FB}" destId="{27718BAC-FDF1-4770-B07D-9EBFB21989DB}" srcOrd="0" destOrd="0" presId="urn:microsoft.com/office/officeart/2005/8/layout/list1"/>
    <dgm:cxn modelId="{A335F832-4969-4C5B-A211-BD9CB891B800}" type="presParOf" srcId="{8EABCBFA-6CB7-48F1-B7E3-EFF3F1B5612D}" destId="{462A6A54-B023-478A-8200-EE53CD076190}" srcOrd="0" destOrd="0" presId="urn:microsoft.com/office/officeart/2005/8/layout/list1"/>
    <dgm:cxn modelId="{ED474186-6975-4A75-BDD5-2E4DF7FBE818}" type="presParOf" srcId="{462A6A54-B023-478A-8200-EE53CD076190}" destId="{58417274-C46B-4E53-88A2-401AD821E370}" srcOrd="0" destOrd="0" presId="urn:microsoft.com/office/officeart/2005/8/layout/list1"/>
    <dgm:cxn modelId="{32015917-54EB-47E2-B96D-F3442D4FDDFA}" type="presParOf" srcId="{462A6A54-B023-478A-8200-EE53CD076190}" destId="{41C064D7-B895-4647-888B-ADA2894912F4}" srcOrd="1" destOrd="0" presId="urn:microsoft.com/office/officeart/2005/8/layout/list1"/>
    <dgm:cxn modelId="{E40CCFC4-558C-4E7B-832E-BBD643B6416C}" type="presParOf" srcId="{8EABCBFA-6CB7-48F1-B7E3-EFF3F1B5612D}" destId="{7FA69F61-B469-47D0-B053-B5DC4A411BB1}" srcOrd="1" destOrd="0" presId="urn:microsoft.com/office/officeart/2005/8/layout/list1"/>
    <dgm:cxn modelId="{65B3078E-09C3-414F-B16F-5D5BA6764097}" type="presParOf" srcId="{8EABCBFA-6CB7-48F1-B7E3-EFF3F1B5612D}" destId="{1DA0BC3E-9069-4C21-AC15-CF259B48CC07}" srcOrd="2" destOrd="0" presId="urn:microsoft.com/office/officeart/2005/8/layout/list1"/>
    <dgm:cxn modelId="{558E91C7-2893-418C-AE48-D2D55A6EE624}" type="presParOf" srcId="{8EABCBFA-6CB7-48F1-B7E3-EFF3F1B5612D}" destId="{75C8CED2-77A9-475C-983E-9E71ABBFA989}" srcOrd="3" destOrd="0" presId="urn:microsoft.com/office/officeart/2005/8/layout/list1"/>
    <dgm:cxn modelId="{839EEE39-2EBD-4D26-A02F-9E185AFAF88A}" type="presParOf" srcId="{8EABCBFA-6CB7-48F1-B7E3-EFF3F1B5612D}" destId="{01E28F8D-5512-46C8-BDFD-63DDCD3E5B7A}" srcOrd="4" destOrd="0" presId="urn:microsoft.com/office/officeart/2005/8/layout/list1"/>
    <dgm:cxn modelId="{86DC48D1-5B53-4D8C-BB8E-C40016640099}" type="presParOf" srcId="{01E28F8D-5512-46C8-BDFD-63DDCD3E5B7A}" destId="{CE527C2E-20CF-40E6-A106-794AC770FFFD}" srcOrd="0" destOrd="0" presId="urn:microsoft.com/office/officeart/2005/8/layout/list1"/>
    <dgm:cxn modelId="{3E066791-2FE8-4577-A79E-EFB06F1CA52D}" type="presParOf" srcId="{01E28F8D-5512-46C8-BDFD-63DDCD3E5B7A}" destId="{D1B36071-9CEC-435E-8CBA-BC0008AF9983}" srcOrd="1" destOrd="0" presId="urn:microsoft.com/office/officeart/2005/8/layout/list1"/>
    <dgm:cxn modelId="{D7A5B63A-9ED9-40B4-B656-80457C72D3A6}" type="presParOf" srcId="{8EABCBFA-6CB7-48F1-B7E3-EFF3F1B5612D}" destId="{E5E4B2FD-ED93-4955-863A-20DC5030CF5A}" srcOrd="5" destOrd="0" presId="urn:microsoft.com/office/officeart/2005/8/layout/list1"/>
    <dgm:cxn modelId="{948EE3B2-97A3-4F08-9132-BB48B2A7A7FE}" type="presParOf" srcId="{8EABCBFA-6CB7-48F1-B7E3-EFF3F1B5612D}" destId="{98F259A8-4C30-4FDE-BCC5-B3926FC10E99}" srcOrd="6" destOrd="0" presId="urn:microsoft.com/office/officeart/2005/8/layout/list1"/>
    <dgm:cxn modelId="{DBBADE1A-02B5-43DF-84F0-3A3F85163F1F}" type="presParOf" srcId="{8EABCBFA-6CB7-48F1-B7E3-EFF3F1B5612D}" destId="{5B3DF162-289C-45DC-8102-CD3610404018}" srcOrd="7" destOrd="0" presId="urn:microsoft.com/office/officeart/2005/8/layout/list1"/>
    <dgm:cxn modelId="{4F5552F5-870E-47D6-B487-173170BF64BA}" type="presParOf" srcId="{8EABCBFA-6CB7-48F1-B7E3-EFF3F1B5612D}" destId="{D8502836-066F-462E-83B9-E98F1C84902B}" srcOrd="8" destOrd="0" presId="urn:microsoft.com/office/officeart/2005/8/layout/list1"/>
    <dgm:cxn modelId="{15C3E237-675C-42B1-B5E9-C5E4D060F661}" type="presParOf" srcId="{D8502836-066F-462E-83B9-E98F1C84902B}" destId="{7AE2111B-44D5-4B10-8523-18A47CD43BF0}" srcOrd="0" destOrd="0" presId="urn:microsoft.com/office/officeart/2005/8/layout/list1"/>
    <dgm:cxn modelId="{D4FD638E-7818-4C17-B1CC-A1851F3E925D}" type="presParOf" srcId="{D8502836-066F-462E-83B9-E98F1C84902B}" destId="{02F3C67A-C946-46D0-B775-664FA54F9E94}" srcOrd="1" destOrd="0" presId="urn:microsoft.com/office/officeart/2005/8/layout/list1"/>
    <dgm:cxn modelId="{816025B7-F42A-4D5D-8B27-3D88A5AD2753}" type="presParOf" srcId="{8EABCBFA-6CB7-48F1-B7E3-EFF3F1B5612D}" destId="{D1BDE24A-1406-4072-BE6D-840B14F53A5B}" srcOrd="9" destOrd="0" presId="urn:microsoft.com/office/officeart/2005/8/layout/list1"/>
    <dgm:cxn modelId="{37025787-C19F-43A3-9C2B-90DDF6591FCD}" type="presParOf" srcId="{8EABCBFA-6CB7-48F1-B7E3-EFF3F1B5612D}" destId="{691B3875-CB0D-474A-9F8E-B47810CB57A4}" srcOrd="10" destOrd="0" presId="urn:microsoft.com/office/officeart/2005/8/layout/list1"/>
    <dgm:cxn modelId="{178ACCF7-2716-4D31-BE03-F8C865E958BA}" type="presParOf" srcId="{8EABCBFA-6CB7-48F1-B7E3-EFF3F1B5612D}" destId="{9BD2DD83-830A-4EEB-9CF0-D15FBF09038B}" srcOrd="11" destOrd="0" presId="urn:microsoft.com/office/officeart/2005/8/layout/list1"/>
    <dgm:cxn modelId="{8027AB22-01DC-4663-B10D-9C2D8213052C}" type="presParOf" srcId="{8EABCBFA-6CB7-48F1-B7E3-EFF3F1B5612D}" destId="{B5716F2B-2414-41CA-9E9F-3218BC881B0C}" srcOrd="12" destOrd="0" presId="urn:microsoft.com/office/officeart/2005/8/layout/list1"/>
    <dgm:cxn modelId="{EB8C3D30-9704-4A4A-AF75-8EFD85A4104D}" type="presParOf" srcId="{B5716F2B-2414-41CA-9E9F-3218BC881B0C}" destId="{27718BAC-FDF1-4770-B07D-9EBFB21989DB}" srcOrd="0" destOrd="0" presId="urn:microsoft.com/office/officeart/2005/8/layout/list1"/>
    <dgm:cxn modelId="{044E41E0-337A-4517-AA85-48DD2DFC3880}" type="presParOf" srcId="{B5716F2B-2414-41CA-9E9F-3218BC881B0C}" destId="{2D8B5CD4-94C6-47F9-A879-738820B971A4}" srcOrd="1" destOrd="0" presId="urn:microsoft.com/office/officeart/2005/8/layout/list1"/>
    <dgm:cxn modelId="{0A0A3AB9-F38C-42AC-9E9A-4409324E70BF}" type="presParOf" srcId="{8EABCBFA-6CB7-48F1-B7E3-EFF3F1B5612D}" destId="{C2085FB7-7746-4164-8A4A-64925531E934}" srcOrd="13" destOrd="0" presId="urn:microsoft.com/office/officeart/2005/8/layout/list1"/>
    <dgm:cxn modelId="{0EBD1347-9935-4136-82C7-5954C5353373}" type="presParOf" srcId="{8EABCBFA-6CB7-48F1-B7E3-EFF3F1B5612D}" destId="{C0B3B207-626E-44F3-B337-0986FE2FE368}" srcOrd="14" destOrd="0" presId="urn:microsoft.com/office/officeart/2005/8/layout/list1"/>
    <dgm:cxn modelId="{5769F093-CBD7-478D-8201-1ABA8D21AC1B}" type="presParOf" srcId="{8EABCBFA-6CB7-48F1-B7E3-EFF3F1B5612D}" destId="{7A8E4ED5-BF7F-4714-8493-05B2E7F07BB5}" srcOrd="15" destOrd="0" presId="urn:microsoft.com/office/officeart/2005/8/layout/list1"/>
    <dgm:cxn modelId="{341EB1CC-4887-461D-BFD5-CAE3EBC60320}" type="presParOf" srcId="{8EABCBFA-6CB7-48F1-B7E3-EFF3F1B5612D}" destId="{CCA74BFD-E484-4DED-AE99-523D6FA8FB07}" srcOrd="16" destOrd="0" presId="urn:microsoft.com/office/officeart/2005/8/layout/list1"/>
    <dgm:cxn modelId="{60EBD658-64BF-4D18-9C8B-B368B3120E2B}" type="presParOf" srcId="{CCA74BFD-E484-4DED-AE99-523D6FA8FB07}" destId="{C69DF4F8-9E1F-4BC8-9399-AA8CC1658E67}" srcOrd="0" destOrd="0" presId="urn:microsoft.com/office/officeart/2005/8/layout/list1"/>
    <dgm:cxn modelId="{FDBFD59D-45C6-4231-8FAE-2292CFFB016D}" type="presParOf" srcId="{CCA74BFD-E484-4DED-AE99-523D6FA8FB07}" destId="{60DFD136-B017-4E48-87C9-906265FF9410}" srcOrd="1" destOrd="0" presId="urn:microsoft.com/office/officeart/2005/8/layout/list1"/>
    <dgm:cxn modelId="{576CFF3B-96B4-406F-8515-BA842454C10D}" type="presParOf" srcId="{8EABCBFA-6CB7-48F1-B7E3-EFF3F1B5612D}" destId="{B533C92D-E421-4B1E-A2CC-93DF90214996}" srcOrd="17" destOrd="0" presId="urn:microsoft.com/office/officeart/2005/8/layout/list1"/>
    <dgm:cxn modelId="{BDEB03CB-CC5B-4D0E-A54A-39F285A9E0B8}" type="presParOf" srcId="{8EABCBFA-6CB7-48F1-B7E3-EFF3F1B5612D}" destId="{A9BB2F3D-A285-4811-B8AB-AF8DFC1942E0}" srcOrd="18" destOrd="0" presId="urn:microsoft.com/office/officeart/2005/8/layout/list1"/>
    <dgm:cxn modelId="{45B3771E-90F8-4969-AAFD-4C7C0BDF16E4}" type="presParOf" srcId="{8EABCBFA-6CB7-48F1-B7E3-EFF3F1B5612D}" destId="{57F2ECF7-7525-4146-94DD-0366B63D1891}" srcOrd="19" destOrd="0" presId="urn:microsoft.com/office/officeart/2005/8/layout/list1"/>
    <dgm:cxn modelId="{ECF4E634-12A6-4E0A-B291-AAC3E7608184}" type="presParOf" srcId="{8EABCBFA-6CB7-48F1-B7E3-EFF3F1B5612D}" destId="{58D3A106-201B-488C-B371-A4A056C707F9}" srcOrd="20" destOrd="0" presId="urn:microsoft.com/office/officeart/2005/8/layout/list1"/>
    <dgm:cxn modelId="{C792BE00-155D-4372-8FAE-DE33A0144047}" type="presParOf" srcId="{58D3A106-201B-488C-B371-A4A056C707F9}" destId="{4AE7FC81-855E-4C89-98D7-87B48DFC3476}" srcOrd="0" destOrd="0" presId="urn:microsoft.com/office/officeart/2005/8/layout/list1"/>
    <dgm:cxn modelId="{2C1C4983-CC60-4FE7-B178-E1F45EBC91FB}" type="presParOf" srcId="{58D3A106-201B-488C-B371-A4A056C707F9}" destId="{51F7E6FB-BD46-4791-B158-D4001E4D86D9}" srcOrd="1" destOrd="0" presId="urn:microsoft.com/office/officeart/2005/8/layout/list1"/>
    <dgm:cxn modelId="{B20BD282-7EB5-4C76-B1A7-0EB34BCF4148}" type="presParOf" srcId="{8EABCBFA-6CB7-48F1-B7E3-EFF3F1B5612D}" destId="{B277BB99-2C22-4AC9-B494-58135D05EE14}" srcOrd="21" destOrd="0" presId="urn:microsoft.com/office/officeart/2005/8/layout/list1"/>
    <dgm:cxn modelId="{BE7AE536-4A53-42FE-B89E-FEB66C9D9E86}" type="presParOf" srcId="{8EABCBFA-6CB7-48F1-B7E3-EFF3F1B5612D}" destId="{57BB6295-C9D5-4EDD-9D2E-6F0FF36038D3}" srcOrd="22" destOrd="0" presId="urn:microsoft.com/office/officeart/2005/8/layout/list1"/>
    <dgm:cxn modelId="{8E879E36-AB53-467C-A52C-494A70C475CC}" type="presParOf" srcId="{8EABCBFA-6CB7-48F1-B7E3-EFF3F1B5612D}" destId="{07DD46C9-555E-4898-B6F3-4C433C77E014}" srcOrd="23" destOrd="0" presId="urn:microsoft.com/office/officeart/2005/8/layout/list1"/>
    <dgm:cxn modelId="{B2BAB287-B7D9-4321-A9F6-7AA86D75CCCC}" type="presParOf" srcId="{8EABCBFA-6CB7-48F1-B7E3-EFF3F1B5612D}" destId="{593E3813-E797-4B4A-B7FE-5FB1A227A6F4}" srcOrd="24" destOrd="0" presId="urn:microsoft.com/office/officeart/2005/8/layout/list1"/>
    <dgm:cxn modelId="{6D798B2F-CF66-4BF4-99F9-21E1EE7EC813}" type="presParOf" srcId="{593E3813-E797-4B4A-B7FE-5FB1A227A6F4}" destId="{40F7549F-252B-4E83-85A6-1348A55B91F1}" srcOrd="0" destOrd="0" presId="urn:microsoft.com/office/officeart/2005/8/layout/list1"/>
    <dgm:cxn modelId="{37F5EA4C-18E4-43D8-8193-CFC31949B2F6}" type="presParOf" srcId="{593E3813-E797-4B4A-B7FE-5FB1A227A6F4}" destId="{3F9D7FE6-56F7-4C43-B6BB-ED9D4CACAD0B}" srcOrd="1" destOrd="0" presId="urn:microsoft.com/office/officeart/2005/8/layout/list1"/>
    <dgm:cxn modelId="{F576721D-18FC-4737-BEC5-43B05AF84596}" type="presParOf" srcId="{8EABCBFA-6CB7-48F1-B7E3-EFF3F1B5612D}" destId="{DCB3CB01-EA42-482E-8A4B-4EA19AA709F8}" srcOrd="25" destOrd="0" presId="urn:microsoft.com/office/officeart/2005/8/layout/list1"/>
    <dgm:cxn modelId="{409DAC10-2655-45FC-9A81-8BB3AF9E5CEC}" type="presParOf" srcId="{8EABCBFA-6CB7-48F1-B7E3-EFF3F1B5612D}" destId="{9AD97358-AD58-4FD7-8C03-6C5147C35957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F6AC24E-D2DE-4B22-A822-7D55122542CD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13E6D9AE-84FE-4C13-BE27-7657F14D9260}">
      <dgm:prSet phldrT="[Text]" custT="1"/>
      <dgm:spPr/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sz="2800" b="1" kern="1200" dirty="0"/>
            <a:t>Invaliditātes sistēmas pilnveide</a:t>
          </a:r>
          <a:endParaRPr lang="lv-LV" sz="2800" b="0" kern="1200" dirty="0">
            <a:latin typeface="Calibri" panose="020F0502020204030204"/>
            <a:ea typeface="+mn-ea"/>
            <a:cs typeface="+mn-cs"/>
          </a:endParaRPr>
        </a:p>
      </dgm:t>
    </dgm:pt>
    <dgm:pt modelId="{A3121441-A7CA-499B-B8E9-F87173D8201D}" type="parTrans" cxnId="{38BB2CE7-18E2-4349-AAE6-8A57B948B67E}">
      <dgm:prSet/>
      <dgm:spPr/>
      <dgm:t>
        <a:bodyPr/>
        <a:lstStyle/>
        <a:p>
          <a:endParaRPr lang="lv-LV"/>
        </a:p>
      </dgm:t>
    </dgm:pt>
    <dgm:pt modelId="{24E8D472-6391-461B-BC61-114749CE0B16}" type="sibTrans" cxnId="{38BB2CE7-18E2-4349-AAE6-8A57B948B67E}">
      <dgm:prSet/>
      <dgm:spPr/>
      <dgm:t>
        <a:bodyPr/>
        <a:lstStyle/>
        <a:p>
          <a:endParaRPr lang="lv-LV"/>
        </a:p>
      </dgm:t>
    </dgm:pt>
    <dgm:pt modelId="{BDCD6469-D58C-436A-8712-D3493A540DED}">
      <dgm:prSet phldrT="[Text]" custT="1"/>
      <dgm:spPr/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sz="2800" b="1" kern="1200" dirty="0"/>
            <a:t>Digitālo risinājumu integrācija </a:t>
          </a:r>
          <a:r>
            <a:rPr lang="lv-LV" sz="2800" kern="1200" dirty="0"/>
            <a:t>sociālajos pakalpojumos</a:t>
          </a:r>
          <a:endParaRPr lang="lv-LV" sz="2800" b="0" kern="1200" noProof="0" dirty="0">
            <a:latin typeface="Calibri" panose="020F0502020204030204"/>
            <a:ea typeface="+mn-ea"/>
            <a:cs typeface="+mn-cs"/>
          </a:endParaRPr>
        </a:p>
      </dgm:t>
    </dgm:pt>
    <dgm:pt modelId="{B6C8E3F2-5BD3-4629-98E6-210686A79DCA}" type="parTrans" cxnId="{232FAE06-71AA-4E86-87AB-93662BCC6606}">
      <dgm:prSet/>
      <dgm:spPr/>
      <dgm:t>
        <a:bodyPr/>
        <a:lstStyle/>
        <a:p>
          <a:endParaRPr lang="lv-LV"/>
        </a:p>
      </dgm:t>
    </dgm:pt>
    <dgm:pt modelId="{1C9A4248-FC9B-488F-AE0F-77C50F2B28F0}" type="sibTrans" cxnId="{232FAE06-71AA-4E86-87AB-93662BCC6606}">
      <dgm:prSet/>
      <dgm:spPr/>
      <dgm:t>
        <a:bodyPr/>
        <a:lstStyle/>
        <a:p>
          <a:endParaRPr lang="lv-LV"/>
        </a:p>
      </dgm:t>
    </dgm:pt>
    <dgm:pt modelId="{0D333A62-3DEE-4EB3-86C4-8D6FB3854792}">
      <dgm:prSet phldrT="[Text]" custT="1"/>
      <dgm:spPr/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b="1" kern="1200" noProof="0"/>
            <a:t>Cilvēkresursu piesaiste</a:t>
          </a:r>
          <a:endParaRPr lang="lv-LV" sz="2800" b="0" kern="1200" noProof="0" dirty="0">
            <a:latin typeface="Calibri" panose="020F0502020204030204"/>
            <a:ea typeface="+mn-ea"/>
            <a:cs typeface="+mn-cs"/>
          </a:endParaRPr>
        </a:p>
      </dgm:t>
    </dgm:pt>
    <dgm:pt modelId="{C5D697F1-A52B-43D5-A882-943960F9DDB8}" type="parTrans" cxnId="{B0FBE2A2-331F-4A46-971F-7DBE74699B7D}">
      <dgm:prSet/>
      <dgm:spPr/>
      <dgm:t>
        <a:bodyPr/>
        <a:lstStyle/>
        <a:p>
          <a:endParaRPr lang="lv-LV"/>
        </a:p>
      </dgm:t>
    </dgm:pt>
    <dgm:pt modelId="{2F1A9E34-2E21-4D2A-B159-07E3FE29BCDF}" type="sibTrans" cxnId="{B0FBE2A2-331F-4A46-971F-7DBE74699B7D}">
      <dgm:prSet/>
      <dgm:spPr/>
      <dgm:t>
        <a:bodyPr/>
        <a:lstStyle/>
        <a:p>
          <a:endParaRPr lang="lv-LV"/>
        </a:p>
      </dgm:t>
    </dgm:pt>
    <dgm:pt modelId="{D60A2ABC-2133-45E3-ADA5-D50D0E673972}" type="pres">
      <dgm:prSet presAssocID="{DF6AC24E-D2DE-4B22-A822-7D55122542CD}" presName="diagram" presStyleCnt="0">
        <dgm:presLayoutVars>
          <dgm:dir/>
          <dgm:resizeHandles val="exact"/>
        </dgm:presLayoutVars>
      </dgm:prSet>
      <dgm:spPr/>
    </dgm:pt>
    <dgm:pt modelId="{8FE1927E-935A-4CD5-B67A-86DCC9B6D87B}" type="pres">
      <dgm:prSet presAssocID="{13E6D9AE-84FE-4C13-BE27-7657F14D9260}" presName="node" presStyleLbl="node1" presStyleIdx="0" presStyleCnt="3">
        <dgm:presLayoutVars>
          <dgm:bulletEnabled val="1"/>
        </dgm:presLayoutVars>
      </dgm:prSet>
      <dgm:spPr/>
    </dgm:pt>
    <dgm:pt modelId="{3ED37BA9-B893-4C26-9AC5-7F32F88AB18D}" type="pres">
      <dgm:prSet presAssocID="{24E8D472-6391-461B-BC61-114749CE0B16}" presName="sibTrans" presStyleCnt="0"/>
      <dgm:spPr/>
    </dgm:pt>
    <dgm:pt modelId="{16ED6202-6D0F-462D-AD55-A8EC3D9339DE}" type="pres">
      <dgm:prSet presAssocID="{BDCD6469-D58C-436A-8712-D3493A540DED}" presName="node" presStyleLbl="node1" presStyleIdx="1" presStyleCnt="3">
        <dgm:presLayoutVars>
          <dgm:bulletEnabled val="1"/>
        </dgm:presLayoutVars>
      </dgm:prSet>
      <dgm:spPr/>
    </dgm:pt>
    <dgm:pt modelId="{4046C59E-63A9-44A9-9AAF-DCA9CD6F7BDB}" type="pres">
      <dgm:prSet presAssocID="{1C9A4248-FC9B-488F-AE0F-77C50F2B28F0}" presName="sibTrans" presStyleCnt="0"/>
      <dgm:spPr/>
    </dgm:pt>
    <dgm:pt modelId="{4019A68B-2127-4C8A-B7C9-DDE2DCDCC4AA}" type="pres">
      <dgm:prSet presAssocID="{0D333A62-3DEE-4EB3-86C4-8D6FB3854792}" presName="node" presStyleLbl="node1" presStyleIdx="2" presStyleCnt="3">
        <dgm:presLayoutVars>
          <dgm:bulletEnabled val="1"/>
        </dgm:presLayoutVars>
      </dgm:prSet>
      <dgm:spPr/>
    </dgm:pt>
  </dgm:ptLst>
  <dgm:cxnLst>
    <dgm:cxn modelId="{232FAE06-71AA-4E86-87AB-93662BCC6606}" srcId="{DF6AC24E-D2DE-4B22-A822-7D55122542CD}" destId="{BDCD6469-D58C-436A-8712-D3493A540DED}" srcOrd="1" destOrd="0" parTransId="{B6C8E3F2-5BD3-4629-98E6-210686A79DCA}" sibTransId="{1C9A4248-FC9B-488F-AE0F-77C50F2B28F0}"/>
    <dgm:cxn modelId="{E51C133B-A6E1-458E-9360-3D0DB682CBDE}" type="presOf" srcId="{BDCD6469-D58C-436A-8712-D3493A540DED}" destId="{16ED6202-6D0F-462D-AD55-A8EC3D9339DE}" srcOrd="0" destOrd="0" presId="urn:microsoft.com/office/officeart/2005/8/layout/default"/>
    <dgm:cxn modelId="{20C7CC83-6C99-4A49-B6A0-817CAB0084ED}" type="presOf" srcId="{0D333A62-3DEE-4EB3-86C4-8D6FB3854792}" destId="{4019A68B-2127-4C8A-B7C9-DDE2DCDCC4AA}" srcOrd="0" destOrd="0" presId="urn:microsoft.com/office/officeart/2005/8/layout/default"/>
    <dgm:cxn modelId="{7D26E392-F40F-4A12-A56D-66E6027BE968}" type="presOf" srcId="{13E6D9AE-84FE-4C13-BE27-7657F14D9260}" destId="{8FE1927E-935A-4CD5-B67A-86DCC9B6D87B}" srcOrd="0" destOrd="0" presId="urn:microsoft.com/office/officeart/2005/8/layout/default"/>
    <dgm:cxn modelId="{B0FBE2A2-331F-4A46-971F-7DBE74699B7D}" srcId="{DF6AC24E-D2DE-4B22-A822-7D55122542CD}" destId="{0D333A62-3DEE-4EB3-86C4-8D6FB3854792}" srcOrd="2" destOrd="0" parTransId="{C5D697F1-A52B-43D5-A882-943960F9DDB8}" sibTransId="{2F1A9E34-2E21-4D2A-B159-07E3FE29BCDF}"/>
    <dgm:cxn modelId="{6008D7E2-070C-480D-85CB-1ACFEA114411}" type="presOf" srcId="{DF6AC24E-D2DE-4B22-A822-7D55122542CD}" destId="{D60A2ABC-2133-45E3-ADA5-D50D0E673972}" srcOrd="0" destOrd="0" presId="urn:microsoft.com/office/officeart/2005/8/layout/default"/>
    <dgm:cxn modelId="{38BB2CE7-18E2-4349-AAE6-8A57B948B67E}" srcId="{DF6AC24E-D2DE-4B22-A822-7D55122542CD}" destId="{13E6D9AE-84FE-4C13-BE27-7657F14D9260}" srcOrd="0" destOrd="0" parTransId="{A3121441-A7CA-499B-B8E9-F87173D8201D}" sibTransId="{24E8D472-6391-461B-BC61-114749CE0B16}"/>
    <dgm:cxn modelId="{23349181-F8A5-449D-9C2D-C0A2A73EABD5}" type="presParOf" srcId="{D60A2ABC-2133-45E3-ADA5-D50D0E673972}" destId="{8FE1927E-935A-4CD5-B67A-86DCC9B6D87B}" srcOrd="0" destOrd="0" presId="urn:microsoft.com/office/officeart/2005/8/layout/default"/>
    <dgm:cxn modelId="{69E3780D-0CC3-4CBB-8CD0-AA1AE8DF7E48}" type="presParOf" srcId="{D60A2ABC-2133-45E3-ADA5-D50D0E673972}" destId="{3ED37BA9-B893-4C26-9AC5-7F32F88AB18D}" srcOrd="1" destOrd="0" presId="urn:microsoft.com/office/officeart/2005/8/layout/default"/>
    <dgm:cxn modelId="{AB5BFE96-938F-4F9C-BF94-8652611BAAB5}" type="presParOf" srcId="{D60A2ABC-2133-45E3-ADA5-D50D0E673972}" destId="{16ED6202-6D0F-462D-AD55-A8EC3D9339DE}" srcOrd="2" destOrd="0" presId="urn:microsoft.com/office/officeart/2005/8/layout/default"/>
    <dgm:cxn modelId="{D41C6D49-65B3-43C3-9AA1-C2EAAB05A7BD}" type="presParOf" srcId="{D60A2ABC-2133-45E3-ADA5-D50D0E673972}" destId="{4046C59E-63A9-44A9-9AAF-DCA9CD6F7BDB}" srcOrd="3" destOrd="0" presId="urn:microsoft.com/office/officeart/2005/8/layout/default"/>
    <dgm:cxn modelId="{6F7B3F3A-39E7-44A6-8FAD-3E125615309D}" type="presParOf" srcId="{D60A2ABC-2133-45E3-ADA5-D50D0E673972}" destId="{4019A68B-2127-4C8A-B7C9-DDE2DCDCC4AA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F6AC24E-D2DE-4B22-A822-7D55122542CD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13E6D9AE-84FE-4C13-BE27-7657F14D9260}">
      <dgm:prSet phldrT="[Text]" custT="1"/>
      <dgm:spPr/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altLang="lv-LV" sz="2800" b="1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Sadarbības stiprināšana </a:t>
          </a:r>
          <a:r>
            <a:rPr lang="lv-LV" altLang="lv-LV" sz="2800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(dažādos līmeņos) un izpratnes veicināšana</a:t>
          </a:r>
          <a:endParaRPr lang="lv-LV" sz="2800" kern="1200" noProof="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A3121441-A7CA-499B-B8E9-F87173D8201D}" type="parTrans" cxnId="{38BB2CE7-18E2-4349-AAE6-8A57B948B67E}">
      <dgm:prSet/>
      <dgm:spPr/>
      <dgm:t>
        <a:bodyPr/>
        <a:lstStyle/>
        <a:p>
          <a:endParaRPr lang="lv-LV"/>
        </a:p>
      </dgm:t>
    </dgm:pt>
    <dgm:pt modelId="{24E8D472-6391-461B-BC61-114749CE0B16}" type="sibTrans" cxnId="{38BB2CE7-18E2-4349-AAE6-8A57B948B67E}">
      <dgm:prSet/>
      <dgm:spPr/>
      <dgm:t>
        <a:bodyPr/>
        <a:lstStyle/>
        <a:p>
          <a:endParaRPr lang="lv-LV"/>
        </a:p>
      </dgm:t>
    </dgm:pt>
    <dgm:pt modelId="{20DC4977-7C82-4C19-B6CD-8CB80D3AA988}">
      <dgm:prSet phldrT="[Text]" custT="1"/>
      <dgm:spPr/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lv-LV" sz="2800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Turpināt ieviest </a:t>
          </a:r>
          <a:r>
            <a:rPr lang="lv-LV" altLang="lv-LV" sz="2800" b="1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uz cilvēku centrētu pieeju </a:t>
          </a:r>
          <a:r>
            <a:rPr lang="lv-LV" altLang="lv-LV" sz="2800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un pilnveidot pakalpojumus</a:t>
          </a:r>
          <a:endParaRPr lang="lv-LV" sz="2800" kern="1200" noProof="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C66EBBD-8964-48B1-894E-816FD7D5DB32}" type="parTrans" cxnId="{5204031C-2F9B-4243-AE2E-43F07428EF7D}">
      <dgm:prSet/>
      <dgm:spPr/>
      <dgm:t>
        <a:bodyPr/>
        <a:lstStyle/>
        <a:p>
          <a:endParaRPr lang="lv-LV"/>
        </a:p>
      </dgm:t>
    </dgm:pt>
    <dgm:pt modelId="{E726202D-8AE0-4800-8380-02037CC04ED9}" type="sibTrans" cxnId="{5204031C-2F9B-4243-AE2E-43F07428EF7D}">
      <dgm:prSet/>
      <dgm:spPr/>
      <dgm:t>
        <a:bodyPr/>
        <a:lstStyle/>
        <a:p>
          <a:endParaRPr lang="lv-LV"/>
        </a:p>
      </dgm:t>
    </dgm:pt>
    <dgm:pt modelId="{892727B8-07E9-4B0C-A02E-B6B6E0427ABD}">
      <dgm:prSet phldrT="[Text]" custT="1"/>
      <dgm:spPr/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altLang="lv-LV" sz="2800" b="1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Mazināt</a:t>
          </a:r>
          <a:r>
            <a:rPr lang="lv-LV" altLang="lv-LV" sz="2800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lv-LV" altLang="lv-LV" sz="2800" b="1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nodarbināto noslodzi</a:t>
          </a:r>
          <a:endParaRPr lang="lv-LV" sz="2800" b="1" kern="1200" noProof="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646F3576-21CA-4F1E-8DD7-E805FFBBDDE2}" type="parTrans" cxnId="{B3F8F85E-2DCE-4763-B5C4-8345B103C040}">
      <dgm:prSet/>
      <dgm:spPr/>
      <dgm:t>
        <a:bodyPr/>
        <a:lstStyle/>
        <a:p>
          <a:endParaRPr lang="lv-LV"/>
        </a:p>
      </dgm:t>
    </dgm:pt>
    <dgm:pt modelId="{5969913F-59D7-451D-9C59-6D38C3A46329}" type="sibTrans" cxnId="{B3F8F85E-2DCE-4763-B5C4-8345B103C040}">
      <dgm:prSet/>
      <dgm:spPr/>
      <dgm:t>
        <a:bodyPr/>
        <a:lstStyle/>
        <a:p>
          <a:endParaRPr lang="lv-LV"/>
        </a:p>
      </dgm:t>
    </dgm:pt>
    <dgm:pt modelId="{5C7A5097-A80D-43BB-BB7E-1388EDD03D37}">
      <dgm:prSet phldrT="[Text]" custT="1"/>
      <dgm:spPr/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altLang="lv-LV" sz="2800" b="1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Sociālo pakalpojumu groza attīstība </a:t>
          </a:r>
          <a:r>
            <a:rPr lang="lv-LV" altLang="lv-LV" sz="2800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– satura un kvalitātes standartu precizēšana</a:t>
          </a:r>
          <a:endParaRPr lang="lv-LV" sz="2800" kern="1200" noProof="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E2F29914-07E2-495D-9819-F3E64196218B}" type="parTrans" cxnId="{6C17CBC4-65ED-4C3C-A00F-99C5AA321540}">
      <dgm:prSet/>
      <dgm:spPr/>
      <dgm:t>
        <a:bodyPr/>
        <a:lstStyle/>
        <a:p>
          <a:endParaRPr lang="lv-LV"/>
        </a:p>
      </dgm:t>
    </dgm:pt>
    <dgm:pt modelId="{E91FC31E-0883-4987-AA06-365CC0B7E563}" type="sibTrans" cxnId="{6C17CBC4-65ED-4C3C-A00F-99C5AA321540}">
      <dgm:prSet/>
      <dgm:spPr/>
      <dgm:t>
        <a:bodyPr/>
        <a:lstStyle/>
        <a:p>
          <a:endParaRPr lang="lv-LV"/>
        </a:p>
      </dgm:t>
    </dgm:pt>
    <dgm:pt modelId="{D60A2ABC-2133-45E3-ADA5-D50D0E673972}" type="pres">
      <dgm:prSet presAssocID="{DF6AC24E-D2DE-4B22-A822-7D55122542CD}" presName="diagram" presStyleCnt="0">
        <dgm:presLayoutVars>
          <dgm:dir/>
          <dgm:resizeHandles val="exact"/>
        </dgm:presLayoutVars>
      </dgm:prSet>
      <dgm:spPr/>
    </dgm:pt>
    <dgm:pt modelId="{8FE1927E-935A-4CD5-B67A-86DCC9B6D87B}" type="pres">
      <dgm:prSet presAssocID="{13E6D9AE-84FE-4C13-BE27-7657F14D9260}" presName="node" presStyleLbl="node1" presStyleIdx="0" presStyleCnt="4">
        <dgm:presLayoutVars>
          <dgm:bulletEnabled val="1"/>
        </dgm:presLayoutVars>
      </dgm:prSet>
      <dgm:spPr/>
    </dgm:pt>
    <dgm:pt modelId="{3ED37BA9-B893-4C26-9AC5-7F32F88AB18D}" type="pres">
      <dgm:prSet presAssocID="{24E8D472-6391-461B-BC61-114749CE0B16}" presName="sibTrans" presStyleCnt="0"/>
      <dgm:spPr/>
    </dgm:pt>
    <dgm:pt modelId="{90E43CC1-A30A-46BF-99FB-E363F7127810}" type="pres">
      <dgm:prSet presAssocID="{20DC4977-7C82-4C19-B6CD-8CB80D3AA988}" presName="node" presStyleLbl="node1" presStyleIdx="1" presStyleCnt="4">
        <dgm:presLayoutVars>
          <dgm:bulletEnabled val="1"/>
        </dgm:presLayoutVars>
      </dgm:prSet>
      <dgm:spPr/>
    </dgm:pt>
    <dgm:pt modelId="{7DC8FE6B-C1C5-43F6-9746-C57F85B5FA98}" type="pres">
      <dgm:prSet presAssocID="{E726202D-8AE0-4800-8380-02037CC04ED9}" presName="sibTrans" presStyleCnt="0"/>
      <dgm:spPr/>
    </dgm:pt>
    <dgm:pt modelId="{4CA6D022-9C80-4B3F-821C-F4BFAFF359AF}" type="pres">
      <dgm:prSet presAssocID="{892727B8-07E9-4B0C-A02E-B6B6E0427ABD}" presName="node" presStyleLbl="node1" presStyleIdx="2" presStyleCnt="4">
        <dgm:presLayoutVars>
          <dgm:bulletEnabled val="1"/>
        </dgm:presLayoutVars>
      </dgm:prSet>
      <dgm:spPr/>
    </dgm:pt>
    <dgm:pt modelId="{99CF6187-BC59-43DA-B972-955E46DC7F39}" type="pres">
      <dgm:prSet presAssocID="{5969913F-59D7-451D-9C59-6D38C3A46329}" presName="sibTrans" presStyleCnt="0"/>
      <dgm:spPr/>
    </dgm:pt>
    <dgm:pt modelId="{3640A2B8-7DA0-41BB-AFC7-C6D59232638B}" type="pres">
      <dgm:prSet presAssocID="{5C7A5097-A80D-43BB-BB7E-1388EDD03D37}" presName="node" presStyleLbl="node1" presStyleIdx="3" presStyleCnt="4">
        <dgm:presLayoutVars>
          <dgm:bulletEnabled val="1"/>
        </dgm:presLayoutVars>
      </dgm:prSet>
      <dgm:spPr/>
    </dgm:pt>
  </dgm:ptLst>
  <dgm:cxnLst>
    <dgm:cxn modelId="{5204031C-2F9B-4243-AE2E-43F07428EF7D}" srcId="{DF6AC24E-D2DE-4B22-A822-7D55122542CD}" destId="{20DC4977-7C82-4C19-B6CD-8CB80D3AA988}" srcOrd="1" destOrd="0" parTransId="{BC66EBBD-8964-48B1-894E-816FD7D5DB32}" sibTransId="{E726202D-8AE0-4800-8380-02037CC04ED9}"/>
    <dgm:cxn modelId="{B3F8F85E-2DCE-4763-B5C4-8345B103C040}" srcId="{DF6AC24E-D2DE-4B22-A822-7D55122542CD}" destId="{892727B8-07E9-4B0C-A02E-B6B6E0427ABD}" srcOrd="2" destOrd="0" parTransId="{646F3576-21CA-4F1E-8DD7-E805FFBBDDE2}" sibTransId="{5969913F-59D7-451D-9C59-6D38C3A46329}"/>
    <dgm:cxn modelId="{9AF1F875-2538-43B0-AD18-637E098AEF1F}" type="presOf" srcId="{892727B8-07E9-4B0C-A02E-B6B6E0427ABD}" destId="{4CA6D022-9C80-4B3F-821C-F4BFAFF359AF}" srcOrd="0" destOrd="0" presId="urn:microsoft.com/office/officeart/2005/8/layout/default"/>
    <dgm:cxn modelId="{7D26E392-F40F-4A12-A56D-66E6027BE968}" type="presOf" srcId="{13E6D9AE-84FE-4C13-BE27-7657F14D9260}" destId="{8FE1927E-935A-4CD5-B67A-86DCC9B6D87B}" srcOrd="0" destOrd="0" presId="urn:microsoft.com/office/officeart/2005/8/layout/default"/>
    <dgm:cxn modelId="{3CC2A095-B85C-497A-9E92-92AAF0D82CB7}" type="presOf" srcId="{20DC4977-7C82-4C19-B6CD-8CB80D3AA988}" destId="{90E43CC1-A30A-46BF-99FB-E363F7127810}" srcOrd="0" destOrd="0" presId="urn:microsoft.com/office/officeart/2005/8/layout/default"/>
    <dgm:cxn modelId="{6C17CBC4-65ED-4C3C-A00F-99C5AA321540}" srcId="{DF6AC24E-D2DE-4B22-A822-7D55122542CD}" destId="{5C7A5097-A80D-43BB-BB7E-1388EDD03D37}" srcOrd="3" destOrd="0" parTransId="{E2F29914-07E2-495D-9819-F3E64196218B}" sibTransId="{E91FC31E-0883-4987-AA06-365CC0B7E563}"/>
    <dgm:cxn modelId="{574B57D9-197B-4ABA-BBF5-E771DD8C2BA3}" type="presOf" srcId="{5C7A5097-A80D-43BB-BB7E-1388EDD03D37}" destId="{3640A2B8-7DA0-41BB-AFC7-C6D59232638B}" srcOrd="0" destOrd="0" presId="urn:microsoft.com/office/officeart/2005/8/layout/default"/>
    <dgm:cxn modelId="{6008D7E2-070C-480D-85CB-1ACFEA114411}" type="presOf" srcId="{DF6AC24E-D2DE-4B22-A822-7D55122542CD}" destId="{D60A2ABC-2133-45E3-ADA5-D50D0E673972}" srcOrd="0" destOrd="0" presId="urn:microsoft.com/office/officeart/2005/8/layout/default"/>
    <dgm:cxn modelId="{38BB2CE7-18E2-4349-AAE6-8A57B948B67E}" srcId="{DF6AC24E-D2DE-4B22-A822-7D55122542CD}" destId="{13E6D9AE-84FE-4C13-BE27-7657F14D9260}" srcOrd="0" destOrd="0" parTransId="{A3121441-A7CA-499B-B8E9-F87173D8201D}" sibTransId="{24E8D472-6391-461B-BC61-114749CE0B16}"/>
    <dgm:cxn modelId="{23349181-F8A5-449D-9C2D-C0A2A73EABD5}" type="presParOf" srcId="{D60A2ABC-2133-45E3-ADA5-D50D0E673972}" destId="{8FE1927E-935A-4CD5-B67A-86DCC9B6D87B}" srcOrd="0" destOrd="0" presId="urn:microsoft.com/office/officeart/2005/8/layout/default"/>
    <dgm:cxn modelId="{69E3780D-0CC3-4CBB-8CD0-AA1AE8DF7E48}" type="presParOf" srcId="{D60A2ABC-2133-45E3-ADA5-D50D0E673972}" destId="{3ED37BA9-B893-4C26-9AC5-7F32F88AB18D}" srcOrd="1" destOrd="0" presId="urn:microsoft.com/office/officeart/2005/8/layout/default"/>
    <dgm:cxn modelId="{57A730A7-1212-43E4-9FDE-F9B00BC075EA}" type="presParOf" srcId="{D60A2ABC-2133-45E3-ADA5-D50D0E673972}" destId="{90E43CC1-A30A-46BF-99FB-E363F7127810}" srcOrd="2" destOrd="0" presId="urn:microsoft.com/office/officeart/2005/8/layout/default"/>
    <dgm:cxn modelId="{44B6541B-2545-4A88-80B2-D1BD1CC7306C}" type="presParOf" srcId="{D60A2ABC-2133-45E3-ADA5-D50D0E673972}" destId="{7DC8FE6B-C1C5-43F6-9746-C57F85B5FA98}" srcOrd="3" destOrd="0" presId="urn:microsoft.com/office/officeart/2005/8/layout/default"/>
    <dgm:cxn modelId="{719B3451-2BBD-4F74-A785-8CB4F7B957A5}" type="presParOf" srcId="{D60A2ABC-2133-45E3-ADA5-D50D0E673972}" destId="{4CA6D022-9C80-4B3F-821C-F4BFAFF359AF}" srcOrd="4" destOrd="0" presId="urn:microsoft.com/office/officeart/2005/8/layout/default"/>
    <dgm:cxn modelId="{1BDDF94D-8D4E-45B9-8D6C-E00E91B7EF00}" type="presParOf" srcId="{D60A2ABC-2133-45E3-ADA5-D50D0E673972}" destId="{99CF6187-BC59-43DA-B972-955E46DC7F39}" srcOrd="5" destOrd="0" presId="urn:microsoft.com/office/officeart/2005/8/layout/default"/>
    <dgm:cxn modelId="{D02D9ACA-5078-43D7-B9E5-4F5B89E068C1}" type="presParOf" srcId="{D60A2ABC-2133-45E3-ADA5-D50D0E673972}" destId="{3640A2B8-7DA0-41BB-AFC7-C6D59232638B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CFB0133-7C42-4F53-A5D2-6DA9054DD92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6BBCBB1F-0B4B-4ECC-ACFD-E3ADF4FB55B6}">
      <dgm:prSet phldrT="[Text]" custT="1"/>
      <dgm:spPr/>
      <dgm:t>
        <a:bodyPr/>
        <a:lstStyle/>
        <a:p>
          <a:r>
            <a:rPr lang="lv-LV" sz="2800" b="1" noProof="0" dirty="0"/>
            <a:t>Dažādu atbalsta veidu kombinēšana</a:t>
          </a:r>
          <a:endParaRPr lang="lv-LV" sz="2800" noProof="0" dirty="0"/>
        </a:p>
      </dgm:t>
    </dgm:pt>
    <dgm:pt modelId="{B25D4BBD-10F7-4DFF-9221-4DDBE2FE985A}" type="parTrans" cxnId="{02542BAC-7E15-4AD6-8A83-09E1E0DAB518}">
      <dgm:prSet/>
      <dgm:spPr/>
      <dgm:t>
        <a:bodyPr/>
        <a:lstStyle/>
        <a:p>
          <a:endParaRPr lang="lv-LV"/>
        </a:p>
      </dgm:t>
    </dgm:pt>
    <dgm:pt modelId="{8BCB0098-9B9D-4E60-B040-2BD98C76095A}" type="sibTrans" cxnId="{02542BAC-7E15-4AD6-8A83-09E1E0DAB518}">
      <dgm:prSet/>
      <dgm:spPr/>
      <dgm:t>
        <a:bodyPr/>
        <a:lstStyle/>
        <a:p>
          <a:endParaRPr lang="lv-LV"/>
        </a:p>
      </dgm:t>
    </dgm:pt>
    <dgm:pt modelId="{CF3CF7C6-4ED9-498C-BA4B-8826E7EFAC08}">
      <dgm:prSet phldrT="[Text]" custT="1"/>
      <dgm:spPr/>
      <dgm:t>
        <a:bodyPr/>
        <a:lstStyle/>
        <a:p>
          <a:r>
            <a:rPr lang="lv-LV" sz="2800" b="1" noProof="0" dirty="0"/>
            <a:t>Sociālās aizsardzības sistēmas stabilitāte </a:t>
          </a:r>
          <a:r>
            <a:rPr lang="lv-LV" sz="2800" b="0" noProof="0" dirty="0"/>
            <a:t>demogrāfijas politikas attīstībā</a:t>
          </a:r>
        </a:p>
      </dgm:t>
    </dgm:pt>
    <dgm:pt modelId="{33ED7AE1-DAE6-4F09-A0DA-724CC17E8F95}" type="parTrans" cxnId="{64315D54-2377-4C51-9538-0AC88D304EE6}">
      <dgm:prSet/>
      <dgm:spPr/>
      <dgm:t>
        <a:bodyPr/>
        <a:lstStyle/>
        <a:p>
          <a:endParaRPr lang="lv-LV"/>
        </a:p>
      </dgm:t>
    </dgm:pt>
    <dgm:pt modelId="{06CF5035-86DD-4FEC-8C41-E06A7CBB29FD}" type="sibTrans" cxnId="{64315D54-2377-4C51-9538-0AC88D304EE6}">
      <dgm:prSet/>
      <dgm:spPr/>
      <dgm:t>
        <a:bodyPr/>
        <a:lstStyle/>
        <a:p>
          <a:endParaRPr lang="lv-LV"/>
        </a:p>
      </dgm:t>
    </dgm:pt>
    <dgm:pt modelId="{A3245265-F7BA-4511-9CC4-978D66DD66F2}">
      <dgm:prSet phldrT="[Text]" custT="1"/>
      <dgm:spPr/>
      <dgm:t>
        <a:bodyPr/>
        <a:lstStyle/>
        <a:p>
          <a:r>
            <a:rPr lang="lv-LV" sz="2800" b="1" dirty="0"/>
            <a:t>Atbalsta un aprūpes pakalpojumi </a:t>
          </a:r>
          <a:r>
            <a:rPr lang="lv-LV" sz="2800" dirty="0"/>
            <a:t>ģimenēm novecojošā sabiedrībā</a:t>
          </a:r>
          <a:endParaRPr lang="lv-LV" sz="2800" b="0" noProof="0" dirty="0"/>
        </a:p>
      </dgm:t>
    </dgm:pt>
    <dgm:pt modelId="{54A3F9C4-A65F-4AF4-BD79-26A6A3F01B91}" type="parTrans" cxnId="{E11D47B1-8FC9-4341-8153-DCC9CC0E6EE5}">
      <dgm:prSet/>
      <dgm:spPr/>
      <dgm:t>
        <a:bodyPr/>
        <a:lstStyle/>
        <a:p>
          <a:endParaRPr lang="lv-LV"/>
        </a:p>
      </dgm:t>
    </dgm:pt>
    <dgm:pt modelId="{191401B6-14AF-44AC-BD03-85648C43D779}" type="sibTrans" cxnId="{E11D47B1-8FC9-4341-8153-DCC9CC0E6EE5}">
      <dgm:prSet/>
      <dgm:spPr/>
      <dgm:t>
        <a:bodyPr/>
        <a:lstStyle/>
        <a:p>
          <a:endParaRPr lang="lv-LV"/>
        </a:p>
      </dgm:t>
    </dgm:pt>
    <dgm:pt modelId="{18457344-64D7-450E-B7C2-C424E7592961}">
      <dgm:prSet phldrT="[Text]" custT="1"/>
      <dgm:spPr/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Ģimenes pratības </a:t>
          </a:r>
          <a:r>
            <a:rPr lang="lv-LV" sz="2800" b="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stiprināšana</a:t>
          </a:r>
          <a:r>
            <a:rPr lang="lv-LV" sz="28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</a:p>
      </dgm:t>
    </dgm:pt>
    <dgm:pt modelId="{E504B070-0458-46AC-B2E6-5384BF75428D}" type="parTrans" cxnId="{0EABB2EF-80B5-4706-A4CF-317DEBD321FC}">
      <dgm:prSet/>
      <dgm:spPr/>
      <dgm:t>
        <a:bodyPr/>
        <a:lstStyle/>
        <a:p>
          <a:endParaRPr lang="lv-LV"/>
        </a:p>
      </dgm:t>
    </dgm:pt>
    <dgm:pt modelId="{DF7FF2A7-D1E1-434F-B7A7-DE2FCA679F10}" type="sibTrans" cxnId="{0EABB2EF-80B5-4706-A4CF-317DEBD321FC}">
      <dgm:prSet/>
      <dgm:spPr/>
      <dgm:t>
        <a:bodyPr/>
        <a:lstStyle/>
        <a:p>
          <a:endParaRPr lang="lv-LV"/>
        </a:p>
      </dgm:t>
    </dgm:pt>
    <dgm:pt modelId="{D7B39F91-9DC9-432A-9F29-39C52C316923}" type="pres">
      <dgm:prSet presAssocID="{1CFB0133-7C42-4F53-A5D2-6DA9054DD929}" presName="diagram" presStyleCnt="0">
        <dgm:presLayoutVars>
          <dgm:dir/>
          <dgm:resizeHandles val="exact"/>
        </dgm:presLayoutVars>
      </dgm:prSet>
      <dgm:spPr/>
    </dgm:pt>
    <dgm:pt modelId="{63648B37-DEAD-46D8-A402-0302E2F9DEF8}" type="pres">
      <dgm:prSet presAssocID="{6BBCBB1F-0B4B-4ECC-ACFD-E3ADF4FB55B6}" presName="node" presStyleLbl="node1" presStyleIdx="0" presStyleCnt="4">
        <dgm:presLayoutVars>
          <dgm:bulletEnabled val="1"/>
        </dgm:presLayoutVars>
      </dgm:prSet>
      <dgm:spPr/>
    </dgm:pt>
    <dgm:pt modelId="{60EED36D-F685-404A-B22B-AC78E3B32834}" type="pres">
      <dgm:prSet presAssocID="{8BCB0098-9B9D-4E60-B040-2BD98C76095A}" presName="sibTrans" presStyleCnt="0"/>
      <dgm:spPr/>
    </dgm:pt>
    <dgm:pt modelId="{37E84FBE-DA21-4F80-BEFD-FDB34D1DD127}" type="pres">
      <dgm:prSet presAssocID="{CF3CF7C6-4ED9-498C-BA4B-8826E7EFAC08}" presName="node" presStyleLbl="node1" presStyleIdx="1" presStyleCnt="4" custLinFactNeighborX="-46" custLinFactNeighborY="-644">
        <dgm:presLayoutVars>
          <dgm:bulletEnabled val="1"/>
        </dgm:presLayoutVars>
      </dgm:prSet>
      <dgm:spPr/>
    </dgm:pt>
    <dgm:pt modelId="{1FC8AAB4-BE15-40DF-A76D-C82E3086602F}" type="pres">
      <dgm:prSet presAssocID="{06CF5035-86DD-4FEC-8C41-E06A7CBB29FD}" presName="sibTrans" presStyleCnt="0"/>
      <dgm:spPr/>
    </dgm:pt>
    <dgm:pt modelId="{2776B62D-D9FF-41A2-ADA8-C90E805436F6}" type="pres">
      <dgm:prSet presAssocID="{A3245265-F7BA-4511-9CC4-978D66DD66F2}" presName="node" presStyleLbl="node1" presStyleIdx="2" presStyleCnt="4">
        <dgm:presLayoutVars>
          <dgm:bulletEnabled val="1"/>
        </dgm:presLayoutVars>
      </dgm:prSet>
      <dgm:spPr/>
    </dgm:pt>
    <dgm:pt modelId="{C257F958-A291-4BF8-855C-D3EE0F3302D9}" type="pres">
      <dgm:prSet presAssocID="{191401B6-14AF-44AC-BD03-85648C43D779}" presName="sibTrans" presStyleCnt="0"/>
      <dgm:spPr/>
    </dgm:pt>
    <dgm:pt modelId="{355FBD3B-C282-49BD-9607-594E45CAD0DD}" type="pres">
      <dgm:prSet presAssocID="{18457344-64D7-450E-B7C2-C424E7592961}" presName="node" presStyleLbl="node1" presStyleIdx="3" presStyleCnt="4">
        <dgm:presLayoutVars>
          <dgm:bulletEnabled val="1"/>
        </dgm:presLayoutVars>
      </dgm:prSet>
      <dgm:spPr/>
    </dgm:pt>
  </dgm:ptLst>
  <dgm:cxnLst>
    <dgm:cxn modelId="{20E04E23-C002-42BD-883C-9AD44AE26A5F}" type="presOf" srcId="{A3245265-F7BA-4511-9CC4-978D66DD66F2}" destId="{2776B62D-D9FF-41A2-ADA8-C90E805436F6}" srcOrd="0" destOrd="0" presId="urn:microsoft.com/office/officeart/2005/8/layout/default"/>
    <dgm:cxn modelId="{64315D54-2377-4C51-9538-0AC88D304EE6}" srcId="{1CFB0133-7C42-4F53-A5D2-6DA9054DD929}" destId="{CF3CF7C6-4ED9-498C-BA4B-8826E7EFAC08}" srcOrd="1" destOrd="0" parTransId="{33ED7AE1-DAE6-4F09-A0DA-724CC17E8F95}" sibTransId="{06CF5035-86DD-4FEC-8C41-E06A7CBB29FD}"/>
    <dgm:cxn modelId="{963FE19D-3D28-4547-A90C-DFE4EC9A86CD}" type="presOf" srcId="{6BBCBB1F-0B4B-4ECC-ACFD-E3ADF4FB55B6}" destId="{63648B37-DEAD-46D8-A402-0302E2F9DEF8}" srcOrd="0" destOrd="0" presId="urn:microsoft.com/office/officeart/2005/8/layout/default"/>
    <dgm:cxn modelId="{02542BAC-7E15-4AD6-8A83-09E1E0DAB518}" srcId="{1CFB0133-7C42-4F53-A5D2-6DA9054DD929}" destId="{6BBCBB1F-0B4B-4ECC-ACFD-E3ADF4FB55B6}" srcOrd="0" destOrd="0" parTransId="{B25D4BBD-10F7-4DFF-9221-4DDBE2FE985A}" sibTransId="{8BCB0098-9B9D-4E60-B040-2BD98C76095A}"/>
    <dgm:cxn modelId="{E11D47B1-8FC9-4341-8153-DCC9CC0E6EE5}" srcId="{1CFB0133-7C42-4F53-A5D2-6DA9054DD929}" destId="{A3245265-F7BA-4511-9CC4-978D66DD66F2}" srcOrd="2" destOrd="0" parTransId="{54A3F9C4-A65F-4AF4-BD79-26A6A3F01B91}" sibTransId="{191401B6-14AF-44AC-BD03-85648C43D779}"/>
    <dgm:cxn modelId="{C13240E2-F42A-4102-B5DD-EF26ADAA18ED}" type="presOf" srcId="{18457344-64D7-450E-B7C2-C424E7592961}" destId="{355FBD3B-C282-49BD-9607-594E45CAD0DD}" srcOrd="0" destOrd="0" presId="urn:microsoft.com/office/officeart/2005/8/layout/default"/>
    <dgm:cxn modelId="{B12038EB-E575-4762-A167-D846A4700C14}" type="presOf" srcId="{1CFB0133-7C42-4F53-A5D2-6DA9054DD929}" destId="{D7B39F91-9DC9-432A-9F29-39C52C316923}" srcOrd="0" destOrd="0" presId="urn:microsoft.com/office/officeart/2005/8/layout/default"/>
    <dgm:cxn modelId="{0EABB2EF-80B5-4706-A4CF-317DEBD321FC}" srcId="{1CFB0133-7C42-4F53-A5D2-6DA9054DD929}" destId="{18457344-64D7-450E-B7C2-C424E7592961}" srcOrd="3" destOrd="0" parTransId="{E504B070-0458-46AC-B2E6-5384BF75428D}" sibTransId="{DF7FF2A7-D1E1-434F-B7A7-DE2FCA679F10}"/>
    <dgm:cxn modelId="{33A0E2F7-BB1A-4C73-AF74-DDA9D628419D}" type="presOf" srcId="{CF3CF7C6-4ED9-498C-BA4B-8826E7EFAC08}" destId="{37E84FBE-DA21-4F80-BEFD-FDB34D1DD127}" srcOrd="0" destOrd="0" presId="urn:microsoft.com/office/officeart/2005/8/layout/default"/>
    <dgm:cxn modelId="{6829C66A-2F8A-44B2-BC50-981E4901BB13}" type="presParOf" srcId="{D7B39F91-9DC9-432A-9F29-39C52C316923}" destId="{63648B37-DEAD-46D8-A402-0302E2F9DEF8}" srcOrd="0" destOrd="0" presId="urn:microsoft.com/office/officeart/2005/8/layout/default"/>
    <dgm:cxn modelId="{E3F68C65-2B34-476D-9FAC-DC25DC14D857}" type="presParOf" srcId="{D7B39F91-9DC9-432A-9F29-39C52C316923}" destId="{60EED36D-F685-404A-B22B-AC78E3B32834}" srcOrd="1" destOrd="0" presId="urn:microsoft.com/office/officeart/2005/8/layout/default"/>
    <dgm:cxn modelId="{5BF88586-7AE9-4D32-85F5-49848C6A25C5}" type="presParOf" srcId="{D7B39F91-9DC9-432A-9F29-39C52C316923}" destId="{37E84FBE-DA21-4F80-BEFD-FDB34D1DD127}" srcOrd="2" destOrd="0" presId="urn:microsoft.com/office/officeart/2005/8/layout/default"/>
    <dgm:cxn modelId="{2802D7DE-4E79-4C6B-A55F-47A1D96A1A14}" type="presParOf" srcId="{D7B39F91-9DC9-432A-9F29-39C52C316923}" destId="{1FC8AAB4-BE15-40DF-A76D-C82E3086602F}" srcOrd="3" destOrd="0" presId="urn:microsoft.com/office/officeart/2005/8/layout/default"/>
    <dgm:cxn modelId="{0A26563F-5804-47C8-ACB0-B2CEC34D2497}" type="presParOf" srcId="{D7B39F91-9DC9-432A-9F29-39C52C316923}" destId="{2776B62D-D9FF-41A2-ADA8-C90E805436F6}" srcOrd="4" destOrd="0" presId="urn:microsoft.com/office/officeart/2005/8/layout/default"/>
    <dgm:cxn modelId="{4CB7A171-059F-4C8C-8147-67B9F2955160}" type="presParOf" srcId="{D7B39F91-9DC9-432A-9F29-39C52C316923}" destId="{C257F958-A291-4BF8-855C-D3EE0F3302D9}" srcOrd="5" destOrd="0" presId="urn:microsoft.com/office/officeart/2005/8/layout/default"/>
    <dgm:cxn modelId="{209C81DA-03BA-4093-B3F0-52327D513F6F}" type="presParOf" srcId="{D7B39F91-9DC9-432A-9F29-39C52C316923}" destId="{355FBD3B-C282-49BD-9607-594E45CAD0D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6202A6-6FC5-4386-8561-929F0ABE83EC}">
      <dsp:nvSpPr>
        <dsp:cNvPr id="0" name=""/>
        <dsp:cNvSpPr/>
      </dsp:nvSpPr>
      <dsp:spPr>
        <a:xfrm>
          <a:off x="0" y="1450"/>
          <a:ext cx="6900512" cy="1062871"/>
        </a:xfrm>
        <a:prstGeom prst="roundRect">
          <a:avLst/>
        </a:prstGeom>
        <a:solidFill>
          <a:srgbClr val="C4817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Aptos"/>
              <a:ea typeface="+mn-ea"/>
              <a:cs typeface="+mn-cs"/>
            </a:rPr>
            <a:t>1</a:t>
          </a:r>
          <a:r>
            <a:rPr lang="lv-LV" sz="1900" kern="1200" dirty="0">
              <a:solidFill>
                <a:prstClr val="white"/>
              </a:solidFill>
              <a:latin typeface="Aptos" panose="020B0004020202020204"/>
              <a:ea typeface="+mn-ea"/>
              <a:cs typeface="+mn-cs"/>
            </a:rPr>
            <a:t>.RV Ilgtspējīgs, stabils un adekvāts materiālais atbalsts, kas nodrošina pietiekamu ekonomisko neatkarību</a:t>
          </a:r>
        </a:p>
      </dsp:txBody>
      <dsp:txXfrm>
        <a:off x="51885" y="53335"/>
        <a:ext cx="6796742" cy="959101"/>
      </dsp:txXfrm>
    </dsp:sp>
    <dsp:sp modelId="{3FD6A836-11E9-412C-8245-3D64F07C6F40}">
      <dsp:nvSpPr>
        <dsp:cNvPr id="0" name=""/>
        <dsp:cNvSpPr/>
      </dsp:nvSpPr>
      <dsp:spPr>
        <a:xfrm>
          <a:off x="0" y="1119042"/>
          <a:ext cx="6900512" cy="1062871"/>
        </a:xfrm>
        <a:prstGeom prst="roundRect">
          <a:avLst/>
        </a:prstGeom>
        <a:solidFill>
          <a:srgbClr val="BD867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Aptos" panose="020B0004020202020204"/>
              <a:ea typeface="+mn-ea"/>
              <a:cs typeface="+mn-cs"/>
            </a:rPr>
            <a:t>2.RV </a:t>
          </a:r>
          <a:r>
            <a:rPr lang="lv-LV" sz="1900" kern="1200" dirty="0">
              <a:latin typeface="Calibri"/>
              <a:ea typeface="Calibri"/>
              <a:cs typeface="Calibri"/>
            </a:rPr>
            <a:t>Moderna un pieejama sociālo pakalpojumu sistēma, kas citā starpā uzlabo iedzīvotāju iespējas dzīvot neatkarīgi un dzīvot sabiedrībā, iekļauties izglītībā un darba tirgū</a:t>
          </a:r>
        </a:p>
      </dsp:txBody>
      <dsp:txXfrm>
        <a:off x="51885" y="1170927"/>
        <a:ext cx="6796742" cy="959101"/>
      </dsp:txXfrm>
    </dsp:sp>
    <dsp:sp modelId="{9153C730-3BFC-46B9-8809-62F86B6C47FC}">
      <dsp:nvSpPr>
        <dsp:cNvPr id="0" name=""/>
        <dsp:cNvSpPr/>
      </dsp:nvSpPr>
      <dsp:spPr>
        <a:xfrm>
          <a:off x="0" y="2236634"/>
          <a:ext cx="6900512" cy="1062871"/>
        </a:xfrm>
        <a:prstGeom prst="roundRect">
          <a:avLst/>
        </a:prstGeom>
        <a:solidFill>
          <a:srgbClr val="B78C8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Aptos" panose="020B0004020202020204"/>
              <a:ea typeface="+mn-ea"/>
              <a:cs typeface="+mn-cs"/>
            </a:rPr>
            <a:t>3.RV </a:t>
          </a:r>
          <a:r>
            <a:rPr lang="lv-LV" sz="1900" kern="1200" dirty="0">
              <a:latin typeface="Calibri"/>
              <a:ea typeface="Calibri"/>
              <a:cs typeface="Calibri"/>
            </a:rPr>
            <a:t>Iekļaujošs darba tirgus ikvienam un kvalitatīvas darba vietas, atbalstot ilgtermiņa līdzdalību darba tirgū</a:t>
          </a:r>
        </a:p>
      </dsp:txBody>
      <dsp:txXfrm>
        <a:off x="51885" y="2288519"/>
        <a:ext cx="6796742" cy="959101"/>
      </dsp:txXfrm>
    </dsp:sp>
    <dsp:sp modelId="{122D5811-6A82-4AB0-A46D-73DBE6F794F3}">
      <dsp:nvSpPr>
        <dsp:cNvPr id="0" name=""/>
        <dsp:cNvSpPr/>
      </dsp:nvSpPr>
      <dsp:spPr>
        <a:xfrm>
          <a:off x="0" y="3354226"/>
          <a:ext cx="6900512" cy="1062871"/>
        </a:xfrm>
        <a:prstGeom prst="roundRect">
          <a:avLst/>
        </a:prstGeom>
        <a:solidFill>
          <a:srgbClr val="B0939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Calibri"/>
              <a:ea typeface="Calibri"/>
              <a:cs typeface="Calibri"/>
            </a:rPr>
            <a:t>4.RV </a:t>
          </a:r>
          <a:r>
            <a:rPr lang="lv-LV" sz="1900" b="0" kern="1200" dirty="0"/>
            <a:t>Attīstīta valsts nodrošinātā juridiskā atbalsta sistēma, paplašinot mazāk aizsargāto personu piekļuvi tiesu sistēmai</a:t>
          </a:r>
          <a:endParaRPr lang="lv-LV" sz="1900" b="0" kern="1200" dirty="0">
            <a:latin typeface="Calibri"/>
            <a:ea typeface="Calibri"/>
            <a:cs typeface="Calibri"/>
          </a:endParaRPr>
        </a:p>
      </dsp:txBody>
      <dsp:txXfrm>
        <a:off x="51885" y="3406111"/>
        <a:ext cx="6796742" cy="959101"/>
      </dsp:txXfrm>
    </dsp:sp>
    <dsp:sp modelId="{7A62E867-0A01-4FA3-9F5B-18AB871B6D4A}">
      <dsp:nvSpPr>
        <dsp:cNvPr id="0" name=""/>
        <dsp:cNvSpPr/>
      </dsp:nvSpPr>
      <dsp:spPr>
        <a:xfrm>
          <a:off x="0" y="4471818"/>
          <a:ext cx="6900512" cy="1062871"/>
        </a:xfrm>
        <a:prstGeom prst="roundRect">
          <a:avLst/>
        </a:prstGeom>
        <a:solidFill>
          <a:srgbClr val="AB9C9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Aptos" panose="020B0004020202020204"/>
              <a:ea typeface="+mn-ea"/>
              <a:cs typeface="+mn-cs"/>
            </a:rPr>
            <a:t>5.RV </a:t>
          </a:r>
          <a:r>
            <a:rPr lang="lv-LV" sz="1900" kern="1200" dirty="0">
              <a:latin typeface="Calibri"/>
              <a:ea typeface="Calibri"/>
              <a:cs typeface="Calibri"/>
            </a:rPr>
            <a:t>Sociālās aizsardzības un darba tirgus politikas pārvaldības stiprināšana</a:t>
          </a:r>
        </a:p>
      </dsp:txBody>
      <dsp:txXfrm>
        <a:off x="51885" y="4523703"/>
        <a:ext cx="6796742" cy="9591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0AF1C9-120D-4949-A655-5070466C6EEB}">
      <dsp:nvSpPr>
        <dsp:cNvPr id="0" name=""/>
        <dsp:cNvSpPr/>
      </dsp:nvSpPr>
      <dsp:spPr>
        <a:xfrm>
          <a:off x="0" y="1851"/>
          <a:ext cx="52602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01B3C9-9028-4B5F-93DF-43A16185199A}">
      <dsp:nvSpPr>
        <dsp:cNvPr id="0" name=""/>
        <dsp:cNvSpPr/>
      </dsp:nvSpPr>
      <dsp:spPr>
        <a:xfrm>
          <a:off x="0" y="1851"/>
          <a:ext cx="5260275" cy="126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Izvērtējuma projekts</a:t>
          </a:r>
        </a:p>
      </dsp:txBody>
      <dsp:txXfrm>
        <a:off x="0" y="1851"/>
        <a:ext cx="5260275" cy="1262959"/>
      </dsp:txXfrm>
    </dsp:sp>
    <dsp:sp modelId="{DE0408E4-6AAF-4A2F-9903-1003E7AE63B2}">
      <dsp:nvSpPr>
        <dsp:cNvPr id="0" name=""/>
        <dsp:cNvSpPr/>
      </dsp:nvSpPr>
      <dsp:spPr>
        <a:xfrm>
          <a:off x="0" y="1264811"/>
          <a:ext cx="526027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481B6B-4BCE-44D2-A084-88D856317EBA}">
      <dsp:nvSpPr>
        <dsp:cNvPr id="0" name=""/>
        <dsp:cNvSpPr/>
      </dsp:nvSpPr>
      <dsp:spPr>
        <a:xfrm>
          <a:off x="0" y="1264811"/>
          <a:ext cx="5260275" cy="126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Iekšējās diskusijas</a:t>
          </a:r>
        </a:p>
      </dsp:txBody>
      <dsp:txXfrm>
        <a:off x="0" y="1264811"/>
        <a:ext cx="5260275" cy="1262959"/>
      </dsp:txXfrm>
    </dsp:sp>
    <dsp:sp modelId="{78669CC1-DAA0-4B8E-90AD-2BE1CE8E6828}">
      <dsp:nvSpPr>
        <dsp:cNvPr id="0" name=""/>
        <dsp:cNvSpPr/>
      </dsp:nvSpPr>
      <dsp:spPr>
        <a:xfrm>
          <a:off x="0" y="2527770"/>
          <a:ext cx="526027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8BBC60-71A6-4914-A72D-EFE33846A3A0}">
      <dsp:nvSpPr>
        <dsp:cNvPr id="0" name=""/>
        <dsp:cNvSpPr/>
      </dsp:nvSpPr>
      <dsp:spPr>
        <a:xfrm>
          <a:off x="0" y="2527770"/>
          <a:ext cx="5260275" cy="126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Diskusijas ar NVO un sadarbības partneriem</a:t>
          </a:r>
        </a:p>
      </dsp:txBody>
      <dsp:txXfrm>
        <a:off x="0" y="2527770"/>
        <a:ext cx="5260275" cy="12629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648B37-DEAD-46D8-A402-0302E2F9DEF8}">
      <dsp:nvSpPr>
        <dsp:cNvPr id="0" name=""/>
        <dsp:cNvSpPr/>
      </dsp:nvSpPr>
      <dsp:spPr>
        <a:xfrm>
          <a:off x="204692" y="2613"/>
          <a:ext cx="2607236" cy="15643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/>
            <a:t>Sabiedrības novecošanās</a:t>
          </a:r>
          <a:endParaRPr lang="lv-LV" sz="1900" kern="1200" dirty="0"/>
        </a:p>
      </dsp:txBody>
      <dsp:txXfrm>
        <a:off x="204692" y="2613"/>
        <a:ext cx="2607236" cy="1564341"/>
      </dsp:txXfrm>
    </dsp:sp>
    <dsp:sp modelId="{A0F3E3C8-F57E-4954-96AD-F77B43F90951}">
      <dsp:nvSpPr>
        <dsp:cNvPr id="0" name=""/>
        <dsp:cNvSpPr/>
      </dsp:nvSpPr>
      <dsp:spPr>
        <a:xfrm>
          <a:off x="3071452" y="0"/>
          <a:ext cx="2607236" cy="1564341"/>
        </a:xfrm>
        <a:prstGeom prst="rect">
          <a:avLst/>
        </a:prstGeom>
        <a:solidFill>
          <a:schemeClr val="accent2">
            <a:hueOff val="-161707"/>
            <a:satOff val="-9325"/>
            <a:lumOff val="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Finanšu krīzes un neparedzētas politikas izmaiņas ietekmē sociālās aizsardzības sistēmas stabilitāti</a:t>
          </a:r>
        </a:p>
      </dsp:txBody>
      <dsp:txXfrm>
        <a:off x="3071452" y="0"/>
        <a:ext cx="2607236" cy="1564341"/>
      </dsp:txXfrm>
    </dsp:sp>
    <dsp:sp modelId="{D63A7D40-1299-4F80-9A0C-36C31842791F}">
      <dsp:nvSpPr>
        <dsp:cNvPr id="0" name=""/>
        <dsp:cNvSpPr/>
      </dsp:nvSpPr>
      <dsp:spPr>
        <a:xfrm>
          <a:off x="5940611" y="2613"/>
          <a:ext cx="2607236" cy="1564341"/>
        </a:xfrm>
        <a:prstGeom prst="rect">
          <a:avLst/>
        </a:prstGeom>
        <a:solidFill>
          <a:schemeClr val="accent2">
            <a:hueOff val="-323414"/>
            <a:satOff val="-18651"/>
            <a:lumOff val="19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Pieaugošs aprūpes pienākumu slogs</a:t>
          </a:r>
        </a:p>
      </dsp:txBody>
      <dsp:txXfrm>
        <a:off x="5940611" y="2613"/>
        <a:ext cx="2607236" cy="1564341"/>
      </dsp:txXfrm>
    </dsp:sp>
    <dsp:sp modelId="{E38D127F-C34B-451E-9418-B4CA27BEAB25}">
      <dsp:nvSpPr>
        <dsp:cNvPr id="0" name=""/>
        <dsp:cNvSpPr/>
      </dsp:nvSpPr>
      <dsp:spPr>
        <a:xfrm>
          <a:off x="8808571" y="2613"/>
          <a:ext cx="2607236" cy="1564341"/>
        </a:xfrm>
        <a:prstGeom prst="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Izteiktas reģionālās atšķirības sociālo pakalpojumu klāstā un kvalitātē</a:t>
          </a:r>
          <a:endParaRPr lang="lv-LV" sz="1900" b="1" kern="1200" noProof="0" dirty="0"/>
        </a:p>
      </dsp:txBody>
      <dsp:txXfrm>
        <a:off x="8808571" y="2613"/>
        <a:ext cx="2607236" cy="1564341"/>
      </dsp:txXfrm>
    </dsp:sp>
    <dsp:sp modelId="{46E774BB-BAD0-4C89-9AEB-1D817A6B2194}">
      <dsp:nvSpPr>
        <dsp:cNvPr id="0" name=""/>
        <dsp:cNvSpPr/>
      </dsp:nvSpPr>
      <dsp:spPr>
        <a:xfrm>
          <a:off x="204692" y="1827679"/>
          <a:ext cx="2607236" cy="1564341"/>
        </a:xfrm>
        <a:prstGeom prst="rect">
          <a:avLst/>
        </a:prstGeom>
        <a:solidFill>
          <a:schemeClr val="accent2">
            <a:hueOff val="-646828"/>
            <a:satOff val="-37301"/>
            <a:lumOff val="38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Nepietiekama dažādu jomu speciālistu un institūciju sadarbība sociālo problēmu risināšanā</a:t>
          </a:r>
          <a:endParaRPr lang="lv-LV" sz="1900" b="1" kern="1200" dirty="0"/>
        </a:p>
      </dsp:txBody>
      <dsp:txXfrm>
        <a:off x="204692" y="1827679"/>
        <a:ext cx="2607236" cy="1564341"/>
      </dsp:txXfrm>
    </dsp:sp>
    <dsp:sp modelId="{E1873466-60EB-4F62-BF78-9C3B3F538215}">
      <dsp:nvSpPr>
        <dsp:cNvPr id="0" name=""/>
        <dsp:cNvSpPr/>
      </dsp:nvSpPr>
      <dsp:spPr>
        <a:xfrm>
          <a:off x="3072651" y="1827679"/>
          <a:ext cx="2607236" cy="1564341"/>
        </a:xfrm>
        <a:prstGeom prst="rect">
          <a:avLst/>
        </a:prstGeom>
        <a:solidFill>
          <a:schemeClr val="accent2">
            <a:hueOff val="-808535"/>
            <a:satOff val="-46627"/>
            <a:lumOff val="479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Pakalpojumi  nav pietiekami vērsti uz personu individuālajām vajadzībām</a:t>
          </a:r>
          <a:endParaRPr lang="lv-LV" sz="1900" b="1" kern="1200" dirty="0"/>
        </a:p>
      </dsp:txBody>
      <dsp:txXfrm>
        <a:off x="3072651" y="1827679"/>
        <a:ext cx="2607236" cy="1564341"/>
      </dsp:txXfrm>
    </dsp:sp>
    <dsp:sp modelId="{0F67E3C9-9737-4F80-809E-D10B3C5409ED}">
      <dsp:nvSpPr>
        <dsp:cNvPr id="0" name=""/>
        <dsp:cNvSpPr/>
      </dsp:nvSpPr>
      <dsp:spPr>
        <a:xfrm>
          <a:off x="5940611" y="1827679"/>
          <a:ext cx="2607236" cy="1564341"/>
        </a:xfrm>
        <a:prstGeom prst="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Profesionālu un kompetentu cilvēkresursu nodrošināšana sociālo pakalpojumu sniegšanā un sociālajā darbā</a:t>
          </a:r>
          <a:endParaRPr lang="lv-LV" sz="1900" b="1" kern="1200" dirty="0"/>
        </a:p>
      </dsp:txBody>
      <dsp:txXfrm>
        <a:off x="5940611" y="1827679"/>
        <a:ext cx="2607236" cy="1564341"/>
      </dsp:txXfrm>
    </dsp:sp>
    <dsp:sp modelId="{432D0468-D831-4C61-87C1-C29CA5E20E5F}">
      <dsp:nvSpPr>
        <dsp:cNvPr id="0" name=""/>
        <dsp:cNvSpPr/>
      </dsp:nvSpPr>
      <dsp:spPr>
        <a:xfrm>
          <a:off x="8808571" y="1827679"/>
          <a:ext cx="2607236" cy="1564341"/>
        </a:xfrm>
        <a:prstGeom prst="rect">
          <a:avLst/>
        </a:prstGeom>
        <a:solidFill>
          <a:schemeClr val="accent2">
            <a:hueOff val="-1131949"/>
            <a:satOff val="-65277"/>
            <a:lumOff val="67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Sabiedrības mainīgo vajadzību savlaicīga salāgošana ar sociālo pakalpojumu piedāvājumu un ilgtspēju</a:t>
          </a:r>
          <a:endParaRPr lang="lv-LV" sz="1900" b="1" kern="1200" dirty="0"/>
        </a:p>
      </dsp:txBody>
      <dsp:txXfrm>
        <a:off x="8808571" y="1827679"/>
        <a:ext cx="2607236" cy="1564341"/>
      </dsp:txXfrm>
    </dsp:sp>
    <dsp:sp modelId="{2933D79F-B14D-4E04-8E54-7D0FA7B3DD0B}">
      <dsp:nvSpPr>
        <dsp:cNvPr id="0" name=""/>
        <dsp:cNvSpPr/>
      </dsp:nvSpPr>
      <dsp:spPr>
        <a:xfrm>
          <a:off x="3072651" y="3652744"/>
          <a:ext cx="2607236" cy="1564341"/>
        </a:xfrm>
        <a:prstGeom prst="rect">
          <a:avLst/>
        </a:prstGeom>
        <a:solidFill>
          <a:schemeClr val="accent2">
            <a:hueOff val="-1293656"/>
            <a:satOff val="-74603"/>
            <a:lumOff val="76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Nepietiekama </a:t>
          </a:r>
          <a:r>
            <a:rPr lang="lv-LV" sz="1900" kern="1200" noProof="0" dirty="0" err="1"/>
            <a:t>starpinstūciju</a:t>
          </a:r>
          <a:r>
            <a:rPr lang="lv-LV" sz="1900" kern="1200" dirty="0"/>
            <a:t> sadarbība atbalsta, resursu un pakalpojumu plānošanā</a:t>
          </a:r>
          <a:endParaRPr lang="lv-LV" sz="1900" b="1" kern="1200" dirty="0"/>
        </a:p>
      </dsp:txBody>
      <dsp:txXfrm>
        <a:off x="3072651" y="3652744"/>
        <a:ext cx="2607236" cy="1564341"/>
      </dsp:txXfrm>
    </dsp:sp>
    <dsp:sp modelId="{7420D560-27D5-41E2-B45F-0B573F47278C}">
      <dsp:nvSpPr>
        <dsp:cNvPr id="0" name=""/>
        <dsp:cNvSpPr/>
      </dsp:nvSpPr>
      <dsp:spPr>
        <a:xfrm>
          <a:off x="5940611" y="3652744"/>
          <a:ext cx="2607236" cy="1564341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Sociālai realitātei atbilstošu, </a:t>
          </a:r>
          <a:r>
            <a:rPr lang="lv-LV" sz="1900" kern="1200" dirty="0" err="1"/>
            <a:t>proaktīvu</a:t>
          </a:r>
          <a:r>
            <a:rPr lang="lv-LV" sz="1900" kern="1200" dirty="0"/>
            <a:t>, </a:t>
          </a:r>
          <a:r>
            <a:rPr lang="lv-LV" sz="1900" kern="1200" dirty="0" err="1"/>
            <a:t>digitalizētu</a:t>
          </a:r>
          <a:r>
            <a:rPr lang="lv-LV" sz="1900" kern="1200" dirty="0"/>
            <a:t> un optimizētu procesu un pakalpojumu nodrošināšana </a:t>
          </a:r>
          <a:endParaRPr lang="lv-LV" sz="1900" b="1" kern="1200" dirty="0"/>
        </a:p>
      </dsp:txBody>
      <dsp:txXfrm>
        <a:off x="5940611" y="3652744"/>
        <a:ext cx="2607236" cy="15643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A0BC3E-9069-4C21-AC15-CF259B48CC07}">
      <dsp:nvSpPr>
        <dsp:cNvPr id="0" name=""/>
        <dsp:cNvSpPr/>
      </dsp:nvSpPr>
      <dsp:spPr>
        <a:xfrm>
          <a:off x="0" y="297864"/>
          <a:ext cx="6654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C064D7-B895-4647-888B-ADA2894912F4}">
      <dsp:nvSpPr>
        <dsp:cNvPr id="0" name=""/>
        <dsp:cNvSpPr/>
      </dsp:nvSpPr>
      <dsp:spPr>
        <a:xfrm>
          <a:off x="328840" y="97165"/>
          <a:ext cx="6321804" cy="4480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75" tIns="0" rIns="17607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Minimālo ienākumu reforma</a:t>
          </a:r>
        </a:p>
      </dsp:txBody>
      <dsp:txXfrm>
        <a:off x="350710" y="119035"/>
        <a:ext cx="6278064" cy="404269"/>
      </dsp:txXfrm>
    </dsp:sp>
    <dsp:sp modelId="{98F259A8-4C30-4FDE-BCC5-B3926FC10E99}">
      <dsp:nvSpPr>
        <dsp:cNvPr id="0" name=""/>
        <dsp:cNvSpPr/>
      </dsp:nvSpPr>
      <dsp:spPr>
        <a:xfrm>
          <a:off x="0" y="1168630"/>
          <a:ext cx="6654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242561"/>
              <a:satOff val="-13988"/>
              <a:lumOff val="14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36071-9CEC-435E-8CBA-BC0008AF9983}">
      <dsp:nvSpPr>
        <dsp:cNvPr id="0" name=""/>
        <dsp:cNvSpPr/>
      </dsp:nvSpPr>
      <dsp:spPr>
        <a:xfrm>
          <a:off x="315788" y="851089"/>
          <a:ext cx="6320724" cy="606175"/>
        </a:xfrm>
        <a:prstGeom prst="roundRect">
          <a:avLst/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75" tIns="0" rIns="17607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Pabalstu pārskatīšana, komplekss </a:t>
          </a:r>
          <a:r>
            <a:rPr lang="lv-LV" sz="2600" kern="1200" dirty="0" err="1"/>
            <a:t>izvērtējums</a:t>
          </a:r>
          <a:endParaRPr lang="lv-LV" sz="2600" kern="1200" dirty="0"/>
        </a:p>
      </dsp:txBody>
      <dsp:txXfrm>
        <a:off x="345379" y="880680"/>
        <a:ext cx="6261542" cy="546993"/>
      </dsp:txXfrm>
    </dsp:sp>
    <dsp:sp modelId="{691B3875-CB0D-474A-9F8E-B47810CB57A4}">
      <dsp:nvSpPr>
        <dsp:cNvPr id="0" name=""/>
        <dsp:cNvSpPr/>
      </dsp:nvSpPr>
      <dsp:spPr>
        <a:xfrm>
          <a:off x="0" y="1869773"/>
          <a:ext cx="6654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F3C67A-C946-46D0-B775-664FA54F9E94}">
      <dsp:nvSpPr>
        <dsp:cNvPr id="0" name=""/>
        <dsp:cNvSpPr/>
      </dsp:nvSpPr>
      <dsp:spPr>
        <a:xfrm>
          <a:off x="316817" y="1658230"/>
          <a:ext cx="6336351" cy="447702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75" tIns="0" rIns="17607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noProof="0" dirty="0"/>
            <a:t>Sociālā darba metodikas izstrāde</a:t>
          </a:r>
        </a:p>
      </dsp:txBody>
      <dsp:txXfrm>
        <a:off x="338672" y="1680085"/>
        <a:ext cx="6292641" cy="403992"/>
      </dsp:txXfrm>
    </dsp:sp>
    <dsp:sp modelId="{C0B3B207-626E-44F3-B337-0986FE2FE368}">
      <dsp:nvSpPr>
        <dsp:cNvPr id="0" name=""/>
        <dsp:cNvSpPr/>
      </dsp:nvSpPr>
      <dsp:spPr>
        <a:xfrm>
          <a:off x="0" y="2578364"/>
          <a:ext cx="6654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8B5CD4-94C6-47F9-A879-738820B971A4}">
      <dsp:nvSpPr>
        <dsp:cNvPr id="0" name=""/>
        <dsp:cNvSpPr/>
      </dsp:nvSpPr>
      <dsp:spPr>
        <a:xfrm>
          <a:off x="317792" y="2359373"/>
          <a:ext cx="6333557" cy="455151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75" tIns="0" rIns="17607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Atbalsta pakalpojumu attīstība</a:t>
          </a:r>
        </a:p>
      </dsp:txBody>
      <dsp:txXfrm>
        <a:off x="340011" y="2381592"/>
        <a:ext cx="6289119" cy="410713"/>
      </dsp:txXfrm>
    </dsp:sp>
    <dsp:sp modelId="{A9BB2F3D-A285-4811-B8AB-AF8DFC1942E0}">
      <dsp:nvSpPr>
        <dsp:cNvPr id="0" name=""/>
        <dsp:cNvSpPr/>
      </dsp:nvSpPr>
      <dsp:spPr>
        <a:xfrm>
          <a:off x="0" y="3334773"/>
          <a:ext cx="6654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DFD136-B017-4E48-87C9-906265FF9410}">
      <dsp:nvSpPr>
        <dsp:cNvPr id="0" name=""/>
        <dsp:cNvSpPr/>
      </dsp:nvSpPr>
      <dsp:spPr>
        <a:xfrm>
          <a:off x="316817" y="3067964"/>
          <a:ext cx="6336351" cy="502968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75" tIns="0" rIns="17607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Sociālo pakalpojumu groza ieviešana</a:t>
          </a:r>
        </a:p>
      </dsp:txBody>
      <dsp:txXfrm>
        <a:off x="341370" y="3092517"/>
        <a:ext cx="6287245" cy="453862"/>
      </dsp:txXfrm>
    </dsp:sp>
    <dsp:sp modelId="{57BB6295-C9D5-4EDD-9D2E-6F0FF36038D3}">
      <dsp:nvSpPr>
        <dsp:cNvPr id="0" name=""/>
        <dsp:cNvSpPr/>
      </dsp:nvSpPr>
      <dsp:spPr>
        <a:xfrm>
          <a:off x="0" y="4067268"/>
          <a:ext cx="6654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212803"/>
              <a:satOff val="-69940"/>
              <a:lumOff val="71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F7E6FB-BD46-4791-B158-D4001E4D86D9}">
      <dsp:nvSpPr>
        <dsp:cNvPr id="0" name=""/>
        <dsp:cNvSpPr/>
      </dsp:nvSpPr>
      <dsp:spPr>
        <a:xfrm>
          <a:off x="316817" y="3824373"/>
          <a:ext cx="6336351" cy="479055"/>
        </a:xfrm>
        <a:prstGeom prst="roundRect">
          <a:avLst/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75" tIns="0" rIns="17607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Sadarbība ar pašvaldībām, VM</a:t>
          </a:r>
        </a:p>
      </dsp:txBody>
      <dsp:txXfrm>
        <a:off x="340203" y="3847759"/>
        <a:ext cx="6289579" cy="432283"/>
      </dsp:txXfrm>
    </dsp:sp>
    <dsp:sp modelId="{9AD97358-AD58-4FD7-8C03-6C5147C35957}">
      <dsp:nvSpPr>
        <dsp:cNvPr id="0" name=""/>
        <dsp:cNvSpPr/>
      </dsp:nvSpPr>
      <dsp:spPr>
        <a:xfrm>
          <a:off x="0" y="4799768"/>
          <a:ext cx="6654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9D7FE6-56F7-4C43-B6BB-ED9D4CACAD0B}">
      <dsp:nvSpPr>
        <dsp:cNvPr id="0" name=""/>
        <dsp:cNvSpPr/>
      </dsp:nvSpPr>
      <dsp:spPr>
        <a:xfrm>
          <a:off x="316817" y="4556868"/>
          <a:ext cx="6336351" cy="47906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75" tIns="0" rIns="17607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Izmēģinājuma projekti</a:t>
          </a:r>
        </a:p>
      </dsp:txBody>
      <dsp:txXfrm>
        <a:off x="340203" y="4580254"/>
        <a:ext cx="6289579" cy="4322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E1927E-935A-4CD5-B67A-86DCC9B6D87B}">
      <dsp:nvSpPr>
        <dsp:cNvPr id="0" name=""/>
        <dsp:cNvSpPr/>
      </dsp:nvSpPr>
      <dsp:spPr>
        <a:xfrm>
          <a:off x="902" y="153261"/>
          <a:ext cx="3518854" cy="21113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sz="2800" b="1" kern="1200" dirty="0"/>
            <a:t>Invaliditātes sistēmas pilnveide</a:t>
          </a:r>
          <a:endParaRPr lang="lv-LV" sz="2800" b="0" kern="1200" dirty="0">
            <a:latin typeface="Calibri" panose="020F0502020204030204"/>
            <a:ea typeface="+mn-ea"/>
            <a:cs typeface="+mn-cs"/>
          </a:endParaRPr>
        </a:p>
      </dsp:txBody>
      <dsp:txXfrm>
        <a:off x="902" y="153261"/>
        <a:ext cx="3518854" cy="2111312"/>
      </dsp:txXfrm>
    </dsp:sp>
    <dsp:sp modelId="{16ED6202-6D0F-462D-AD55-A8EC3D9339DE}">
      <dsp:nvSpPr>
        <dsp:cNvPr id="0" name=""/>
        <dsp:cNvSpPr/>
      </dsp:nvSpPr>
      <dsp:spPr>
        <a:xfrm>
          <a:off x="3871642" y="153261"/>
          <a:ext cx="3518854" cy="2111312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sz="2800" b="1" kern="1200" dirty="0"/>
            <a:t>Digitālo risinājumu integrācija </a:t>
          </a:r>
          <a:r>
            <a:rPr lang="lv-LV" sz="2800" kern="1200" dirty="0"/>
            <a:t>sociālajos pakalpojumos</a:t>
          </a:r>
          <a:endParaRPr lang="lv-LV" sz="2800" b="0" kern="1200" noProof="0" dirty="0">
            <a:latin typeface="Calibri" panose="020F0502020204030204"/>
            <a:ea typeface="+mn-ea"/>
            <a:cs typeface="+mn-cs"/>
          </a:endParaRPr>
        </a:p>
      </dsp:txBody>
      <dsp:txXfrm>
        <a:off x="3871642" y="153261"/>
        <a:ext cx="3518854" cy="2111312"/>
      </dsp:txXfrm>
    </dsp:sp>
    <dsp:sp modelId="{4019A68B-2127-4C8A-B7C9-DDE2DCDCC4AA}">
      <dsp:nvSpPr>
        <dsp:cNvPr id="0" name=""/>
        <dsp:cNvSpPr/>
      </dsp:nvSpPr>
      <dsp:spPr>
        <a:xfrm>
          <a:off x="1936272" y="2616459"/>
          <a:ext cx="3518854" cy="2111312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b="1" kern="1200" noProof="0"/>
            <a:t>Cilvēkresursu piesaiste</a:t>
          </a:r>
          <a:endParaRPr lang="lv-LV" sz="2800" b="0" kern="1200" noProof="0" dirty="0">
            <a:latin typeface="Calibri" panose="020F0502020204030204"/>
            <a:ea typeface="+mn-ea"/>
            <a:cs typeface="+mn-cs"/>
          </a:endParaRPr>
        </a:p>
      </dsp:txBody>
      <dsp:txXfrm>
        <a:off x="1936272" y="2616459"/>
        <a:ext cx="3518854" cy="21113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E1927E-935A-4CD5-B67A-86DCC9B6D87B}">
      <dsp:nvSpPr>
        <dsp:cNvPr id="0" name=""/>
        <dsp:cNvSpPr/>
      </dsp:nvSpPr>
      <dsp:spPr>
        <a:xfrm>
          <a:off x="902" y="153261"/>
          <a:ext cx="3518854" cy="21113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altLang="lv-LV" sz="2800" b="1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Sadarbības stiprināšana </a:t>
          </a:r>
          <a:r>
            <a:rPr lang="lv-LV" altLang="lv-LV" sz="2800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(dažādos līmeņos) un izpratnes veicināšana</a:t>
          </a:r>
          <a:endParaRPr lang="lv-LV" sz="2800" kern="1200" noProof="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902" y="153261"/>
        <a:ext cx="3518854" cy="2111312"/>
      </dsp:txXfrm>
    </dsp:sp>
    <dsp:sp modelId="{90E43CC1-A30A-46BF-99FB-E363F7127810}">
      <dsp:nvSpPr>
        <dsp:cNvPr id="0" name=""/>
        <dsp:cNvSpPr/>
      </dsp:nvSpPr>
      <dsp:spPr>
        <a:xfrm>
          <a:off x="3871642" y="153261"/>
          <a:ext cx="3518854" cy="2111312"/>
        </a:xfrm>
        <a:prstGeom prst="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altLang="lv-LV" sz="2800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Turpināt ieviest </a:t>
          </a:r>
          <a:r>
            <a:rPr lang="lv-LV" altLang="lv-LV" sz="2800" b="1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uz cilvēku centrētu pieeju </a:t>
          </a:r>
          <a:r>
            <a:rPr lang="lv-LV" altLang="lv-LV" sz="2800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un pilnveidot pakalpojumus</a:t>
          </a:r>
          <a:endParaRPr lang="lv-LV" sz="2800" kern="1200" noProof="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3871642" y="153261"/>
        <a:ext cx="3518854" cy="2111312"/>
      </dsp:txXfrm>
    </dsp:sp>
    <dsp:sp modelId="{4CA6D022-9C80-4B3F-821C-F4BFAFF359AF}">
      <dsp:nvSpPr>
        <dsp:cNvPr id="0" name=""/>
        <dsp:cNvSpPr/>
      </dsp:nvSpPr>
      <dsp:spPr>
        <a:xfrm>
          <a:off x="902" y="2616459"/>
          <a:ext cx="3518854" cy="2111312"/>
        </a:xfrm>
        <a:prstGeom prst="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altLang="lv-LV" sz="2800" b="1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Mazināt</a:t>
          </a:r>
          <a:r>
            <a:rPr lang="lv-LV" altLang="lv-LV" sz="2800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lv-LV" altLang="lv-LV" sz="2800" b="1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nodarbināto noslodzi</a:t>
          </a:r>
          <a:endParaRPr lang="lv-LV" sz="2800" b="1" kern="1200" noProof="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902" y="2616459"/>
        <a:ext cx="3518854" cy="2111312"/>
      </dsp:txXfrm>
    </dsp:sp>
    <dsp:sp modelId="{3640A2B8-7DA0-41BB-AFC7-C6D59232638B}">
      <dsp:nvSpPr>
        <dsp:cNvPr id="0" name=""/>
        <dsp:cNvSpPr/>
      </dsp:nvSpPr>
      <dsp:spPr>
        <a:xfrm>
          <a:off x="3871642" y="2616459"/>
          <a:ext cx="3518854" cy="2111312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altLang="lv-LV" sz="2800" b="1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Sociālo pakalpojumu groza attīstība </a:t>
          </a:r>
          <a:r>
            <a:rPr lang="lv-LV" altLang="lv-LV" sz="2800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– satura un kvalitātes standartu precizēšana</a:t>
          </a:r>
          <a:endParaRPr lang="lv-LV" sz="2800" kern="1200" noProof="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3871642" y="2616459"/>
        <a:ext cx="3518854" cy="211131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648B37-DEAD-46D8-A402-0302E2F9DEF8}">
      <dsp:nvSpPr>
        <dsp:cNvPr id="0" name=""/>
        <dsp:cNvSpPr/>
      </dsp:nvSpPr>
      <dsp:spPr>
        <a:xfrm>
          <a:off x="1742673" y="241"/>
          <a:ext cx="3347739" cy="20086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b="1" kern="1200" noProof="0" dirty="0"/>
            <a:t>Dažādu atbalsta veidu kombinēšana</a:t>
          </a:r>
          <a:endParaRPr lang="lv-LV" sz="2800" kern="1200" noProof="0" dirty="0"/>
        </a:p>
      </dsp:txBody>
      <dsp:txXfrm>
        <a:off x="1742673" y="241"/>
        <a:ext cx="3347739" cy="2008643"/>
      </dsp:txXfrm>
    </dsp:sp>
    <dsp:sp modelId="{37E84FBE-DA21-4F80-BEFD-FDB34D1DD127}">
      <dsp:nvSpPr>
        <dsp:cNvPr id="0" name=""/>
        <dsp:cNvSpPr/>
      </dsp:nvSpPr>
      <dsp:spPr>
        <a:xfrm>
          <a:off x="5423647" y="0"/>
          <a:ext cx="3347739" cy="2008643"/>
        </a:xfrm>
        <a:prstGeom prst="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b="1" kern="1200" noProof="0" dirty="0"/>
            <a:t>Sociālās aizsardzības sistēmas stabilitāte </a:t>
          </a:r>
          <a:r>
            <a:rPr lang="lv-LV" sz="2800" b="0" kern="1200" noProof="0" dirty="0"/>
            <a:t>demogrāfijas politikas attīstībā</a:t>
          </a:r>
        </a:p>
      </dsp:txBody>
      <dsp:txXfrm>
        <a:off x="5423647" y="0"/>
        <a:ext cx="3347739" cy="2008643"/>
      </dsp:txXfrm>
    </dsp:sp>
    <dsp:sp modelId="{2776B62D-D9FF-41A2-ADA8-C90E805436F6}">
      <dsp:nvSpPr>
        <dsp:cNvPr id="0" name=""/>
        <dsp:cNvSpPr/>
      </dsp:nvSpPr>
      <dsp:spPr>
        <a:xfrm>
          <a:off x="1742673" y="2343658"/>
          <a:ext cx="3347739" cy="2008643"/>
        </a:xfrm>
        <a:prstGeom prst="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b="1" kern="1200" dirty="0"/>
            <a:t>Atbalsta un aprūpes pakalpojumi </a:t>
          </a:r>
          <a:r>
            <a:rPr lang="lv-LV" sz="2800" kern="1200" dirty="0"/>
            <a:t>ģimenēm novecojošā sabiedrībā</a:t>
          </a:r>
          <a:endParaRPr lang="lv-LV" sz="2800" b="0" kern="1200" noProof="0" dirty="0"/>
        </a:p>
      </dsp:txBody>
      <dsp:txXfrm>
        <a:off x="1742673" y="2343658"/>
        <a:ext cx="3347739" cy="2008643"/>
      </dsp:txXfrm>
    </dsp:sp>
    <dsp:sp modelId="{355FBD3B-C282-49BD-9607-594E45CAD0DD}">
      <dsp:nvSpPr>
        <dsp:cNvPr id="0" name=""/>
        <dsp:cNvSpPr/>
      </dsp:nvSpPr>
      <dsp:spPr>
        <a:xfrm>
          <a:off x="5425186" y="2343658"/>
          <a:ext cx="3347739" cy="2008643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Ģimenes pratības </a:t>
          </a:r>
          <a:r>
            <a:rPr lang="lv-LV" sz="2800" b="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stiprināšana</a:t>
          </a:r>
          <a:r>
            <a:rPr lang="lv-LV" sz="28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</a:p>
      </dsp:txBody>
      <dsp:txXfrm>
        <a:off x="5425186" y="2343658"/>
        <a:ext cx="3347739" cy="20086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DDA22-1224-46E4-A535-70FA47E06F77}" type="datetimeFigureOut">
              <a:rPr lang="lv-LV" smtClean="0"/>
              <a:t>30.03.2026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63E532-F9A6-4D17-9EA9-407C77043D9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04176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63E532-F9A6-4D17-9EA9-407C77043D9F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24347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63E532-F9A6-4D17-9EA9-407C77043D9F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7450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63E532-F9A6-4D17-9EA9-407C77043D9F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22214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63E532-F9A6-4D17-9EA9-407C77043D9F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9068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63E532-F9A6-4D17-9EA9-407C77043D9F}" type="slidenum">
              <a:rPr lang="lv-LV" smtClean="0"/>
              <a:t>16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27249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E8BA8-A4A6-43A4-BA38-EF796664B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149A87-24E7-4425-AE51-8ABA5B45C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2C0E3-1CA7-44EC-B987-CAFA079C2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30.03.2026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A9275-7BE2-4CAA-86D9-88FF62AC2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0DBC0-C22F-476B-8FD3-85708D7E5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57824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BF41B-8B88-42D2-A55C-6D507F07A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3BE2F4-FCF1-4F9F-9AAF-FA554F335A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04ABF-1036-41E3-A758-7E5510CD7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30.03.2026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39CD9-2E54-4347-BD72-59060B08C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2489C-87A2-4957-B56B-8DF0563DA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7782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F637AB-79AC-4DD7-AF33-C5EF295715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7E1BBA-115F-4A61-907D-153DF55798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E9755-AD20-4120-B78F-6534B8283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30.03.2026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5D2DB-28D8-4B72-BBCD-5DD4DBD81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BE8E24-A8BC-4161-A901-CACB4C778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58222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69F59-456A-4E27-8791-C7F964DD3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716F1-61C0-41D0-8AE6-05856AC84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96747-EDDD-4E33-BCC4-F84FF610E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30.03.2026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F4225-18D8-4465-B8DA-B968E2C1B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3DE52-71D1-4E90-AD2E-7EBC8D973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49821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BB494-5122-4612-AF4C-60E9A9DC3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375D87-F102-4279-AFBD-99E5352BFD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83A85F-5C61-446E-A5FC-8E8ECAAC5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30.03.2026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82C53-430C-4601-9104-5D6BD1C41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AB060-3905-46E2-A030-D739FF4D6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11443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9CDDA-4D5A-4024-A7E7-E8D5AE9EA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26A82-5400-4120-B011-771C28035E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62ED26-D1E6-40A7-B4AB-16086B9336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31118D-97CC-40B5-BB6F-A3CA444D2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30.03.2026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EB1BC1-CE72-4F74-BCBC-052556664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B610EB-0AD0-4FFB-80ED-D44E5E2F3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42947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31A0D-2BBE-4ABA-A903-22CB2501C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1F3A42-2487-43B8-8C61-DAAEB33BA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84D991-4CF7-41F2-96D9-1D034B365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42400C-AAB3-461D-897F-1A160FBDDC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E79877-07F4-45EF-9AD0-853D7BAF3B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B14666-165C-405D-97B8-77DC11530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30.03.2026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A6AF19-4BD3-4F40-B16F-53266B207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AE158C-D469-4EBD-BBA3-53B9E1799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38397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96E91-8589-4650-B5E8-63FA1D47F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908DFD-FF53-45CC-90A2-E12DF778F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30.03.2026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284147-14C8-4A97-A58A-34ADD6ED1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A7A1C-5B1B-4E43-8F9E-C248A84D8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5749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792311-FA41-42DC-B599-705EB1050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30.03.2026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984E37-33E6-4808-BBD6-D932A5679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7284DF-7092-4276-BA1A-4F7D38185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41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2D18C-CB36-4CFF-8196-5E464C688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26E07-29BA-4548-B09E-79CF6A078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E01528-249C-4EE0-A8A8-D49E371A6F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2019E3-33D2-4918-B3AE-D4B30FEE9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30.03.2026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21A86-524B-45D3-B8F7-BA1BAFF09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90B68F-484D-4FD7-A37F-638E8106A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4360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D4F30-1C6B-4DD0-AE71-2021ABCF3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99A91E-2DEB-4728-B04F-A917D640CA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E5A45E-20C4-4129-B41B-EDB4F9D2B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BDE5C7-3189-479A-90A4-F9B341435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30.03.2026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92522E-1E44-4923-AA80-392190940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1483E3-DF9F-4A6C-B551-AA75A4DAE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9668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580296-B0A7-4099-9AF1-3C3206174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BE507-0FBA-4BF2-B6C3-F37F16E547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86514-D733-430B-9DF5-8F3E9E513C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5AFCD-18AB-4A61-A17C-95136C44CDD1}" type="datetimeFigureOut">
              <a:rPr lang="lv-LV" smtClean="0"/>
              <a:t>30.03.2026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AAE1B-F783-4B63-8A99-BC738762C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2B6F3-59FC-421B-849F-F5D117FF86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18095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B6CD22E-2269-419F-9E81-016EA035D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1DA013-1907-4AD8-9FE5-57A45319F8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132" y="1295231"/>
            <a:ext cx="5895178" cy="3807446"/>
          </a:xfrm>
        </p:spPr>
        <p:txBody>
          <a:bodyPr anchor="b">
            <a:normAutofit/>
          </a:bodyPr>
          <a:lstStyle/>
          <a:p>
            <a:pPr algn="l"/>
            <a:r>
              <a:rPr lang="lv-LV" sz="4600"/>
              <a:t>Sociālās aizsardzības un darba tirgus politikas pamatnostādņu 2021.-2027.gadam ieviešana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A607D34-E2A9-4595-9DB2-5472E077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7082" y="0"/>
            <a:ext cx="4884918" cy="6858000"/>
          </a:xfrm>
          <a:custGeom>
            <a:avLst/>
            <a:gdLst>
              <a:gd name="connsiteX0" fmla="*/ 1097203 w 4884918"/>
              <a:gd name="connsiteY0" fmla="*/ 0 h 6858000"/>
              <a:gd name="connsiteX1" fmla="*/ 1154155 w 4884918"/>
              <a:gd name="connsiteY1" fmla="*/ 0 h 6858000"/>
              <a:gd name="connsiteX2" fmla="*/ 972305 w 4884918"/>
              <a:gd name="connsiteY2" fmla="*/ 343212 h 6858000"/>
              <a:gd name="connsiteX3" fmla="*/ 780524 w 4884918"/>
              <a:gd name="connsiteY3" fmla="*/ 761067 h 6858000"/>
              <a:gd name="connsiteX4" fmla="*/ 737045 w 4884918"/>
              <a:gd name="connsiteY4" fmla="*/ 865164 h 6858000"/>
              <a:gd name="connsiteX5" fmla="*/ 762322 w 4884918"/>
              <a:gd name="connsiteY5" fmla="*/ 830676 h 6858000"/>
              <a:gd name="connsiteX6" fmla="*/ 1118805 w 4884918"/>
              <a:gd name="connsiteY6" fmla="*/ 160440 h 6858000"/>
              <a:gd name="connsiteX7" fmla="*/ 1221640 w 4884918"/>
              <a:gd name="connsiteY7" fmla="*/ 0 h 6858000"/>
              <a:gd name="connsiteX8" fmla="*/ 4884918 w 4884918"/>
              <a:gd name="connsiteY8" fmla="*/ 0 h 6858000"/>
              <a:gd name="connsiteX9" fmla="*/ 4884918 w 4884918"/>
              <a:gd name="connsiteY9" fmla="*/ 6857999 h 6858000"/>
              <a:gd name="connsiteX10" fmla="*/ 4884918 w 4884918"/>
              <a:gd name="connsiteY10" fmla="*/ 6858000 h 6858000"/>
              <a:gd name="connsiteX11" fmla="*/ 704817 w 4884918"/>
              <a:gd name="connsiteY11" fmla="*/ 6858000 h 6858000"/>
              <a:gd name="connsiteX12" fmla="*/ 618717 w 4884918"/>
              <a:gd name="connsiteY12" fmla="*/ 6672538 h 6858000"/>
              <a:gd name="connsiteX13" fmla="*/ 309324 w 4884918"/>
              <a:gd name="connsiteY13" fmla="*/ 5833618 h 6858000"/>
              <a:gd name="connsiteX14" fmla="*/ 209850 w 4884918"/>
              <a:gd name="connsiteY14" fmla="*/ 5484180 h 6858000"/>
              <a:gd name="connsiteX15" fmla="*/ 211619 w 4884918"/>
              <a:gd name="connsiteY15" fmla="*/ 5517653 h 6858000"/>
              <a:gd name="connsiteX16" fmla="*/ 361778 w 4884918"/>
              <a:gd name="connsiteY16" fmla="*/ 6145524 h 6858000"/>
              <a:gd name="connsiteX17" fmla="*/ 591356 w 4884918"/>
              <a:gd name="connsiteY17" fmla="*/ 6843306 h 6858000"/>
              <a:gd name="connsiteX18" fmla="*/ 597415 w 4884918"/>
              <a:gd name="connsiteY18" fmla="*/ 6858000 h 6858000"/>
              <a:gd name="connsiteX19" fmla="*/ 545224 w 4884918"/>
              <a:gd name="connsiteY19" fmla="*/ 6858000 h 6858000"/>
              <a:gd name="connsiteX20" fmla="*/ 533604 w 4884918"/>
              <a:gd name="connsiteY20" fmla="*/ 6830072 h 6858000"/>
              <a:gd name="connsiteX21" fmla="*/ 169657 w 4884918"/>
              <a:gd name="connsiteY21" fmla="*/ 5556577 h 6858000"/>
              <a:gd name="connsiteX22" fmla="*/ 12169 w 4884918"/>
              <a:gd name="connsiteY22" fmla="*/ 4362835 h 6858000"/>
              <a:gd name="connsiteX23" fmla="*/ 46168 w 4884918"/>
              <a:gd name="connsiteY23" fmla="*/ 3338487 h 6858000"/>
              <a:gd name="connsiteX24" fmla="*/ 490574 w 4884918"/>
              <a:gd name="connsiteY24" fmla="*/ 1381078 h 6858000"/>
              <a:gd name="connsiteX25" fmla="*/ 984701 w 4884918"/>
              <a:gd name="connsiteY25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884918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4884918" y="0"/>
                </a:lnTo>
                <a:lnTo>
                  <a:pt x="4884918" y="6857999"/>
                </a:lnTo>
                <a:lnTo>
                  <a:pt x="4884918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647227-B5E1-43BD-85CB-5704AB44D6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29872" y="1122363"/>
            <a:ext cx="3223928" cy="3980314"/>
          </a:xfrm>
        </p:spPr>
        <p:txBody>
          <a:bodyPr anchor="b">
            <a:normAutofit/>
          </a:bodyPr>
          <a:lstStyle/>
          <a:p>
            <a:pPr algn="l"/>
            <a:r>
              <a:rPr lang="lv-LV">
                <a:solidFill>
                  <a:srgbClr val="FFFFFF"/>
                </a:solidFill>
              </a:rPr>
              <a:t>Starpposma ietekmes izvērtējums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180" y="5439978"/>
            <a:ext cx="5897880" cy="18288"/>
          </a:xfrm>
          <a:custGeom>
            <a:avLst/>
            <a:gdLst>
              <a:gd name="connsiteX0" fmla="*/ 0 w 5897880"/>
              <a:gd name="connsiteY0" fmla="*/ 0 h 18288"/>
              <a:gd name="connsiteX1" fmla="*/ 537362 w 5897880"/>
              <a:gd name="connsiteY1" fmla="*/ 0 h 18288"/>
              <a:gd name="connsiteX2" fmla="*/ 1133704 w 5897880"/>
              <a:gd name="connsiteY2" fmla="*/ 0 h 18288"/>
              <a:gd name="connsiteX3" fmla="*/ 1671066 w 5897880"/>
              <a:gd name="connsiteY3" fmla="*/ 0 h 18288"/>
              <a:gd name="connsiteX4" fmla="*/ 2385365 w 5897880"/>
              <a:gd name="connsiteY4" fmla="*/ 0 h 18288"/>
              <a:gd name="connsiteX5" fmla="*/ 3040685 w 5897880"/>
              <a:gd name="connsiteY5" fmla="*/ 0 h 18288"/>
              <a:gd name="connsiteX6" fmla="*/ 3696005 w 5897880"/>
              <a:gd name="connsiteY6" fmla="*/ 0 h 18288"/>
              <a:gd name="connsiteX7" fmla="*/ 4469282 w 5897880"/>
              <a:gd name="connsiteY7" fmla="*/ 0 h 18288"/>
              <a:gd name="connsiteX8" fmla="*/ 5183581 w 5897880"/>
              <a:gd name="connsiteY8" fmla="*/ 0 h 18288"/>
              <a:gd name="connsiteX9" fmla="*/ 5897880 w 5897880"/>
              <a:gd name="connsiteY9" fmla="*/ 0 h 18288"/>
              <a:gd name="connsiteX10" fmla="*/ 5897880 w 5897880"/>
              <a:gd name="connsiteY10" fmla="*/ 18288 h 18288"/>
              <a:gd name="connsiteX11" fmla="*/ 5419496 w 5897880"/>
              <a:gd name="connsiteY11" fmla="*/ 18288 h 18288"/>
              <a:gd name="connsiteX12" fmla="*/ 4882134 w 5897880"/>
              <a:gd name="connsiteY12" fmla="*/ 18288 h 18288"/>
              <a:gd name="connsiteX13" fmla="*/ 4167835 w 5897880"/>
              <a:gd name="connsiteY13" fmla="*/ 18288 h 18288"/>
              <a:gd name="connsiteX14" fmla="*/ 3394558 w 5897880"/>
              <a:gd name="connsiteY14" fmla="*/ 18288 h 18288"/>
              <a:gd name="connsiteX15" fmla="*/ 2798216 w 5897880"/>
              <a:gd name="connsiteY15" fmla="*/ 18288 h 18288"/>
              <a:gd name="connsiteX16" fmla="*/ 2024939 w 5897880"/>
              <a:gd name="connsiteY16" fmla="*/ 18288 h 18288"/>
              <a:gd name="connsiteX17" fmla="*/ 1487576 w 5897880"/>
              <a:gd name="connsiteY17" fmla="*/ 18288 h 18288"/>
              <a:gd name="connsiteX18" fmla="*/ 1009193 w 5897880"/>
              <a:gd name="connsiteY18" fmla="*/ 18288 h 18288"/>
              <a:gd name="connsiteX19" fmla="*/ 0 w 5897880"/>
              <a:gd name="connsiteY19" fmla="*/ 18288 h 18288"/>
              <a:gd name="connsiteX20" fmla="*/ 0 w 5897880"/>
              <a:gd name="connsiteY2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97880" h="18288" fill="none" extrusionOk="0">
                <a:moveTo>
                  <a:pt x="0" y="0"/>
                </a:moveTo>
                <a:cubicBezTo>
                  <a:pt x="232564" y="21549"/>
                  <a:pt x="389747" y="7320"/>
                  <a:pt x="537362" y="0"/>
                </a:cubicBezTo>
                <a:cubicBezTo>
                  <a:pt x="684977" y="-7320"/>
                  <a:pt x="894159" y="-7726"/>
                  <a:pt x="1133704" y="0"/>
                </a:cubicBezTo>
                <a:cubicBezTo>
                  <a:pt x="1373249" y="7726"/>
                  <a:pt x="1440352" y="-304"/>
                  <a:pt x="1671066" y="0"/>
                </a:cubicBezTo>
                <a:cubicBezTo>
                  <a:pt x="1901780" y="304"/>
                  <a:pt x="2091497" y="765"/>
                  <a:pt x="2385365" y="0"/>
                </a:cubicBezTo>
                <a:cubicBezTo>
                  <a:pt x="2679233" y="-765"/>
                  <a:pt x="2762926" y="2802"/>
                  <a:pt x="3040685" y="0"/>
                </a:cubicBezTo>
                <a:cubicBezTo>
                  <a:pt x="3318444" y="-2802"/>
                  <a:pt x="3409726" y="9093"/>
                  <a:pt x="3696005" y="0"/>
                </a:cubicBezTo>
                <a:cubicBezTo>
                  <a:pt x="3982284" y="-9093"/>
                  <a:pt x="4087272" y="27119"/>
                  <a:pt x="4469282" y="0"/>
                </a:cubicBezTo>
                <a:cubicBezTo>
                  <a:pt x="4851292" y="-27119"/>
                  <a:pt x="4924835" y="26473"/>
                  <a:pt x="5183581" y="0"/>
                </a:cubicBezTo>
                <a:cubicBezTo>
                  <a:pt x="5442327" y="-26473"/>
                  <a:pt x="5598463" y="7328"/>
                  <a:pt x="5897880" y="0"/>
                </a:cubicBezTo>
                <a:cubicBezTo>
                  <a:pt x="5898259" y="7355"/>
                  <a:pt x="5898164" y="10249"/>
                  <a:pt x="5897880" y="18288"/>
                </a:cubicBezTo>
                <a:cubicBezTo>
                  <a:pt x="5682742" y="31268"/>
                  <a:pt x="5520014" y="14700"/>
                  <a:pt x="5419496" y="18288"/>
                </a:cubicBezTo>
                <a:cubicBezTo>
                  <a:pt x="5318978" y="21876"/>
                  <a:pt x="5012864" y="-2446"/>
                  <a:pt x="4882134" y="18288"/>
                </a:cubicBezTo>
                <a:cubicBezTo>
                  <a:pt x="4751404" y="39022"/>
                  <a:pt x="4313676" y="-3937"/>
                  <a:pt x="4167835" y="18288"/>
                </a:cubicBezTo>
                <a:cubicBezTo>
                  <a:pt x="4021994" y="40513"/>
                  <a:pt x="3715729" y="50049"/>
                  <a:pt x="3394558" y="18288"/>
                </a:cubicBezTo>
                <a:cubicBezTo>
                  <a:pt x="3073387" y="-13473"/>
                  <a:pt x="3093227" y="29828"/>
                  <a:pt x="2798216" y="18288"/>
                </a:cubicBezTo>
                <a:cubicBezTo>
                  <a:pt x="2503205" y="6748"/>
                  <a:pt x="2297615" y="22459"/>
                  <a:pt x="2024939" y="18288"/>
                </a:cubicBezTo>
                <a:cubicBezTo>
                  <a:pt x="1752263" y="14117"/>
                  <a:pt x="1629814" y="-5485"/>
                  <a:pt x="1487576" y="18288"/>
                </a:cubicBezTo>
                <a:cubicBezTo>
                  <a:pt x="1345338" y="42061"/>
                  <a:pt x="1238885" y="15810"/>
                  <a:pt x="1009193" y="18288"/>
                </a:cubicBezTo>
                <a:cubicBezTo>
                  <a:pt x="779501" y="20766"/>
                  <a:pt x="441829" y="-24679"/>
                  <a:pt x="0" y="18288"/>
                </a:cubicBezTo>
                <a:cubicBezTo>
                  <a:pt x="-384" y="12702"/>
                  <a:pt x="-513" y="4636"/>
                  <a:pt x="0" y="0"/>
                </a:cubicBezTo>
                <a:close/>
              </a:path>
              <a:path w="5897880" h="18288" stroke="0" extrusionOk="0">
                <a:moveTo>
                  <a:pt x="0" y="0"/>
                </a:moveTo>
                <a:cubicBezTo>
                  <a:pt x="196299" y="-26676"/>
                  <a:pt x="463834" y="6738"/>
                  <a:pt x="596341" y="0"/>
                </a:cubicBezTo>
                <a:cubicBezTo>
                  <a:pt x="728848" y="-6738"/>
                  <a:pt x="857267" y="1845"/>
                  <a:pt x="1074725" y="0"/>
                </a:cubicBezTo>
                <a:cubicBezTo>
                  <a:pt x="1292183" y="-1845"/>
                  <a:pt x="1545672" y="3744"/>
                  <a:pt x="1848002" y="0"/>
                </a:cubicBezTo>
                <a:cubicBezTo>
                  <a:pt x="2150332" y="-3744"/>
                  <a:pt x="2306688" y="-14526"/>
                  <a:pt x="2444344" y="0"/>
                </a:cubicBezTo>
                <a:cubicBezTo>
                  <a:pt x="2582000" y="14526"/>
                  <a:pt x="2761095" y="-11862"/>
                  <a:pt x="3040685" y="0"/>
                </a:cubicBezTo>
                <a:cubicBezTo>
                  <a:pt x="3320275" y="11862"/>
                  <a:pt x="3622320" y="-32867"/>
                  <a:pt x="3813962" y="0"/>
                </a:cubicBezTo>
                <a:cubicBezTo>
                  <a:pt x="4005604" y="32867"/>
                  <a:pt x="4117810" y="-10778"/>
                  <a:pt x="4351325" y="0"/>
                </a:cubicBezTo>
                <a:cubicBezTo>
                  <a:pt x="4584840" y="10778"/>
                  <a:pt x="4963783" y="-32384"/>
                  <a:pt x="5124602" y="0"/>
                </a:cubicBezTo>
                <a:cubicBezTo>
                  <a:pt x="5285421" y="32384"/>
                  <a:pt x="5705238" y="-29538"/>
                  <a:pt x="5897880" y="0"/>
                </a:cubicBezTo>
                <a:cubicBezTo>
                  <a:pt x="5898220" y="5688"/>
                  <a:pt x="5897711" y="13142"/>
                  <a:pt x="5897880" y="18288"/>
                </a:cubicBezTo>
                <a:cubicBezTo>
                  <a:pt x="5630425" y="-1425"/>
                  <a:pt x="5532865" y="12244"/>
                  <a:pt x="5242560" y="18288"/>
                </a:cubicBezTo>
                <a:cubicBezTo>
                  <a:pt x="4952255" y="24332"/>
                  <a:pt x="4783060" y="5748"/>
                  <a:pt x="4646219" y="18288"/>
                </a:cubicBezTo>
                <a:cubicBezTo>
                  <a:pt x="4509378" y="30828"/>
                  <a:pt x="4163771" y="-13995"/>
                  <a:pt x="3872941" y="18288"/>
                </a:cubicBezTo>
                <a:cubicBezTo>
                  <a:pt x="3582111" y="50571"/>
                  <a:pt x="3362704" y="-1402"/>
                  <a:pt x="3099664" y="18288"/>
                </a:cubicBezTo>
                <a:cubicBezTo>
                  <a:pt x="2836624" y="37978"/>
                  <a:pt x="2747441" y="19657"/>
                  <a:pt x="2562301" y="18288"/>
                </a:cubicBezTo>
                <a:cubicBezTo>
                  <a:pt x="2377161" y="16919"/>
                  <a:pt x="2104946" y="21735"/>
                  <a:pt x="1906981" y="18288"/>
                </a:cubicBezTo>
                <a:cubicBezTo>
                  <a:pt x="1709016" y="14841"/>
                  <a:pt x="1304654" y="-2323"/>
                  <a:pt x="1133704" y="18288"/>
                </a:cubicBezTo>
                <a:cubicBezTo>
                  <a:pt x="962754" y="38899"/>
                  <a:pt x="457048" y="2985"/>
                  <a:pt x="0" y="18288"/>
                </a:cubicBezTo>
                <a:cubicBezTo>
                  <a:pt x="-478" y="10520"/>
                  <a:pt x="210" y="5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ketch line 2">
            <a:extLst>
              <a:ext uri="{FF2B5EF4-FFF2-40B4-BE49-F238E27FC236}">
                <a16:creationId xmlns:a16="http://schemas.microsoft.com/office/drawing/2014/main" id="{8FFD9892-EDE5-4886-A313-66099DA8C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0653" y="5626353"/>
            <a:ext cx="3479619" cy="18288"/>
          </a:xfrm>
          <a:custGeom>
            <a:avLst/>
            <a:gdLst>
              <a:gd name="connsiteX0" fmla="*/ 0 w 3479619"/>
              <a:gd name="connsiteY0" fmla="*/ 0 h 18288"/>
              <a:gd name="connsiteX1" fmla="*/ 661128 w 3479619"/>
              <a:gd name="connsiteY1" fmla="*/ 0 h 18288"/>
              <a:gd name="connsiteX2" fmla="*/ 1357051 w 3479619"/>
              <a:gd name="connsiteY2" fmla="*/ 0 h 18288"/>
              <a:gd name="connsiteX3" fmla="*/ 2087771 w 3479619"/>
              <a:gd name="connsiteY3" fmla="*/ 0 h 18288"/>
              <a:gd name="connsiteX4" fmla="*/ 2818491 w 3479619"/>
              <a:gd name="connsiteY4" fmla="*/ 0 h 18288"/>
              <a:gd name="connsiteX5" fmla="*/ 3479619 w 3479619"/>
              <a:gd name="connsiteY5" fmla="*/ 0 h 18288"/>
              <a:gd name="connsiteX6" fmla="*/ 3479619 w 3479619"/>
              <a:gd name="connsiteY6" fmla="*/ 18288 h 18288"/>
              <a:gd name="connsiteX7" fmla="*/ 2714103 w 3479619"/>
              <a:gd name="connsiteY7" fmla="*/ 18288 h 18288"/>
              <a:gd name="connsiteX8" fmla="*/ 1948587 w 3479619"/>
              <a:gd name="connsiteY8" fmla="*/ 18288 h 18288"/>
              <a:gd name="connsiteX9" fmla="*/ 1252663 w 3479619"/>
              <a:gd name="connsiteY9" fmla="*/ 18288 h 18288"/>
              <a:gd name="connsiteX10" fmla="*/ 0 w 3479619"/>
              <a:gd name="connsiteY10" fmla="*/ 18288 h 18288"/>
              <a:gd name="connsiteX11" fmla="*/ 0 w 3479619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9619" h="18288" fill="none" extrusionOk="0">
                <a:moveTo>
                  <a:pt x="0" y="0"/>
                </a:moveTo>
                <a:cubicBezTo>
                  <a:pt x="178395" y="-3637"/>
                  <a:pt x="368619" y="-28254"/>
                  <a:pt x="661128" y="0"/>
                </a:cubicBezTo>
                <a:cubicBezTo>
                  <a:pt x="953637" y="28254"/>
                  <a:pt x="1022982" y="-4416"/>
                  <a:pt x="1357051" y="0"/>
                </a:cubicBezTo>
                <a:cubicBezTo>
                  <a:pt x="1691120" y="4416"/>
                  <a:pt x="1729558" y="27777"/>
                  <a:pt x="2087771" y="0"/>
                </a:cubicBezTo>
                <a:cubicBezTo>
                  <a:pt x="2445984" y="-27777"/>
                  <a:pt x="2592094" y="4429"/>
                  <a:pt x="2818491" y="0"/>
                </a:cubicBezTo>
                <a:cubicBezTo>
                  <a:pt x="3044888" y="-4429"/>
                  <a:pt x="3204567" y="26471"/>
                  <a:pt x="3479619" y="0"/>
                </a:cubicBezTo>
                <a:cubicBezTo>
                  <a:pt x="3478910" y="8157"/>
                  <a:pt x="3479206" y="12125"/>
                  <a:pt x="3479619" y="18288"/>
                </a:cubicBezTo>
                <a:cubicBezTo>
                  <a:pt x="3315855" y="-2963"/>
                  <a:pt x="3094885" y="26965"/>
                  <a:pt x="2714103" y="18288"/>
                </a:cubicBezTo>
                <a:cubicBezTo>
                  <a:pt x="2333321" y="9611"/>
                  <a:pt x="2260528" y="-15335"/>
                  <a:pt x="1948587" y="18288"/>
                </a:cubicBezTo>
                <a:cubicBezTo>
                  <a:pt x="1636646" y="51911"/>
                  <a:pt x="1489816" y="46369"/>
                  <a:pt x="1252663" y="18288"/>
                </a:cubicBezTo>
                <a:cubicBezTo>
                  <a:pt x="1015510" y="-9793"/>
                  <a:pt x="519812" y="-12177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479619" h="18288" stroke="0" extrusionOk="0">
                <a:moveTo>
                  <a:pt x="0" y="0"/>
                </a:moveTo>
                <a:cubicBezTo>
                  <a:pt x="326045" y="25020"/>
                  <a:pt x="425411" y="-17676"/>
                  <a:pt x="661128" y="0"/>
                </a:cubicBezTo>
                <a:cubicBezTo>
                  <a:pt x="896845" y="17676"/>
                  <a:pt x="1124825" y="1478"/>
                  <a:pt x="1252663" y="0"/>
                </a:cubicBezTo>
                <a:cubicBezTo>
                  <a:pt x="1380502" y="-1478"/>
                  <a:pt x="1694914" y="11788"/>
                  <a:pt x="2018179" y="0"/>
                </a:cubicBezTo>
                <a:cubicBezTo>
                  <a:pt x="2341444" y="-11788"/>
                  <a:pt x="2451167" y="12596"/>
                  <a:pt x="2679307" y="0"/>
                </a:cubicBezTo>
                <a:cubicBezTo>
                  <a:pt x="2907447" y="-12596"/>
                  <a:pt x="3094555" y="23821"/>
                  <a:pt x="3479619" y="0"/>
                </a:cubicBezTo>
                <a:cubicBezTo>
                  <a:pt x="3479355" y="4493"/>
                  <a:pt x="3480003" y="9472"/>
                  <a:pt x="3479619" y="18288"/>
                </a:cubicBezTo>
                <a:cubicBezTo>
                  <a:pt x="3311729" y="36782"/>
                  <a:pt x="3015946" y="7938"/>
                  <a:pt x="2783695" y="18288"/>
                </a:cubicBezTo>
                <a:cubicBezTo>
                  <a:pt x="2551444" y="28638"/>
                  <a:pt x="2398767" y="-13940"/>
                  <a:pt x="2018179" y="18288"/>
                </a:cubicBezTo>
                <a:cubicBezTo>
                  <a:pt x="1637591" y="50516"/>
                  <a:pt x="1634873" y="-6356"/>
                  <a:pt x="1426644" y="18288"/>
                </a:cubicBezTo>
                <a:cubicBezTo>
                  <a:pt x="1218415" y="42932"/>
                  <a:pt x="1006973" y="4094"/>
                  <a:pt x="730720" y="18288"/>
                </a:cubicBezTo>
                <a:cubicBezTo>
                  <a:pt x="454467" y="32482"/>
                  <a:pt x="291313" y="3910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67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FEE17D-2521-4718-B9CC-2CDE2FB1F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1807305"/>
          </a:xfrm>
        </p:spPr>
        <p:txBody>
          <a:bodyPr>
            <a:normAutofit/>
          </a:bodyPr>
          <a:lstStyle/>
          <a:p>
            <a:r>
              <a:rPr lang="lv-LV" dirty="0"/>
              <a:t>Ministrijas skatījums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9B5A7013-1B5E-4659-BE68-25FC4BBF59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9585809"/>
              </p:ext>
            </p:extLst>
          </p:nvPr>
        </p:nvGraphicFramePr>
        <p:xfrm>
          <a:off x="2544646" y="1611841"/>
          <a:ext cx="7391400" cy="4881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29500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6F76E1-624E-B706-FFBD-ACD849ED01C1}"/>
              </a:ext>
            </a:extLst>
          </p:cNvPr>
          <p:cNvSpPr txBox="1"/>
          <p:nvPr/>
        </p:nvSpPr>
        <p:spPr>
          <a:xfrm>
            <a:off x="640080" y="320040"/>
            <a:ext cx="6692827" cy="389266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Menti.com: 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dirty="0">
                <a:latin typeface="+mj-lt"/>
                <a:ea typeface="+mj-ea"/>
                <a:cs typeface="+mj-cs"/>
              </a:rPr>
              <a:t>5427 1803</a:t>
            </a:r>
            <a:endParaRPr lang="en-US" sz="6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FC2F1BE-538C-4873-8FC2-5AD8FE172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120" y="546100"/>
            <a:ext cx="5765800" cy="576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758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EED28C-B99D-44D0-A276-A62468A5E2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534" y="458933"/>
            <a:ext cx="9792931" cy="594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455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C6E5483-364B-4354-AC76-FF9319D71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211" y="387835"/>
            <a:ext cx="9747577" cy="608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400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F52336C-936E-46C8-B79B-85D12524E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302" y="380046"/>
            <a:ext cx="10045395" cy="609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427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6C918-A614-4C91-9FF7-4D0C02D37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lv-LV" sz="3200" b="1" dirty="0">
                <a:ea typeface="Calibri"/>
                <a:cs typeface="Calibri"/>
              </a:rPr>
              <a:t>Kas būtu obligāti attīstāms/iekļaujams jaunajā politikas plānošanas dokumentā (rīcības virzieni, pasākumi)?</a:t>
            </a:r>
            <a:endParaRPr lang="en-US" sz="3200" b="1" dirty="0">
              <a:ea typeface="Calibri" panose="020F0502020204030204"/>
              <a:cs typeface="Calibri" panose="020F0502020204030204"/>
            </a:endParaRPr>
          </a:p>
          <a:p>
            <a:pPr marL="0" indent="0" algn="ctr">
              <a:buNone/>
            </a:pPr>
            <a:endParaRPr lang="lv-LV" sz="220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6" name="Graphic 5" descr="Questions">
            <a:extLst>
              <a:ext uri="{FF2B5EF4-FFF2-40B4-BE49-F238E27FC236}">
                <a16:creationId xmlns:a16="http://schemas.microsoft.com/office/drawing/2014/main" id="{0E8EA772-0E43-4E6C-B2E7-E07BF36813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651000" cy="16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22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CBC98C-24AB-4E81-8409-102C9C122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lv-LV" dirty="0"/>
              <a:t>Ministrijas nodarbināto skatījums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256251A-4EDE-4ADC-B999-086BAABA54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9237431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019587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6C918-A614-4C91-9FF7-4D0C02D37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lv-LV" sz="3200" b="1" dirty="0">
                <a:ea typeface="Calibri"/>
                <a:cs typeface="Calibri"/>
              </a:rPr>
              <a:t>Paldies!</a:t>
            </a:r>
          </a:p>
          <a:p>
            <a:pPr marL="0" indent="0" algn="ctr">
              <a:buNone/>
            </a:pPr>
            <a:endParaRPr lang="lv-LV" sz="22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18078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0111174-9BCB-EB74-AF8D-B1B7323A2A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690505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7211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3756CA-FBD3-44A0-BC57-680C99452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dirty="0"/>
              <a:t>Process</a:t>
            </a:r>
            <a:endParaRPr lang="lv-LV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D72A4E4-0517-222F-BA31-FE27023BC7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8519917"/>
              </p:ext>
            </p:extLst>
          </p:nvPr>
        </p:nvGraphicFramePr>
        <p:xfrm>
          <a:off x="4841747" y="1570720"/>
          <a:ext cx="5260275" cy="3792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4177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BC98C-24AB-4E81-8409-102C9C122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10515600" cy="1017612"/>
          </a:xfrm>
        </p:spPr>
        <p:txBody>
          <a:bodyPr>
            <a:normAutofit/>
          </a:bodyPr>
          <a:lstStyle/>
          <a:p>
            <a:pPr algn="ctr"/>
            <a:r>
              <a:rPr lang="lv-LV" dirty="0"/>
              <a:t>Izaicinājumi 2021.-2027.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256251A-4EDE-4ADC-B999-086BAABA54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0240584"/>
              </p:ext>
            </p:extLst>
          </p:nvPr>
        </p:nvGraphicFramePr>
        <p:xfrm>
          <a:off x="254000" y="1333500"/>
          <a:ext cx="11620500" cy="5219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91577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31234-68E5-4465-B120-D49A5097A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lv-LV" sz="3200" b="1" dirty="0"/>
              <a:t>Kurš pasākums sniedza būtisku ieguldījumu šajā rīcības virzienā?</a:t>
            </a:r>
            <a:endParaRPr lang="lv-LV" sz="3200" dirty="0">
              <a:ea typeface="Calibri"/>
              <a:cs typeface="Calibri"/>
            </a:endParaRPr>
          </a:p>
        </p:txBody>
      </p:sp>
      <p:pic>
        <p:nvPicPr>
          <p:cNvPr id="4" name="Graphic 3" descr="Questions">
            <a:extLst>
              <a:ext uri="{FF2B5EF4-FFF2-40B4-BE49-F238E27FC236}">
                <a16:creationId xmlns:a16="http://schemas.microsoft.com/office/drawing/2014/main" id="{212D84B3-88B2-44FC-AE08-B08DA85CA9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651000" cy="16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441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13DB12-27EA-4A6A-92D4-EF04BD0B0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lv-LV" dirty="0"/>
              <a:t>Ministrijas vērtējums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34302CB-C2BD-4E0F-A42E-45A0950A95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3065733"/>
              </p:ext>
            </p:extLst>
          </p:nvPr>
        </p:nvGraphicFramePr>
        <p:xfrm>
          <a:off x="4920488" y="766763"/>
          <a:ext cx="6654800" cy="5300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37299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D2C93-1716-4986-8D08-51753E26E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lv-LV" sz="3200" b="1" dirty="0">
                <a:ea typeface="Calibri"/>
                <a:cs typeface="Calibri"/>
              </a:rPr>
              <a:t>Kas netika sasniegts kā iecerēts?</a:t>
            </a:r>
            <a:endParaRPr lang="lv-LV" sz="3200" dirty="0">
              <a:ea typeface="Calibri"/>
              <a:cs typeface="Calibri"/>
            </a:endParaRPr>
          </a:p>
        </p:txBody>
      </p:sp>
      <p:pic>
        <p:nvPicPr>
          <p:cNvPr id="6" name="Graphic 5" descr="Questions">
            <a:extLst>
              <a:ext uri="{FF2B5EF4-FFF2-40B4-BE49-F238E27FC236}">
                <a16:creationId xmlns:a16="http://schemas.microsoft.com/office/drawing/2014/main" id="{3418CDB5-3556-4A92-9A35-6DA191E701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651000" cy="16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345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7115D5-87B3-41DB-9DAF-892EAE922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r>
              <a:rPr lang="lv-LV" dirty="0"/>
              <a:t>Ministrijas vērtējums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89722A2-53BE-4885-8C05-AF87501C93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9490979"/>
              </p:ext>
            </p:extLst>
          </p:nvPr>
        </p:nvGraphicFramePr>
        <p:xfrm>
          <a:off x="2398775" y="1419778"/>
          <a:ext cx="7391400" cy="4881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26483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B3365-35CE-4CDB-96CD-9C9726D81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lv-LV" sz="3200" b="1" dirty="0">
                <a:ea typeface="Calibri"/>
                <a:cs typeface="Calibri"/>
              </a:rPr>
              <a:t>Kas ir jāuzlabo līdz </a:t>
            </a:r>
            <a:r>
              <a:rPr lang="en-US" sz="3200" b="1" dirty="0">
                <a:ea typeface="Calibri"/>
                <a:cs typeface="Calibri"/>
              </a:rPr>
              <a:t>2027.gadam?</a:t>
            </a:r>
            <a:endParaRPr lang="lv-LV" sz="3200" dirty="0">
              <a:ea typeface="Calibri"/>
              <a:cs typeface="Calibri"/>
            </a:endParaRPr>
          </a:p>
        </p:txBody>
      </p:sp>
      <p:pic>
        <p:nvPicPr>
          <p:cNvPr id="6" name="Graphic 5" descr="Questions">
            <a:extLst>
              <a:ext uri="{FF2B5EF4-FFF2-40B4-BE49-F238E27FC236}">
                <a16:creationId xmlns:a16="http://schemas.microsoft.com/office/drawing/2014/main" id="{6235C9A1-8CA3-4C1A-B808-6BC928E8FA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651000" cy="16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77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</TotalTime>
  <Words>357</Words>
  <Application>Microsoft Office PowerPoint</Application>
  <PresentationFormat>Widescreen</PresentationFormat>
  <Paragraphs>56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Arial</vt:lpstr>
      <vt:lpstr>Calibri</vt:lpstr>
      <vt:lpstr>Calibri Light</vt:lpstr>
      <vt:lpstr>Office Theme</vt:lpstr>
      <vt:lpstr>Sociālās aizsardzības un darba tirgus politikas pamatnostādņu 2021.-2027.gadam ieviešana</vt:lpstr>
      <vt:lpstr>PowerPoint Presentation</vt:lpstr>
      <vt:lpstr>Process</vt:lpstr>
      <vt:lpstr>Izaicinājumi 2021.-2027.</vt:lpstr>
      <vt:lpstr>PowerPoint Presentation</vt:lpstr>
      <vt:lpstr>Ministrijas vērtējums</vt:lpstr>
      <vt:lpstr>PowerPoint Presentation</vt:lpstr>
      <vt:lpstr>Ministrijas vērtējums</vt:lpstr>
      <vt:lpstr>PowerPoint Presentation</vt:lpstr>
      <vt:lpstr>Ministrijas skatījums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Ministrijas nodarbināto skatījums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Aleksandra Kosjaka</dc:creator>
  <cp:lastModifiedBy>Aleksandra Kosjaka</cp:lastModifiedBy>
  <cp:revision>167</cp:revision>
  <dcterms:created xsi:type="dcterms:W3CDTF">2025-09-26T07:26:04Z</dcterms:created>
  <dcterms:modified xsi:type="dcterms:W3CDTF">2026-03-30T09:49:19Z</dcterms:modified>
</cp:coreProperties>
</file>