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73" r:id="rId1"/>
    <p:sldMasterId id="2147483779" r:id="rId2"/>
    <p:sldMasterId id="2147483791" r:id="rId3"/>
  </p:sldMasterIdLst>
  <p:notesMasterIdLst>
    <p:notesMasterId r:id="rId15"/>
  </p:notesMasterIdLst>
  <p:sldIdLst>
    <p:sldId id="4669" r:id="rId4"/>
    <p:sldId id="4812" r:id="rId5"/>
    <p:sldId id="2567" r:id="rId6"/>
    <p:sldId id="4811" r:id="rId7"/>
    <p:sldId id="4807" r:id="rId8"/>
    <p:sldId id="4813" r:id="rId9"/>
    <p:sldId id="4814" r:id="rId10"/>
    <p:sldId id="4815" r:id="rId11"/>
    <p:sldId id="4817" r:id="rId12"/>
    <p:sldId id="4816" r:id="rId13"/>
    <p:sldId id="4216" r:id="rId14"/>
  </p:sldIdLst>
  <p:sldSz cx="11518900" cy="6483350"/>
  <p:notesSz cx="6735763" cy="9866313"/>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ese Vilcāne" initials="IV" lastIdx="2" clrIdx="0">
    <p:extLst>
      <p:ext uri="{19B8F6BF-5375-455C-9EA6-DF929625EA0E}">
        <p15:presenceInfo xmlns:p15="http://schemas.microsoft.com/office/powerpoint/2012/main" userId="S-1-5-21-738795142-1242532775-405837587-6497" providerId="AD"/>
      </p:ext>
    </p:extLst>
  </p:cmAuthor>
  <p:cmAuthor id="2" name="Jeļena Černiševa" initials="JČ" lastIdx="0" clrIdx="1">
    <p:extLst>
      <p:ext uri="{19B8F6BF-5375-455C-9EA6-DF929625EA0E}">
        <p15:presenceInfo xmlns:p15="http://schemas.microsoft.com/office/powerpoint/2012/main" userId="S-1-5-21-738795142-1242532775-405837587-267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A5444"/>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21" autoAdjust="0"/>
    <p:restoredTop sz="95165" autoAdjust="0"/>
  </p:normalViewPr>
  <p:slideViewPr>
    <p:cSldViewPr>
      <p:cViewPr varScale="1">
        <p:scale>
          <a:sx n="89" d="100"/>
          <a:sy n="89" d="100"/>
        </p:scale>
        <p:origin x="518" y="82"/>
      </p:cViewPr>
      <p:guideLst>
        <p:guide orient="horz" pos="2880"/>
        <p:guide pos="2160"/>
      </p:guideLst>
    </p:cSldViewPr>
  </p:slideViewPr>
  <p:outlineViewPr>
    <p:cViewPr>
      <p:scale>
        <a:sx n="33" d="100"/>
        <a:sy n="33" d="100"/>
      </p:scale>
      <p:origin x="0" y="-786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583" cy="495249"/>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15324" y="0"/>
            <a:ext cx="2918583" cy="495249"/>
          </a:xfrm>
          <a:prstGeom prst="rect">
            <a:avLst/>
          </a:prstGeom>
        </p:spPr>
        <p:txBody>
          <a:bodyPr vert="horz" lIns="91440" tIns="45720" rIns="91440" bIns="45720" rtlCol="0"/>
          <a:lstStyle>
            <a:lvl1pPr algn="r">
              <a:defRPr sz="1200"/>
            </a:lvl1pPr>
          </a:lstStyle>
          <a:p>
            <a:fld id="{5766B1D8-034D-4748-BDDB-9E20849C7DB7}" type="datetimeFigureOut">
              <a:rPr lang="lv-LV" smtClean="0"/>
              <a:t>21.04.2026</a:t>
            </a:fld>
            <a:endParaRPr lang="lv-LV"/>
          </a:p>
        </p:txBody>
      </p:sp>
      <p:sp>
        <p:nvSpPr>
          <p:cNvPr id="4" name="Slide Image Placeholder 3"/>
          <p:cNvSpPr>
            <a:spLocks noGrp="1" noRot="1" noChangeAspect="1"/>
          </p:cNvSpPr>
          <p:nvPr>
            <p:ph type="sldImg" idx="2"/>
          </p:nvPr>
        </p:nvSpPr>
        <p:spPr>
          <a:xfrm>
            <a:off x="411163" y="1235075"/>
            <a:ext cx="5913437" cy="3328988"/>
          </a:xfrm>
          <a:prstGeom prst="rect">
            <a:avLst/>
          </a:prstGeom>
          <a:noFill/>
          <a:ln w="12700">
            <a:solidFill>
              <a:prstClr val="black"/>
            </a:solidFill>
          </a:ln>
        </p:spPr>
        <p:txBody>
          <a:bodyPr vert="horz" lIns="91440" tIns="45720" rIns="91440" bIns="45720" rtlCol="0" anchor="ctr"/>
          <a:lstStyle/>
          <a:p>
            <a:endParaRPr lang="lv-LV" dirty="0"/>
          </a:p>
        </p:txBody>
      </p:sp>
      <p:sp>
        <p:nvSpPr>
          <p:cNvPr id="5" name="Notes Placeholder 4"/>
          <p:cNvSpPr>
            <a:spLocks noGrp="1"/>
          </p:cNvSpPr>
          <p:nvPr>
            <p:ph type="body" sz="quarter" idx="3"/>
          </p:nvPr>
        </p:nvSpPr>
        <p:spPr>
          <a:xfrm>
            <a:off x="673949" y="4747138"/>
            <a:ext cx="5387868" cy="388709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Footer Placeholder 5"/>
          <p:cNvSpPr>
            <a:spLocks noGrp="1"/>
          </p:cNvSpPr>
          <p:nvPr>
            <p:ph type="ftr" sz="quarter" idx="4"/>
          </p:nvPr>
        </p:nvSpPr>
        <p:spPr>
          <a:xfrm>
            <a:off x="0" y="9371066"/>
            <a:ext cx="2918583" cy="495248"/>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15324" y="9371066"/>
            <a:ext cx="2918583" cy="495248"/>
          </a:xfrm>
          <a:prstGeom prst="rect">
            <a:avLst/>
          </a:prstGeom>
        </p:spPr>
        <p:txBody>
          <a:bodyPr vert="horz" lIns="91440" tIns="45720" rIns="91440" bIns="45720" rtlCol="0" anchor="b"/>
          <a:lstStyle>
            <a:lvl1pPr algn="r">
              <a:defRPr sz="1200"/>
            </a:lvl1pPr>
          </a:lstStyle>
          <a:p>
            <a:fld id="{F7F9E48E-6AB2-407C-8099-E6DB5D60B820}" type="slidenum">
              <a:rPr lang="lv-LV" smtClean="0"/>
              <a:t>‹#›</a:t>
            </a:fld>
            <a:endParaRPr lang="lv-LV"/>
          </a:p>
        </p:txBody>
      </p:sp>
    </p:spTree>
    <p:extLst>
      <p:ext uri="{BB962C8B-B14F-4D97-AF65-F5344CB8AC3E}">
        <p14:creationId xmlns:p14="http://schemas.microsoft.com/office/powerpoint/2010/main" val="3190300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8B43F-CE84-4CFB-B272-EEE22897F404}"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71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8B43F-CE84-4CFB-B272-EEE22897F404}"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204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2175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F7F9E48E-6AB2-407C-8099-E6DB5D60B820}" type="slidenum">
              <a:rPr lang="lv-LV" smtClean="0"/>
              <a:t>4</a:t>
            </a:fld>
            <a:endParaRPr lang="lv-LV"/>
          </a:p>
        </p:txBody>
      </p:sp>
    </p:spTree>
    <p:extLst>
      <p:ext uri="{BB962C8B-B14F-4D97-AF65-F5344CB8AC3E}">
        <p14:creationId xmlns:p14="http://schemas.microsoft.com/office/powerpoint/2010/main" val="1382507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5</a:t>
            </a:fld>
            <a:endParaRPr lang="lv-LV"/>
          </a:p>
        </p:txBody>
      </p:sp>
    </p:spTree>
    <p:extLst>
      <p:ext uri="{BB962C8B-B14F-4D97-AF65-F5344CB8AC3E}">
        <p14:creationId xmlns:p14="http://schemas.microsoft.com/office/powerpoint/2010/main" val="1624321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just">
              <a:lnSpc>
                <a:spcPts val="1500"/>
              </a:lnSpc>
              <a:spcAft>
                <a:spcPts val="600"/>
              </a:spcAft>
            </a:pPr>
            <a:endParaRPr lang="lv-LV" dirty="0"/>
          </a:p>
        </p:txBody>
      </p:sp>
      <p:sp>
        <p:nvSpPr>
          <p:cNvPr id="4" name="Slaida numura vietturis 3"/>
          <p:cNvSpPr>
            <a:spLocks noGrp="1"/>
          </p:cNvSpPr>
          <p:nvPr>
            <p:ph type="sldNum" sz="quarter" idx="5"/>
          </p:nvPr>
        </p:nvSpPr>
        <p:spPr/>
        <p:txBody>
          <a:bodyPr/>
          <a:lstStyle/>
          <a:p>
            <a:fld id="{F7F9E48E-6AB2-407C-8099-E6DB5D60B820}" type="slidenum">
              <a:rPr lang="lv-LV" smtClean="0"/>
              <a:t>6</a:t>
            </a:fld>
            <a:endParaRPr lang="lv-LV"/>
          </a:p>
        </p:txBody>
      </p:sp>
    </p:spTree>
    <p:extLst>
      <p:ext uri="{BB962C8B-B14F-4D97-AF65-F5344CB8AC3E}">
        <p14:creationId xmlns:p14="http://schemas.microsoft.com/office/powerpoint/2010/main" val="1264058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F7F9E48E-6AB2-407C-8099-E6DB5D60B820}" type="slidenum">
              <a:rPr lang="lv-LV" smtClean="0"/>
              <a:t>7</a:t>
            </a:fld>
            <a:endParaRPr lang="lv-LV"/>
          </a:p>
        </p:txBody>
      </p:sp>
    </p:spTree>
    <p:extLst>
      <p:ext uri="{BB962C8B-B14F-4D97-AF65-F5344CB8AC3E}">
        <p14:creationId xmlns:p14="http://schemas.microsoft.com/office/powerpoint/2010/main" val="2088890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F7F9E48E-6AB2-407C-8099-E6DB5D60B820}" type="slidenum">
              <a:rPr lang="lv-LV" smtClean="0"/>
              <a:t>8</a:t>
            </a:fld>
            <a:endParaRPr lang="lv-LV"/>
          </a:p>
        </p:txBody>
      </p:sp>
    </p:spTree>
    <p:extLst>
      <p:ext uri="{BB962C8B-B14F-4D97-AF65-F5344CB8AC3E}">
        <p14:creationId xmlns:p14="http://schemas.microsoft.com/office/powerpoint/2010/main" val="339173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F7F9E48E-6AB2-407C-8099-E6DB5D60B820}" type="slidenum">
              <a:rPr lang="lv-LV" smtClean="0"/>
              <a:t>9</a:t>
            </a:fld>
            <a:endParaRPr lang="lv-LV"/>
          </a:p>
        </p:txBody>
      </p:sp>
    </p:spTree>
    <p:extLst>
      <p:ext uri="{BB962C8B-B14F-4D97-AF65-F5344CB8AC3E}">
        <p14:creationId xmlns:p14="http://schemas.microsoft.com/office/powerpoint/2010/main" val="20832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F7F9E48E-6AB2-407C-8099-E6DB5D60B820}" type="slidenum">
              <a:rPr lang="lv-LV" smtClean="0"/>
              <a:t>10</a:t>
            </a:fld>
            <a:endParaRPr lang="lv-LV"/>
          </a:p>
        </p:txBody>
      </p:sp>
    </p:spTree>
    <p:extLst>
      <p:ext uri="{BB962C8B-B14F-4D97-AF65-F5344CB8AC3E}">
        <p14:creationId xmlns:p14="http://schemas.microsoft.com/office/powerpoint/2010/main" val="750613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8.sv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30.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64394" y="2009838"/>
            <a:ext cx="9796463" cy="492455"/>
          </a:xfrm>
          <a:prstGeom prst="rect">
            <a:avLst/>
          </a:prstGeom>
        </p:spPr>
        <p:txBody>
          <a:bodyPr wrap="square" lIns="0" tIns="0" rIns="0" bIns="0">
            <a:spAutoFit/>
          </a:bodyPr>
          <a:lstStyle>
            <a:lvl1pPr>
              <a:defRPr sz="3198" b="1" i="0">
                <a:solidFill>
                  <a:srgbClr val="6AA948"/>
                </a:solidFill>
                <a:latin typeface="Arial"/>
                <a:cs typeface="Arial"/>
              </a:defRPr>
            </a:lvl1pPr>
          </a:lstStyle>
          <a:p>
            <a:endParaRPr/>
          </a:p>
        </p:txBody>
      </p:sp>
      <p:sp>
        <p:nvSpPr>
          <p:cNvPr id="3" name="Holder 3"/>
          <p:cNvSpPr>
            <a:spLocks noGrp="1"/>
          </p:cNvSpPr>
          <p:nvPr>
            <p:ph type="subTitle" idx="4"/>
          </p:nvPr>
        </p:nvSpPr>
        <p:spPr>
          <a:xfrm>
            <a:off x="1728788" y="3630677"/>
            <a:ext cx="806767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0460AF4-A640-4A32-91A4-7F1B2835F1C6}" type="datetime1">
              <a:rPr lang="lv-LV" smtClean="0"/>
              <a:t>21.04.2026</a:t>
            </a:fld>
            <a:endParaRPr lang="en-US"/>
          </a:p>
        </p:txBody>
      </p:sp>
      <p:sp>
        <p:nvSpPr>
          <p:cNvPr id="6" name="Holder 6"/>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3852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981D-82B2-4F0F-8389-B0A322EEFF5F}"/>
              </a:ext>
            </a:extLst>
          </p:cNvPr>
          <p:cNvSpPr>
            <a:spLocks noGrp="1"/>
          </p:cNvSpPr>
          <p:nvPr>
            <p:ph type="title"/>
          </p:nvPr>
        </p:nvSpPr>
        <p:spPr>
          <a:xfrm>
            <a:off x="793425" y="345179"/>
            <a:ext cx="9935051" cy="1253148"/>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EC2ED0B6-B35F-4857-BB82-F6B720A2BA9B}"/>
              </a:ext>
            </a:extLst>
          </p:cNvPr>
          <p:cNvSpPr>
            <a:spLocks noGrp="1"/>
          </p:cNvSpPr>
          <p:nvPr>
            <p:ph type="body" idx="1"/>
          </p:nvPr>
        </p:nvSpPr>
        <p:spPr>
          <a:xfrm>
            <a:off x="793425" y="1589322"/>
            <a:ext cx="4873034" cy="778902"/>
          </a:xfrm>
        </p:spPr>
        <p:txBody>
          <a:bodyPr anchor="b"/>
          <a:lstStyle>
            <a:lvl1pPr marL="0" indent="0">
              <a:buNone/>
              <a:defRPr sz="2268" b="1"/>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en-US"/>
              <a:t>Click to edit Master text styles</a:t>
            </a:r>
          </a:p>
        </p:txBody>
      </p:sp>
      <p:sp>
        <p:nvSpPr>
          <p:cNvPr id="4" name="Content Placeholder 3">
            <a:extLst>
              <a:ext uri="{FF2B5EF4-FFF2-40B4-BE49-F238E27FC236}">
                <a16:creationId xmlns:a16="http://schemas.microsoft.com/office/drawing/2014/main" id="{2796DF11-B6CD-42BF-AC3A-DFE5D88187BA}"/>
              </a:ext>
            </a:extLst>
          </p:cNvPr>
          <p:cNvSpPr>
            <a:spLocks noGrp="1"/>
          </p:cNvSpPr>
          <p:nvPr>
            <p:ph sz="half" idx="2"/>
          </p:nvPr>
        </p:nvSpPr>
        <p:spPr>
          <a:xfrm>
            <a:off x="793425" y="2368224"/>
            <a:ext cx="4873034" cy="348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75884CC9-4C62-4D03-A79B-08EA07764971}"/>
              </a:ext>
            </a:extLst>
          </p:cNvPr>
          <p:cNvSpPr>
            <a:spLocks noGrp="1"/>
          </p:cNvSpPr>
          <p:nvPr>
            <p:ph type="body" sz="quarter" idx="3"/>
          </p:nvPr>
        </p:nvSpPr>
        <p:spPr>
          <a:xfrm>
            <a:off x="5831443" y="1589322"/>
            <a:ext cx="4897033" cy="778902"/>
          </a:xfrm>
        </p:spPr>
        <p:txBody>
          <a:bodyPr anchor="b"/>
          <a:lstStyle>
            <a:lvl1pPr marL="0" indent="0">
              <a:buNone/>
              <a:defRPr sz="2268" b="1"/>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en-US"/>
              <a:t>Click to edit Master text styles</a:t>
            </a:r>
          </a:p>
        </p:txBody>
      </p:sp>
      <p:sp>
        <p:nvSpPr>
          <p:cNvPr id="6" name="Content Placeholder 5">
            <a:extLst>
              <a:ext uri="{FF2B5EF4-FFF2-40B4-BE49-F238E27FC236}">
                <a16:creationId xmlns:a16="http://schemas.microsoft.com/office/drawing/2014/main" id="{A11D93F1-07E2-48CE-A43E-2C98D49B8E32}"/>
              </a:ext>
            </a:extLst>
          </p:cNvPr>
          <p:cNvSpPr>
            <a:spLocks noGrp="1"/>
          </p:cNvSpPr>
          <p:nvPr>
            <p:ph sz="quarter" idx="4"/>
          </p:nvPr>
        </p:nvSpPr>
        <p:spPr>
          <a:xfrm>
            <a:off x="5831443" y="2368224"/>
            <a:ext cx="4897033" cy="348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DCC80C11-B77A-4CE6-B01E-89341327FF65}"/>
              </a:ext>
            </a:extLst>
          </p:cNvPr>
          <p:cNvSpPr>
            <a:spLocks noGrp="1"/>
          </p:cNvSpPr>
          <p:nvPr>
            <p:ph type="dt" sz="half" idx="10"/>
          </p:nvPr>
        </p:nvSpPr>
        <p:spPr/>
        <p:txBody>
          <a:bodyPr/>
          <a:lstStyle/>
          <a:p>
            <a:fld id="{8B06CF49-746E-49EB-AB12-5C41F395AFFB}" type="datetime1">
              <a:rPr lang="lv-LV" smtClean="0"/>
              <a:t>21.04.2026</a:t>
            </a:fld>
            <a:endParaRPr lang="lv-LV"/>
          </a:p>
        </p:txBody>
      </p:sp>
      <p:sp>
        <p:nvSpPr>
          <p:cNvPr id="8" name="Footer Placeholder 7">
            <a:extLst>
              <a:ext uri="{FF2B5EF4-FFF2-40B4-BE49-F238E27FC236}">
                <a16:creationId xmlns:a16="http://schemas.microsoft.com/office/drawing/2014/main" id="{5378798C-18EF-40CC-9050-0273D95ADE8E}"/>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F033F9F0-BE54-48E5-89D8-D2A8BC067700}"/>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1790097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162CB-FAD3-4B7F-B5C3-453B323CB0D6}"/>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B80EA04B-E5E0-49DD-A2B9-082B37E07342}"/>
              </a:ext>
            </a:extLst>
          </p:cNvPr>
          <p:cNvSpPr>
            <a:spLocks noGrp="1"/>
          </p:cNvSpPr>
          <p:nvPr>
            <p:ph type="dt" sz="half" idx="10"/>
          </p:nvPr>
        </p:nvSpPr>
        <p:spPr/>
        <p:txBody>
          <a:bodyPr/>
          <a:lstStyle/>
          <a:p>
            <a:fld id="{521820A9-AE87-4F17-A7DD-1D3029725F88}" type="datetime1">
              <a:rPr lang="lv-LV" smtClean="0"/>
              <a:t>21.04.2026</a:t>
            </a:fld>
            <a:endParaRPr lang="lv-LV"/>
          </a:p>
        </p:txBody>
      </p:sp>
      <p:sp>
        <p:nvSpPr>
          <p:cNvPr id="4" name="Footer Placeholder 3">
            <a:extLst>
              <a:ext uri="{FF2B5EF4-FFF2-40B4-BE49-F238E27FC236}">
                <a16:creationId xmlns:a16="http://schemas.microsoft.com/office/drawing/2014/main" id="{5E6214A9-AE1D-4B96-A7D0-9B1BA1BAAF81}"/>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87D3F853-7E18-4837-A2F1-44DCA4CF3A7C}"/>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1467727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5939E1-5F05-4A36-878F-87FE18E1D563}"/>
              </a:ext>
            </a:extLst>
          </p:cNvPr>
          <p:cNvSpPr>
            <a:spLocks noGrp="1"/>
          </p:cNvSpPr>
          <p:nvPr>
            <p:ph type="dt" sz="half" idx="10"/>
          </p:nvPr>
        </p:nvSpPr>
        <p:spPr/>
        <p:txBody>
          <a:bodyPr/>
          <a:lstStyle/>
          <a:p>
            <a:fld id="{A21013E4-F1C7-4CA6-B094-EF7850497336}" type="datetime1">
              <a:rPr lang="lv-LV" smtClean="0"/>
              <a:t>21.04.2026</a:t>
            </a:fld>
            <a:endParaRPr lang="lv-LV"/>
          </a:p>
        </p:txBody>
      </p:sp>
      <p:sp>
        <p:nvSpPr>
          <p:cNvPr id="3" name="Footer Placeholder 2">
            <a:extLst>
              <a:ext uri="{FF2B5EF4-FFF2-40B4-BE49-F238E27FC236}">
                <a16:creationId xmlns:a16="http://schemas.microsoft.com/office/drawing/2014/main" id="{D1F49E46-8DF0-4FE1-B307-09DC3D64EE7F}"/>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EC1B6805-6108-44C0-BA43-323D4B55286A}"/>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2508351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1BA1-7FD9-4CF9-8A01-DB3E2F517167}"/>
              </a:ext>
            </a:extLst>
          </p:cNvPr>
          <p:cNvSpPr>
            <a:spLocks noGrp="1"/>
          </p:cNvSpPr>
          <p:nvPr>
            <p:ph type="title"/>
          </p:nvPr>
        </p:nvSpPr>
        <p:spPr>
          <a:xfrm>
            <a:off x="793425" y="432223"/>
            <a:ext cx="3715145" cy="1512782"/>
          </a:xfrm>
        </p:spPr>
        <p:txBody>
          <a:bodyPr anchor="b"/>
          <a:lstStyle>
            <a:lvl1pPr>
              <a:defRPr sz="3023"/>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2EA0AE55-2B36-4C3F-8B48-14963E5680B1}"/>
              </a:ext>
            </a:extLst>
          </p:cNvPr>
          <p:cNvSpPr>
            <a:spLocks noGrp="1"/>
          </p:cNvSpPr>
          <p:nvPr>
            <p:ph idx="1"/>
          </p:nvPr>
        </p:nvSpPr>
        <p:spPr>
          <a:xfrm>
            <a:off x="4897033" y="933483"/>
            <a:ext cx="5831443" cy="4607381"/>
          </a:xfrm>
        </p:spPr>
        <p:txBody>
          <a:bodyPr/>
          <a:lstStyle>
            <a:lvl1pPr>
              <a:defRPr sz="3023"/>
            </a:lvl1pPr>
            <a:lvl2pPr>
              <a:defRPr sz="2645"/>
            </a:lvl2pPr>
            <a:lvl3pPr>
              <a:defRPr sz="2268"/>
            </a:lvl3pPr>
            <a:lvl4pPr>
              <a:defRPr sz="1890"/>
            </a:lvl4pPr>
            <a:lvl5pPr>
              <a:defRPr sz="1890"/>
            </a:lvl5pPr>
            <a:lvl6pPr>
              <a:defRPr sz="1890"/>
            </a:lvl6pPr>
            <a:lvl7pPr>
              <a:defRPr sz="1890"/>
            </a:lvl7pPr>
            <a:lvl8pPr>
              <a:defRPr sz="1890"/>
            </a:lvl8pPr>
            <a:lvl9pPr>
              <a:defRPr sz="18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81F65840-5D60-42F7-A216-7A3E09D64606}"/>
              </a:ext>
            </a:extLst>
          </p:cNvPr>
          <p:cNvSpPr>
            <a:spLocks noGrp="1"/>
          </p:cNvSpPr>
          <p:nvPr>
            <p:ph type="body" sz="half" idx="2"/>
          </p:nvPr>
        </p:nvSpPr>
        <p:spPr>
          <a:xfrm>
            <a:off x="793425" y="1945005"/>
            <a:ext cx="3715145" cy="3603362"/>
          </a:xfrm>
        </p:spPr>
        <p:txBody>
          <a:bodyPr/>
          <a:lstStyle>
            <a:lvl1pPr marL="0" indent="0">
              <a:buNone/>
              <a:defRPr sz="1512"/>
            </a:lvl1pPr>
            <a:lvl2pPr marL="431963" indent="0">
              <a:buNone/>
              <a:defRPr sz="1323"/>
            </a:lvl2pPr>
            <a:lvl3pPr marL="863925" indent="0">
              <a:buNone/>
              <a:defRPr sz="1134"/>
            </a:lvl3pPr>
            <a:lvl4pPr marL="1295888" indent="0">
              <a:buNone/>
              <a:defRPr sz="945"/>
            </a:lvl4pPr>
            <a:lvl5pPr marL="1727850" indent="0">
              <a:buNone/>
              <a:defRPr sz="945"/>
            </a:lvl5pPr>
            <a:lvl6pPr marL="2159813" indent="0">
              <a:buNone/>
              <a:defRPr sz="945"/>
            </a:lvl6pPr>
            <a:lvl7pPr marL="2591775" indent="0">
              <a:buNone/>
              <a:defRPr sz="945"/>
            </a:lvl7pPr>
            <a:lvl8pPr marL="3023738" indent="0">
              <a:buNone/>
              <a:defRPr sz="945"/>
            </a:lvl8pPr>
            <a:lvl9pPr marL="3455700" indent="0">
              <a:buNone/>
              <a:defRPr sz="945"/>
            </a:lvl9pPr>
          </a:lstStyle>
          <a:p>
            <a:pPr lvl="0"/>
            <a:r>
              <a:rPr lang="en-US"/>
              <a:t>Click to edit Master text styles</a:t>
            </a:r>
          </a:p>
        </p:txBody>
      </p:sp>
      <p:sp>
        <p:nvSpPr>
          <p:cNvPr id="5" name="Date Placeholder 4">
            <a:extLst>
              <a:ext uri="{FF2B5EF4-FFF2-40B4-BE49-F238E27FC236}">
                <a16:creationId xmlns:a16="http://schemas.microsoft.com/office/drawing/2014/main" id="{B8578DF5-1F8B-44DF-85B6-0652F415EE26}"/>
              </a:ext>
            </a:extLst>
          </p:cNvPr>
          <p:cNvSpPr>
            <a:spLocks noGrp="1"/>
          </p:cNvSpPr>
          <p:nvPr>
            <p:ph type="dt" sz="half" idx="10"/>
          </p:nvPr>
        </p:nvSpPr>
        <p:spPr/>
        <p:txBody>
          <a:bodyPr/>
          <a:lstStyle/>
          <a:p>
            <a:fld id="{F8041E3C-B32A-46C4-A4A1-74E9BEE4E9EB}" type="datetime1">
              <a:rPr lang="lv-LV" smtClean="0"/>
              <a:t>21.04.2026</a:t>
            </a:fld>
            <a:endParaRPr lang="lv-LV"/>
          </a:p>
        </p:txBody>
      </p:sp>
      <p:sp>
        <p:nvSpPr>
          <p:cNvPr id="6" name="Footer Placeholder 5">
            <a:extLst>
              <a:ext uri="{FF2B5EF4-FFF2-40B4-BE49-F238E27FC236}">
                <a16:creationId xmlns:a16="http://schemas.microsoft.com/office/drawing/2014/main" id="{AB01B15E-9160-41B4-AE13-72730939F71B}"/>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BD5CDC5C-28A3-4AA3-9BAB-9F673A8C682B}"/>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2889672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F3D3-510A-4340-88D3-76619A4DBD27}"/>
              </a:ext>
            </a:extLst>
          </p:cNvPr>
          <p:cNvSpPr>
            <a:spLocks noGrp="1"/>
          </p:cNvSpPr>
          <p:nvPr>
            <p:ph type="title"/>
          </p:nvPr>
        </p:nvSpPr>
        <p:spPr>
          <a:xfrm>
            <a:off x="793425" y="432223"/>
            <a:ext cx="3715145" cy="1512782"/>
          </a:xfrm>
        </p:spPr>
        <p:txBody>
          <a:bodyPr anchor="b"/>
          <a:lstStyle>
            <a:lvl1pPr>
              <a:defRPr sz="3023"/>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C6F8433-81F8-4E46-ABD7-B9AD2420D9BF}"/>
              </a:ext>
            </a:extLst>
          </p:cNvPr>
          <p:cNvSpPr>
            <a:spLocks noGrp="1"/>
          </p:cNvSpPr>
          <p:nvPr>
            <p:ph type="pic" idx="1"/>
          </p:nvPr>
        </p:nvSpPr>
        <p:spPr>
          <a:xfrm>
            <a:off x="4897033" y="933483"/>
            <a:ext cx="5831443" cy="4607381"/>
          </a:xfrm>
        </p:spPr>
        <p:txBody>
          <a:bodyPr/>
          <a:lstStyle>
            <a:lvl1pPr marL="0" indent="0">
              <a:buNone/>
              <a:defRPr sz="3023"/>
            </a:lvl1pPr>
            <a:lvl2pPr marL="431963" indent="0">
              <a:buNone/>
              <a:defRPr sz="2645"/>
            </a:lvl2pPr>
            <a:lvl3pPr marL="863925" indent="0">
              <a:buNone/>
              <a:defRPr sz="2268"/>
            </a:lvl3pPr>
            <a:lvl4pPr marL="1295888" indent="0">
              <a:buNone/>
              <a:defRPr sz="1890"/>
            </a:lvl4pPr>
            <a:lvl5pPr marL="1727850" indent="0">
              <a:buNone/>
              <a:defRPr sz="1890"/>
            </a:lvl5pPr>
            <a:lvl6pPr marL="2159813" indent="0">
              <a:buNone/>
              <a:defRPr sz="1890"/>
            </a:lvl6pPr>
            <a:lvl7pPr marL="2591775" indent="0">
              <a:buNone/>
              <a:defRPr sz="1890"/>
            </a:lvl7pPr>
            <a:lvl8pPr marL="3023738" indent="0">
              <a:buNone/>
              <a:defRPr sz="1890"/>
            </a:lvl8pPr>
            <a:lvl9pPr marL="3455700" indent="0">
              <a:buNone/>
              <a:defRPr sz="1890"/>
            </a:lvl9pPr>
          </a:lstStyle>
          <a:p>
            <a:endParaRPr lang="lv-LV"/>
          </a:p>
        </p:txBody>
      </p:sp>
      <p:sp>
        <p:nvSpPr>
          <p:cNvPr id="4" name="Text Placeholder 3">
            <a:extLst>
              <a:ext uri="{FF2B5EF4-FFF2-40B4-BE49-F238E27FC236}">
                <a16:creationId xmlns:a16="http://schemas.microsoft.com/office/drawing/2014/main" id="{28C9A96E-C805-4CB1-A6E1-364F008E78B3}"/>
              </a:ext>
            </a:extLst>
          </p:cNvPr>
          <p:cNvSpPr>
            <a:spLocks noGrp="1"/>
          </p:cNvSpPr>
          <p:nvPr>
            <p:ph type="body" sz="half" idx="2"/>
          </p:nvPr>
        </p:nvSpPr>
        <p:spPr>
          <a:xfrm>
            <a:off x="793425" y="1945005"/>
            <a:ext cx="3715145" cy="3603362"/>
          </a:xfrm>
        </p:spPr>
        <p:txBody>
          <a:bodyPr/>
          <a:lstStyle>
            <a:lvl1pPr marL="0" indent="0">
              <a:buNone/>
              <a:defRPr sz="1512"/>
            </a:lvl1pPr>
            <a:lvl2pPr marL="431963" indent="0">
              <a:buNone/>
              <a:defRPr sz="1323"/>
            </a:lvl2pPr>
            <a:lvl3pPr marL="863925" indent="0">
              <a:buNone/>
              <a:defRPr sz="1134"/>
            </a:lvl3pPr>
            <a:lvl4pPr marL="1295888" indent="0">
              <a:buNone/>
              <a:defRPr sz="945"/>
            </a:lvl4pPr>
            <a:lvl5pPr marL="1727850" indent="0">
              <a:buNone/>
              <a:defRPr sz="945"/>
            </a:lvl5pPr>
            <a:lvl6pPr marL="2159813" indent="0">
              <a:buNone/>
              <a:defRPr sz="945"/>
            </a:lvl6pPr>
            <a:lvl7pPr marL="2591775" indent="0">
              <a:buNone/>
              <a:defRPr sz="945"/>
            </a:lvl7pPr>
            <a:lvl8pPr marL="3023738" indent="0">
              <a:buNone/>
              <a:defRPr sz="945"/>
            </a:lvl8pPr>
            <a:lvl9pPr marL="3455700" indent="0">
              <a:buNone/>
              <a:defRPr sz="945"/>
            </a:lvl9pPr>
          </a:lstStyle>
          <a:p>
            <a:pPr lvl="0"/>
            <a:r>
              <a:rPr lang="en-US"/>
              <a:t>Click to edit Master text styles</a:t>
            </a:r>
          </a:p>
        </p:txBody>
      </p:sp>
      <p:sp>
        <p:nvSpPr>
          <p:cNvPr id="5" name="Date Placeholder 4">
            <a:extLst>
              <a:ext uri="{FF2B5EF4-FFF2-40B4-BE49-F238E27FC236}">
                <a16:creationId xmlns:a16="http://schemas.microsoft.com/office/drawing/2014/main" id="{5FD38174-3AE4-4383-967D-3154B9A8CC59}"/>
              </a:ext>
            </a:extLst>
          </p:cNvPr>
          <p:cNvSpPr>
            <a:spLocks noGrp="1"/>
          </p:cNvSpPr>
          <p:nvPr>
            <p:ph type="dt" sz="half" idx="10"/>
          </p:nvPr>
        </p:nvSpPr>
        <p:spPr/>
        <p:txBody>
          <a:bodyPr/>
          <a:lstStyle/>
          <a:p>
            <a:fld id="{81C84485-75AB-45EA-B574-3023CC6A6C3D}" type="datetime1">
              <a:rPr lang="lv-LV" smtClean="0"/>
              <a:t>21.04.2026</a:t>
            </a:fld>
            <a:endParaRPr lang="lv-LV"/>
          </a:p>
        </p:txBody>
      </p:sp>
      <p:sp>
        <p:nvSpPr>
          <p:cNvPr id="6" name="Footer Placeholder 5">
            <a:extLst>
              <a:ext uri="{FF2B5EF4-FFF2-40B4-BE49-F238E27FC236}">
                <a16:creationId xmlns:a16="http://schemas.microsoft.com/office/drawing/2014/main" id="{7EC4678B-FBA6-451C-B596-3577F127839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3B0D18CC-5571-48BC-B599-F6EE1B69BDAD}"/>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690954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36E2B-1CE6-4B4B-BF37-8D1E69F1489F}"/>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9EA41E9C-0BD7-440C-8E5E-5FE313E6B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EC279D3-0823-4A07-8201-1274177628B7}"/>
              </a:ext>
            </a:extLst>
          </p:cNvPr>
          <p:cNvSpPr>
            <a:spLocks noGrp="1"/>
          </p:cNvSpPr>
          <p:nvPr>
            <p:ph type="dt" sz="half" idx="10"/>
          </p:nvPr>
        </p:nvSpPr>
        <p:spPr/>
        <p:txBody>
          <a:bodyPr/>
          <a:lstStyle/>
          <a:p>
            <a:fld id="{70B04924-5F27-4371-9ED9-677186676781}" type="datetime1">
              <a:rPr lang="lv-LV" smtClean="0"/>
              <a:t>21.04.2026</a:t>
            </a:fld>
            <a:endParaRPr lang="lv-LV"/>
          </a:p>
        </p:txBody>
      </p:sp>
      <p:sp>
        <p:nvSpPr>
          <p:cNvPr id="5" name="Footer Placeholder 4">
            <a:extLst>
              <a:ext uri="{FF2B5EF4-FFF2-40B4-BE49-F238E27FC236}">
                <a16:creationId xmlns:a16="http://schemas.microsoft.com/office/drawing/2014/main" id="{6E1A4187-1FF8-4C92-A5DC-416B7592691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74C9B67-848C-45BE-A4B0-6125FC5F0A99}"/>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10484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E97514-15B3-49EC-9793-3F8C288DF7FB}"/>
              </a:ext>
            </a:extLst>
          </p:cNvPr>
          <p:cNvSpPr>
            <a:spLocks noGrp="1"/>
          </p:cNvSpPr>
          <p:nvPr>
            <p:ph type="title" orient="vert"/>
          </p:nvPr>
        </p:nvSpPr>
        <p:spPr>
          <a:xfrm>
            <a:off x="8243213" y="345179"/>
            <a:ext cx="2483763" cy="5494339"/>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80C91013-850A-4DDD-98F5-FBF7EE7E3CAB}"/>
              </a:ext>
            </a:extLst>
          </p:cNvPr>
          <p:cNvSpPr>
            <a:spLocks noGrp="1"/>
          </p:cNvSpPr>
          <p:nvPr>
            <p:ph type="body" orient="vert" idx="1"/>
          </p:nvPr>
        </p:nvSpPr>
        <p:spPr>
          <a:xfrm>
            <a:off x="791924" y="345179"/>
            <a:ext cx="7307302" cy="54943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51B0B92-96F1-4951-858B-C726DB7E650D}"/>
              </a:ext>
            </a:extLst>
          </p:cNvPr>
          <p:cNvSpPr>
            <a:spLocks noGrp="1"/>
          </p:cNvSpPr>
          <p:nvPr>
            <p:ph type="dt" sz="half" idx="10"/>
          </p:nvPr>
        </p:nvSpPr>
        <p:spPr/>
        <p:txBody>
          <a:bodyPr/>
          <a:lstStyle/>
          <a:p>
            <a:fld id="{E3825865-273B-4924-860F-4512EDE4C405}" type="datetime1">
              <a:rPr lang="lv-LV" smtClean="0"/>
              <a:t>21.04.2026</a:t>
            </a:fld>
            <a:endParaRPr lang="lv-LV"/>
          </a:p>
        </p:txBody>
      </p:sp>
      <p:sp>
        <p:nvSpPr>
          <p:cNvPr id="5" name="Footer Placeholder 4">
            <a:extLst>
              <a:ext uri="{FF2B5EF4-FFF2-40B4-BE49-F238E27FC236}">
                <a16:creationId xmlns:a16="http://schemas.microsoft.com/office/drawing/2014/main" id="{989EF167-7981-4948-97BC-12DA340DBC1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D7E68F3-8FCC-44A0-B84D-94DBA3F3A8D6}"/>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94834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14" name="Picture 13" descr="A close up of a blue and pink background&#10;&#10;AI-generated content may be incorrect.">
            <a:extLst>
              <a:ext uri="{FF2B5EF4-FFF2-40B4-BE49-F238E27FC236}">
                <a16:creationId xmlns:a16="http://schemas.microsoft.com/office/drawing/2014/main" id="{FA0DAAF8-1473-19E2-7A19-C912696FE1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1518900" cy="6483350"/>
          </a:xfrm>
          <a:prstGeom prst="rect">
            <a:avLst/>
          </a:prstGeom>
        </p:spPr>
      </p:pic>
      <p:sp>
        <p:nvSpPr>
          <p:cNvPr id="8" name="Title 1">
            <a:extLst>
              <a:ext uri="{FF2B5EF4-FFF2-40B4-BE49-F238E27FC236}">
                <a16:creationId xmlns:a16="http://schemas.microsoft.com/office/drawing/2014/main" id="{59ED5AFE-4996-3F24-6A40-DB7BC8D42158}"/>
              </a:ext>
            </a:extLst>
          </p:cNvPr>
          <p:cNvSpPr>
            <a:spLocks noGrp="1"/>
          </p:cNvSpPr>
          <p:nvPr>
            <p:ph type="ctrTitle"/>
          </p:nvPr>
        </p:nvSpPr>
        <p:spPr>
          <a:xfrm>
            <a:off x="556521" y="2305192"/>
            <a:ext cx="10386434" cy="2537685"/>
          </a:xfrm>
        </p:spPr>
        <p:txBody>
          <a:bodyPr vert="horz" lIns="91440" tIns="45720" rIns="91440" bIns="45720" rtlCol="0" anchor="b">
            <a:normAutofit/>
          </a:bodyPr>
          <a:lstStyle>
            <a:lvl1pPr>
              <a:defRPr lang="en-US" sz="6236" dirty="0">
                <a:solidFill>
                  <a:schemeClr val="tx1"/>
                </a:solidFill>
              </a:defRPr>
            </a:lvl1pPr>
          </a:lstStyle>
          <a:p>
            <a:pPr lvl="0"/>
            <a:r>
              <a:rPr lang="en-US"/>
              <a:t>Click to edit Master title style</a:t>
            </a:r>
          </a:p>
        </p:txBody>
      </p:sp>
      <p:sp>
        <p:nvSpPr>
          <p:cNvPr id="9" name="Subtitle 2">
            <a:extLst>
              <a:ext uri="{FF2B5EF4-FFF2-40B4-BE49-F238E27FC236}">
                <a16:creationId xmlns:a16="http://schemas.microsoft.com/office/drawing/2014/main" id="{6F756E8C-2C5E-B25F-5DAD-4E06067BC734}"/>
              </a:ext>
            </a:extLst>
          </p:cNvPr>
          <p:cNvSpPr>
            <a:spLocks noGrp="1"/>
          </p:cNvSpPr>
          <p:nvPr>
            <p:ph type="subTitle" idx="1"/>
          </p:nvPr>
        </p:nvSpPr>
        <p:spPr>
          <a:xfrm>
            <a:off x="556521" y="4970568"/>
            <a:ext cx="8658599" cy="864447"/>
          </a:xfrm>
        </p:spPr>
        <p:txBody>
          <a:bodyPr vert="horz" lIns="91440" tIns="45720" rIns="91440" bIns="45720" rtlCol="0">
            <a:normAutofit/>
          </a:bodyPr>
          <a:lstStyle>
            <a:lvl1pPr marL="0" indent="0">
              <a:buNone/>
              <a:defRPr lang="en-US" sz="2079" dirty="0">
                <a:solidFill>
                  <a:schemeClr val="tx1"/>
                </a:solidFill>
              </a:defRPr>
            </a:lvl1pPr>
          </a:lstStyle>
          <a:p>
            <a:pPr lvl="0"/>
            <a:r>
              <a:rPr lang="en-US"/>
              <a:t>Click to edit Master subtitle style</a:t>
            </a:r>
          </a:p>
        </p:txBody>
      </p:sp>
      <p:pic>
        <p:nvPicPr>
          <p:cNvPr id="2" name="Graphic 1">
            <a:extLst>
              <a:ext uri="{FF2B5EF4-FFF2-40B4-BE49-F238E27FC236}">
                <a16:creationId xmlns:a16="http://schemas.microsoft.com/office/drawing/2014/main" id="{FB03B42F-CFBB-090D-EC8E-0FC7E903EE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1518900" cy="6483350"/>
          </a:xfrm>
          <a:prstGeom prst="rect">
            <a:avLst/>
          </a:prstGeom>
        </p:spPr>
      </p:pic>
      <p:sp>
        <p:nvSpPr>
          <p:cNvPr id="11" name="Footer Placeholder 10">
            <a:extLst>
              <a:ext uri="{FF2B5EF4-FFF2-40B4-BE49-F238E27FC236}">
                <a16:creationId xmlns:a16="http://schemas.microsoft.com/office/drawing/2014/main" id="{DD36ECCE-2AA5-C398-CA75-78EBCBDCF261}"/>
              </a:ext>
            </a:extLst>
          </p:cNvPr>
          <p:cNvSpPr>
            <a:spLocks noGrp="1"/>
          </p:cNvSpPr>
          <p:nvPr>
            <p:ph type="ftr" sz="quarter" idx="11"/>
          </p:nvPr>
        </p:nvSpPr>
        <p:spPr>
          <a:xfrm>
            <a:off x="5933458" y="144075"/>
            <a:ext cx="3023711" cy="345178"/>
          </a:xfrm>
        </p:spPr>
        <p:txBody>
          <a:bodyPr/>
          <a:lstStyle/>
          <a:p>
            <a:r>
              <a:rPr lang="en-US"/>
              <a:t>Sample Footer Text</a:t>
            </a:r>
          </a:p>
        </p:txBody>
      </p:sp>
      <p:sp>
        <p:nvSpPr>
          <p:cNvPr id="6" name="Date Placeholder 5">
            <a:extLst>
              <a:ext uri="{FF2B5EF4-FFF2-40B4-BE49-F238E27FC236}">
                <a16:creationId xmlns:a16="http://schemas.microsoft.com/office/drawing/2014/main" id="{FA4C2171-40CE-DE50-6D13-60F77A548C03}"/>
              </a:ext>
            </a:extLst>
          </p:cNvPr>
          <p:cNvSpPr>
            <a:spLocks noGrp="1"/>
          </p:cNvSpPr>
          <p:nvPr>
            <p:ph type="dt" sz="half" idx="10"/>
          </p:nvPr>
        </p:nvSpPr>
        <p:spPr>
          <a:xfrm>
            <a:off x="9004903" y="144075"/>
            <a:ext cx="1700787" cy="345178"/>
          </a:xfrm>
        </p:spPr>
        <p:txBody>
          <a:bodyPr/>
          <a:lstStyle/>
          <a:p>
            <a:fld id="{F7F4CBCF-2EA5-5248-B352-49E9FE7B89CF}" type="datetime1">
              <a:rPr lang="en-US" smtClean="0"/>
              <a:t>4/21/2026</a:t>
            </a:fld>
            <a:endParaRPr lang="en-US"/>
          </a:p>
        </p:txBody>
      </p:sp>
      <p:sp>
        <p:nvSpPr>
          <p:cNvPr id="12" name="Slide Number Placeholder 11">
            <a:extLst>
              <a:ext uri="{FF2B5EF4-FFF2-40B4-BE49-F238E27FC236}">
                <a16:creationId xmlns:a16="http://schemas.microsoft.com/office/drawing/2014/main" id="{73F8FB25-49C8-A3FD-F32A-4C95B18F4A71}"/>
              </a:ext>
            </a:extLst>
          </p:cNvPr>
          <p:cNvSpPr>
            <a:spLocks noGrp="1"/>
          </p:cNvSpPr>
          <p:nvPr>
            <p:ph type="sldNum" sz="quarter" idx="12"/>
          </p:nvPr>
        </p:nvSpPr>
        <p:spPr>
          <a:xfrm>
            <a:off x="10753424" y="144075"/>
            <a:ext cx="405511" cy="345178"/>
          </a:xfrm>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4332738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bg>
      <p:bgPr>
        <a:solidFill>
          <a:schemeClr val="bg1"/>
        </a:solidFill>
        <a:effectLst/>
      </p:bgPr>
    </p:bg>
    <p:spTree>
      <p:nvGrpSpPr>
        <p:cNvPr id="1" name=""/>
        <p:cNvGrpSpPr/>
        <p:nvPr/>
      </p:nvGrpSpPr>
      <p:grpSpPr>
        <a:xfrm>
          <a:off x="0" y="0"/>
          <a:ext cx="0" cy="0"/>
          <a:chOff x="0" y="0"/>
          <a:chExt cx="0" cy="0"/>
        </a:xfrm>
      </p:grpSpPr>
      <p:sp>
        <p:nvSpPr>
          <p:cNvPr id="19" name="Title Placeholder 1">
            <a:extLst>
              <a:ext uri="{FF2B5EF4-FFF2-40B4-BE49-F238E27FC236}">
                <a16:creationId xmlns:a16="http://schemas.microsoft.com/office/drawing/2014/main" id="{9E3969EE-7732-41DD-2DC3-A2E1AAB30881}"/>
              </a:ext>
            </a:extLst>
          </p:cNvPr>
          <p:cNvSpPr>
            <a:spLocks noGrp="1"/>
          </p:cNvSpPr>
          <p:nvPr>
            <p:ph type="title"/>
          </p:nvPr>
        </p:nvSpPr>
        <p:spPr>
          <a:xfrm>
            <a:off x="359966" y="654041"/>
            <a:ext cx="10798968" cy="714667"/>
          </a:xfrm>
          <a:prstGeom prst="rect">
            <a:avLst/>
          </a:prstGeom>
        </p:spPr>
        <p:txBody>
          <a:bodyPr vert="horz" lIns="91440" tIns="45720" rIns="91440" bIns="45720" rtlCol="0" anchor="t">
            <a:normAutofit/>
          </a:bodyPr>
          <a:lstStyle/>
          <a:p>
            <a:r>
              <a:rPr lang="en-US"/>
              <a:t>Click to edit Master title style</a:t>
            </a:r>
          </a:p>
        </p:txBody>
      </p:sp>
      <p:sp>
        <p:nvSpPr>
          <p:cNvPr id="18" name="Text Placeholder 2">
            <a:extLst>
              <a:ext uri="{FF2B5EF4-FFF2-40B4-BE49-F238E27FC236}">
                <a16:creationId xmlns:a16="http://schemas.microsoft.com/office/drawing/2014/main" id="{AEDD6D2F-5C2F-17BF-DEBA-0E6F06D22442}"/>
              </a:ext>
            </a:extLst>
          </p:cNvPr>
          <p:cNvSpPr>
            <a:spLocks noGrp="1"/>
          </p:cNvSpPr>
          <p:nvPr>
            <p:ph idx="1"/>
          </p:nvPr>
        </p:nvSpPr>
        <p:spPr>
          <a:xfrm>
            <a:off x="359965" y="1368707"/>
            <a:ext cx="10798969" cy="4460602"/>
          </a:xfrm>
          <a:prstGeom prst="rect">
            <a:avLst/>
          </a:prstGeom>
        </p:spPr>
        <p:txBody>
          <a:bodyPr vert="horz" lIns="91440" tIns="45720" rIns="91440" bIns="45720" rtlCol="0">
            <a:norm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7626418-29B4-84BA-F111-4F7708DEFA81}"/>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29095984-255C-540F-7973-72A8D1E34440}"/>
              </a:ext>
            </a:extLst>
          </p:cNvPr>
          <p:cNvSpPr>
            <a:spLocks noGrp="1"/>
          </p:cNvSpPr>
          <p:nvPr>
            <p:ph type="dt" sz="half" idx="10"/>
          </p:nvPr>
        </p:nvSpPr>
        <p:spPr/>
        <p:txBody>
          <a:bodyPr/>
          <a:lstStyle/>
          <a:p>
            <a:fld id="{192DDA33-D578-2640-B42E-CEBF81697F81}" type="datetime1">
              <a:rPr lang="en-US" smtClean="0"/>
              <a:t>4/21/2026</a:t>
            </a:fld>
            <a:endParaRPr lang="en-US"/>
          </a:p>
        </p:txBody>
      </p:sp>
      <p:sp>
        <p:nvSpPr>
          <p:cNvPr id="7" name="Slide Number Placeholder 6">
            <a:extLst>
              <a:ext uri="{FF2B5EF4-FFF2-40B4-BE49-F238E27FC236}">
                <a16:creationId xmlns:a16="http://schemas.microsoft.com/office/drawing/2014/main" id="{72FF646D-D3BB-C299-5B27-DE0157DD1EBC}"/>
              </a:ext>
            </a:extLst>
          </p:cNvPr>
          <p:cNvSpPr>
            <a:spLocks noGrp="1"/>
          </p:cNvSpPr>
          <p:nvPr>
            <p:ph type="sldNum" sz="quarter" idx="12"/>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435673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solidFill>
        <a:effectLst/>
      </p:bgPr>
    </p:bg>
    <p:spTree>
      <p:nvGrpSpPr>
        <p:cNvPr id="1" name=""/>
        <p:cNvGrpSpPr/>
        <p:nvPr/>
      </p:nvGrpSpPr>
      <p:grpSpPr>
        <a:xfrm>
          <a:off x="0" y="0"/>
          <a:ext cx="0" cy="0"/>
          <a:chOff x="0" y="0"/>
          <a:chExt cx="0" cy="0"/>
        </a:xfrm>
      </p:grpSpPr>
      <p:pic>
        <p:nvPicPr>
          <p:cNvPr id="13" name="Picture 12" descr="A blue and pink circle&#10;&#10;AI-generated content may be incorrect.">
            <a:extLst>
              <a:ext uri="{FF2B5EF4-FFF2-40B4-BE49-F238E27FC236}">
                <a16:creationId xmlns:a16="http://schemas.microsoft.com/office/drawing/2014/main" id="{4979ADD3-3B85-6E30-8DB1-0F52007945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1518900" cy="6483350"/>
          </a:xfrm>
          <a:prstGeom prst="rect">
            <a:avLst/>
          </a:prstGeom>
        </p:spPr>
      </p:pic>
      <p:sp>
        <p:nvSpPr>
          <p:cNvPr id="8" name="Title 1">
            <a:extLst>
              <a:ext uri="{FF2B5EF4-FFF2-40B4-BE49-F238E27FC236}">
                <a16:creationId xmlns:a16="http://schemas.microsoft.com/office/drawing/2014/main" id="{034B30DE-00B6-8472-CB6C-5E980F9BDD72}"/>
              </a:ext>
            </a:extLst>
          </p:cNvPr>
          <p:cNvSpPr>
            <a:spLocks noGrp="1"/>
          </p:cNvSpPr>
          <p:nvPr>
            <p:ph type="ctrTitle"/>
          </p:nvPr>
        </p:nvSpPr>
        <p:spPr>
          <a:xfrm>
            <a:off x="359966" y="720372"/>
            <a:ext cx="10798969" cy="3457787"/>
          </a:xfrm>
        </p:spPr>
        <p:txBody>
          <a:bodyPr vert="horz" lIns="91440" tIns="45720" rIns="91440" bIns="45720" rtlCol="0" anchor="t">
            <a:normAutofit/>
          </a:bodyPr>
          <a:lstStyle>
            <a:lvl1pPr>
              <a:defRPr lang="en-US" sz="7369" dirty="0">
                <a:solidFill>
                  <a:schemeClr val="tx1"/>
                </a:solidFill>
              </a:defRPr>
            </a:lvl1pPr>
          </a:lstStyle>
          <a:p>
            <a:pPr lvl="0"/>
            <a:r>
              <a:rPr lang="en-US"/>
              <a:t>Click to edit Master title style</a:t>
            </a:r>
          </a:p>
        </p:txBody>
      </p:sp>
      <p:sp>
        <p:nvSpPr>
          <p:cNvPr id="9" name="Subtitle 2">
            <a:extLst>
              <a:ext uri="{FF2B5EF4-FFF2-40B4-BE49-F238E27FC236}">
                <a16:creationId xmlns:a16="http://schemas.microsoft.com/office/drawing/2014/main" id="{EC4BE864-9BF7-0A02-20CD-11179C631C06}"/>
              </a:ext>
            </a:extLst>
          </p:cNvPr>
          <p:cNvSpPr>
            <a:spLocks noGrp="1"/>
          </p:cNvSpPr>
          <p:nvPr>
            <p:ph type="subTitle" idx="1"/>
          </p:nvPr>
        </p:nvSpPr>
        <p:spPr>
          <a:xfrm>
            <a:off x="359965" y="4436818"/>
            <a:ext cx="10793206" cy="1135104"/>
          </a:xfrm>
        </p:spPr>
        <p:txBody>
          <a:bodyPr vert="horz" lIns="91440" tIns="45720" rIns="91440" bIns="45720" rtlCol="0" anchor="b">
            <a:normAutofit/>
          </a:bodyPr>
          <a:lstStyle>
            <a:lvl1pPr marL="0" indent="0">
              <a:buNone/>
              <a:defRPr lang="en-US" sz="2268" dirty="0">
                <a:solidFill>
                  <a:schemeClr val="tx1"/>
                </a:solidFill>
              </a:defRPr>
            </a:lvl1pPr>
          </a:lstStyle>
          <a:p>
            <a:pPr lvl="0"/>
            <a:r>
              <a:rPr lang="en-US"/>
              <a:t>Click to edit Master subtitle style</a:t>
            </a:r>
          </a:p>
        </p:txBody>
      </p:sp>
      <p:sp>
        <p:nvSpPr>
          <p:cNvPr id="6" name="Footer Placeholder 5">
            <a:extLst>
              <a:ext uri="{FF2B5EF4-FFF2-40B4-BE49-F238E27FC236}">
                <a16:creationId xmlns:a16="http://schemas.microsoft.com/office/drawing/2014/main" id="{A21ECD73-1101-370B-043E-9A05C96B37C1}"/>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5" name="Date Placeholder 4">
            <a:extLst>
              <a:ext uri="{FF2B5EF4-FFF2-40B4-BE49-F238E27FC236}">
                <a16:creationId xmlns:a16="http://schemas.microsoft.com/office/drawing/2014/main" id="{C91AED54-AE01-C430-241C-8491E4DE3447}"/>
              </a:ext>
            </a:extLst>
          </p:cNvPr>
          <p:cNvSpPr>
            <a:spLocks noGrp="1"/>
          </p:cNvSpPr>
          <p:nvPr>
            <p:ph type="dt" sz="half" idx="10"/>
          </p:nvPr>
        </p:nvSpPr>
        <p:spPr/>
        <p:txBody>
          <a:bodyPr/>
          <a:lstStyle>
            <a:lvl1pPr>
              <a:defRPr>
                <a:solidFill>
                  <a:schemeClr val="tx1"/>
                </a:solidFill>
              </a:defRPr>
            </a:lvl1pPr>
          </a:lstStyle>
          <a:p>
            <a:fld id="{75D6F905-E9A0-F246-B3D1-2727C4EFD37F}" type="datetime1">
              <a:rPr lang="en-US" smtClean="0"/>
              <a:t>4/21/2026</a:t>
            </a:fld>
            <a:endParaRPr lang="en-US"/>
          </a:p>
        </p:txBody>
      </p:sp>
      <p:sp>
        <p:nvSpPr>
          <p:cNvPr id="10" name="Slide Number Placeholder 9">
            <a:extLst>
              <a:ext uri="{FF2B5EF4-FFF2-40B4-BE49-F238E27FC236}">
                <a16:creationId xmlns:a16="http://schemas.microsoft.com/office/drawing/2014/main" id="{9D2A2F3B-8AF0-A668-5A10-902D91ABB196}"/>
              </a:ext>
            </a:extLst>
          </p:cNvPr>
          <p:cNvSpPr>
            <a:spLocks noGrp="1"/>
          </p:cNvSpPr>
          <p:nvPr>
            <p:ph type="sldNum" sz="quarter" idx="12"/>
          </p:nvPr>
        </p:nvSpPr>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48605127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757177" y="1"/>
            <a:ext cx="5762827" cy="6479997"/>
          </a:xfrm>
          <a:prstGeom prst="rect">
            <a:avLst/>
          </a:prstGeom>
        </p:spPr>
      </p:pic>
      <p:sp>
        <p:nvSpPr>
          <p:cNvPr id="17" name="bg object 17"/>
          <p:cNvSpPr/>
          <p:nvPr/>
        </p:nvSpPr>
        <p:spPr>
          <a:xfrm>
            <a:off x="10577760" y="6127988"/>
            <a:ext cx="426720" cy="352425"/>
          </a:xfrm>
          <a:custGeom>
            <a:avLst/>
            <a:gdLst/>
            <a:ahLst/>
            <a:cxnLst/>
            <a:rect l="l" t="t" r="r" b="b"/>
            <a:pathLst>
              <a:path w="426720" h="352425">
                <a:moveTo>
                  <a:pt x="426605" y="0"/>
                </a:moveTo>
                <a:lnTo>
                  <a:pt x="352005" y="0"/>
                </a:lnTo>
                <a:lnTo>
                  <a:pt x="0" y="352005"/>
                </a:lnTo>
                <a:lnTo>
                  <a:pt x="74599" y="352005"/>
                </a:lnTo>
                <a:lnTo>
                  <a:pt x="426605" y="0"/>
                </a:lnTo>
                <a:close/>
              </a:path>
            </a:pathLst>
          </a:custGeom>
          <a:solidFill>
            <a:srgbClr val="005C57"/>
          </a:solidFill>
        </p:spPr>
        <p:txBody>
          <a:bodyPr wrap="square" lIns="0" tIns="0" rIns="0" bIns="0" rtlCol="0"/>
          <a:lstStyle/>
          <a:p>
            <a:endParaRPr sz="1799"/>
          </a:p>
        </p:txBody>
      </p:sp>
      <p:sp>
        <p:nvSpPr>
          <p:cNvPr id="18" name="bg object 18"/>
          <p:cNvSpPr/>
          <p:nvPr/>
        </p:nvSpPr>
        <p:spPr>
          <a:xfrm>
            <a:off x="8754361" y="172195"/>
            <a:ext cx="2766060" cy="2766060"/>
          </a:xfrm>
          <a:custGeom>
            <a:avLst/>
            <a:gdLst/>
            <a:ahLst/>
            <a:cxnLst/>
            <a:rect l="l" t="t" r="r" b="b"/>
            <a:pathLst>
              <a:path w="2766059" h="2766060">
                <a:moveTo>
                  <a:pt x="2765645" y="0"/>
                </a:moveTo>
                <a:lnTo>
                  <a:pt x="0" y="2765645"/>
                </a:lnTo>
                <a:lnTo>
                  <a:pt x="1491615" y="2765645"/>
                </a:lnTo>
                <a:lnTo>
                  <a:pt x="2765645" y="1491618"/>
                </a:lnTo>
                <a:lnTo>
                  <a:pt x="2765645" y="0"/>
                </a:lnTo>
                <a:close/>
              </a:path>
            </a:pathLst>
          </a:custGeom>
          <a:solidFill>
            <a:srgbClr val="6AA948">
              <a:alpha val="6999"/>
            </a:srgbClr>
          </a:solidFill>
        </p:spPr>
        <p:txBody>
          <a:bodyPr wrap="square" lIns="0" tIns="0" rIns="0" bIns="0" rtlCol="0"/>
          <a:lstStyle/>
          <a:p>
            <a:endParaRPr sz="1799"/>
          </a:p>
        </p:txBody>
      </p:sp>
      <p:sp>
        <p:nvSpPr>
          <p:cNvPr id="19" name="bg object 19"/>
          <p:cNvSpPr/>
          <p:nvPr/>
        </p:nvSpPr>
        <p:spPr>
          <a:xfrm>
            <a:off x="9733282" y="2042861"/>
            <a:ext cx="1786889" cy="1786889"/>
          </a:xfrm>
          <a:custGeom>
            <a:avLst/>
            <a:gdLst/>
            <a:ahLst/>
            <a:cxnLst/>
            <a:rect l="l" t="t" r="r" b="b"/>
            <a:pathLst>
              <a:path w="1786890" h="1786889">
                <a:moveTo>
                  <a:pt x="1786723" y="0"/>
                </a:moveTo>
                <a:lnTo>
                  <a:pt x="0" y="1786723"/>
                </a:lnTo>
                <a:lnTo>
                  <a:pt x="696823" y="1786723"/>
                </a:lnTo>
                <a:lnTo>
                  <a:pt x="1786723" y="696823"/>
                </a:lnTo>
                <a:lnTo>
                  <a:pt x="1786723" y="0"/>
                </a:lnTo>
                <a:close/>
              </a:path>
            </a:pathLst>
          </a:custGeom>
          <a:solidFill>
            <a:srgbClr val="6AA948">
              <a:alpha val="21000"/>
            </a:srgbClr>
          </a:solidFill>
        </p:spPr>
        <p:txBody>
          <a:bodyPr wrap="square" lIns="0" tIns="0" rIns="0" bIns="0" rtlCol="0"/>
          <a:lstStyle/>
          <a:p>
            <a:endParaRPr sz="1799"/>
          </a:p>
        </p:txBody>
      </p:sp>
      <p:sp>
        <p:nvSpPr>
          <p:cNvPr id="20" name="bg object 20"/>
          <p:cNvSpPr/>
          <p:nvPr/>
        </p:nvSpPr>
        <p:spPr>
          <a:xfrm>
            <a:off x="10042955" y="6032497"/>
            <a:ext cx="897255" cy="447675"/>
          </a:xfrm>
          <a:custGeom>
            <a:avLst/>
            <a:gdLst/>
            <a:ahLst/>
            <a:cxnLst/>
            <a:rect l="l" t="t" r="r" b="b"/>
            <a:pathLst>
              <a:path w="897254" h="447675">
                <a:moveTo>
                  <a:pt x="896723" y="0"/>
                </a:moveTo>
                <a:lnTo>
                  <a:pt x="447498" y="2"/>
                </a:lnTo>
                <a:lnTo>
                  <a:pt x="0" y="447501"/>
                </a:lnTo>
                <a:lnTo>
                  <a:pt x="449224" y="447501"/>
                </a:lnTo>
                <a:lnTo>
                  <a:pt x="896723" y="2"/>
                </a:lnTo>
                <a:close/>
              </a:path>
            </a:pathLst>
          </a:custGeom>
          <a:solidFill>
            <a:srgbClr val="6AA948">
              <a:alpha val="19999"/>
            </a:srgbClr>
          </a:solidFill>
        </p:spPr>
        <p:txBody>
          <a:bodyPr wrap="square" lIns="0" tIns="0" rIns="0" bIns="0" rtlCol="0"/>
          <a:lstStyle/>
          <a:p>
            <a:endParaRPr sz="1799"/>
          </a:p>
        </p:txBody>
      </p:sp>
      <p:sp>
        <p:nvSpPr>
          <p:cNvPr id="2" name="Holder 2"/>
          <p:cNvSpPr>
            <a:spLocks noGrp="1"/>
          </p:cNvSpPr>
          <p:nvPr>
            <p:ph type="title"/>
          </p:nvPr>
        </p:nvSpPr>
        <p:spPr>
          <a:xfrm>
            <a:off x="440984" y="2270573"/>
            <a:ext cx="4724400" cy="492455"/>
          </a:xfrm>
        </p:spPr>
        <p:txBody>
          <a:bodyPr lIns="0" tIns="0" rIns="0" bIns="0"/>
          <a:lstStyle>
            <a:lvl1pPr>
              <a:defRPr sz="3198" b="1" i="0">
                <a:solidFill>
                  <a:srgbClr val="6AA94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11B5ADD-C0E1-4E89-BD9F-7FD323765EB4}" type="datetime1">
              <a:rPr lang="lv-LV" smtClean="0"/>
              <a:t>21.04.2026</a:t>
            </a:fld>
            <a:endParaRPr lang="en-US"/>
          </a:p>
        </p:txBody>
      </p:sp>
      <p:sp>
        <p:nvSpPr>
          <p:cNvPr id="6" name="Holder 6"/>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1588611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solidFill>
        <a:effectLst/>
      </p:bgPr>
    </p:bg>
    <p:spTree>
      <p:nvGrpSpPr>
        <p:cNvPr id="1" name=""/>
        <p:cNvGrpSpPr/>
        <p:nvPr/>
      </p:nvGrpSpPr>
      <p:grpSpPr>
        <a:xfrm>
          <a:off x="0" y="0"/>
          <a:ext cx="0" cy="0"/>
          <a:chOff x="0" y="0"/>
          <a:chExt cx="0" cy="0"/>
        </a:xfrm>
      </p:grpSpPr>
      <p:pic>
        <p:nvPicPr>
          <p:cNvPr id="16" name="Picture 15" descr="A blue and pink gradient&#10;&#10;AI-generated content may be incorrect.">
            <a:extLst>
              <a:ext uri="{FF2B5EF4-FFF2-40B4-BE49-F238E27FC236}">
                <a16:creationId xmlns:a16="http://schemas.microsoft.com/office/drawing/2014/main" id="{C4E3A73A-08AC-E4D5-72D4-A52D01BE1E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18900" cy="6483350"/>
          </a:xfrm>
          <a:prstGeom prst="rect">
            <a:avLst/>
          </a:prstGeom>
        </p:spPr>
      </p:pic>
      <p:pic>
        <p:nvPicPr>
          <p:cNvPr id="8" name="Graphic 7">
            <a:extLst>
              <a:ext uri="{FF2B5EF4-FFF2-40B4-BE49-F238E27FC236}">
                <a16:creationId xmlns:a16="http://schemas.microsoft.com/office/drawing/2014/main" id="{EA4B4CAF-A0E8-F09F-D6AB-040C9D9C0DF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0" y="0"/>
            <a:ext cx="11518900" cy="6483350"/>
          </a:xfrm>
          <a:prstGeom prst="rect">
            <a:avLst/>
          </a:prstGeom>
        </p:spPr>
      </p:pic>
      <p:sp>
        <p:nvSpPr>
          <p:cNvPr id="9" name="Title 1">
            <a:extLst>
              <a:ext uri="{FF2B5EF4-FFF2-40B4-BE49-F238E27FC236}">
                <a16:creationId xmlns:a16="http://schemas.microsoft.com/office/drawing/2014/main" id="{828725B4-D968-BAAF-19B1-9A4719C72B48}"/>
              </a:ext>
            </a:extLst>
          </p:cNvPr>
          <p:cNvSpPr>
            <a:spLocks noGrp="1"/>
          </p:cNvSpPr>
          <p:nvPr>
            <p:ph type="ctrTitle"/>
          </p:nvPr>
        </p:nvSpPr>
        <p:spPr>
          <a:xfrm>
            <a:off x="575945" y="1149461"/>
            <a:ext cx="10367010" cy="2249048"/>
          </a:xfrm>
        </p:spPr>
        <p:txBody>
          <a:bodyPr anchor="b">
            <a:normAutofit/>
          </a:bodyPr>
          <a:lstStyle>
            <a:lvl1pPr algn="ctr">
              <a:defRPr sz="5669">
                <a:solidFill>
                  <a:schemeClr val="tx1"/>
                </a:solidFill>
              </a:defRPr>
            </a:lvl1pPr>
          </a:lstStyle>
          <a:p>
            <a:r>
              <a:rPr lang="en-US"/>
              <a:t>Click to edit Master title style</a:t>
            </a:r>
          </a:p>
        </p:txBody>
      </p:sp>
      <p:sp>
        <p:nvSpPr>
          <p:cNvPr id="10" name="Subtitle 2">
            <a:extLst>
              <a:ext uri="{FF2B5EF4-FFF2-40B4-BE49-F238E27FC236}">
                <a16:creationId xmlns:a16="http://schemas.microsoft.com/office/drawing/2014/main" id="{B61B9004-3C8A-9454-2377-0A58ADD11064}"/>
              </a:ext>
            </a:extLst>
          </p:cNvPr>
          <p:cNvSpPr>
            <a:spLocks noGrp="1"/>
          </p:cNvSpPr>
          <p:nvPr>
            <p:ph type="subTitle" idx="1"/>
          </p:nvPr>
        </p:nvSpPr>
        <p:spPr>
          <a:xfrm>
            <a:off x="1439863" y="3493229"/>
            <a:ext cx="8639175" cy="973079"/>
          </a:xfrm>
        </p:spPr>
        <p:txBody>
          <a:bodyPr>
            <a:normAutofit/>
          </a:bodyPr>
          <a:lstStyle>
            <a:lvl1pPr marL="0" indent="0" algn="ctr">
              <a:buNone/>
              <a:defRPr sz="1890">
                <a:solidFill>
                  <a:schemeClr val="tx1"/>
                </a:solidFill>
              </a:defRPr>
            </a:lvl1pPr>
            <a:lvl2pPr marL="431963" indent="0" algn="ctr">
              <a:buNone/>
              <a:defRPr sz="1890"/>
            </a:lvl2pPr>
            <a:lvl3pPr marL="863925" indent="0" algn="ctr">
              <a:buNone/>
              <a:defRPr sz="1701"/>
            </a:lvl3pPr>
            <a:lvl4pPr marL="1295888" indent="0" algn="ctr">
              <a:buNone/>
              <a:defRPr sz="1512"/>
            </a:lvl4pPr>
            <a:lvl5pPr marL="1727850" indent="0" algn="ctr">
              <a:buNone/>
              <a:defRPr sz="1512"/>
            </a:lvl5pPr>
            <a:lvl6pPr marL="2159813" indent="0" algn="ctr">
              <a:buNone/>
              <a:defRPr sz="1512"/>
            </a:lvl6pPr>
            <a:lvl7pPr marL="2591775" indent="0" algn="ctr">
              <a:buNone/>
              <a:defRPr sz="1512"/>
            </a:lvl7pPr>
            <a:lvl8pPr marL="3023738" indent="0" algn="ctr">
              <a:buNone/>
              <a:defRPr sz="1512"/>
            </a:lvl8pPr>
            <a:lvl9pPr marL="3455700" indent="0" algn="ctr">
              <a:buNone/>
              <a:defRPr sz="1512"/>
            </a:lvl9pPr>
          </a:lstStyle>
          <a:p>
            <a:r>
              <a:rPr lang="en-US"/>
              <a:t>Click to edit Master subtitle style</a:t>
            </a:r>
          </a:p>
        </p:txBody>
      </p:sp>
      <p:sp>
        <p:nvSpPr>
          <p:cNvPr id="6" name="Footer Placeholder 5">
            <a:extLst>
              <a:ext uri="{FF2B5EF4-FFF2-40B4-BE49-F238E27FC236}">
                <a16:creationId xmlns:a16="http://schemas.microsoft.com/office/drawing/2014/main" id="{A0D1CDF6-EB44-5678-B0EF-08B581B13232}"/>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5" name="Date Placeholder 4">
            <a:extLst>
              <a:ext uri="{FF2B5EF4-FFF2-40B4-BE49-F238E27FC236}">
                <a16:creationId xmlns:a16="http://schemas.microsoft.com/office/drawing/2014/main" id="{261C10FD-386D-733D-548B-ABCCE0CD112E}"/>
              </a:ext>
            </a:extLst>
          </p:cNvPr>
          <p:cNvSpPr>
            <a:spLocks noGrp="1"/>
          </p:cNvSpPr>
          <p:nvPr>
            <p:ph type="dt" sz="half" idx="10"/>
          </p:nvPr>
        </p:nvSpPr>
        <p:spPr/>
        <p:txBody>
          <a:bodyPr/>
          <a:lstStyle>
            <a:lvl1pPr>
              <a:defRPr>
                <a:solidFill>
                  <a:schemeClr val="tx1"/>
                </a:solidFill>
              </a:defRPr>
            </a:lvl1pPr>
          </a:lstStyle>
          <a:p>
            <a:fld id="{55872412-C725-2842-8141-6F8DA99B275E}" type="datetime1">
              <a:rPr lang="en-US" smtClean="0"/>
              <a:t>4/21/2026</a:t>
            </a:fld>
            <a:endParaRPr lang="en-US"/>
          </a:p>
        </p:txBody>
      </p:sp>
      <p:sp>
        <p:nvSpPr>
          <p:cNvPr id="11" name="Slide Number Placeholder 10">
            <a:extLst>
              <a:ext uri="{FF2B5EF4-FFF2-40B4-BE49-F238E27FC236}">
                <a16:creationId xmlns:a16="http://schemas.microsoft.com/office/drawing/2014/main" id="{C99647C5-B8C9-C91C-8056-A758BA2C5D55}"/>
              </a:ext>
            </a:extLst>
          </p:cNvPr>
          <p:cNvSpPr>
            <a:spLocks noGrp="1"/>
          </p:cNvSpPr>
          <p:nvPr>
            <p:ph type="sldNum" sz="quarter" idx="12"/>
          </p:nvPr>
        </p:nvSpPr>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81086259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solidFill>
        <a:effectLst/>
      </p:bgPr>
    </p:bg>
    <p:spTree>
      <p:nvGrpSpPr>
        <p:cNvPr id="1" name=""/>
        <p:cNvGrpSpPr/>
        <p:nvPr/>
      </p:nvGrpSpPr>
      <p:grpSpPr>
        <a:xfrm>
          <a:off x="0" y="0"/>
          <a:ext cx="0" cy="0"/>
          <a:chOff x="0" y="0"/>
          <a:chExt cx="0" cy="0"/>
        </a:xfrm>
      </p:grpSpPr>
      <p:pic>
        <p:nvPicPr>
          <p:cNvPr id="8" name="Picture 7" descr="A blurry image of a blue and pink gradient&#10;&#10;AI-generated content may be incorrect.">
            <a:extLst>
              <a:ext uri="{FF2B5EF4-FFF2-40B4-BE49-F238E27FC236}">
                <a16:creationId xmlns:a16="http://schemas.microsoft.com/office/drawing/2014/main" id="{DE9BAE23-5B02-7784-4C10-09E5C32B23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1518900" cy="6483350"/>
          </a:xfrm>
          <a:prstGeom prst="rect">
            <a:avLst/>
          </a:prstGeom>
        </p:spPr>
      </p:pic>
      <p:sp>
        <p:nvSpPr>
          <p:cNvPr id="2" name="Title 1">
            <a:extLst>
              <a:ext uri="{FF2B5EF4-FFF2-40B4-BE49-F238E27FC236}">
                <a16:creationId xmlns:a16="http://schemas.microsoft.com/office/drawing/2014/main" id="{EA453100-C9A1-0247-1B59-0CFA0C2BC0C1}"/>
              </a:ext>
            </a:extLst>
          </p:cNvPr>
          <p:cNvSpPr>
            <a:spLocks noGrp="1"/>
          </p:cNvSpPr>
          <p:nvPr>
            <p:ph type="ctrTitle"/>
          </p:nvPr>
        </p:nvSpPr>
        <p:spPr>
          <a:xfrm>
            <a:off x="359966" y="792409"/>
            <a:ext cx="10798969" cy="3457787"/>
          </a:xfrm>
        </p:spPr>
        <p:txBody>
          <a:bodyPr vert="horz" lIns="91440" tIns="45720" rIns="91440" bIns="45720" rtlCol="0" anchor="b">
            <a:normAutofit/>
          </a:bodyPr>
          <a:lstStyle>
            <a:lvl1pPr algn="r">
              <a:defRPr lang="en-US" sz="7369" dirty="0">
                <a:solidFill>
                  <a:schemeClr val="tx1"/>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7143F882-C21D-9051-E025-9CB6D3A7255D}"/>
              </a:ext>
            </a:extLst>
          </p:cNvPr>
          <p:cNvSpPr>
            <a:spLocks noGrp="1"/>
          </p:cNvSpPr>
          <p:nvPr>
            <p:ph type="subTitle" idx="1"/>
          </p:nvPr>
        </p:nvSpPr>
        <p:spPr>
          <a:xfrm>
            <a:off x="359965" y="4275252"/>
            <a:ext cx="10793206" cy="1135104"/>
          </a:xfrm>
        </p:spPr>
        <p:txBody>
          <a:bodyPr vert="horz" lIns="91440" tIns="45720" rIns="91440" bIns="45720" rtlCol="0" anchor="t">
            <a:normAutofit/>
          </a:bodyPr>
          <a:lstStyle>
            <a:lvl1pPr marL="0" indent="0" algn="r">
              <a:buNone/>
              <a:defRPr lang="en-US" sz="2268" dirty="0">
                <a:solidFill>
                  <a:schemeClr val="tx1"/>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2964A10-FC71-EA8C-A80C-6591AA1FBC4D}"/>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A69B2810-D299-45D4-10D3-829D813C5667}"/>
              </a:ext>
            </a:extLst>
          </p:cNvPr>
          <p:cNvSpPr>
            <a:spLocks noGrp="1"/>
          </p:cNvSpPr>
          <p:nvPr>
            <p:ph type="dt" sz="half" idx="10"/>
          </p:nvPr>
        </p:nvSpPr>
        <p:spPr/>
        <p:txBody>
          <a:bodyPr/>
          <a:lstStyle/>
          <a:p>
            <a:fld id="{93274EE0-8EE6-BB42-BF21-111D3EB8AA70}" type="datetime1">
              <a:rPr lang="en-US" smtClean="0"/>
              <a:t>4/21/2026</a:t>
            </a:fld>
            <a:endParaRPr lang="en-US"/>
          </a:p>
        </p:txBody>
      </p:sp>
      <p:sp>
        <p:nvSpPr>
          <p:cNvPr id="6" name="Slide Number Placeholder 5">
            <a:extLst>
              <a:ext uri="{FF2B5EF4-FFF2-40B4-BE49-F238E27FC236}">
                <a16:creationId xmlns:a16="http://schemas.microsoft.com/office/drawing/2014/main" id="{2ACA30D0-2A71-E8EE-55DA-B29C4CC84EB9}"/>
              </a:ext>
            </a:extLst>
          </p:cNvPr>
          <p:cNvSpPr>
            <a:spLocks noGrp="1"/>
          </p:cNvSpPr>
          <p:nvPr>
            <p:ph type="sldNum" sz="quarter" idx="12"/>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4984208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DCEB9D3-E2CB-5A44-54CA-3B1A42C2DABE}"/>
              </a:ext>
            </a:extLst>
          </p:cNvPr>
          <p:cNvSpPr>
            <a:spLocks noGrp="1"/>
          </p:cNvSpPr>
          <p:nvPr>
            <p:ph type="pic" sz="quarter" idx="10"/>
          </p:nvPr>
        </p:nvSpPr>
        <p:spPr>
          <a:xfrm>
            <a:off x="143986" y="144076"/>
            <a:ext cx="11230928" cy="6195198"/>
          </a:xfrm>
          <a:custGeom>
            <a:avLst/>
            <a:gdLst>
              <a:gd name="connsiteX0" fmla="*/ 349231 w 11887200"/>
              <a:gd name="connsiteY0" fmla="*/ 0 h 6553197"/>
              <a:gd name="connsiteX1" fmla="*/ 5672697 w 11887200"/>
              <a:gd name="connsiteY1" fmla="*/ 0 h 6553197"/>
              <a:gd name="connsiteX2" fmla="*/ 5727277 w 11887200"/>
              <a:gd name="connsiteY2" fmla="*/ 5502 h 6553197"/>
              <a:gd name="connsiteX3" fmla="*/ 5943600 w 11887200"/>
              <a:gd name="connsiteY3" fmla="*/ 270922 h 6553197"/>
              <a:gd name="connsiteX4" fmla="*/ 6214523 w 11887200"/>
              <a:gd name="connsiteY4" fmla="*/ 541844 h 6553197"/>
              <a:gd name="connsiteX5" fmla="*/ 11537950 w 11887200"/>
              <a:gd name="connsiteY5" fmla="*/ 541845 h 6553197"/>
              <a:gd name="connsiteX6" fmla="*/ 11887200 w 11887200"/>
              <a:gd name="connsiteY6" fmla="*/ 891094 h 6553197"/>
              <a:gd name="connsiteX7" fmla="*/ 11887200 w 11887200"/>
              <a:gd name="connsiteY7" fmla="*/ 6203948 h 6553197"/>
              <a:gd name="connsiteX8" fmla="*/ 11537950 w 11887200"/>
              <a:gd name="connsiteY8" fmla="*/ 6553197 h 6553197"/>
              <a:gd name="connsiteX9" fmla="*/ 7664450 w 11887200"/>
              <a:gd name="connsiteY9" fmla="*/ 6553197 h 6553197"/>
              <a:gd name="connsiteX10" fmla="*/ 7315200 w 11887200"/>
              <a:gd name="connsiteY10" fmla="*/ 6203948 h 6553197"/>
              <a:gd name="connsiteX11" fmla="*/ 7315200 w 11887200"/>
              <a:gd name="connsiteY11" fmla="*/ 4548693 h 6553197"/>
              <a:gd name="connsiteX12" fmla="*/ 6965950 w 11887200"/>
              <a:gd name="connsiteY12" fmla="*/ 4199443 h 6553197"/>
              <a:gd name="connsiteX13" fmla="*/ 349250 w 11887200"/>
              <a:gd name="connsiteY13" fmla="*/ 4199443 h 6553197"/>
              <a:gd name="connsiteX14" fmla="*/ 0 w 11887200"/>
              <a:gd name="connsiteY14" fmla="*/ 3850193 h 6553197"/>
              <a:gd name="connsiteX15" fmla="*/ 0 w 11887200"/>
              <a:gd name="connsiteY15" fmla="*/ 349248 h 6553197"/>
              <a:gd name="connsiteX16" fmla="*/ 278864 w 11887200"/>
              <a:gd name="connsiteY16" fmla="*/ 7094 h 655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887200" h="6553197">
                <a:moveTo>
                  <a:pt x="349231" y="0"/>
                </a:moveTo>
                <a:lnTo>
                  <a:pt x="5672697" y="0"/>
                </a:lnTo>
                <a:lnTo>
                  <a:pt x="5727277" y="5502"/>
                </a:lnTo>
                <a:cubicBezTo>
                  <a:pt x="5850732" y="30765"/>
                  <a:pt x="5943600" y="139999"/>
                  <a:pt x="5943600" y="270922"/>
                </a:cubicBezTo>
                <a:cubicBezTo>
                  <a:pt x="5943600" y="420548"/>
                  <a:pt x="6064898" y="541844"/>
                  <a:pt x="6214523" y="541844"/>
                </a:cubicBezTo>
                <a:lnTo>
                  <a:pt x="11537950" y="541845"/>
                </a:lnTo>
                <a:cubicBezTo>
                  <a:pt x="11730863" y="541845"/>
                  <a:pt x="11887200" y="698212"/>
                  <a:pt x="11887200" y="891094"/>
                </a:cubicBezTo>
                <a:lnTo>
                  <a:pt x="11887200" y="6203948"/>
                </a:lnTo>
                <a:cubicBezTo>
                  <a:pt x="11887200" y="6396861"/>
                  <a:pt x="11730863" y="6553197"/>
                  <a:pt x="11537950" y="6553197"/>
                </a:cubicBezTo>
                <a:lnTo>
                  <a:pt x="7664450" y="6553197"/>
                </a:lnTo>
                <a:cubicBezTo>
                  <a:pt x="7471537" y="6553197"/>
                  <a:pt x="7315200" y="6396861"/>
                  <a:pt x="7315200" y="6203948"/>
                </a:cubicBezTo>
                <a:lnTo>
                  <a:pt x="7315200" y="4548693"/>
                </a:lnTo>
                <a:cubicBezTo>
                  <a:pt x="7315200" y="4355806"/>
                  <a:pt x="7158863" y="4199443"/>
                  <a:pt x="6965950" y="4199443"/>
                </a:cubicBezTo>
                <a:lnTo>
                  <a:pt x="349250" y="4199443"/>
                </a:lnTo>
                <a:cubicBezTo>
                  <a:pt x="156365" y="4199443"/>
                  <a:pt x="0" y="4043081"/>
                  <a:pt x="0" y="3850193"/>
                </a:cubicBezTo>
                <a:lnTo>
                  <a:pt x="0" y="349248"/>
                </a:lnTo>
                <a:cubicBezTo>
                  <a:pt x="0" y="180474"/>
                  <a:pt x="119717" y="39660"/>
                  <a:pt x="278864" y="7094"/>
                </a:cubicBezTo>
                <a:close/>
              </a:path>
            </a:pathLst>
          </a:custGeom>
          <a:blipFill>
            <a:blip r:embed="rId2" cstate="email">
              <a:alphaModFix amt="60000"/>
              <a:extLst>
                <a:ext uri="{28A0092B-C50C-407E-A947-70E740481C1C}">
                  <a14:useLocalDpi xmlns:a14="http://schemas.microsoft.com/office/drawing/2010/main"/>
                </a:ext>
              </a:extLst>
            </a:blip>
            <a:stretch>
              <a:fillRect/>
            </a:stretch>
          </a:blipFill>
        </p:spPr>
        <p:txBody>
          <a:bodyPr wrap="square">
            <a:noAutofit/>
          </a:bodyPr>
          <a:lstStyle/>
          <a:p>
            <a:endParaRPr lang="en-US"/>
          </a:p>
        </p:txBody>
      </p:sp>
      <p:sp>
        <p:nvSpPr>
          <p:cNvPr id="4" name="Title 1">
            <a:extLst>
              <a:ext uri="{FF2B5EF4-FFF2-40B4-BE49-F238E27FC236}">
                <a16:creationId xmlns:a16="http://schemas.microsoft.com/office/drawing/2014/main" id="{76EEAF27-D94E-F4D8-599C-5544E29AAA4E}"/>
              </a:ext>
            </a:extLst>
          </p:cNvPr>
          <p:cNvSpPr>
            <a:spLocks noGrp="1"/>
          </p:cNvSpPr>
          <p:nvPr>
            <p:ph type="ctrTitle"/>
          </p:nvPr>
        </p:nvSpPr>
        <p:spPr>
          <a:xfrm>
            <a:off x="359966" y="4610382"/>
            <a:ext cx="6263402" cy="864447"/>
          </a:xfrm>
        </p:spPr>
        <p:txBody>
          <a:bodyPr vert="horz" lIns="91440" tIns="45720" rIns="91440" bIns="45720" rtlCol="0" anchor="b">
            <a:normAutofit/>
          </a:bodyPr>
          <a:lstStyle>
            <a:lvl1pPr>
              <a:defRPr lang="en-US" sz="4724" dirty="0"/>
            </a:lvl1pPr>
          </a:lstStyle>
          <a:p>
            <a:pPr lvl="0"/>
            <a:r>
              <a:rPr lang="en-US"/>
              <a:t>Click to edit Master title style</a:t>
            </a:r>
          </a:p>
        </p:txBody>
      </p:sp>
      <p:sp>
        <p:nvSpPr>
          <p:cNvPr id="6" name="Subtitle 2">
            <a:extLst>
              <a:ext uri="{FF2B5EF4-FFF2-40B4-BE49-F238E27FC236}">
                <a16:creationId xmlns:a16="http://schemas.microsoft.com/office/drawing/2014/main" id="{E2AD91C1-AABA-5486-26F6-705AEBE1A0FC}"/>
              </a:ext>
            </a:extLst>
          </p:cNvPr>
          <p:cNvSpPr>
            <a:spLocks noGrp="1"/>
          </p:cNvSpPr>
          <p:nvPr>
            <p:ph type="subTitle" idx="1"/>
          </p:nvPr>
        </p:nvSpPr>
        <p:spPr>
          <a:xfrm>
            <a:off x="359966" y="5474829"/>
            <a:ext cx="6263402" cy="504261"/>
          </a:xfrm>
        </p:spPr>
        <p:txBody>
          <a:bodyPr vert="horz" lIns="91440" tIns="45720" rIns="91440" bIns="45720" rtlCol="0">
            <a:normAutofit/>
          </a:bodyPr>
          <a:lstStyle>
            <a:lvl1pPr marL="0" indent="0">
              <a:buNone/>
              <a:defRPr lang="en-US" sz="1512" dirty="0"/>
            </a:lvl1pPr>
          </a:lstStyle>
          <a:p>
            <a:pPr lvl="0"/>
            <a:r>
              <a:rPr lang="en-US"/>
              <a:t>Click to edit Master subtitle style</a:t>
            </a:r>
          </a:p>
        </p:txBody>
      </p:sp>
      <p:sp>
        <p:nvSpPr>
          <p:cNvPr id="23" name="Footer Placeholder 10">
            <a:extLst>
              <a:ext uri="{FF2B5EF4-FFF2-40B4-BE49-F238E27FC236}">
                <a16:creationId xmlns:a16="http://schemas.microsoft.com/office/drawing/2014/main" id="{03310A58-9218-F5EC-4604-561F50426E39}"/>
              </a:ext>
            </a:extLst>
          </p:cNvPr>
          <p:cNvSpPr>
            <a:spLocks noGrp="1"/>
          </p:cNvSpPr>
          <p:nvPr>
            <p:ph type="ftr" sz="quarter" idx="12"/>
          </p:nvPr>
        </p:nvSpPr>
        <p:spPr>
          <a:xfrm>
            <a:off x="5933458" y="144075"/>
            <a:ext cx="3023711" cy="345178"/>
          </a:xfrm>
        </p:spPr>
        <p:txBody>
          <a:bodyPr/>
          <a:lstStyle/>
          <a:p>
            <a:r>
              <a:rPr lang="en-US"/>
              <a:t>Sample Footer Text</a:t>
            </a:r>
          </a:p>
        </p:txBody>
      </p:sp>
      <p:sp>
        <p:nvSpPr>
          <p:cNvPr id="22" name="Date Placeholder 5">
            <a:extLst>
              <a:ext uri="{FF2B5EF4-FFF2-40B4-BE49-F238E27FC236}">
                <a16:creationId xmlns:a16="http://schemas.microsoft.com/office/drawing/2014/main" id="{2DA21EAE-6045-3E9B-D31B-4AC9A3A61CE5}"/>
              </a:ext>
            </a:extLst>
          </p:cNvPr>
          <p:cNvSpPr>
            <a:spLocks noGrp="1"/>
          </p:cNvSpPr>
          <p:nvPr>
            <p:ph type="dt" sz="half" idx="11"/>
          </p:nvPr>
        </p:nvSpPr>
        <p:spPr>
          <a:xfrm>
            <a:off x="9004903" y="144075"/>
            <a:ext cx="1700787" cy="345178"/>
          </a:xfrm>
        </p:spPr>
        <p:txBody>
          <a:bodyPr/>
          <a:lstStyle/>
          <a:p>
            <a:fld id="{5A7D64F7-0C7B-1B47-9658-E887339B9A70}" type="datetime1">
              <a:rPr lang="en-US" smtClean="0"/>
              <a:t>4/21/2026</a:t>
            </a:fld>
            <a:endParaRPr lang="en-US"/>
          </a:p>
        </p:txBody>
      </p:sp>
      <p:sp>
        <p:nvSpPr>
          <p:cNvPr id="24" name="Slide Number Placeholder 11">
            <a:extLst>
              <a:ext uri="{FF2B5EF4-FFF2-40B4-BE49-F238E27FC236}">
                <a16:creationId xmlns:a16="http://schemas.microsoft.com/office/drawing/2014/main" id="{22C589B9-597D-55C7-FAFE-05660F35D677}"/>
              </a:ext>
            </a:extLst>
          </p:cNvPr>
          <p:cNvSpPr>
            <a:spLocks noGrp="1"/>
          </p:cNvSpPr>
          <p:nvPr>
            <p:ph type="sldNum" sz="quarter" idx="13"/>
          </p:nvPr>
        </p:nvSpPr>
        <p:spPr>
          <a:xfrm>
            <a:off x="10753424" y="144075"/>
            <a:ext cx="405511" cy="345178"/>
          </a:xfrm>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53774716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with Picture 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DD81ECD-75EA-ADAF-3DF5-385A64329A6E}"/>
              </a:ext>
            </a:extLst>
          </p:cNvPr>
          <p:cNvSpPr>
            <a:spLocks noGrp="1"/>
          </p:cNvSpPr>
          <p:nvPr>
            <p:ph type="ctrTitle"/>
          </p:nvPr>
        </p:nvSpPr>
        <p:spPr>
          <a:xfrm>
            <a:off x="6623367" y="1296668"/>
            <a:ext cx="4535567" cy="2690115"/>
          </a:xfrm>
        </p:spPr>
        <p:txBody>
          <a:bodyPr vert="horz" lIns="91440" tIns="45720" rIns="91440" bIns="45720" rtlCol="0" anchor="b">
            <a:normAutofit/>
          </a:bodyPr>
          <a:lstStyle>
            <a:lvl1pPr>
              <a:defRPr lang="en-US" sz="4157" dirty="0"/>
            </a:lvl1pPr>
          </a:lstStyle>
          <a:p>
            <a:pPr lvl="0"/>
            <a:r>
              <a:rPr lang="en-US"/>
              <a:t>Click to edit Master title style</a:t>
            </a:r>
          </a:p>
        </p:txBody>
      </p:sp>
      <p:sp>
        <p:nvSpPr>
          <p:cNvPr id="8" name="Subtitle 2">
            <a:extLst>
              <a:ext uri="{FF2B5EF4-FFF2-40B4-BE49-F238E27FC236}">
                <a16:creationId xmlns:a16="http://schemas.microsoft.com/office/drawing/2014/main" id="{BE92A243-44D0-242D-CFED-E6D548373BD1}"/>
              </a:ext>
            </a:extLst>
          </p:cNvPr>
          <p:cNvSpPr>
            <a:spLocks noGrp="1"/>
          </p:cNvSpPr>
          <p:nvPr>
            <p:ph type="subTitle" idx="1"/>
          </p:nvPr>
        </p:nvSpPr>
        <p:spPr>
          <a:xfrm>
            <a:off x="6617608" y="4124914"/>
            <a:ext cx="4535567" cy="1061766"/>
          </a:xfrm>
        </p:spPr>
        <p:txBody>
          <a:bodyPr vert="horz" lIns="91440" tIns="45720" rIns="91440" bIns="45720" rtlCol="0">
            <a:normAutofit/>
          </a:bodyPr>
          <a:lstStyle>
            <a:lvl1pPr marL="0" indent="0">
              <a:buNone/>
              <a:defRPr lang="en-US" sz="1701" dirty="0"/>
            </a:lvl1pPr>
          </a:lstStyle>
          <a:p>
            <a:pPr lvl="0"/>
            <a:r>
              <a:rPr lang="en-US"/>
              <a:t>Click to edit Master subtitle style</a:t>
            </a:r>
          </a:p>
        </p:txBody>
      </p:sp>
      <p:sp>
        <p:nvSpPr>
          <p:cNvPr id="2" name="Picture Placeholder 1">
            <a:extLst>
              <a:ext uri="{FF2B5EF4-FFF2-40B4-BE49-F238E27FC236}">
                <a16:creationId xmlns:a16="http://schemas.microsoft.com/office/drawing/2014/main" id="{C81FF1C8-D50B-713C-E78E-43102F0D727A}"/>
              </a:ext>
            </a:extLst>
          </p:cNvPr>
          <p:cNvSpPr>
            <a:spLocks noGrp="1"/>
          </p:cNvSpPr>
          <p:nvPr>
            <p:ph type="pic" sz="quarter" idx="15"/>
          </p:nvPr>
        </p:nvSpPr>
        <p:spPr>
          <a:xfrm>
            <a:off x="143987" y="145036"/>
            <a:ext cx="5615463" cy="6194241"/>
          </a:xfrm>
          <a:custGeom>
            <a:avLst/>
            <a:gdLst>
              <a:gd name="connsiteX0" fmla="*/ 349249 w 5943599"/>
              <a:gd name="connsiteY0" fmla="*/ 0 h 6552184"/>
              <a:gd name="connsiteX1" fmla="*/ 5594350 w 5943599"/>
              <a:gd name="connsiteY1" fmla="*/ 0 h 6552184"/>
              <a:gd name="connsiteX2" fmla="*/ 5936505 w 5943599"/>
              <a:gd name="connsiteY2" fmla="*/ 278864 h 6552184"/>
              <a:gd name="connsiteX3" fmla="*/ 5943599 w 5943599"/>
              <a:gd name="connsiteY3" fmla="*/ 349240 h 6552184"/>
              <a:gd name="connsiteX4" fmla="*/ 5943599 w 5943599"/>
              <a:gd name="connsiteY4" fmla="*/ 6202933 h 6552184"/>
              <a:gd name="connsiteX5" fmla="*/ 5936505 w 5943599"/>
              <a:gd name="connsiteY5" fmla="*/ 6273302 h 6552184"/>
              <a:gd name="connsiteX6" fmla="*/ 5594350 w 5943599"/>
              <a:gd name="connsiteY6" fmla="*/ 6552184 h 6552184"/>
              <a:gd name="connsiteX7" fmla="*/ 3222460 w 5943599"/>
              <a:gd name="connsiteY7" fmla="*/ 6552184 h 6552184"/>
              <a:gd name="connsiteX8" fmla="*/ 2971800 w 5943599"/>
              <a:gd name="connsiteY8" fmla="*/ 6301512 h 6552184"/>
              <a:gd name="connsiteX9" fmla="*/ 2721140 w 5943599"/>
              <a:gd name="connsiteY9" fmla="*/ 6050852 h 6552184"/>
              <a:gd name="connsiteX10" fmla="*/ 349249 w 5943599"/>
              <a:gd name="connsiteY10" fmla="*/ 6050852 h 6552184"/>
              <a:gd name="connsiteX11" fmla="*/ 7095 w 5943599"/>
              <a:gd name="connsiteY11" fmla="*/ 5771987 h 6552184"/>
              <a:gd name="connsiteX12" fmla="*/ 0 w 5943599"/>
              <a:gd name="connsiteY12" fmla="*/ 5701612 h 6552184"/>
              <a:gd name="connsiteX13" fmla="*/ 0 w 5943599"/>
              <a:gd name="connsiteY13" fmla="*/ 349239 h 6552184"/>
              <a:gd name="connsiteX14" fmla="*/ 7095 w 5943599"/>
              <a:gd name="connsiteY14" fmla="*/ 278863 h 6552184"/>
              <a:gd name="connsiteX15" fmla="*/ 349249 w 5943599"/>
              <a:gd name="connsiteY15" fmla="*/ 0 h 65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43599" h="6552184">
                <a:moveTo>
                  <a:pt x="349249" y="0"/>
                </a:moveTo>
                <a:lnTo>
                  <a:pt x="5594350" y="0"/>
                </a:lnTo>
                <a:cubicBezTo>
                  <a:pt x="5763127" y="0"/>
                  <a:pt x="5903939" y="119716"/>
                  <a:pt x="5936505" y="278864"/>
                </a:cubicBezTo>
                <a:lnTo>
                  <a:pt x="5943599" y="349240"/>
                </a:lnTo>
                <a:lnTo>
                  <a:pt x="5943599" y="6202933"/>
                </a:lnTo>
                <a:lnTo>
                  <a:pt x="5936505" y="6273302"/>
                </a:lnTo>
                <a:cubicBezTo>
                  <a:pt x="5903939" y="6432441"/>
                  <a:pt x="5763127" y="6552184"/>
                  <a:pt x="5594350" y="6552184"/>
                </a:cubicBezTo>
                <a:lnTo>
                  <a:pt x="3222460" y="6552184"/>
                </a:lnTo>
                <a:cubicBezTo>
                  <a:pt x="3084023" y="6552184"/>
                  <a:pt x="2971800" y="6439916"/>
                  <a:pt x="2971800" y="6301512"/>
                </a:cubicBezTo>
                <a:cubicBezTo>
                  <a:pt x="2971800" y="6163075"/>
                  <a:pt x="2859576" y="6050852"/>
                  <a:pt x="2721140" y="6050852"/>
                </a:cubicBezTo>
                <a:lnTo>
                  <a:pt x="349249" y="6050852"/>
                </a:lnTo>
                <a:cubicBezTo>
                  <a:pt x="180474" y="6050852"/>
                  <a:pt x="39661" y="5931132"/>
                  <a:pt x="7095" y="5771987"/>
                </a:cubicBezTo>
                <a:lnTo>
                  <a:pt x="0" y="5701612"/>
                </a:lnTo>
                <a:lnTo>
                  <a:pt x="0" y="349239"/>
                </a:lnTo>
                <a:lnTo>
                  <a:pt x="7095" y="278863"/>
                </a:lnTo>
                <a:cubicBezTo>
                  <a:pt x="39661" y="119716"/>
                  <a:pt x="180474" y="0"/>
                  <a:pt x="349249" y="0"/>
                </a:cubicBezTo>
                <a:close/>
              </a:path>
            </a:pathLst>
          </a:custGeom>
          <a:blipFill dpi="0" rotWithShape="1">
            <a:blip r:embed="rId2">
              <a:alphaModFix amt="60000"/>
            </a:blip>
            <a:srcRect/>
            <a:stretch>
              <a:fillRect/>
            </a:stretch>
          </a:blipFill>
        </p:spPr>
        <p:txBody>
          <a:bodyPr wrap="square">
            <a:noAutofit/>
          </a:bodyPr>
          <a:lstStyle/>
          <a:p>
            <a:endParaRPr lang="en-US"/>
          </a:p>
        </p:txBody>
      </p:sp>
      <p:sp>
        <p:nvSpPr>
          <p:cNvPr id="13" name="Footer Placeholder 12">
            <a:extLst>
              <a:ext uri="{FF2B5EF4-FFF2-40B4-BE49-F238E27FC236}">
                <a16:creationId xmlns:a16="http://schemas.microsoft.com/office/drawing/2014/main" id="{C17FD179-595A-DFC0-6FEF-70179B771151}"/>
              </a:ext>
            </a:extLst>
          </p:cNvPr>
          <p:cNvSpPr>
            <a:spLocks noGrp="1"/>
          </p:cNvSpPr>
          <p:nvPr>
            <p:ph type="ftr" sz="quarter" idx="17"/>
          </p:nvPr>
        </p:nvSpPr>
        <p:spPr>
          <a:xfrm>
            <a:off x="359966" y="6000320"/>
            <a:ext cx="2375773" cy="345178"/>
          </a:xfrm>
        </p:spPr>
        <p:txBody>
          <a:bodyPr/>
          <a:lstStyle/>
          <a:p>
            <a:r>
              <a:rPr lang="en-US"/>
              <a:t>Sample Footer Text</a:t>
            </a:r>
          </a:p>
        </p:txBody>
      </p:sp>
      <p:sp>
        <p:nvSpPr>
          <p:cNvPr id="12" name="Date Placeholder 11">
            <a:extLst>
              <a:ext uri="{FF2B5EF4-FFF2-40B4-BE49-F238E27FC236}">
                <a16:creationId xmlns:a16="http://schemas.microsoft.com/office/drawing/2014/main" id="{25DD1448-E731-051E-1681-77A911C310CC}"/>
              </a:ext>
            </a:extLst>
          </p:cNvPr>
          <p:cNvSpPr>
            <a:spLocks noGrp="1"/>
          </p:cNvSpPr>
          <p:nvPr>
            <p:ph type="dt" sz="half" idx="16"/>
          </p:nvPr>
        </p:nvSpPr>
        <p:spPr/>
        <p:txBody>
          <a:bodyPr/>
          <a:lstStyle/>
          <a:p>
            <a:fld id="{D3CD07D3-1C6A-7243-B247-92FB4862F8B6}" type="datetime1">
              <a:rPr lang="en-US" smtClean="0"/>
              <a:t>4/21/2026</a:t>
            </a:fld>
            <a:endParaRPr lang="en-US"/>
          </a:p>
        </p:txBody>
      </p:sp>
      <p:sp>
        <p:nvSpPr>
          <p:cNvPr id="14" name="Slide Number Placeholder 13">
            <a:extLst>
              <a:ext uri="{FF2B5EF4-FFF2-40B4-BE49-F238E27FC236}">
                <a16:creationId xmlns:a16="http://schemas.microsoft.com/office/drawing/2014/main" id="{EFF5DB76-0219-76D2-80FA-63D615A9A10D}"/>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44231303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ith Picture 3">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D948CE-769F-7D67-4E7B-1B9EDECCEC8A}"/>
              </a:ext>
            </a:extLst>
          </p:cNvPr>
          <p:cNvSpPr>
            <a:spLocks noGrp="1"/>
          </p:cNvSpPr>
          <p:nvPr>
            <p:ph type="ctrTitle"/>
          </p:nvPr>
        </p:nvSpPr>
        <p:spPr>
          <a:xfrm>
            <a:off x="359966" y="1296668"/>
            <a:ext cx="4535567" cy="2690115"/>
          </a:xfrm>
        </p:spPr>
        <p:txBody>
          <a:bodyPr vert="horz" lIns="91440" tIns="45720" rIns="91440" bIns="45720" rtlCol="0" anchor="b">
            <a:normAutofit/>
          </a:bodyPr>
          <a:lstStyle>
            <a:lvl1pPr>
              <a:defRPr lang="en-US" sz="4157" dirty="0"/>
            </a:lvl1pPr>
          </a:lstStyle>
          <a:p>
            <a:pPr lvl="0"/>
            <a:r>
              <a:rPr lang="en-US"/>
              <a:t>Click to edit Master title style</a:t>
            </a:r>
          </a:p>
        </p:txBody>
      </p:sp>
      <p:sp>
        <p:nvSpPr>
          <p:cNvPr id="8" name="Subtitle 2">
            <a:extLst>
              <a:ext uri="{FF2B5EF4-FFF2-40B4-BE49-F238E27FC236}">
                <a16:creationId xmlns:a16="http://schemas.microsoft.com/office/drawing/2014/main" id="{87D90BD9-1CD9-8EA4-6145-FDBD4F0BA3DF}"/>
              </a:ext>
            </a:extLst>
          </p:cNvPr>
          <p:cNvSpPr>
            <a:spLocks noGrp="1"/>
          </p:cNvSpPr>
          <p:nvPr>
            <p:ph type="subTitle" idx="1"/>
          </p:nvPr>
        </p:nvSpPr>
        <p:spPr>
          <a:xfrm>
            <a:off x="359966" y="4124914"/>
            <a:ext cx="4535566" cy="1061766"/>
          </a:xfrm>
        </p:spPr>
        <p:txBody>
          <a:bodyPr vert="horz" lIns="91440" tIns="45720" rIns="91440" bIns="45720" rtlCol="0">
            <a:normAutofit/>
          </a:bodyPr>
          <a:lstStyle>
            <a:lvl1pPr marL="0" indent="0">
              <a:buNone/>
              <a:defRPr lang="en-US" sz="1701" dirty="0"/>
            </a:lvl1pPr>
          </a:lstStyle>
          <a:p>
            <a:pPr lvl="0"/>
            <a:r>
              <a:rPr lang="en-US"/>
              <a:t>Click to edit Master subtitle style</a:t>
            </a:r>
          </a:p>
        </p:txBody>
      </p:sp>
      <p:sp>
        <p:nvSpPr>
          <p:cNvPr id="2" name="Picture Placeholder 1">
            <a:extLst>
              <a:ext uri="{FF2B5EF4-FFF2-40B4-BE49-F238E27FC236}">
                <a16:creationId xmlns:a16="http://schemas.microsoft.com/office/drawing/2014/main" id="{2F60966E-F060-05E7-54E1-129C2360EC95}"/>
              </a:ext>
            </a:extLst>
          </p:cNvPr>
          <p:cNvSpPr>
            <a:spLocks noGrp="1"/>
          </p:cNvSpPr>
          <p:nvPr>
            <p:ph type="pic" sz="quarter" idx="15"/>
          </p:nvPr>
        </p:nvSpPr>
        <p:spPr>
          <a:xfrm>
            <a:off x="5759451" y="145036"/>
            <a:ext cx="5615463" cy="6194241"/>
          </a:xfrm>
          <a:custGeom>
            <a:avLst/>
            <a:gdLst>
              <a:gd name="connsiteX0" fmla="*/ 349249 w 5943599"/>
              <a:gd name="connsiteY0" fmla="*/ 0 h 6552184"/>
              <a:gd name="connsiteX1" fmla="*/ 5594350 w 5943599"/>
              <a:gd name="connsiteY1" fmla="*/ 0 h 6552184"/>
              <a:gd name="connsiteX2" fmla="*/ 5936505 w 5943599"/>
              <a:gd name="connsiteY2" fmla="*/ 278863 h 6552184"/>
              <a:gd name="connsiteX3" fmla="*/ 5943599 w 5943599"/>
              <a:gd name="connsiteY3" fmla="*/ 349239 h 6552184"/>
              <a:gd name="connsiteX4" fmla="*/ 5943599 w 5943599"/>
              <a:gd name="connsiteY4" fmla="*/ 5701613 h 6552184"/>
              <a:gd name="connsiteX5" fmla="*/ 5936505 w 5943599"/>
              <a:gd name="connsiteY5" fmla="*/ 5771987 h 6552184"/>
              <a:gd name="connsiteX6" fmla="*/ 5594350 w 5943599"/>
              <a:gd name="connsiteY6" fmla="*/ 6050852 h 6552184"/>
              <a:gd name="connsiteX7" fmla="*/ 3222459 w 5943599"/>
              <a:gd name="connsiteY7" fmla="*/ 6050852 h 6552184"/>
              <a:gd name="connsiteX8" fmla="*/ 2971799 w 5943599"/>
              <a:gd name="connsiteY8" fmla="*/ 6301512 h 6552184"/>
              <a:gd name="connsiteX9" fmla="*/ 2721139 w 5943599"/>
              <a:gd name="connsiteY9" fmla="*/ 6552184 h 6552184"/>
              <a:gd name="connsiteX10" fmla="*/ 349249 w 5943599"/>
              <a:gd name="connsiteY10" fmla="*/ 6552184 h 6552184"/>
              <a:gd name="connsiteX11" fmla="*/ 7095 w 5943599"/>
              <a:gd name="connsiteY11" fmla="*/ 6273302 h 6552184"/>
              <a:gd name="connsiteX12" fmla="*/ 0 w 5943599"/>
              <a:gd name="connsiteY12" fmla="*/ 6202932 h 6552184"/>
              <a:gd name="connsiteX13" fmla="*/ 0 w 5943599"/>
              <a:gd name="connsiteY13" fmla="*/ 349240 h 6552184"/>
              <a:gd name="connsiteX14" fmla="*/ 7095 w 5943599"/>
              <a:gd name="connsiteY14" fmla="*/ 278864 h 6552184"/>
              <a:gd name="connsiteX15" fmla="*/ 349249 w 5943599"/>
              <a:gd name="connsiteY15" fmla="*/ 0 h 65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43599" h="6552184">
                <a:moveTo>
                  <a:pt x="349249" y="0"/>
                </a:moveTo>
                <a:lnTo>
                  <a:pt x="5594350" y="0"/>
                </a:lnTo>
                <a:cubicBezTo>
                  <a:pt x="5763125" y="0"/>
                  <a:pt x="5903938" y="119716"/>
                  <a:pt x="5936505" y="278863"/>
                </a:cubicBezTo>
                <a:lnTo>
                  <a:pt x="5943599" y="349239"/>
                </a:lnTo>
                <a:lnTo>
                  <a:pt x="5943599" y="5701613"/>
                </a:lnTo>
                <a:lnTo>
                  <a:pt x="5936505" y="5771987"/>
                </a:lnTo>
                <a:cubicBezTo>
                  <a:pt x="5903938" y="5931132"/>
                  <a:pt x="5763125" y="6050852"/>
                  <a:pt x="5594350" y="6050852"/>
                </a:cubicBezTo>
                <a:lnTo>
                  <a:pt x="3222459" y="6050852"/>
                </a:lnTo>
                <a:cubicBezTo>
                  <a:pt x="3084023" y="6050852"/>
                  <a:pt x="2971799" y="6163075"/>
                  <a:pt x="2971799" y="6301512"/>
                </a:cubicBezTo>
                <a:cubicBezTo>
                  <a:pt x="2971799" y="6439916"/>
                  <a:pt x="2859576" y="6552184"/>
                  <a:pt x="2721139" y="6552184"/>
                </a:cubicBezTo>
                <a:lnTo>
                  <a:pt x="349249" y="6552184"/>
                </a:lnTo>
                <a:cubicBezTo>
                  <a:pt x="180472" y="6552184"/>
                  <a:pt x="39661" y="6432441"/>
                  <a:pt x="7095" y="6273302"/>
                </a:cubicBezTo>
                <a:lnTo>
                  <a:pt x="0" y="6202932"/>
                </a:lnTo>
                <a:lnTo>
                  <a:pt x="0" y="349240"/>
                </a:lnTo>
                <a:lnTo>
                  <a:pt x="7095" y="278864"/>
                </a:lnTo>
                <a:cubicBezTo>
                  <a:pt x="39661" y="119716"/>
                  <a:pt x="180472" y="0"/>
                  <a:pt x="349249" y="0"/>
                </a:cubicBezTo>
                <a:close/>
              </a:path>
            </a:pathLst>
          </a:custGeom>
          <a:blipFill>
            <a:blip r:embed="rId2">
              <a:alphaModFix amt="60000"/>
            </a:blip>
            <a:stretch>
              <a:fillRect/>
            </a:stretch>
          </a:blipFill>
        </p:spPr>
        <p:txBody>
          <a:bodyPr wrap="square">
            <a:noAutofit/>
          </a:bodyPr>
          <a:lstStyle/>
          <a:p>
            <a:endParaRPr lang="en-US"/>
          </a:p>
        </p:txBody>
      </p:sp>
      <p:sp>
        <p:nvSpPr>
          <p:cNvPr id="4" name="Footer Placeholder 3">
            <a:extLst>
              <a:ext uri="{FF2B5EF4-FFF2-40B4-BE49-F238E27FC236}">
                <a16:creationId xmlns:a16="http://schemas.microsoft.com/office/drawing/2014/main" id="{E7491524-50CE-AA56-089E-9B0375F36DFB}"/>
              </a:ext>
            </a:extLst>
          </p:cNvPr>
          <p:cNvSpPr>
            <a:spLocks noGrp="1"/>
          </p:cNvSpPr>
          <p:nvPr>
            <p:ph type="ftr" sz="quarter" idx="17"/>
          </p:nvPr>
        </p:nvSpPr>
        <p:spPr/>
        <p:txBody>
          <a:bodyPr/>
          <a:lstStyle/>
          <a:p>
            <a:r>
              <a:rPr lang="en-US"/>
              <a:t>Sample Footer Text</a:t>
            </a:r>
          </a:p>
        </p:txBody>
      </p:sp>
      <p:sp>
        <p:nvSpPr>
          <p:cNvPr id="3" name="Date Placeholder 2">
            <a:extLst>
              <a:ext uri="{FF2B5EF4-FFF2-40B4-BE49-F238E27FC236}">
                <a16:creationId xmlns:a16="http://schemas.microsoft.com/office/drawing/2014/main" id="{FED9980E-D0D3-04C2-5215-3DDF66399951}"/>
              </a:ext>
            </a:extLst>
          </p:cNvPr>
          <p:cNvSpPr>
            <a:spLocks noGrp="1"/>
          </p:cNvSpPr>
          <p:nvPr>
            <p:ph type="dt" sz="half" idx="16"/>
          </p:nvPr>
        </p:nvSpPr>
        <p:spPr/>
        <p:txBody>
          <a:bodyPr/>
          <a:lstStyle/>
          <a:p>
            <a:fld id="{A6261448-4908-0A47-BB1E-F6B7BED9DDE3}" type="datetime1">
              <a:rPr lang="en-US" smtClean="0"/>
              <a:t>4/21/2026</a:t>
            </a:fld>
            <a:endParaRPr lang="en-US"/>
          </a:p>
        </p:txBody>
      </p:sp>
      <p:sp>
        <p:nvSpPr>
          <p:cNvPr id="5" name="Slide Number Placeholder 4">
            <a:extLst>
              <a:ext uri="{FF2B5EF4-FFF2-40B4-BE49-F238E27FC236}">
                <a16:creationId xmlns:a16="http://schemas.microsoft.com/office/drawing/2014/main" id="{E33B3FA2-A8FD-6297-22D8-5014419EBEA9}"/>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88853822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pic>
        <p:nvPicPr>
          <p:cNvPr id="15" name="Picture 14" descr="A blue and pink background&#10;&#10;AI-generated content may be incorrect.">
            <a:extLst>
              <a:ext uri="{FF2B5EF4-FFF2-40B4-BE49-F238E27FC236}">
                <a16:creationId xmlns:a16="http://schemas.microsoft.com/office/drawing/2014/main" id="{28646D54-8A43-A2E9-D6C2-B05BA88192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16020" cy="6481729"/>
          </a:xfrm>
          <a:prstGeom prst="rect">
            <a:avLst/>
          </a:prstGeom>
        </p:spPr>
      </p:pic>
      <p:sp>
        <p:nvSpPr>
          <p:cNvPr id="7" name="Graphic 3">
            <a:extLst>
              <a:ext uri="{FF2B5EF4-FFF2-40B4-BE49-F238E27FC236}">
                <a16:creationId xmlns:a16="http://schemas.microsoft.com/office/drawing/2014/main" id="{017BF504-9DEC-0719-1E19-51CE27348830}"/>
              </a:ext>
            </a:extLst>
          </p:cNvPr>
          <p:cNvSpPr/>
          <p:nvPr/>
        </p:nvSpPr>
        <p:spPr>
          <a:xfrm>
            <a:off x="1453" y="5025"/>
            <a:ext cx="11512890" cy="6477365"/>
          </a:xfrm>
          <a:custGeom>
            <a:avLst/>
            <a:gdLst>
              <a:gd name="connsiteX0" fmla="*/ 12185639 w 12185639"/>
              <a:gd name="connsiteY0" fmla="*/ 6851669 h 6851669"/>
              <a:gd name="connsiteX1" fmla="*/ 0 w 12185639"/>
              <a:gd name="connsiteY1" fmla="*/ 6851669 h 6851669"/>
              <a:gd name="connsiteX2" fmla="*/ 0 w 12185639"/>
              <a:gd name="connsiteY2" fmla="*/ 0 h 6851669"/>
              <a:gd name="connsiteX3" fmla="*/ 12185639 w 12185639"/>
              <a:gd name="connsiteY3" fmla="*/ 0 h 6851669"/>
              <a:gd name="connsiteX4" fmla="*/ 12185639 w 12185639"/>
              <a:gd name="connsiteY4" fmla="*/ 6851669 h 6851669"/>
              <a:gd name="connsiteX5" fmla="*/ 501389 w 12185639"/>
              <a:gd name="connsiteY5" fmla="*/ 152259 h 6851669"/>
              <a:gd name="connsiteX6" fmla="*/ 152321 w 12185639"/>
              <a:gd name="connsiteY6" fmla="*/ 501186 h 6851669"/>
              <a:gd name="connsiteX7" fmla="*/ 152321 w 12185639"/>
              <a:gd name="connsiteY7" fmla="*/ 6350484 h 6851669"/>
              <a:gd name="connsiteX8" fmla="*/ 501389 w 12185639"/>
              <a:gd name="connsiteY8" fmla="*/ 6699410 h 6851669"/>
              <a:gd name="connsiteX9" fmla="*/ 11684250 w 12185639"/>
              <a:gd name="connsiteY9" fmla="*/ 6699410 h 6851669"/>
              <a:gd name="connsiteX10" fmla="*/ 12033319 w 12185639"/>
              <a:gd name="connsiteY10" fmla="*/ 6350484 h 6851669"/>
              <a:gd name="connsiteX11" fmla="*/ 12033319 w 12185639"/>
              <a:gd name="connsiteY11" fmla="*/ 1042531 h 6851669"/>
              <a:gd name="connsiteX12" fmla="*/ 11684250 w 12185639"/>
              <a:gd name="connsiteY12" fmla="*/ 693604 h 6851669"/>
              <a:gd name="connsiteX13" fmla="*/ 6363626 w 12185639"/>
              <a:gd name="connsiteY13" fmla="*/ 693604 h 6851669"/>
              <a:gd name="connsiteX14" fmla="*/ 6092914 w 12185639"/>
              <a:gd name="connsiteY14" fmla="*/ 429920 h 6851669"/>
              <a:gd name="connsiteX15" fmla="*/ 6092743 w 12185639"/>
              <a:gd name="connsiteY15" fmla="*/ 415943 h 6851669"/>
              <a:gd name="connsiteX16" fmla="*/ 5822044 w 12185639"/>
              <a:gd name="connsiteY16" fmla="*/ 152259 h 6851669"/>
              <a:gd name="connsiteX17" fmla="*/ 501389 w 12185639"/>
              <a:gd name="connsiteY17" fmla="*/ 152259 h 685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85639" h="6851669">
                <a:moveTo>
                  <a:pt x="12185639" y="6851669"/>
                </a:moveTo>
                <a:lnTo>
                  <a:pt x="0" y="6851669"/>
                </a:lnTo>
                <a:lnTo>
                  <a:pt x="0" y="0"/>
                </a:lnTo>
                <a:lnTo>
                  <a:pt x="12185639" y="0"/>
                </a:lnTo>
                <a:lnTo>
                  <a:pt x="12185639" y="6851669"/>
                </a:lnTo>
                <a:close/>
                <a:moveTo>
                  <a:pt x="501389" y="152259"/>
                </a:moveTo>
                <a:cubicBezTo>
                  <a:pt x="308604" y="152259"/>
                  <a:pt x="152321" y="308479"/>
                  <a:pt x="152321" y="501186"/>
                </a:cubicBezTo>
                <a:lnTo>
                  <a:pt x="152321" y="6350484"/>
                </a:lnTo>
                <a:cubicBezTo>
                  <a:pt x="152321" y="6543154"/>
                  <a:pt x="308604" y="6699410"/>
                  <a:pt x="501389" y="6699410"/>
                </a:cubicBezTo>
                <a:lnTo>
                  <a:pt x="11684250" y="6699410"/>
                </a:lnTo>
                <a:cubicBezTo>
                  <a:pt x="11877063" y="6699410"/>
                  <a:pt x="12033319" y="6543154"/>
                  <a:pt x="12033319" y="6350484"/>
                </a:cubicBezTo>
                <a:lnTo>
                  <a:pt x="12033319" y="1042531"/>
                </a:lnTo>
                <a:cubicBezTo>
                  <a:pt x="12033319" y="849822"/>
                  <a:pt x="11877063" y="693604"/>
                  <a:pt x="11684250" y="693604"/>
                </a:cubicBezTo>
                <a:lnTo>
                  <a:pt x="6363626" y="693604"/>
                </a:lnTo>
                <a:cubicBezTo>
                  <a:pt x="6216396" y="693604"/>
                  <a:pt x="6096621" y="576178"/>
                  <a:pt x="6092914" y="429920"/>
                </a:cubicBezTo>
                <a:lnTo>
                  <a:pt x="6092743" y="415943"/>
                </a:lnTo>
                <a:cubicBezTo>
                  <a:pt x="6089030" y="269684"/>
                  <a:pt x="5969255" y="152259"/>
                  <a:pt x="5822044" y="152259"/>
                </a:cubicBezTo>
                <a:lnTo>
                  <a:pt x="501389" y="152259"/>
                </a:lnTo>
                <a:close/>
              </a:path>
            </a:pathLst>
          </a:custGeom>
          <a:solidFill>
            <a:schemeClr val="bg1"/>
          </a:solidFill>
          <a:ln w="6347" cap="flat">
            <a:noFill/>
            <a:prstDash val="solid"/>
            <a:miter/>
          </a:ln>
        </p:spPr>
        <p:txBody>
          <a:bodyPr rtlCol="0" anchor="ctr"/>
          <a:lstStyle/>
          <a:p>
            <a:endParaRPr lang="en-US"/>
          </a:p>
        </p:txBody>
      </p:sp>
      <p:sp>
        <p:nvSpPr>
          <p:cNvPr id="8" name="Title 1">
            <a:extLst>
              <a:ext uri="{FF2B5EF4-FFF2-40B4-BE49-F238E27FC236}">
                <a16:creationId xmlns:a16="http://schemas.microsoft.com/office/drawing/2014/main" id="{AAA6AA80-3C0A-7F94-0F87-BBBE96ADFF68}"/>
              </a:ext>
            </a:extLst>
          </p:cNvPr>
          <p:cNvSpPr>
            <a:spLocks noGrp="1"/>
          </p:cNvSpPr>
          <p:nvPr>
            <p:ph type="ctrTitle" hasCustomPrompt="1"/>
          </p:nvPr>
        </p:nvSpPr>
        <p:spPr>
          <a:xfrm>
            <a:off x="575945" y="1512782"/>
            <a:ext cx="9503093" cy="4322233"/>
          </a:xfrm>
        </p:spPr>
        <p:txBody>
          <a:bodyPr vert="horz" lIns="91440" tIns="45720" rIns="91440" bIns="45720" rtlCol="0" anchor="b">
            <a:normAutofit/>
          </a:bodyPr>
          <a:lstStyle>
            <a:lvl1pPr>
              <a:lnSpc>
                <a:spcPct val="75000"/>
              </a:lnSpc>
              <a:defRPr lang="en-US" sz="8125" cap="none" baseline="0" dirty="0">
                <a:solidFill>
                  <a:schemeClr val="tx1"/>
                </a:solidFill>
              </a:defRPr>
            </a:lvl1pPr>
          </a:lstStyle>
          <a:p>
            <a:pPr lvl="0"/>
            <a:r>
              <a:rPr lang="en-US"/>
              <a:t>Section Header</a:t>
            </a:r>
          </a:p>
        </p:txBody>
      </p:sp>
      <p:sp>
        <p:nvSpPr>
          <p:cNvPr id="6" name="Footer Placeholder 10">
            <a:extLst>
              <a:ext uri="{FF2B5EF4-FFF2-40B4-BE49-F238E27FC236}">
                <a16:creationId xmlns:a16="http://schemas.microsoft.com/office/drawing/2014/main" id="{5FC6C00E-827D-90CD-FFF6-1EF511FD6F2B}"/>
              </a:ext>
            </a:extLst>
          </p:cNvPr>
          <p:cNvSpPr>
            <a:spLocks noGrp="1"/>
          </p:cNvSpPr>
          <p:nvPr>
            <p:ph type="ftr" sz="quarter" idx="11"/>
          </p:nvPr>
        </p:nvSpPr>
        <p:spPr>
          <a:xfrm>
            <a:off x="5933458" y="144075"/>
            <a:ext cx="3023711" cy="345178"/>
          </a:xfrm>
        </p:spPr>
        <p:txBody>
          <a:bodyPr/>
          <a:lstStyle>
            <a:lvl1pPr>
              <a:defRPr>
                <a:solidFill>
                  <a:schemeClr val="tx1"/>
                </a:solidFill>
              </a:defRPr>
            </a:lvl1pPr>
          </a:lstStyle>
          <a:p>
            <a:r>
              <a:rPr lang="en-US"/>
              <a:t>Sample Footer Text</a:t>
            </a:r>
            <a:endParaRPr lang="en-US">
              <a:solidFill>
                <a:schemeClr val="tx1"/>
              </a:solidFill>
            </a:endParaRPr>
          </a:p>
        </p:txBody>
      </p:sp>
      <p:sp>
        <p:nvSpPr>
          <p:cNvPr id="5" name="Date Placeholder 5">
            <a:extLst>
              <a:ext uri="{FF2B5EF4-FFF2-40B4-BE49-F238E27FC236}">
                <a16:creationId xmlns:a16="http://schemas.microsoft.com/office/drawing/2014/main" id="{1C8E1852-313B-67B6-28F9-5F38A94B1E81}"/>
              </a:ext>
            </a:extLst>
          </p:cNvPr>
          <p:cNvSpPr>
            <a:spLocks noGrp="1"/>
          </p:cNvSpPr>
          <p:nvPr>
            <p:ph type="dt" sz="half" idx="10"/>
          </p:nvPr>
        </p:nvSpPr>
        <p:spPr>
          <a:xfrm>
            <a:off x="9004903" y="144075"/>
            <a:ext cx="1700787" cy="345178"/>
          </a:xfrm>
        </p:spPr>
        <p:txBody>
          <a:bodyPr/>
          <a:lstStyle>
            <a:lvl1pPr>
              <a:defRPr>
                <a:solidFill>
                  <a:schemeClr val="tx1"/>
                </a:solidFill>
              </a:defRPr>
            </a:lvl1pPr>
          </a:lstStyle>
          <a:p>
            <a:fld id="{52EC4BBC-FFA2-B54E-847D-F2577F1B8D0A}" type="datetime1">
              <a:rPr lang="en-US" smtClean="0"/>
              <a:pPr/>
              <a:t>4/21/2026</a:t>
            </a:fld>
            <a:endParaRPr lang="en-US"/>
          </a:p>
        </p:txBody>
      </p:sp>
      <p:sp>
        <p:nvSpPr>
          <p:cNvPr id="9" name="Slide Number Placeholder 11">
            <a:extLst>
              <a:ext uri="{FF2B5EF4-FFF2-40B4-BE49-F238E27FC236}">
                <a16:creationId xmlns:a16="http://schemas.microsoft.com/office/drawing/2014/main" id="{9F6C9A12-D05B-EE84-C2D4-548E5E2732E2}"/>
              </a:ext>
            </a:extLst>
          </p:cNvPr>
          <p:cNvSpPr>
            <a:spLocks noGrp="1"/>
          </p:cNvSpPr>
          <p:nvPr>
            <p:ph type="sldNum" sz="quarter" idx="12"/>
          </p:nvPr>
        </p:nvSpPr>
        <p:spPr>
          <a:xfrm>
            <a:off x="10753424" y="144075"/>
            <a:ext cx="405511" cy="345178"/>
          </a:xfrm>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1742989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2">
    <p:bg>
      <p:bgRef idx="1001">
        <a:schemeClr val="bg1"/>
      </p:bgRef>
    </p:bg>
    <p:spTree>
      <p:nvGrpSpPr>
        <p:cNvPr id="1" name=""/>
        <p:cNvGrpSpPr/>
        <p:nvPr/>
      </p:nvGrpSpPr>
      <p:grpSpPr>
        <a:xfrm>
          <a:off x="0" y="0"/>
          <a:ext cx="0" cy="0"/>
          <a:chOff x="0" y="0"/>
          <a:chExt cx="0" cy="0"/>
        </a:xfrm>
      </p:grpSpPr>
      <p:pic>
        <p:nvPicPr>
          <p:cNvPr id="14" name="Picture 13" descr="A blurry image of a blue and pink color&#10;&#10;AI-generated content may be incorrect.">
            <a:extLst>
              <a:ext uri="{FF2B5EF4-FFF2-40B4-BE49-F238E27FC236}">
                <a16:creationId xmlns:a16="http://schemas.microsoft.com/office/drawing/2014/main" id="{E8AEC1E5-A1B0-5F0D-7E91-B99164B66A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16020" cy="6481729"/>
          </a:xfrm>
          <a:prstGeom prst="rect">
            <a:avLst/>
          </a:prstGeom>
        </p:spPr>
      </p:pic>
      <p:sp>
        <p:nvSpPr>
          <p:cNvPr id="4" name="Title 1">
            <a:extLst>
              <a:ext uri="{FF2B5EF4-FFF2-40B4-BE49-F238E27FC236}">
                <a16:creationId xmlns:a16="http://schemas.microsoft.com/office/drawing/2014/main" id="{1AC02B19-E76A-5F06-CC78-E185C785940F}"/>
              </a:ext>
            </a:extLst>
          </p:cNvPr>
          <p:cNvSpPr>
            <a:spLocks noGrp="1"/>
          </p:cNvSpPr>
          <p:nvPr>
            <p:ph type="ctrTitle" hasCustomPrompt="1"/>
          </p:nvPr>
        </p:nvSpPr>
        <p:spPr>
          <a:xfrm>
            <a:off x="359966" y="1512782"/>
            <a:ext cx="10798969" cy="4322233"/>
          </a:xfrm>
        </p:spPr>
        <p:txBody>
          <a:bodyPr vert="horz" lIns="91440" tIns="45720" rIns="91440" bIns="45720" rtlCol="0" anchor="b">
            <a:normAutofit/>
          </a:bodyPr>
          <a:lstStyle>
            <a:lvl1pPr>
              <a:lnSpc>
                <a:spcPct val="75000"/>
              </a:lnSpc>
              <a:defRPr lang="en-US" sz="8125" cap="none" baseline="0" dirty="0">
                <a:solidFill>
                  <a:schemeClr val="tx1"/>
                </a:solidFill>
              </a:defRPr>
            </a:lvl1pPr>
          </a:lstStyle>
          <a:p>
            <a:pPr lvl="0"/>
            <a:r>
              <a:rPr lang="en-US"/>
              <a:t>Section Header</a:t>
            </a:r>
          </a:p>
        </p:txBody>
      </p:sp>
      <p:sp>
        <p:nvSpPr>
          <p:cNvPr id="5" name="Footer Placeholder 4">
            <a:extLst>
              <a:ext uri="{FF2B5EF4-FFF2-40B4-BE49-F238E27FC236}">
                <a16:creationId xmlns:a16="http://schemas.microsoft.com/office/drawing/2014/main" id="{78F6BEA5-7812-E1C8-AD3A-DE3629179E0A}"/>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5A3B1F3F-0C8E-5A7A-475A-00F1006A7B31}"/>
              </a:ext>
            </a:extLst>
          </p:cNvPr>
          <p:cNvSpPr>
            <a:spLocks noGrp="1"/>
          </p:cNvSpPr>
          <p:nvPr>
            <p:ph type="dt" sz="half" idx="10"/>
          </p:nvPr>
        </p:nvSpPr>
        <p:spPr/>
        <p:txBody>
          <a:bodyPr/>
          <a:lstStyle>
            <a:lvl1pPr>
              <a:defRPr>
                <a:solidFill>
                  <a:schemeClr val="tx1"/>
                </a:solidFill>
              </a:defRPr>
            </a:lvl1pPr>
          </a:lstStyle>
          <a:p>
            <a:fld id="{5E18E063-8567-3D4A-98A7-68096F5E3E81}" type="datetime1">
              <a:rPr lang="en-US" smtClean="0"/>
              <a:pPr/>
              <a:t>4/21/2026</a:t>
            </a:fld>
            <a:endParaRPr lang="en-US"/>
          </a:p>
        </p:txBody>
      </p:sp>
      <p:sp>
        <p:nvSpPr>
          <p:cNvPr id="6" name="Slide Number Placeholder 5">
            <a:extLst>
              <a:ext uri="{FF2B5EF4-FFF2-40B4-BE49-F238E27FC236}">
                <a16:creationId xmlns:a16="http://schemas.microsoft.com/office/drawing/2014/main" id="{9435B1E7-7CF5-B0DF-C56E-203939E591D7}"/>
              </a:ext>
            </a:extLst>
          </p:cNvPr>
          <p:cNvSpPr>
            <a:spLocks noGrp="1"/>
          </p:cNvSpPr>
          <p:nvPr>
            <p:ph type="sldNum" sz="quarter" idx="12"/>
          </p:nvPr>
        </p:nvSpPr>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9249607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1A1411-1618-7B55-6F05-E4292F281D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18900" cy="6483350"/>
          </a:xfrm>
          <a:prstGeom prst="rect">
            <a:avLst/>
          </a:prstGeom>
        </p:spPr>
      </p:pic>
      <p:pic>
        <p:nvPicPr>
          <p:cNvPr id="8" name="Graphic 7">
            <a:extLst>
              <a:ext uri="{FF2B5EF4-FFF2-40B4-BE49-F238E27FC236}">
                <a16:creationId xmlns:a16="http://schemas.microsoft.com/office/drawing/2014/main" id="{FC3F75D9-C1DA-5E09-7705-E8EDCDDEEF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0" y="0"/>
            <a:ext cx="11518900" cy="6483350"/>
          </a:xfrm>
          <a:prstGeom prst="rect">
            <a:avLst/>
          </a:prstGeom>
        </p:spPr>
      </p:pic>
      <p:sp>
        <p:nvSpPr>
          <p:cNvPr id="9" name="Title 1">
            <a:extLst>
              <a:ext uri="{FF2B5EF4-FFF2-40B4-BE49-F238E27FC236}">
                <a16:creationId xmlns:a16="http://schemas.microsoft.com/office/drawing/2014/main" id="{61423BE9-C6AD-3608-7312-55246E016EAA}"/>
              </a:ext>
            </a:extLst>
          </p:cNvPr>
          <p:cNvSpPr>
            <a:spLocks noGrp="1"/>
          </p:cNvSpPr>
          <p:nvPr>
            <p:ph type="title"/>
          </p:nvPr>
        </p:nvSpPr>
        <p:spPr>
          <a:xfrm>
            <a:off x="575945" y="648335"/>
            <a:ext cx="6263402" cy="1589374"/>
          </a:xfrm>
        </p:spPr>
        <p:txBody>
          <a:bodyPr anchor="t">
            <a:normAutofit/>
          </a:bodyPr>
          <a:lstStyle>
            <a:lvl1pPr>
              <a:defRPr sz="6425">
                <a:solidFill>
                  <a:schemeClr val="tx1"/>
                </a:solidFill>
              </a:defRPr>
            </a:lvl1pPr>
          </a:lstStyle>
          <a:p>
            <a:r>
              <a:rPr lang="en-US"/>
              <a:t>Click to edit Master title style</a:t>
            </a:r>
          </a:p>
        </p:txBody>
      </p:sp>
      <p:sp>
        <p:nvSpPr>
          <p:cNvPr id="13" name="Content Placeholder 6">
            <a:extLst>
              <a:ext uri="{FF2B5EF4-FFF2-40B4-BE49-F238E27FC236}">
                <a16:creationId xmlns:a16="http://schemas.microsoft.com/office/drawing/2014/main" id="{4DB465B5-8C64-384F-7DC0-7C2D1C976108}"/>
              </a:ext>
            </a:extLst>
          </p:cNvPr>
          <p:cNvSpPr>
            <a:spLocks noGrp="1"/>
          </p:cNvSpPr>
          <p:nvPr>
            <p:ph sz="quarter" idx="13"/>
          </p:nvPr>
        </p:nvSpPr>
        <p:spPr>
          <a:xfrm>
            <a:off x="575946" y="2377229"/>
            <a:ext cx="6695360" cy="3274114"/>
          </a:xfrm>
        </p:spPr>
        <p:txBody>
          <a:bodyPr>
            <a:normAutofit/>
          </a:bodyPr>
          <a:lstStyle>
            <a:lvl1pPr marL="431963" indent="-431963">
              <a:buFont typeface="+mj-lt"/>
              <a:buAutoNum type="arabicPeriod"/>
              <a:defRPr sz="1701">
                <a:solidFill>
                  <a:schemeClr val="tx1"/>
                </a:solidFill>
              </a:defRPr>
            </a:lvl1pPr>
            <a:lvl2pPr marL="647944" indent="-431963">
              <a:buFont typeface="+mj-lt"/>
              <a:buAutoNum type="arabicPeriod"/>
              <a:defRPr sz="1512">
                <a:solidFill>
                  <a:schemeClr val="tx1"/>
                </a:solidFill>
              </a:defRPr>
            </a:lvl2pPr>
            <a:lvl3pPr marL="755934" indent="-323972">
              <a:buFont typeface="+mj-lt"/>
              <a:buAutoNum type="arabicPeriod"/>
              <a:defRPr sz="1323">
                <a:solidFill>
                  <a:schemeClr val="tx1"/>
                </a:solidFill>
              </a:defRPr>
            </a:lvl3pPr>
            <a:lvl4pPr marL="971916" indent="-323972">
              <a:buFont typeface="+mj-lt"/>
              <a:buAutoNum type="arabicPeriod"/>
              <a:defRPr sz="1323">
                <a:solidFill>
                  <a:schemeClr val="tx1"/>
                </a:solidFill>
              </a:defRPr>
            </a:lvl4pPr>
            <a:lvl5pPr marL="1187897" indent="-323972">
              <a:buFont typeface="+mj-lt"/>
              <a:buAutoNum type="arabicPeriod"/>
              <a:defRPr sz="1323">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1998790F-95AF-C438-81C4-A7AFBC618EE3}"/>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2" name="Date Placeholder 1">
            <a:extLst>
              <a:ext uri="{FF2B5EF4-FFF2-40B4-BE49-F238E27FC236}">
                <a16:creationId xmlns:a16="http://schemas.microsoft.com/office/drawing/2014/main" id="{99A11A83-974F-916E-4B94-072D216980E7}"/>
              </a:ext>
            </a:extLst>
          </p:cNvPr>
          <p:cNvSpPr>
            <a:spLocks noGrp="1"/>
          </p:cNvSpPr>
          <p:nvPr>
            <p:ph type="dt" sz="half" idx="14"/>
          </p:nvPr>
        </p:nvSpPr>
        <p:spPr/>
        <p:txBody>
          <a:bodyPr/>
          <a:lstStyle>
            <a:lvl1pPr>
              <a:defRPr>
                <a:solidFill>
                  <a:schemeClr val="tx1"/>
                </a:solidFill>
              </a:defRPr>
            </a:lvl1pPr>
          </a:lstStyle>
          <a:p>
            <a:fld id="{48F1EE65-9B75-D34D-9F02-D2E3965E0F0C}" type="datetime1">
              <a:rPr lang="en-US" smtClean="0"/>
              <a:t>4/21/2026</a:t>
            </a:fld>
            <a:endParaRPr lang="en-US"/>
          </a:p>
        </p:txBody>
      </p:sp>
      <p:sp>
        <p:nvSpPr>
          <p:cNvPr id="4" name="Slide Number Placeholder 3">
            <a:extLst>
              <a:ext uri="{FF2B5EF4-FFF2-40B4-BE49-F238E27FC236}">
                <a16:creationId xmlns:a16="http://schemas.microsoft.com/office/drawing/2014/main" id="{A5B9FFFF-03A0-FB05-6654-69512558AAE7}"/>
              </a:ext>
            </a:extLst>
          </p:cNvPr>
          <p:cNvSpPr>
            <a:spLocks noGrp="1"/>
          </p:cNvSpPr>
          <p:nvPr>
            <p:ph type="sldNum" sz="quarter" idx="16"/>
          </p:nvPr>
        </p:nvSpPr>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545050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with Pictur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95885B-1DD3-9A2F-6CE5-85B63AC5CD9F}"/>
              </a:ext>
            </a:extLst>
          </p:cNvPr>
          <p:cNvSpPr>
            <a:spLocks noGrp="1"/>
          </p:cNvSpPr>
          <p:nvPr>
            <p:ph type="title"/>
          </p:nvPr>
        </p:nvSpPr>
        <p:spPr>
          <a:xfrm>
            <a:off x="359966" y="4106122"/>
            <a:ext cx="4535566" cy="2017042"/>
          </a:xfrm>
        </p:spPr>
        <p:txBody>
          <a:bodyPr anchor="b">
            <a:normAutofit/>
          </a:bodyPr>
          <a:lstStyle>
            <a:lvl1pPr>
              <a:defRPr sz="6803"/>
            </a:lvl1pPr>
          </a:lstStyle>
          <a:p>
            <a:r>
              <a:rPr lang="en-US"/>
              <a:t>Click to edit Master title style</a:t>
            </a:r>
          </a:p>
        </p:txBody>
      </p:sp>
      <p:sp>
        <p:nvSpPr>
          <p:cNvPr id="6" name="Picture Placeholder 34">
            <a:extLst>
              <a:ext uri="{FF2B5EF4-FFF2-40B4-BE49-F238E27FC236}">
                <a16:creationId xmlns:a16="http://schemas.microsoft.com/office/drawing/2014/main" id="{41D936BB-D3BE-42B9-6F9B-0D898AFA4EC9}"/>
              </a:ext>
            </a:extLst>
          </p:cNvPr>
          <p:cNvSpPr>
            <a:spLocks noGrp="1"/>
          </p:cNvSpPr>
          <p:nvPr>
            <p:ph type="pic" sz="quarter" idx="14"/>
          </p:nvPr>
        </p:nvSpPr>
        <p:spPr>
          <a:xfrm>
            <a:off x="143986" y="144074"/>
            <a:ext cx="11230928" cy="3529822"/>
          </a:xfrm>
          <a:custGeom>
            <a:avLst/>
            <a:gdLst>
              <a:gd name="connsiteX0" fmla="*/ 349240 w 11887200"/>
              <a:gd name="connsiteY0" fmla="*/ 0 h 3733798"/>
              <a:gd name="connsiteX1" fmla="*/ 11537960 w 11887200"/>
              <a:gd name="connsiteY1" fmla="*/ 0 h 3733798"/>
              <a:gd name="connsiteX2" fmla="*/ 11608344 w 11887200"/>
              <a:gd name="connsiteY2" fmla="*/ 7095 h 3733798"/>
              <a:gd name="connsiteX3" fmla="*/ 11887200 w 11887200"/>
              <a:gd name="connsiteY3" fmla="*/ 349249 h 3733798"/>
              <a:gd name="connsiteX4" fmla="*/ 11887200 w 11887200"/>
              <a:gd name="connsiteY4" fmla="*/ 2021400 h 3733798"/>
              <a:gd name="connsiteX5" fmla="*/ 11537950 w 11887200"/>
              <a:gd name="connsiteY5" fmla="*/ 2370650 h 3733798"/>
              <a:gd name="connsiteX6" fmla="*/ 5378450 w 11887200"/>
              <a:gd name="connsiteY6" fmla="*/ 2370650 h 3733798"/>
              <a:gd name="connsiteX7" fmla="*/ 5029200 w 11887200"/>
              <a:gd name="connsiteY7" fmla="*/ 2719900 h 3733798"/>
              <a:gd name="connsiteX8" fmla="*/ 5029200 w 11887200"/>
              <a:gd name="connsiteY8" fmla="*/ 3384548 h 3733798"/>
              <a:gd name="connsiteX9" fmla="*/ 4679950 w 11887200"/>
              <a:gd name="connsiteY9" fmla="*/ 3733798 h 3733798"/>
              <a:gd name="connsiteX10" fmla="*/ 349250 w 11887200"/>
              <a:gd name="connsiteY10" fmla="*/ 3733798 h 3733798"/>
              <a:gd name="connsiteX11" fmla="*/ 0 w 11887200"/>
              <a:gd name="connsiteY11" fmla="*/ 3384548 h 3733798"/>
              <a:gd name="connsiteX12" fmla="*/ 0 w 11887200"/>
              <a:gd name="connsiteY12" fmla="*/ 349249 h 3733798"/>
              <a:gd name="connsiteX13" fmla="*/ 278864 w 11887200"/>
              <a:gd name="connsiteY13" fmla="*/ 7095 h 373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7200" h="3733798">
                <a:moveTo>
                  <a:pt x="349240" y="0"/>
                </a:moveTo>
                <a:lnTo>
                  <a:pt x="11537960" y="0"/>
                </a:lnTo>
                <a:lnTo>
                  <a:pt x="11608344" y="7095"/>
                </a:lnTo>
                <a:cubicBezTo>
                  <a:pt x="11767505" y="39661"/>
                  <a:pt x="11887200" y="180474"/>
                  <a:pt x="11887200" y="349249"/>
                </a:cubicBezTo>
                <a:lnTo>
                  <a:pt x="11887200" y="2021400"/>
                </a:lnTo>
                <a:cubicBezTo>
                  <a:pt x="11887200" y="2214288"/>
                  <a:pt x="11730863" y="2370650"/>
                  <a:pt x="11537950" y="2370650"/>
                </a:cubicBezTo>
                <a:lnTo>
                  <a:pt x="5378450" y="2370650"/>
                </a:lnTo>
                <a:cubicBezTo>
                  <a:pt x="5185563" y="2370650"/>
                  <a:pt x="5029200" y="2527013"/>
                  <a:pt x="5029200" y="2719900"/>
                </a:cubicBezTo>
                <a:lnTo>
                  <a:pt x="5029200" y="3384548"/>
                </a:lnTo>
                <a:cubicBezTo>
                  <a:pt x="5029200" y="3577436"/>
                  <a:pt x="4872838" y="3733798"/>
                  <a:pt x="4679950" y="3733798"/>
                </a:cubicBezTo>
                <a:lnTo>
                  <a:pt x="349250" y="3733798"/>
                </a:lnTo>
                <a:cubicBezTo>
                  <a:pt x="156364" y="3733798"/>
                  <a:pt x="0" y="3577436"/>
                  <a:pt x="0" y="3384548"/>
                </a:cubicBezTo>
                <a:lnTo>
                  <a:pt x="0" y="349249"/>
                </a:lnTo>
                <a:cubicBezTo>
                  <a:pt x="0" y="180474"/>
                  <a:pt x="119716" y="39661"/>
                  <a:pt x="278864" y="7095"/>
                </a:cubicBezTo>
                <a:close/>
              </a:path>
            </a:pathLst>
          </a:custGeom>
          <a:blipFill>
            <a:blip r:embed="rId2">
              <a:alphaModFix amt="60000"/>
            </a:blip>
            <a:stretch>
              <a:fillRect/>
            </a:stretch>
          </a:blipFill>
        </p:spPr>
        <p:txBody>
          <a:bodyPr wrap="square">
            <a:noAutofit/>
          </a:bodyPr>
          <a:lstStyle/>
          <a:p>
            <a:endParaRPr lang="en-US"/>
          </a:p>
        </p:txBody>
      </p:sp>
      <p:sp>
        <p:nvSpPr>
          <p:cNvPr id="9" name="Content Placeholder 6">
            <a:extLst>
              <a:ext uri="{FF2B5EF4-FFF2-40B4-BE49-F238E27FC236}">
                <a16:creationId xmlns:a16="http://schemas.microsoft.com/office/drawing/2014/main" id="{97E45652-0A6C-4552-E12E-94E6B8CAAC7E}"/>
              </a:ext>
            </a:extLst>
          </p:cNvPr>
          <p:cNvSpPr>
            <a:spLocks noGrp="1"/>
          </p:cNvSpPr>
          <p:nvPr>
            <p:ph sz="quarter" idx="13"/>
          </p:nvPr>
        </p:nvSpPr>
        <p:spPr>
          <a:xfrm>
            <a:off x="5279496" y="2737414"/>
            <a:ext cx="5879439" cy="3088956"/>
          </a:xfrm>
        </p:spPr>
        <p:txBody>
          <a:bodyPr>
            <a:normAutofit/>
          </a:bodyPr>
          <a:lstStyle>
            <a:lvl1pPr marL="431963" indent="-431963">
              <a:buFont typeface="+mj-lt"/>
              <a:buAutoNum type="arabicPeriod"/>
              <a:defRPr sz="1701"/>
            </a:lvl1pPr>
            <a:lvl2pPr marL="539953" indent="-323972">
              <a:buFont typeface="+mj-lt"/>
              <a:buAutoNum type="arabicPeriod"/>
              <a:defRPr sz="1512"/>
            </a:lvl2pPr>
            <a:lvl3pPr marL="755934" indent="-323972">
              <a:buFont typeface="+mj-lt"/>
              <a:buAutoNum type="arabicPeriod"/>
              <a:defRPr sz="1323"/>
            </a:lvl3pPr>
            <a:lvl4pPr marL="971916" indent="-323972">
              <a:buFont typeface="+mj-lt"/>
              <a:buAutoNum type="arabicPeriod"/>
              <a:defRPr sz="1323"/>
            </a:lvl4pPr>
            <a:lvl5pPr>
              <a:buFont typeface="+mj-lt"/>
              <a:buAutoNum type="arabicPeriod"/>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0F8B1980-1174-ED0C-7D2B-3C8E19442F88}"/>
              </a:ext>
            </a:extLst>
          </p:cNvPr>
          <p:cNvSpPr>
            <a:spLocks noGrp="1"/>
          </p:cNvSpPr>
          <p:nvPr>
            <p:ph type="ftr" sz="quarter" idx="16"/>
          </p:nvPr>
        </p:nvSpPr>
        <p:spPr>
          <a:xfrm>
            <a:off x="5279496" y="6000320"/>
            <a:ext cx="3023711" cy="345178"/>
          </a:xfrm>
        </p:spPr>
        <p:txBody>
          <a:bodyPr/>
          <a:lstStyle/>
          <a:p>
            <a:r>
              <a:rPr lang="en-US"/>
              <a:t>Sample Footer Text</a:t>
            </a:r>
          </a:p>
        </p:txBody>
      </p:sp>
      <p:sp>
        <p:nvSpPr>
          <p:cNvPr id="2" name="Date Placeholder 1">
            <a:extLst>
              <a:ext uri="{FF2B5EF4-FFF2-40B4-BE49-F238E27FC236}">
                <a16:creationId xmlns:a16="http://schemas.microsoft.com/office/drawing/2014/main" id="{0A0E17CE-5CDB-F9B8-508A-EBF750BFDC28}"/>
              </a:ext>
            </a:extLst>
          </p:cNvPr>
          <p:cNvSpPr>
            <a:spLocks noGrp="1"/>
          </p:cNvSpPr>
          <p:nvPr>
            <p:ph type="dt" sz="half" idx="15"/>
          </p:nvPr>
        </p:nvSpPr>
        <p:spPr/>
        <p:txBody>
          <a:bodyPr/>
          <a:lstStyle/>
          <a:p>
            <a:fld id="{BCD35447-68C7-CB49-B79C-2828CACD9C53}" type="datetime1">
              <a:rPr lang="en-US" smtClean="0"/>
              <a:t>4/21/2026</a:t>
            </a:fld>
            <a:endParaRPr lang="en-US"/>
          </a:p>
        </p:txBody>
      </p:sp>
      <p:sp>
        <p:nvSpPr>
          <p:cNvPr id="4" name="Slide Number Placeholder 3">
            <a:extLst>
              <a:ext uri="{FF2B5EF4-FFF2-40B4-BE49-F238E27FC236}">
                <a16:creationId xmlns:a16="http://schemas.microsoft.com/office/drawing/2014/main" id="{7F65A623-B0CB-DF72-7154-FAA599F2E10F}"/>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467643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33FF05-3096-7497-FA8D-28733AAE75DC}"/>
              </a:ext>
            </a:extLst>
          </p:cNvPr>
          <p:cNvSpPr>
            <a:spLocks noGrp="1"/>
          </p:cNvSpPr>
          <p:nvPr>
            <p:ph type="title"/>
          </p:nvPr>
        </p:nvSpPr>
        <p:spPr>
          <a:xfrm>
            <a:off x="359968" y="2377229"/>
            <a:ext cx="3023709" cy="3457787"/>
          </a:xfrm>
        </p:spPr>
        <p:txBody>
          <a:bodyPr/>
          <a:lstStyle>
            <a:lvl1pPr>
              <a:defRPr sz="2834"/>
            </a:lvl1pPr>
          </a:lstStyle>
          <a:p>
            <a:r>
              <a:rPr lang="en-US"/>
              <a:t>Click to edit Master title style</a:t>
            </a:r>
          </a:p>
        </p:txBody>
      </p:sp>
      <p:sp>
        <p:nvSpPr>
          <p:cNvPr id="11" name="Content Placeholder 10">
            <a:extLst>
              <a:ext uri="{FF2B5EF4-FFF2-40B4-BE49-F238E27FC236}">
                <a16:creationId xmlns:a16="http://schemas.microsoft.com/office/drawing/2014/main" id="{2B0368EA-7806-3BA9-5570-A5102FE7B940}"/>
              </a:ext>
            </a:extLst>
          </p:cNvPr>
          <p:cNvSpPr>
            <a:spLocks noGrp="1"/>
          </p:cNvSpPr>
          <p:nvPr>
            <p:ph sz="quarter" idx="17"/>
          </p:nvPr>
        </p:nvSpPr>
        <p:spPr>
          <a:xfrm>
            <a:off x="4031615" y="2377228"/>
            <a:ext cx="4319588" cy="2161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7FAB1DF-AD2F-4353-402F-94E47EE3D849}"/>
              </a:ext>
            </a:extLst>
          </p:cNvPr>
          <p:cNvSpPr>
            <a:spLocks noGrp="1"/>
          </p:cNvSpPr>
          <p:nvPr>
            <p:ph type="ftr" sz="quarter" idx="15"/>
          </p:nvPr>
        </p:nvSpPr>
        <p:spPr/>
        <p:txBody>
          <a:bodyPr/>
          <a:lstStyle/>
          <a:p>
            <a:r>
              <a:rPr lang="en-US"/>
              <a:t>Sample Footer Text</a:t>
            </a:r>
          </a:p>
        </p:txBody>
      </p:sp>
      <p:sp>
        <p:nvSpPr>
          <p:cNvPr id="3" name="Date Placeholder 2">
            <a:extLst>
              <a:ext uri="{FF2B5EF4-FFF2-40B4-BE49-F238E27FC236}">
                <a16:creationId xmlns:a16="http://schemas.microsoft.com/office/drawing/2014/main" id="{272495CA-89D9-4C74-A72D-AF6B3A8FCF17}"/>
              </a:ext>
            </a:extLst>
          </p:cNvPr>
          <p:cNvSpPr>
            <a:spLocks noGrp="1"/>
          </p:cNvSpPr>
          <p:nvPr>
            <p:ph type="dt" sz="half" idx="14"/>
          </p:nvPr>
        </p:nvSpPr>
        <p:spPr/>
        <p:txBody>
          <a:bodyPr/>
          <a:lstStyle/>
          <a:p>
            <a:fld id="{A3F75FBB-52A4-3947-9071-787C670AA4F3}" type="datetime1">
              <a:rPr lang="en-US" smtClean="0"/>
              <a:t>4/21/2026</a:t>
            </a:fld>
            <a:endParaRPr lang="en-US"/>
          </a:p>
        </p:txBody>
      </p:sp>
      <p:sp>
        <p:nvSpPr>
          <p:cNvPr id="5" name="Slide Number Placeholder 4">
            <a:extLst>
              <a:ext uri="{FF2B5EF4-FFF2-40B4-BE49-F238E27FC236}">
                <a16:creationId xmlns:a16="http://schemas.microsoft.com/office/drawing/2014/main" id="{079898EE-29F5-4EB1-D6B0-7CAEDDFB329B}"/>
              </a:ext>
            </a:extLst>
          </p:cNvPr>
          <p:cNvSpPr>
            <a:spLocks noGrp="1"/>
          </p:cNvSpPr>
          <p:nvPr>
            <p:ph type="sldNum" sz="quarter" idx="16"/>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453568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0984" y="2270573"/>
            <a:ext cx="4724400" cy="492455"/>
          </a:xfrm>
        </p:spPr>
        <p:txBody>
          <a:bodyPr lIns="0" tIns="0" rIns="0" bIns="0"/>
          <a:lstStyle>
            <a:lvl1pPr>
              <a:defRPr sz="3198" b="1" i="0">
                <a:solidFill>
                  <a:srgbClr val="6AA948"/>
                </a:solidFill>
                <a:latin typeface="Arial"/>
                <a:cs typeface="Arial"/>
              </a:defRPr>
            </a:lvl1pPr>
          </a:lstStyle>
          <a:p>
            <a:endParaRPr/>
          </a:p>
        </p:txBody>
      </p:sp>
      <p:sp>
        <p:nvSpPr>
          <p:cNvPr id="3" name="Holder 3"/>
          <p:cNvSpPr>
            <a:spLocks noGrp="1"/>
          </p:cNvSpPr>
          <p:nvPr>
            <p:ph sz="half" idx="2"/>
          </p:nvPr>
        </p:nvSpPr>
        <p:spPr>
          <a:xfrm>
            <a:off x="576262" y="1491171"/>
            <a:ext cx="501348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935503" y="1491171"/>
            <a:ext cx="501348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9BB6D66-618B-4EE0-9289-84DEE398C1EE}" type="datetime1">
              <a:rPr lang="lv-LV" smtClean="0"/>
              <a:t>21.04.2026</a:t>
            </a:fld>
            <a:endParaRPr lang="en-US"/>
          </a:p>
        </p:txBody>
      </p:sp>
      <p:sp>
        <p:nvSpPr>
          <p:cNvPr id="7" name="Holder 7"/>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4122035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59966" y="1512782"/>
            <a:ext cx="3023712" cy="3457787"/>
          </a:xfrm>
          <a:prstGeom prst="rect">
            <a:avLst/>
          </a:prstGeom>
        </p:spPr>
        <p:txBody>
          <a:bodyPr anchor="t">
            <a:normAutofit/>
          </a:bodyPr>
          <a:lstStyle>
            <a:lvl1pPr>
              <a:defRPr sz="2834"/>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4031615" y="1521426"/>
            <a:ext cx="4751546" cy="3457787"/>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26833A1-CC94-31F8-5C28-FE32A28041F0}"/>
              </a:ext>
            </a:extLst>
          </p:cNvPr>
          <p:cNvSpPr>
            <a:spLocks noGrp="1"/>
          </p:cNvSpPr>
          <p:nvPr>
            <p:ph type="ftr" sz="quarter" idx="15"/>
          </p:nvPr>
        </p:nvSpPr>
        <p:spPr/>
        <p:txBody>
          <a:bodyPr/>
          <a:lstStyle/>
          <a:p>
            <a:r>
              <a:rPr lang="en-US"/>
              <a:t>Sample Footer Text</a:t>
            </a:r>
          </a:p>
        </p:txBody>
      </p:sp>
      <p:sp>
        <p:nvSpPr>
          <p:cNvPr id="3" name="Date Placeholder 2">
            <a:extLst>
              <a:ext uri="{FF2B5EF4-FFF2-40B4-BE49-F238E27FC236}">
                <a16:creationId xmlns:a16="http://schemas.microsoft.com/office/drawing/2014/main" id="{2EDCE220-30D9-99B4-3161-7B7CA3D3A6AA}"/>
              </a:ext>
            </a:extLst>
          </p:cNvPr>
          <p:cNvSpPr>
            <a:spLocks noGrp="1"/>
          </p:cNvSpPr>
          <p:nvPr>
            <p:ph type="dt" sz="half" idx="14"/>
          </p:nvPr>
        </p:nvSpPr>
        <p:spPr/>
        <p:txBody>
          <a:bodyPr/>
          <a:lstStyle/>
          <a:p>
            <a:fld id="{13480301-390C-8846-A6E3-CD2894BE139C}" type="datetime1">
              <a:rPr lang="en-US" smtClean="0"/>
              <a:t>4/21/2026</a:t>
            </a:fld>
            <a:endParaRPr lang="en-US"/>
          </a:p>
        </p:txBody>
      </p:sp>
      <p:sp>
        <p:nvSpPr>
          <p:cNvPr id="5" name="Slide Number Placeholder 4">
            <a:extLst>
              <a:ext uri="{FF2B5EF4-FFF2-40B4-BE49-F238E27FC236}">
                <a16:creationId xmlns:a16="http://schemas.microsoft.com/office/drawing/2014/main" id="{C607D07A-7BD8-5871-3B79-C74FF0E365A6}"/>
              </a:ext>
            </a:extLst>
          </p:cNvPr>
          <p:cNvSpPr>
            <a:spLocks noGrp="1"/>
          </p:cNvSpPr>
          <p:nvPr>
            <p:ph type="sldNum" sz="quarter" idx="16"/>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965372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4">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D2CDB4-A600-5D54-5BE6-1FA4F2A9120B}"/>
              </a:ext>
            </a:extLst>
          </p:cNvPr>
          <p:cNvSpPr>
            <a:spLocks noGrp="1"/>
          </p:cNvSpPr>
          <p:nvPr>
            <p:ph type="title"/>
          </p:nvPr>
        </p:nvSpPr>
        <p:spPr>
          <a:xfrm>
            <a:off x="359966" y="1512782"/>
            <a:ext cx="3038111" cy="3457787"/>
          </a:xfrm>
        </p:spPr>
        <p:txBody>
          <a:bodyPr anchor="t">
            <a:normAutofit/>
          </a:bodyPr>
          <a:lstStyle>
            <a:lvl1pPr>
              <a:defRPr sz="2834"/>
            </a:lvl1pPr>
          </a:lstStyle>
          <a:p>
            <a:r>
              <a:rPr lang="en-US"/>
              <a:t>Click to edit Master title style</a:t>
            </a:r>
          </a:p>
        </p:txBody>
      </p:sp>
      <p:sp>
        <p:nvSpPr>
          <p:cNvPr id="7" name="Content Placeholder 7">
            <a:extLst>
              <a:ext uri="{FF2B5EF4-FFF2-40B4-BE49-F238E27FC236}">
                <a16:creationId xmlns:a16="http://schemas.microsoft.com/office/drawing/2014/main" id="{B283CA2A-27C4-3A5B-CCC8-D39969DABF5D}"/>
              </a:ext>
            </a:extLst>
          </p:cNvPr>
          <p:cNvSpPr>
            <a:spLocks noGrp="1"/>
          </p:cNvSpPr>
          <p:nvPr>
            <p:ph sz="quarter" idx="13"/>
          </p:nvPr>
        </p:nvSpPr>
        <p:spPr>
          <a:xfrm>
            <a:off x="4046015" y="1512782"/>
            <a:ext cx="6464982" cy="3025563"/>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7F66AFF-3304-8CC6-CF56-E7AF712FF1A6}"/>
              </a:ext>
            </a:extLst>
          </p:cNvPr>
          <p:cNvSpPr>
            <a:spLocks noGrp="1"/>
          </p:cNvSpPr>
          <p:nvPr>
            <p:ph type="ftr" sz="quarter" idx="15"/>
          </p:nvPr>
        </p:nvSpPr>
        <p:spPr/>
        <p:txBody>
          <a:bodyPr/>
          <a:lstStyle/>
          <a:p>
            <a:r>
              <a:rPr lang="en-US"/>
              <a:t>Sample Footer Text</a:t>
            </a:r>
          </a:p>
        </p:txBody>
      </p:sp>
      <p:sp>
        <p:nvSpPr>
          <p:cNvPr id="2" name="Date Placeholder 1">
            <a:extLst>
              <a:ext uri="{FF2B5EF4-FFF2-40B4-BE49-F238E27FC236}">
                <a16:creationId xmlns:a16="http://schemas.microsoft.com/office/drawing/2014/main" id="{04CE7806-344D-D45A-FF0A-D6669494DD3E}"/>
              </a:ext>
            </a:extLst>
          </p:cNvPr>
          <p:cNvSpPr>
            <a:spLocks noGrp="1"/>
          </p:cNvSpPr>
          <p:nvPr>
            <p:ph type="dt" sz="half" idx="14"/>
          </p:nvPr>
        </p:nvSpPr>
        <p:spPr/>
        <p:txBody>
          <a:bodyPr/>
          <a:lstStyle/>
          <a:p>
            <a:fld id="{C275CAB1-537D-AB4A-86AF-498D16CC8BFB}" type="datetime1">
              <a:rPr lang="en-US" smtClean="0"/>
              <a:t>4/21/2026</a:t>
            </a:fld>
            <a:endParaRPr lang="en-US"/>
          </a:p>
        </p:txBody>
      </p:sp>
      <p:sp>
        <p:nvSpPr>
          <p:cNvPr id="5" name="Slide Number Placeholder 4">
            <a:extLst>
              <a:ext uri="{FF2B5EF4-FFF2-40B4-BE49-F238E27FC236}">
                <a16:creationId xmlns:a16="http://schemas.microsoft.com/office/drawing/2014/main" id="{BDC48EDA-AD65-3CC6-9DF2-10AAA02ED47E}"/>
              </a:ext>
            </a:extLst>
          </p:cNvPr>
          <p:cNvSpPr>
            <a:spLocks noGrp="1"/>
          </p:cNvSpPr>
          <p:nvPr>
            <p:ph type="sldNum" sz="quarter" idx="16"/>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336029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5">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D9B302-0DDD-C18C-0048-1CE0B3F62A0A}"/>
              </a:ext>
            </a:extLst>
          </p:cNvPr>
          <p:cNvSpPr>
            <a:spLocks noGrp="1"/>
          </p:cNvSpPr>
          <p:nvPr>
            <p:ph type="title"/>
          </p:nvPr>
        </p:nvSpPr>
        <p:spPr>
          <a:xfrm>
            <a:off x="359966" y="648335"/>
            <a:ext cx="3038112" cy="4178159"/>
          </a:xfrm>
        </p:spPr>
        <p:txBody>
          <a:bodyPr anchor="t">
            <a:normAutofit/>
          </a:bodyPr>
          <a:lstStyle>
            <a:lvl1pPr>
              <a:defRPr sz="2834"/>
            </a:lvl1pPr>
          </a:lstStyle>
          <a:p>
            <a:r>
              <a:rPr lang="en-US"/>
              <a:t>Click to edit Master title style</a:t>
            </a:r>
          </a:p>
        </p:txBody>
      </p:sp>
      <p:sp>
        <p:nvSpPr>
          <p:cNvPr id="7" name="Content Placeholder 7">
            <a:extLst>
              <a:ext uri="{FF2B5EF4-FFF2-40B4-BE49-F238E27FC236}">
                <a16:creationId xmlns:a16="http://schemas.microsoft.com/office/drawing/2014/main" id="{A4C4BA54-3687-3119-634B-178D88E18F85}"/>
              </a:ext>
            </a:extLst>
          </p:cNvPr>
          <p:cNvSpPr>
            <a:spLocks noGrp="1"/>
          </p:cNvSpPr>
          <p:nvPr>
            <p:ph sz="quarter" idx="13"/>
          </p:nvPr>
        </p:nvSpPr>
        <p:spPr>
          <a:xfrm>
            <a:off x="4051775" y="656980"/>
            <a:ext cx="7107159" cy="4169514"/>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CD00CFD0-8801-A840-8082-92086F7985AC}"/>
              </a:ext>
            </a:extLst>
          </p:cNvPr>
          <p:cNvSpPr>
            <a:spLocks noGrp="1"/>
          </p:cNvSpPr>
          <p:nvPr>
            <p:ph type="ftr" sz="quarter" idx="15"/>
          </p:nvPr>
        </p:nvSpPr>
        <p:spPr/>
        <p:txBody>
          <a:bodyPr/>
          <a:lstStyle/>
          <a:p>
            <a:r>
              <a:rPr lang="en-US"/>
              <a:t>Sample Footer Text</a:t>
            </a:r>
          </a:p>
        </p:txBody>
      </p:sp>
      <p:sp>
        <p:nvSpPr>
          <p:cNvPr id="2" name="Date Placeholder 1">
            <a:extLst>
              <a:ext uri="{FF2B5EF4-FFF2-40B4-BE49-F238E27FC236}">
                <a16:creationId xmlns:a16="http://schemas.microsoft.com/office/drawing/2014/main" id="{581133C8-ACEC-C7FF-8853-AC6AA283473D}"/>
              </a:ext>
            </a:extLst>
          </p:cNvPr>
          <p:cNvSpPr>
            <a:spLocks noGrp="1"/>
          </p:cNvSpPr>
          <p:nvPr>
            <p:ph type="dt" sz="half" idx="14"/>
          </p:nvPr>
        </p:nvSpPr>
        <p:spPr/>
        <p:txBody>
          <a:bodyPr/>
          <a:lstStyle/>
          <a:p>
            <a:fld id="{9C9067C8-B2FA-9242-99D3-2AAAEA57F6E3}" type="datetime1">
              <a:rPr lang="en-US" smtClean="0"/>
              <a:t>4/21/2026</a:t>
            </a:fld>
            <a:endParaRPr lang="en-US"/>
          </a:p>
        </p:txBody>
      </p:sp>
      <p:sp>
        <p:nvSpPr>
          <p:cNvPr id="5" name="Slide Number Placeholder 4">
            <a:extLst>
              <a:ext uri="{FF2B5EF4-FFF2-40B4-BE49-F238E27FC236}">
                <a16:creationId xmlns:a16="http://schemas.microsoft.com/office/drawing/2014/main" id="{76924940-A505-A257-1AC1-04850EB787AF}"/>
              </a:ext>
            </a:extLst>
          </p:cNvPr>
          <p:cNvSpPr>
            <a:spLocks noGrp="1"/>
          </p:cNvSpPr>
          <p:nvPr>
            <p:ph type="sldNum" sz="quarter" idx="16"/>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147946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6">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A35C34-6355-27EB-6385-E2E89A9D6C01}"/>
              </a:ext>
            </a:extLst>
          </p:cNvPr>
          <p:cNvSpPr>
            <a:spLocks noGrp="1"/>
          </p:cNvSpPr>
          <p:nvPr>
            <p:ph type="title"/>
          </p:nvPr>
        </p:nvSpPr>
        <p:spPr>
          <a:xfrm>
            <a:off x="359966" y="668896"/>
            <a:ext cx="3023711" cy="2572779"/>
          </a:xfrm>
        </p:spPr>
        <p:txBody>
          <a:bodyPr anchor="t">
            <a:normAutofit/>
          </a:bodyPr>
          <a:lstStyle>
            <a:lvl1pPr>
              <a:defRPr sz="2834"/>
            </a:lvl1pPr>
          </a:lstStyle>
          <a:p>
            <a:r>
              <a:rPr lang="en-US"/>
              <a:t>Click to edit Master title style</a:t>
            </a:r>
          </a:p>
        </p:txBody>
      </p:sp>
      <p:sp>
        <p:nvSpPr>
          <p:cNvPr id="7" name="Content Placeholder 7">
            <a:extLst>
              <a:ext uri="{FF2B5EF4-FFF2-40B4-BE49-F238E27FC236}">
                <a16:creationId xmlns:a16="http://schemas.microsoft.com/office/drawing/2014/main" id="{F8C3733F-A93C-13FB-40FF-0CDAD1C4211A}"/>
              </a:ext>
            </a:extLst>
          </p:cNvPr>
          <p:cNvSpPr>
            <a:spLocks noGrp="1"/>
          </p:cNvSpPr>
          <p:nvPr>
            <p:ph sz="quarter" idx="13"/>
          </p:nvPr>
        </p:nvSpPr>
        <p:spPr>
          <a:xfrm>
            <a:off x="4046015" y="668896"/>
            <a:ext cx="7107157" cy="4877970"/>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AAC85AE-CA6A-7906-52B1-EB20693C2432}"/>
              </a:ext>
            </a:extLst>
          </p:cNvPr>
          <p:cNvSpPr>
            <a:spLocks noGrp="1"/>
          </p:cNvSpPr>
          <p:nvPr>
            <p:ph type="ftr" sz="quarter" idx="15"/>
          </p:nvPr>
        </p:nvSpPr>
        <p:spPr/>
        <p:txBody>
          <a:bodyPr/>
          <a:lstStyle/>
          <a:p>
            <a:r>
              <a:rPr lang="en-US"/>
              <a:t>Sample Footer Text</a:t>
            </a:r>
          </a:p>
        </p:txBody>
      </p:sp>
      <p:sp>
        <p:nvSpPr>
          <p:cNvPr id="2" name="Date Placeholder 1">
            <a:extLst>
              <a:ext uri="{FF2B5EF4-FFF2-40B4-BE49-F238E27FC236}">
                <a16:creationId xmlns:a16="http://schemas.microsoft.com/office/drawing/2014/main" id="{3B3A9F3E-7E0A-8060-1610-7ED0C1A9EDE0}"/>
              </a:ext>
            </a:extLst>
          </p:cNvPr>
          <p:cNvSpPr>
            <a:spLocks noGrp="1"/>
          </p:cNvSpPr>
          <p:nvPr>
            <p:ph type="dt" sz="half" idx="14"/>
          </p:nvPr>
        </p:nvSpPr>
        <p:spPr/>
        <p:txBody>
          <a:bodyPr/>
          <a:lstStyle/>
          <a:p>
            <a:fld id="{F2121301-BC9F-2048-8BD9-9D5533C3FEB8}" type="datetime1">
              <a:rPr lang="en-US" smtClean="0"/>
              <a:t>4/21/2026</a:t>
            </a:fld>
            <a:endParaRPr lang="en-US"/>
          </a:p>
        </p:txBody>
      </p:sp>
      <p:sp>
        <p:nvSpPr>
          <p:cNvPr id="5" name="Slide Number Placeholder 4">
            <a:extLst>
              <a:ext uri="{FF2B5EF4-FFF2-40B4-BE49-F238E27FC236}">
                <a16:creationId xmlns:a16="http://schemas.microsoft.com/office/drawing/2014/main" id="{BF234425-1B9E-3F81-93A7-39A902E41764}"/>
              </a:ext>
            </a:extLst>
          </p:cNvPr>
          <p:cNvSpPr>
            <a:spLocks noGrp="1"/>
          </p:cNvSpPr>
          <p:nvPr>
            <p:ph type="sldNum" sz="quarter" idx="16"/>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455882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Picture">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08979546-8117-7386-41D7-A795798E3A36}"/>
              </a:ext>
            </a:extLst>
          </p:cNvPr>
          <p:cNvSpPr>
            <a:spLocks noGrp="1"/>
          </p:cNvSpPr>
          <p:nvPr>
            <p:ph type="title" hasCustomPrompt="1"/>
          </p:nvPr>
        </p:nvSpPr>
        <p:spPr>
          <a:xfrm>
            <a:off x="8567182" y="648335"/>
            <a:ext cx="2591753" cy="1728893"/>
          </a:xfrm>
        </p:spPr>
        <p:txBody>
          <a:bodyPr anchor="t"/>
          <a:lstStyle>
            <a:lvl1pPr>
              <a:defRPr/>
            </a:lvl1pPr>
          </a:lstStyle>
          <a:p>
            <a:r>
              <a:rPr lang="en-US"/>
              <a:t>Click to edit Master title style	</a:t>
            </a:r>
          </a:p>
        </p:txBody>
      </p:sp>
      <p:sp>
        <p:nvSpPr>
          <p:cNvPr id="24" name="Picture Placeholder 23">
            <a:extLst>
              <a:ext uri="{FF2B5EF4-FFF2-40B4-BE49-F238E27FC236}">
                <a16:creationId xmlns:a16="http://schemas.microsoft.com/office/drawing/2014/main" id="{ADE402D3-FE8F-0ECD-D3A6-9A5C54E0AB73}"/>
              </a:ext>
            </a:extLst>
          </p:cNvPr>
          <p:cNvSpPr>
            <a:spLocks noGrp="1"/>
          </p:cNvSpPr>
          <p:nvPr>
            <p:ph type="pic" sz="quarter" idx="15"/>
          </p:nvPr>
        </p:nvSpPr>
        <p:spPr>
          <a:xfrm>
            <a:off x="143987" y="144077"/>
            <a:ext cx="7343299" cy="6195200"/>
          </a:xfrm>
          <a:custGeom>
            <a:avLst/>
            <a:gdLst>
              <a:gd name="connsiteX0" fmla="*/ 349250 w 7772400"/>
              <a:gd name="connsiteY0" fmla="*/ 0 h 6553199"/>
              <a:gd name="connsiteX1" fmla="*/ 7423150 w 7772400"/>
              <a:gd name="connsiteY1" fmla="*/ 0 h 6553199"/>
              <a:gd name="connsiteX2" fmla="*/ 7772400 w 7772400"/>
              <a:gd name="connsiteY2" fmla="*/ 349250 h 6553199"/>
              <a:gd name="connsiteX3" fmla="*/ 7772400 w 7772400"/>
              <a:gd name="connsiteY3" fmla="*/ 6203949 h 6553199"/>
              <a:gd name="connsiteX4" fmla="*/ 7423150 w 7772400"/>
              <a:gd name="connsiteY4" fmla="*/ 6553199 h 6553199"/>
              <a:gd name="connsiteX5" fmla="*/ 4137374 w 7772400"/>
              <a:gd name="connsiteY5" fmla="*/ 6553199 h 6553199"/>
              <a:gd name="connsiteX6" fmla="*/ 3886200 w 7772400"/>
              <a:gd name="connsiteY6" fmla="*/ 6302025 h 6553199"/>
              <a:gd name="connsiteX7" fmla="*/ 3635026 w 7772400"/>
              <a:gd name="connsiteY7" fmla="*/ 6050851 h 6553199"/>
              <a:gd name="connsiteX8" fmla="*/ 349250 w 7772400"/>
              <a:gd name="connsiteY8" fmla="*/ 6050851 h 6553199"/>
              <a:gd name="connsiteX9" fmla="*/ 0 w 7772400"/>
              <a:gd name="connsiteY9" fmla="*/ 5701601 h 6553199"/>
              <a:gd name="connsiteX10" fmla="*/ 0 w 7772400"/>
              <a:gd name="connsiteY10" fmla="*/ 349249 h 6553199"/>
              <a:gd name="connsiteX11" fmla="*/ 349250 w 7772400"/>
              <a:gd name="connsiteY11" fmla="*/ 0 h 655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400" h="6553199">
                <a:moveTo>
                  <a:pt x="349250" y="0"/>
                </a:moveTo>
                <a:lnTo>
                  <a:pt x="7423150" y="0"/>
                </a:lnTo>
                <a:cubicBezTo>
                  <a:pt x="7616063" y="0"/>
                  <a:pt x="7772400" y="156364"/>
                  <a:pt x="7772400" y="349250"/>
                </a:cubicBezTo>
                <a:lnTo>
                  <a:pt x="7772400" y="6203949"/>
                </a:lnTo>
                <a:cubicBezTo>
                  <a:pt x="7772400" y="6396862"/>
                  <a:pt x="7616063" y="6553199"/>
                  <a:pt x="7423150" y="6553199"/>
                </a:cubicBezTo>
                <a:lnTo>
                  <a:pt x="4137374" y="6553199"/>
                </a:lnTo>
                <a:cubicBezTo>
                  <a:pt x="3998652" y="6553199"/>
                  <a:pt x="3886200" y="6440741"/>
                  <a:pt x="3886200" y="6302025"/>
                </a:cubicBezTo>
                <a:cubicBezTo>
                  <a:pt x="3886200" y="6163303"/>
                  <a:pt x="3773748" y="6050851"/>
                  <a:pt x="3635026" y="6050851"/>
                </a:cubicBezTo>
                <a:lnTo>
                  <a:pt x="349250" y="6050851"/>
                </a:lnTo>
                <a:cubicBezTo>
                  <a:pt x="156364" y="6050851"/>
                  <a:pt x="0" y="5894482"/>
                  <a:pt x="0" y="5701601"/>
                </a:cubicBezTo>
                <a:lnTo>
                  <a:pt x="0" y="349249"/>
                </a:lnTo>
                <a:cubicBezTo>
                  <a:pt x="0" y="156364"/>
                  <a:pt x="156364" y="0"/>
                  <a:pt x="349250" y="0"/>
                </a:cubicBezTo>
                <a:close/>
              </a:path>
            </a:pathLst>
          </a:custGeom>
          <a:blipFill>
            <a:blip r:embed="rId2">
              <a:alphaModFix amt="60000"/>
            </a:blip>
            <a:stretch>
              <a:fillRect/>
            </a:stretch>
          </a:blipFill>
        </p:spPr>
        <p:txBody>
          <a:bodyPr wrap="square">
            <a:noAutofit/>
          </a:bodyPr>
          <a:lstStyle/>
          <a:p>
            <a:endParaRPr lang="en-US"/>
          </a:p>
        </p:txBody>
      </p:sp>
      <p:sp>
        <p:nvSpPr>
          <p:cNvPr id="3" name="Content Placeholder 2">
            <a:extLst>
              <a:ext uri="{FF2B5EF4-FFF2-40B4-BE49-F238E27FC236}">
                <a16:creationId xmlns:a16="http://schemas.microsoft.com/office/drawing/2014/main" id="{9ED79679-AD22-F26A-8C14-FBF02529B911}"/>
              </a:ext>
            </a:extLst>
          </p:cNvPr>
          <p:cNvSpPr>
            <a:spLocks noGrp="1"/>
          </p:cNvSpPr>
          <p:nvPr>
            <p:ph sz="quarter" idx="19"/>
          </p:nvPr>
        </p:nvSpPr>
        <p:spPr>
          <a:xfrm>
            <a:off x="8567182" y="2549818"/>
            <a:ext cx="2585753" cy="2510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Footer Placeholder 25">
            <a:extLst>
              <a:ext uri="{FF2B5EF4-FFF2-40B4-BE49-F238E27FC236}">
                <a16:creationId xmlns:a16="http://schemas.microsoft.com/office/drawing/2014/main" id="{A481F4D9-6FA4-7B89-81A9-C9BB5487665A}"/>
              </a:ext>
            </a:extLst>
          </p:cNvPr>
          <p:cNvSpPr>
            <a:spLocks noGrp="1"/>
          </p:cNvSpPr>
          <p:nvPr>
            <p:ph type="ftr" sz="quarter" idx="17"/>
          </p:nvPr>
        </p:nvSpPr>
        <p:spPr/>
        <p:txBody>
          <a:bodyPr/>
          <a:lstStyle/>
          <a:p>
            <a:r>
              <a:rPr lang="en-US"/>
              <a:t>Sample Footer Text</a:t>
            </a:r>
          </a:p>
        </p:txBody>
      </p:sp>
      <p:sp>
        <p:nvSpPr>
          <p:cNvPr id="25" name="Date Placeholder 24">
            <a:extLst>
              <a:ext uri="{FF2B5EF4-FFF2-40B4-BE49-F238E27FC236}">
                <a16:creationId xmlns:a16="http://schemas.microsoft.com/office/drawing/2014/main" id="{7BD407AA-757D-81E0-5656-C5362BA1A851}"/>
              </a:ext>
            </a:extLst>
          </p:cNvPr>
          <p:cNvSpPr>
            <a:spLocks noGrp="1"/>
          </p:cNvSpPr>
          <p:nvPr>
            <p:ph type="dt" sz="half" idx="16"/>
          </p:nvPr>
        </p:nvSpPr>
        <p:spPr/>
        <p:txBody>
          <a:bodyPr/>
          <a:lstStyle/>
          <a:p>
            <a:fld id="{B5FC2305-971C-BE4F-9A36-18A81034BC3D}" type="datetime1">
              <a:rPr lang="en-US" smtClean="0"/>
              <a:t>4/21/2026</a:t>
            </a:fld>
            <a:endParaRPr lang="en-US"/>
          </a:p>
        </p:txBody>
      </p:sp>
      <p:sp>
        <p:nvSpPr>
          <p:cNvPr id="27" name="Slide Number Placeholder 26">
            <a:extLst>
              <a:ext uri="{FF2B5EF4-FFF2-40B4-BE49-F238E27FC236}">
                <a16:creationId xmlns:a16="http://schemas.microsoft.com/office/drawing/2014/main" id="{279DE387-22FA-A62E-884D-B1091CE2556B}"/>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480408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Picture 2">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87790CD-F333-C0F1-5656-69C089583951}"/>
              </a:ext>
            </a:extLst>
          </p:cNvPr>
          <p:cNvSpPr>
            <a:spLocks noGrp="1"/>
          </p:cNvSpPr>
          <p:nvPr>
            <p:ph type="title"/>
          </p:nvPr>
        </p:nvSpPr>
        <p:spPr>
          <a:xfrm>
            <a:off x="359965" y="648335"/>
            <a:ext cx="2591753" cy="1728893"/>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FD4E3168-BE46-DD0E-A208-64B0FE6A35EF}"/>
              </a:ext>
            </a:extLst>
          </p:cNvPr>
          <p:cNvSpPr>
            <a:spLocks noGrp="1"/>
          </p:cNvSpPr>
          <p:nvPr>
            <p:ph sz="quarter" idx="19"/>
          </p:nvPr>
        </p:nvSpPr>
        <p:spPr>
          <a:xfrm>
            <a:off x="359965" y="2549818"/>
            <a:ext cx="2591753" cy="2510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7">
            <a:extLst>
              <a:ext uri="{FF2B5EF4-FFF2-40B4-BE49-F238E27FC236}">
                <a16:creationId xmlns:a16="http://schemas.microsoft.com/office/drawing/2014/main" id="{FCF3E2CD-E4FF-604F-C779-35D98A0D9C67}"/>
              </a:ext>
            </a:extLst>
          </p:cNvPr>
          <p:cNvSpPr>
            <a:spLocks noGrp="1"/>
          </p:cNvSpPr>
          <p:nvPr>
            <p:ph type="pic" sz="quarter" idx="15"/>
          </p:nvPr>
        </p:nvSpPr>
        <p:spPr>
          <a:xfrm>
            <a:off x="4031586" y="144077"/>
            <a:ext cx="7343299" cy="6195200"/>
          </a:xfrm>
          <a:custGeom>
            <a:avLst/>
            <a:gdLst>
              <a:gd name="connsiteX0" fmla="*/ 349250 w 7772400"/>
              <a:gd name="connsiteY0" fmla="*/ 0 h 6553199"/>
              <a:gd name="connsiteX1" fmla="*/ 7423150 w 7772400"/>
              <a:gd name="connsiteY1" fmla="*/ 0 h 6553199"/>
              <a:gd name="connsiteX2" fmla="*/ 7772400 w 7772400"/>
              <a:gd name="connsiteY2" fmla="*/ 349249 h 6553199"/>
              <a:gd name="connsiteX3" fmla="*/ 7772400 w 7772400"/>
              <a:gd name="connsiteY3" fmla="*/ 5701601 h 6553199"/>
              <a:gd name="connsiteX4" fmla="*/ 7423150 w 7772400"/>
              <a:gd name="connsiteY4" fmla="*/ 6050851 h 6553199"/>
              <a:gd name="connsiteX5" fmla="*/ 4137374 w 7772400"/>
              <a:gd name="connsiteY5" fmla="*/ 6050851 h 6553199"/>
              <a:gd name="connsiteX6" fmla="*/ 3886200 w 7772400"/>
              <a:gd name="connsiteY6" fmla="*/ 6302025 h 6553199"/>
              <a:gd name="connsiteX7" fmla="*/ 3635026 w 7772400"/>
              <a:gd name="connsiteY7" fmla="*/ 6553199 h 6553199"/>
              <a:gd name="connsiteX8" fmla="*/ 349250 w 7772400"/>
              <a:gd name="connsiteY8" fmla="*/ 6553199 h 6553199"/>
              <a:gd name="connsiteX9" fmla="*/ 0 w 7772400"/>
              <a:gd name="connsiteY9" fmla="*/ 6203949 h 6553199"/>
              <a:gd name="connsiteX10" fmla="*/ 0 w 7772400"/>
              <a:gd name="connsiteY10" fmla="*/ 349250 h 6553199"/>
              <a:gd name="connsiteX11" fmla="*/ 349250 w 7772400"/>
              <a:gd name="connsiteY11" fmla="*/ 0 h 655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400" h="6553199">
                <a:moveTo>
                  <a:pt x="349250" y="0"/>
                </a:moveTo>
                <a:lnTo>
                  <a:pt x="7423150" y="0"/>
                </a:lnTo>
                <a:cubicBezTo>
                  <a:pt x="7616036" y="0"/>
                  <a:pt x="7772400" y="156364"/>
                  <a:pt x="7772400" y="349249"/>
                </a:cubicBezTo>
                <a:lnTo>
                  <a:pt x="7772400" y="5701601"/>
                </a:lnTo>
                <a:cubicBezTo>
                  <a:pt x="7772400" y="5894482"/>
                  <a:pt x="7616036" y="6050851"/>
                  <a:pt x="7423150" y="6050851"/>
                </a:cubicBezTo>
                <a:lnTo>
                  <a:pt x="4137374" y="6050851"/>
                </a:lnTo>
                <a:cubicBezTo>
                  <a:pt x="3998652" y="6050851"/>
                  <a:pt x="3886200" y="6163303"/>
                  <a:pt x="3886200" y="6302025"/>
                </a:cubicBezTo>
                <a:cubicBezTo>
                  <a:pt x="3886200" y="6440741"/>
                  <a:pt x="3773748" y="6553199"/>
                  <a:pt x="3635026" y="6553199"/>
                </a:cubicBezTo>
                <a:lnTo>
                  <a:pt x="349250" y="6553199"/>
                </a:lnTo>
                <a:cubicBezTo>
                  <a:pt x="156337" y="6553199"/>
                  <a:pt x="0" y="6396862"/>
                  <a:pt x="0" y="6203949"/>
                </a:cubicBezTo>
                <a:lnTo>
                  <a:pt x="0" y="349250"/>
                </a:lnTo>
                <a:cubicBezTo>
                  <a:pt x="0" y="156364"/>
                  <a:pt x="156337" y="0"/>
                  <a:pt x="349250" y="0"/>
                </a:cubicBezTo>
                <a:close/>
              </a:path>
            </a:pathLst>
          </a:custGeom>
          <a:blipFill>
            <a:blip r:embed="rId2">
              <a:alphaModFix amt="60000"/>
            </a:blip>
            <a:stretch>
              <a:fillRect/>
            </a:stretch>
          </a:blipFill>
        </p:spPr>
        <p:txBody>
          <a:bodyPr wrap="square">
            <a:noAutofit/>
          </a:bodyPr>
          <a:lstStyle/>
          <a:p>
            <a:endParaRPr lang="en-US"/>
          </a:p>
        </p:txBody>
      </p:sp>
      <p:sp>
        <p:nvSpPr>
          <p:cNvPr id="20" name="Footer Placeholder 19">
            <a:extLst>
              <a:ext uri="{FF2B5EF4-FFF2-40B4-BE49-F238E27FC236}">
                <a16:creationId xmlns:a16="http://schemas.microsoft.com/office/drawing/2014/main" id="{9C7A36CE-789D-54A7-FBA5-A7874CD124FF}"/>
              </a:ext>
            </a:extLst>
          </p:cNvPr>
          <p:cNvSpPr>
            <a:spLocks noGrp="1"/>
          </p:cNvSpPr>
          <p:nvPr>
            <p:ph type="ftr" sz="quarter" idx="17"/>
          </p:nvPr>
        </p:nvSpPr>
        <p:spPr/>
        <p:txBody>
          <a:bodyPr/>
          <a:lstStyle/>
          <a:p>
            <a:r>
              <a:rPr lang="en-US"/>
              <a:t>Sample Footer Text</a:t>
            </a:r>
          </a:p>
        </p:txBody>
      </p:sp>
      <p:sp>
        <p:nvSpPr>
          <p:cNvPr id="19" name="Date Placeholder 18">
            <a:extLst>
              <a:ext uri="{FF2B5EF4-FFF2-40B4-BE49-F238E27FC236}">
                <a16:creationId xmlns:a16="http://schemas.microsoft.com/office/drawing/2014/main" id="{32C91AF8-BAF4-9A6D-74C4-A3C09EED59CE}"/>
              </a:ext>
            </a:extLst>
          </p:cNvPr>
          <p:cNvSpPr>
            <a:spLocks noGrp="1"/>
          </p:cNvSpPr>
          <p:nvPr>
            <p:ph type="dt" sz="half" idx="16"/>
          </p:nvPr>
        </p:nvSpPr>
        <p:spPr/>
        <p:txBody>
          <a:bodyPr/>
          <a:lstStyle/>
          <a:p>
            <a:fld id="{6FAC4171-8BCA-1740-A615-A2F6C531D1D6}" type="datetime1">
              <a:rPr lang="en-US" smtClean="0"/>
              <a:t>4/21/2026</a:t>
            </a:fld>
            <a:endParaRPr lang="en-US"/>
          </a:p>
        </p:txBody>
      </p:sp>
      <p:sp>
        <p:nvSpPr>
          <p:cNvPr id="21" name="Slide Number Placeholder 20">
            <a:extLst>
              <a:ext uri="{FF2B5EF4-FFF2-40B4-BE49-F238E27FC236}">
                <a16:creationId xmlns:a16="http://schemas.microsoft.com/office/drawing/2014/main" id="{0BCA39C5-9F64-B755-BEB5-B84576E593BB}"/>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717599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Picture 3">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123794-32E7-D1A7-A06F-935705E38644}"/>
              </a:ext>
            </a:extLst>
          </p:cNvPr>
          <p:cNvSpPr>
            <a:spLocks noGrp="1"/>
          </p:cNvSpPr>
          <p:nvPr>
            <p:ph type="title"/>
          </p:nvPr>
        </p:nvSpPr>
        <p:spPr>
          <a:xfrm>
            <a:off x="359965" y="4140898"/>
            <a:ext cx="2591753" cy="1694117"/>
          </a:xfrm>
        </p:spPr>
        <p:txBody>
          <a:bodyPr anchor="t">
            <a:normAutofit/>
          </a:bodyPr>
          <a:lstStyle>
            <a:lvl1pPr>
              <a:defRPr sz="2834"/>
            </a:lvl1pPr>
          </a:lstStyle>
          <a:p>
            <a:r>
              <a:rPr lang="en-US"/>
              <a:t>Click to edit Master title style</a:t>
            </a:r>
          </a:p>
        </p:txBody>
      </p:sp>
      <p:sp>
        <p:nvSpPr>
          <p:cNvPr id="13" name="Picture Placeholder 12">
            <a:extLst>
              <a:ext uri="{FF2B5EF4-FFF2-40B4-BE49-F238E27FC236}">
                <a16:creationId xmlns:a16="http://schemas.microsoft.com/office/drawing/2014/main" id="{B0404783-A1B8-D809-2811-6EB9AA4C8076}"/>
              </a:ext>
            </a:extLst>
          </p:cNvPr>
          <p:cNvSpPr>
            <a:spLocks noGrp="1"/>
          </p:cNvSpPr>
          <p:nvPr>
            <p:ph type="pic" sz="quarter" idx="19"/>
          </p:nvPr>
        </p:nvSpPr>
        <p:spPr>
          <a:xfrm>
            <a:off x="143986" y="144074"/>
            <a:ext cx="11230928" cy="3959323"/>
          </a:xfrm>
          <a:custGeom>
            <a:avLst/>
            <a:gdLst>
              <a:gd name="connsiteX0" fmla="*/ 283883 w 11887200"/>
              <a:gd name="connsiteY0" fmla="*/ 0 h 4188118"/>
              <a:gd name="connsiteX1" fmla="*/ 11603325 w 11887200"/>
              <a:gd name="connsiteY1" fmla="*/ 0 h 4188118"/>
              <a:gd name="connsiteX2" fmla="*/ 11608344 w 11887200"/>
              <a:gd name="connsiteY2" fmla="*/ 505 h 4188118"/>
              <a:gd name="connsiteX3" fmla="*/ 11887200 w 11887200"/>
              <a:gd name="connsiteY3" fmla="*/ 342315 h 4188118"/>
              <a:gd name="connsiteX4" fmla="*/ 11887200 w 11887200"/>
              <a:gd name="connsiteY4" fmla="*/ 3839220 h 4188118"/>
              <a:gd name="connsiteX5" fmla="*/ 11537950 w 11887200"/>
              <a:gd name="connsiteY5" fmla="*/ 4188118 h 4188118"/>
              <a:gd name="connsiteX6" fmla="*/ 3733800 w 11887200"/>
              <a:gd name="connsiteY6" fmla="*/ 4188118 h 4188118"/>
              <a:gd name="connsiteX7" fmla="*/ 3462878 w 11887200"/>
              <a:gd name="connsiteY7" fmla="*/ 3917468 h 4188118"/>
              <a:gd name="connsiteX8" fmla="*/ 3191955 w 11887200"/>
              <a:gd name="connsiteY8" fmla="*/ 3646818 h 4188118"/>
              <a:gd name="connsiteX9" fmla="*/ 349250 w 11887200"/>
              <a:gd name="connsiteY9" fmla="*/ 3646818 h 4188118"/>
              <a:gd name="connsiteX10" fmla="*/ 0 w 11887200"/>
              <a:gd name="connsiteY10" fmla="*/ 3297920 h 4188118"/>
              <a:gd name="connsiteX11" fmla="*/ 0 w 11887200"/>
              <a:gd name="connsiteY11" fmla="*/ 342316 h 4188118"/>
              <a:gd name="connsiteX12" fmla="*/ 278864 w 11887200"/>
              <a:gd name="connsiteY12" fmla="*/ 505 h 4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87200" h="4188118">
                <a:moveTo>
                  <a:pt x="283883" y="0"/>
                </a:moveTo>
                <a:lnTo>
                  <a:pt x="11603325" y="0"/>
                </a:lnTo>
                <a:lnTo>
                  <a:pt x="11608344" y="505"/>
                </a:lnTo>
                <a:cubicBezTo>
                  <a:pt x="11767505" y="33039"/>
                  <a:pt x="11887200" y="173710"/>
                  <a:pt x="11887200" y="342315"/>
                </a:cubicBezTo>
                <a:lnTo>
                  <a:pt x="11887200" y="3839220"/>
                </a:lnTo>
                <a:cubicBezTo>
                  <a:pt x="11887200" y="4031913"/>
                  <a:pt x="11730863" y="4188118"/>
                  <a:pt x="11537950" y="4188118"/>
                </a:cubicBezTo>
                <a:lnTo>
                  <a:pt x="3733800" y="4188118"/>
                </a:lnTo>
                <a:cubicBezTo>
                  <a:pt x="3584175" y="4188118"/>
                  <a:pt x="3462878" y="4066942"/>
                  <a:pt x="3462878" y="3917468"/>
                </a:cubicBezTo>
                <a:cubicBezTo>
                  <a:pt x="3462878" y="3767994"/>
                  <a:pt x="3341579" y="3646818"/>
                  <a:pt x="3191955" y="3646818"/>
                </a:cubicBezTo>
                <a:lnTo>
                  <a:pt x="349250" y="3646818"/>
                </a:lnTo>
                <a:cubicBezTo>
                  <a:pt x="156365" y="3646818"/>
                  <a:pt x="0" y="3490613"/>
                  <a:pt x="0" y="3297920"/>
                </a:cubicBezTo>
                <a:lnTo>
                  <a:pt x="0" y="342316"/>
                </a:lnTo>
                <a:cubicBezTo>
                  <a:pt x="0" y="173711"/>
                  <a:pt x="119716" y="33039"/>
                  <a:pt x="278864" y="505"/>
                </a:cubicBezTo>
                <a:close/>
              </a:path>
            </a:pathLst>
          </a:custGeom>
          <a:blipFill>
            <a:blip r:embed="rId2">
              <a:alphaModFix amt="60000"/>
            </a:blip>
            <a:stretch>
              <a:fillRect/>
            </a:stretch>
          </a:blipFill>
        </p:spPr>
        <p:txBody>
          <a:bodyPr wrap="square">
            <a:noAutofit/>
          </a:bodyPr>
          <a:lstStyle/>
          <a:p>
            <a:endParaRPr lang="en-US"/>
          </a:p>
        </p:txBody>
      </p:sp>
      <p:sp>
        <p:nvSpPr>
          <p:cNvPr id="9" name="Content Placeholder 7">
            <a:extLst>
              <a:ext uri="{FF2B5EF4-FFF2-40B4-BE49-F238E27FC236}">
                <a16:creationId xmlns:a16="http://schemas.microsoft.com/office/drawing/2014/main" id="{46B89886-D0B7-2E42-CC85-382090FCE24B}"/>
              </a:ext>
            </a:extLst>
          </p:cNvPr>
          <p:cNvSpPr>
            <a:spLocks noGrp="1"/>
          </p:cNvSpPr>
          <p:nvPr>
            <p:ph sz="quarter" idx="14"/>
          </p:nvPr>
        </p:nvSpPr>
        <p:spPr>
          <a:xfrm>
            <a:off x="3815636" y="4538346"/>
            <a:ext cx="7343299" cy="1296670"/>
          </a:xfrm>
        </p:spPr>
        <p:txBody>
          <a:bodyPr vert="horz" lIns="91440" tIns="45720" rIns="91440" bIns="45720" rtlCol="0" anchor="ctr">
            <a:normAutofit/>
          </a:bodyPr>
          <a:lstStyle>
            <a:lvl1pPr marL="0" indent="0">
              <a:buNone/>
              <a:defRPr lang="en-US" dirty="0"/>
            </a:lvl1pPr>
            <a:lvl2pPr marL="215981" indent="0">
              <a:buNone/>
              <a:defRPr lang="en-US" dirty="0"/>
            </a:lvl2pPr>
            <a:lvl3pPr marL="431963" indent="0">
              <a:buNone/>
              <a:defRPr lang="en-US" dirty="0"/>
            </a:lvl3pPr>
            <a:lvl4pPr marL="647944" indent="0">
              <a:buNone/>
              <a:defRPr lang="en-US" dirty="0"/>
            </a:lvl4pPr>
            <a:lvl5pPr marL="863925"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60D96629-7636-13CD-DDAE-3FAF9A84C04C}"/>
              </a:ext>
            </a:extLst>
          </p:cNvPr>
          <p:cNvSpPr>
            <a:spLocks noGrp="1"/>
          </p:cNvSpPr>
          <p:nvPr>
            <p:ph type="ftr" sz="quarter" idx="17"/>
          </p:nvPr>
        </p:nvSpPr>
        <p:spPr/>
        <p:txBody>
          <a:bodyPr/>
          <a:lstStyle/>
          <a:p>
            <a:r>
              <a:rPr lang="en-US"/>
              <a:t>Sample Footer Text</a:t>
            </a:r>
          </a:p>
        </p:txBody>
      </p:sp>
      <p:sp>
        <p:nvSpPr>
          <p:cNvPr id="2" name="Date Placeholder 1">
            <a:extLst>
              <a:ext uri="{FF2B5EF4-FFF2-40B4-BE49-F238E27FC236}">
                <a16:creationId xmlns:a16="http://schemas.microsoft.com/office/drawing/2014/main" id="{BBC96C14-DFFB-28AC-C7C2-F4CA75ED220F}"/>
              </a:ext>
            </a:extLst>
          </p:cNvPr>
          <p:cNvSpPr>
            <a:spLocks noGrp="1"/>
          </p:cNvSpPr>
          <p:nvPr>
            <p:ph type="dt" sz="half" idx="16"/>
          </p:nvPr>
        </p:nvSpPr>
        <p:spPr/>
        <p:txBody>
          <a:bodyPr/>
          <a:lstStyle/>
          <a:p>
            <a:fld id="{C5987AE8-F78F-CC42-9328-6043D017DE32}" type="datetime1">
              <a:rPr lang="en-US" smtClean="0"/>
              <a:t>4/21/2026</a:t>
            </a:fld>
            <a:endParaRPr lang="en-US"/>
          </a:p>
        </p:txBody>
      </p:sp>
      <p:sp>
        <p:nvSpPr>
          <p:cNvPr id="5" name="Slide Number Placeholder 4">
            <a:extLst>
              <a:ext uri="{FF2B5EF4-FFF2-40B4-BE49-F238E27FC236}">
                <a16:creationId xmlns:a16="http://schemas.microsoft.com/office/drawing/2014/main" id="{D8267B94-172F-C06B-ACF0-7E24490AD41F}"/>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234494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Picture 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676C2-CD03-E417-CB93-800D63E65DEC}"/>
              </a:ext>
            </a:extLst>
          </p:cNvPr>
          <p:cNvSpPr>
            <a:spLocks noGrp="1"/>
          </p:cNvSpPr>
          <p:nvPr>
            <p:ph type="title"/>
          </p:nvPr>
        </p:nvSpPr>
        <p:spPr>
          <a:xfrm>
            <a:off x="7703264" y="650214"/>
            <a:ext cx="3442634" cy="1398654"/>
          </a:xfrm>
        </p:spPr>
        <p:txBody>
          <a:bodyPr anchor="t">
            <a:normAutofit/>
          </a:bodyPr>
          <a:lstStyle>
            <a:lvl1pPr>
              <a:defRPr sz="2834"/>
            </a:lvl1pPr>
          </a:lstStyle>
          <a:p>
            <a:r>
              <a:rPr lang="en-US"/>
              <a:t>Click to edit Master title style</a:t>
            </a:r>
          </a:p>
        </p:txBody>
      </p:sp>
      <p:sp>
        <p:nvSpPr>
          <p:cNvPr id="17" name="Picture Placeholder 16">
            <a:extLst>
              <a:ext uri="{FF2B5EF4-FFF2-40B4-BE49-F238E27FC236}">
                <a16:creationId xmlns:a16="http://schemas.microsoft.com/office/drawing/2014/main" id="{4F55C32B-C162-62A9-B41A-495DC7FAC90D}"/>
              </a:ext>
            </a:extLst>
          </p:cNvPr>
          <p:cNvSpPr>
            <a:spLocks noGrp="1"/>
          </p:cNvSpPr>
          <p:nvPr>
            <p:ph type="pic" sz="quarter" idx="15"/>
          </p:nvPr>
        </p:nvSpPr>
        <p:spPr>
          <a:xfrm>
            <a:off x="143986" y="144555"/>
            <a:ext cx="6479381" cy="6194241"/>
          </a:xfrm>
          <a:custGeom>
            <a:avLst/>
            <a:gdLst>
              <a:gd name="connsiteX0" fmla="*/ 349250 w 6858000"/>
              <a:gd name="connsiteY0" fmla="*/ 0 h 6552184"/>
              <a:gd name="connsiteX1" fmla="*/ 6508751 w 6858000"/>
              <a:gd name="connsiteY1" fmla="*/ 0 h 6552184"/>
              <a:gd name="connsiteX2" fmla="*/ 6850907 w 6858000"/>
              <a:gd name="connsiteY2" fmla="*/ 278864 h 6552184"/>
              <a:gd name="connsiteX3" fmla="*/ 6858000 w 6858000"/>
              <a:gd name="connsiteY3" fmla="*/ 349240 h 6552184"/>
              <a:gd name="connsiteX4" fmla="*/ 6858000 w 6858000"/>
              <a:gd name="connsiteY4" fmla="*/ 6202932 h 6552184"/>
              <a:gd name="connsiteX5" fmla="*/ 6850907 w 6858000"/>
              <a:gd name="connsiteY5" fmla="*/ 6273302 h 6552184"/>
              <a:gd name="connsiteX6" fmla="*/ 6508751 w 6858000"/>
              <a:gd name="connsiteY6" fmla="*/ 6552184 h 6552184"/>
              <a:gd name="connsiteX7" fmla="*/ 3679661 w 6858000"/>
              <a:gd name="connsiteY7" fmla="*/ 6552184 h 6552184"/>
              <a:gd name="connsiteX8" fmla="*/ 3429001 w 6858000"/>
              <a:gd name="connsiteY8" fmla="*/ 6301512 h 6552184"/>
              <a:gd name="connsiteX9" fmla="*/ 3178341 w 6858000"/>
              <a:gd name="connsiteY9" fmla="*/ 6050852 h 6552184"/>
              <a:gd name="connsiteX10" fmla="*/ 349250 w 6858000"/>
              <a:gd name="connsiteY10" fmla="*/ 6050852 h 6552184"/>
              <a:gd name="connsiteX11" fmla="*/ 0 w 6858000"/>
              <a:gd name="connsiteY11" fmla="*/ 5701602 h 6552184"/>
              <a:gd name="connsiteX12" fmla="*/ 0 w 6858000"/>
              <a:gd name="connsiteY12" fmla="*/ 349249 h 6552184"/>
              <a:gd name="connsiteX13" fmla="*/ 349250 w 6858000"/>
              <a:gd name="connsiteY13" fmla="*/ 0 h 65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58000" h="6552184">
                <a:moveTo>
                  <a:pt x="349250" y="0"/>
                </a:moveTo>
                <a:lnTo>
                  <a:pt x="6508751" y="0"/>
                </a:lnTo>
                <a:cubicBezTo>
                  <a:pt x="6677550" y="0"/>
                  <a:pt x="6818346" y="119716"/>
                  <a:pt x="6850907" y="278864"/>
                </a:cubicBezTo>
                <a:lnTo>
                  <a:pt x="6858000" y="349240"/>
                </a:lnTo>
                <a:lnTo>
                  <a:pt x="6858000" y="6202932"/>
                </a:lnTo>
                <a:lnTo>
                  <a:pt x="6850907" y="6273302"/>
                </a:lnTo>
                <a:cubicBezTo>
                  <a:pt x="6818346" y="6432441"/>
                  <a:pt x="6677550" y="6552184"/>
                  <a:pt x="6508751" y="6552184"/>
                </a:cubicBezTo>
                <a:lnTo>
                  <a:pt x="3679661" y="6552184"/>
                </a:lnTo>
                <a:cubicBezTo>
                  <a:pt x="3541224" y="6552184"/>
                  <a:pt x="3429001" y="6439916"/>
                  <a:pt x="3429001" y="6301512"/>
                </a:cubicBezTo>
                <a:cubicBezTo>
                  <a:pt x="3429001" y="6163075"/>
                  <a:pt x="3316777" y="6050852"/>
                  <a:pt x="3178341" y="6050852"/>
                </a:cubicBezTo>
                <a:lnTo>
                  <a:pt x="349250" y="6050852"/>
                </a:lnTo>
                <a:cubicBezTo>
                  <a:pt x="156365" y="6050852"/>
                  <a:pt x="0" y="5894483"/>
                  <a:pt x="0" y="5701602"/>
                </a:cubicBezTo>
                <a:lnTo>
                  <a:pt x="0" y="349249"/>
                </a:lnTo>
                <a:cubicBezTo>
                  <a:pt x="0" y="156364"/>
                  <a:pt x="156364" y="0"/>
                  <a:pt x="349250" y="0"/>
                </a:cubicBezTo>
                <a:close/>
              </a:path>
            </a:pathLst>
          </a:custGeom>
          <a:blipFill>
            <a:blip r:embed="rId2">
              <a:alphaModFix amt="60000"/>
            </a:blip>
            <a:stretch>
              <a:fillRect/>
            </a:stretch>
          </a:blipFill>
        </p:spPr>
        <p:txBody>
          <a:bodyPr wrap="square">
            <a:noAutofit/>
          </a:bodyPr>
          <a:lstStyle/>
          <a:p>
            <a:endParaRPr lang="en-US"/>
          </a:p>
        </p:txBody>
      </p:sp>
      <p:sp>
        <p:nvSpPr>
          <p:cNvPr id="4" name="Content Placeholder 7">
            <a:extLst>
              <a:ext uri="{FF2B5EF4-FFF2-40B4-BE49-F238E27FC236}">
                <a16:creationId xmlns:a16="http://schemas.microsoft.com/office/drawing/2014/main" id="{2FA71202-73E3-EC77-A329-87C79A8076ED}"/>
              </a:ext>
            </a:extLst>
          </p:cNvPr>
          <p:cNvSpPr>
            <a:spLocks noGrp="1"/>
          </p:cNvSpPr>
          <p:nvPr>
            <p:ph sz="quarter" idx="14"/>
          </p:nvPr>
        </p:nvSpPr>
        <p:spPr>
          <a:xfrm>
            <a:off x="7703382" y="2189071"/>
            <a:ext cx="3455670" cy="3213721"/>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18">
            <a:extLst>
              <a:ext uri="{FF2B5EF4-FFF2-40B4-BE49-F238E27FC236}">
                <a16:creationId xmlns:a16="http://schemas.microsoft.com/office/drawing/2014/main" id="{71FBFF96-90E9-F38D-7DE9-B0F3618F7E2D}"/>
              </a:ext>
            </a:extLst>
          </p:cNvPr>
          <p:cNvSpPr>
            <a:spLocks noGrp="1"/>
          </p:cNvSpPr>
          <p:nvPr>
            <p:ph type="ftr" sz="quarter" idx="17"/>
          </p:nvPr>
        </p:nvSpPr>
        <p:spPr/>
        <p:txBody>
          <a:bodyPr/>
          <a:lstStyle/>
          <a:p>
            <a:r>
              <a:rPr lang="en-US"/>
              <a:t>Sample Footer Text</a:t>
            </a:r>
          </a:p>
        </p:txBody>
      </p:sp>
      <p:sp>
        <p:nvSpPr>
          <p:cNvPr id="18" name="Date Placeholder 17">
            <a:extLst>
              <a:ext uri="{FF2B5EF4-FFF2-40B4-BE49-F238E27FC236}">
                <a16:creationId xmlns:a16="http://schemas.microsoft.com/office/drawing/2014/main" id="{2F86AE26-3DEB-A585-586A-3E96D1C9222C}"/>
              </a:ext>
            </a:extLst>
          </p:cNvPr>
          <p:cNvSpPr>
            <a:spLocks noGrp="1"/>
          </p:cNvSpPr>
          <p:nvPr>
            <p:ph type="dt" sz="half" idx="16"/>
          </p:nvPr>
        </p:nvSpPr>
        <p:spPr/>
        <p:txBody>
          <a:bodyPr/>
          <a:lstStyle/>
          <a:p>
            <a:fld id="{649CB69A-2A75-F048-B0D8-F5328E5C18F8}" type="datetime1">
              <a:rPr lang="en-US" smtClean="0"/>
              <a:t>4/21/2026</a:t>
            </a:fld>
            <a:endParaRPr lang="en-US"/>
          </a:p>
        </p:txBody>
      </p:sp>
      <p:sp>
        <p:nvSpPr>
          <p:cNvPr id="20" name="Slide Number Placeholder 19">
            <a:extLst>
              <a:ext uri="{FF2B5EF4-FFF2-40B4-BE49-F238E27FC236}">
                <a16:creationId xmlns:a16="http://schemas.microsoft.com/office/drawing/2014/main" id="{61023988-9ADD-CF63-46AD-822C53C85840}"/>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21900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Picture 5">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89B3-4BC0-8CBA-6C8C-DB3E149D9163}"/>
              </a:ext>
            </a:extLst>
          </p:cNvPr>
          <p:cNvSpPr>
            <a:spLocks noGrp="1"/>
          </p:cNvSpPr>
          <p:nvPr>
            <p:ph type="title"/>
          </p:nvPr>
        </p:nvSpPr>
        <p:spPr>
          <a:xfrm>
            <a:off x="359966" y="650214"/>
            <a:ext cx="3455670" cy="1398654"/>
          </a:xfrm>
        </p:spPr>
        <p:txBody>
          <a:bodyPr anchor="t">
            <a:normAutofit/>
          </a:bodyPr>
          <a:lstStyle>
            <a:lvl1pPr>
              <a:defRPr sz="2834"/>
            </a:lvl1pPr>
          </a:lstStyle>
          <a:p>
            <a:r>
              <a:rPr lang="en-US"/>
              <a:t>Click to edit Master title style</a:t>
            </a:r>
          </a:p>
        </p:txBody>
      </p:sp>
      <p:sp>
        <p:nvSpPr>
          <p:cNvPr id="4" name="Content Placeholder 7">
            <a:extLst>
              <a:ext uri="{FF2B5EF4-FFF2-40B4-BE49-F238E27FC236}">
                <a16:creationId xmlns:a16="http://schemas.microsoft.com/office/drawing/2014/main" id="{93D7441D-47D4-6327-58AD-E2323761EF43}"/>
              </a:ext>
            </a:extLst>
          </p:cNvPr>
          <p:cNvSpPr>
            <a:spLocks noGrp="1"/>
          </p:cNvSpPr>
          <p:nvPr>
            <p:ph sz="quarter" idx="14"/>
          </p:nvPr>
        </p:nvSpPr>
        <p:spPr>
          <a:xfrm>
            <a:off x="360083" y="2189071"/>
            <a:ext cx="3455670" cy="3213721"/>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9BB15437-61C3-B4EF-E477-7EC4FFB3A231}"/>
              </a:ext>
            </a:extLst>
          </p:cNvPr>
          <p:cNvSpPr>
            <a:spLocks noGrp="1"/>
          </p:cNvSpPr>
          <p:nvPr>
            <p:ph type="pic" sz="quarter" idx="15"/>
          </p:nvPr>
        </p:nvSpPr>
        <p:spPr>
          <a:xfrm>
            <a:off x="4882443" y="145035"/>
            <a:ext cx="6479381" cy="6194241"/>
          </a:xfrm>
          <a:custGeom>
            <a:avLst/>
            <a:gdLst>
              <a:gd name="connsiteX0" fmla="*/ 349250 w 6858000"/>
              <a:gd name="connsiteY0" fmla="*/ 0 h 6552184"/>
              <a:gd name="connsiteX1" fmla="*/ 6508751 w 6858000"/>
              <a:gd name="connsiteY1" fmla="*/ 0 h 6552184"/>
              <a:gd name="connsiteX2" fmla="*/ 6850905 w 6858000"/>
              <a:gd name="connsiteY2" fmla="*/ 278863 h 6552184"/>
              <a:gd name="connsiteX3" fmla="*/ 6858000 w 6858000"/>
              <a:gd name="connsiteY3" fmla="*/ 349239 h 6552184"/>
              <a:gd name="connsiteX4" fmla="*/ 6858000 w 6858000"/>
              <a:gd name="connsiteY4" fmla="*/ 5701612 h 6552184"/>
              <a:gd name="connsiteX5" fmla="*/ 6850905 w 6858000"/>
              <a:gd name="connsiteY5" fmla="*/ 5771987 h 6552184"/>
              <a:gd name="connsiteX6" fmla="*/ 6508751 w 6858000"/>
              <a:gd name="connsiteY6" fmla="*/ 6050852 h 6552184"/>
              <a:gd name="connsiteX7" fmla="*/ 3679660 w 6858000"/>
              <a:gd name="connsiteY7" fmla="*/ 6050852 h 6552184"/>
              <a:gd name="connsiteX8" fmla="*/ 3429000 w 6858000"/>
              <a:gd name="connsiteY8" fmla="*/ 6301512 h 6552184"/>
              <a:gd name="connsiteX9" fmla="*/ 3178340 w 6858000"/>
              <a:gd name="connsiteY9" fmla="*/ 6552184 h 6552184"/>
              <a:gd name="connsiteX10" fmla="*/ 349250 w 6858000"/>
              <a:gd name="connsiteY10" fmla="*/ 6552184 h 6552184"/>
              <a:gd name="connsiteX11" fmla="*/ 0 w 6858000"/>
              <a:gd name="connsiteY11" fmla="*/ 6202922 h 6552184"/>
              <a:gd name="connsiteX12" fmla="*/ 0 w 6858000"/>
              <a:gd name="connsiteY12" fmla="*/ 349250 h 6552184"/>
              <a:gd name="connsiteX13" fmla="*/ 349250 w 6858000"/>
              <a:gd name="connsiteY13" fmla="*/ 0 h 65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58000" h="6552184">
                <a:moveTo>
                  <a:pt x="349250" y="0"/>
                </a:moveTo>
                <a:lnTo>
                  <a:pt x="6508751" y="0"/>
                </a:lnTo>
                <a:cubicBezTo>
                  <a:pt x="6677526" y="0"/>
                  <a:pt x="6818339" y="119716"/>
                  <a:pt x="6850905" y="278863"/>
                </a:cubicBezTo>
                <a:lnTo>
                  <a:pt x="6858000" y="349239"/>
                </a:lnTo>
                <a:lnTo>
                  <a:pt x="6858000" y="5701612"/>
                </a:lnTo>
                <a:lnTo>
                  <a:pt x="6850905" y="5771987"/>
                </a:lnTo>
                <a:cubicBezTo>
                  <a:pt x="6818339" y="5931132"/>
                  <a:pt x="6677525" y="6050852"/>
                  <a:pt x="6508751" y="6050852"/>
                </a:cubicBezTo>
                <a:lnTo>
                  <a:pt x="3679660" y="6050852"/>
                </a:lnTo>
                <a:cubicBezTo>
                  <a:pt x="3541224" y="6050852"/>
                  <a:pt x="3429000" y="6163075"/>
                  <a:pt x="3429000" y="6301512"/>
                </a:cubicBezTo>
                <a:cubicBezTo>
                  <a:pt x="3429000" y="6439916"/>
                  <a:pt x="3316777" y="6552184"/>
                  <a:pt x="3178340" y="6552184"/>
                </a:cubicBezTo>
                <a:lnTo>
                  <a:pt x="349250" y="6552184"/>
                </a:lnTo>
                <a:cubicBezTo>
                  <a:pt x="156337" y="6552184"/>
                  <a:pt x="0" y="6395784"/>
                  <a:pt x="0" y="6202922"/>
                </a:cubicBezTo>
                <a:lnTo>
                  <a:pt x="0" y="349250"/>
                </a:lnTo>
                <a:cubicBezTo>
                  <a:pt x="0" y="156364"/>
                  <a:pt x="156337" y="0"/>
                  <a:pt x="349250" y="0"/>
                </a:cubicBezTo>
                <a:close/>
              </a:path>
            </a:pathLst>
          </a:custGeom>
          <a:blipFill>
            <a:blip r:embed="rId2">
              <a:alphaModFix amt="60000"/>
            </a:blip>
            <a:stretch>
              <a:fillRect/>
            </a:stretch>
          </a:blipFill>
        </p:spPr>
        <p:txBody>
          <a:bodyPr wrap="square">
            <a:noAutofit/>
          </a:bodyPr>
          <a:lstStyle/>
          <a:p>
            <a:endParaRPr lang="en-US"/>
          </a:p>
        </p:txBody>
      </p:sp>
      <p:sp>
        <p:nvSpPr>
          <p:cNvPr id="15" name="Footer Placeholder 14">
            <a:extLst>
              <a:ext uri="{FF2B5EF4-FFF2-40B4-BE49-F238E27FC236}">
                <a16:creationId xmlns:a16="http://schemas.microsoft.com/office/drawing/2014/main" id="{7FE5C307-6369-CF58-0A50-89212DFBD1CB}"/>
              </a:ext>
            </a:extLst>
          </p:cNvPr>
          <p:cNvSpPr>
            <a:spLocks noGrp="1"/>
          </p:cNvSpPr>
          <p:nvPr>
            <p:ph type="ftr" sz="quarter" idx="17"/>
          </p:nvPr>
        </p:nvSpPr>
        <p:spPr/>
        <p:txBody>
          <a:bodyPr/>
          <a:lstStyle/>
          <a:p>
            <a:r>
              <a:rPr lang="en-US"/>
              <a:t>Sample Footer Text</a:t>
            </a:r>
          </a:p>
        </p:txBody>
      </p:sp>
      <p:sp>
        <p:nvSpPr>
          <p:cNvPr id="14" name="Date Placeholder 13">
            <a:extLst>
              <a:ext uri="{FF2B5EF4-FFF2-40B4-BE49-F238E27FC236}">
                <a16:creationId xmlns:a16="http://schemas.microsoft.com/office/drawing/2014/main" id="{7EC422F6-7257-B0F1-4018-B56FEDC412E4}"/>
              </a:ext>
            </a:extLst>
          </p:cNvPr>
          <p:cNvSpPr>
            <a:spLocks noGrp="1"/>
          </p:cNvSpPr>
          <p:nvPr>
            <p:ph type="dt" sz="half" idx="16"/>
          </p:nvPr>
        </p:nvSpPr>
        <p:spPr/>
        <p:txBody>
          <a:bodyPr/>
          <a:lstStyle/>
          <a:p>
            <a:fld id="{CB04B35F-5075-784C-9FF4-85B4381265F5}" type="datetime1">
              <a:rPr lang="en-US" smtClean="0"/>
              <a:t>4/21/2026</a:t>
            </a:fld>
            <a:endParaRPr lang="en-US"/>
          </a:p>
        </p:txBody>
      </p:sp>
      <p:sp>
        <p:nvSpPr>
          <p:cNvPr id="16" name="Slide Number Placeholder 15">
            <a:extLst>
              <a:ext uri="{FF2B5EF4-FFF2-40B4-BE49-F238E27FC236}">
                <a16:creationId xmlns:a16="http://schemas.microsoft.com/office/drawing/2014/main" id="{0E28D06D-C260-17A4-72EE-F62EE249E4C1}"/>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6345427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Picture 6">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B270E86-172E-E52F-5FA2-F43C6B876A1F}"/>
              </a:ext>
            </a:extLst>
          </p:cNvPr>
          <p:cNvSpPr>
            <a:spLocks noGrp="1"/>
          </p:cNvSpPr>
          <p:nvPr>
            <p:ph type="title"/>
          </p:nvPr>
        </p:nvSpPr>
        <p:spPr>
          <a:xfrm>
            <a:off x="6839347" y="648334"/>
            <a:ext cx="4319588" cy="1080242"/>
          </a:xfrm>
        </p:spPr>
        <p:txBody>
          <a:bodyPr anchor="t">
            <a:normAutofit/>
          </a:bodyPr>
          <a:lstStyle>
            <a:lvl1pPr>
              <a:defRPr sz="2834"/>
            </a:lvl1pPr>
          </a:lstStyle>
          <a:p>
            <a:r>
              <a:rPr lang="en-US"/>
              <a:t>Click to edit Master title style</a:t>
            </a:r>
          </a:p>
        </p:txBody>
      </p:sp>
      <p:sp>
        <p:nvSpPr>
          <p:cNvPr id="23" name="Picture Placeholder 22">
            <a:extLst>
              <a:ext uri="{FF2B5EF4-FFF2-40B4-BE49-F238E27FC236}">
                <a16:creationId xmlns:a16="http://schemas.microsoft.com/office/drawing/2014/main" id="{A09759E0-34BA-620A-7C02-5DD57D991C19}"/>
              </a:ext>
            </a:extLst>
          </p:cNvPr>
          <p:cNvSpPr>
            <a:spLocks noGrp="1"/>
          </p:cNvSpPr>
          <p:nvPr>
            <p:ph type="pic" sz="quarter" idx="15"/>
          </p:nvPr>
        </p:nvSpPr>
        <p:spPr>
          <a:xfrm>
            <a:off x="143987" y="145036"/>
            <a:ext cx="5615463" cy="6194241"/>
          </a:xfrm>
          <a:custGeom>
            <a:avLst/>
            <a:gdLst>
              <a:gd name="connsiteX0" fmla="*/ 349249 w 5943599"/>
              <a:gd name="connsiteY0" fmla="*/ 0 h 6552184"/>
              <a:gd name="connsiteX1" fmla="*/ 5594350 w 5943599"/>
              <a:gd name="connsiteY1" fmla="*/ 0 h 6552184"/>
              <a:gd name="connsiteX2" fmla="*/ 5936505 w 5943599"/>
              <a:gd name="connsiteY2" fmla="*/ 278864 h 6552184"/>
              <a:gd name="connsiteX3" fmla="*/ 5943599 w 5943599"/>
              <a:gd name="connsiteY3" fmla="*/ 349240 h 6552184"/>
              <a:gd name="connsiteX4" fmla="*/ 5943599 w 5943599"/>
              <a:gd name="connsiteY4" fmla="*/ 6202933 h 6552184"/>
              <a:gd name="connsiteX5" fmla="*/ 5936505 w 5943599"/>
              <a:gd name="connsiteY5" fmla="*/ 6273302 h 6552184"/>
              <a:gd name="connsiteX6" fmla="*/ 5594350 w 5943599"/>
              <a:gd name="connsiteY6" fmla="*/ 6552184 h 6552184"/>
              <a:gd name="connsiteX7" fmla="*/ 3222460 w 5943599"/>
              <a:gd name="connsiteY7" fmla="*/ 6552184 h 6552184"/>
              <a:gd name="connsiteX8" fmla="*/ 2971800 w 5943599"/>
              <a:gd name="connsiteY8" fmla="*/ 6301512 h 6552184"/>
              <a:gd name="connsiteX9" fmla="*/ 2721140 w 5943599"/>
              <a:gd name="connsiteY9" fmla="*/ 6050852 h 6552184"/>
              <a:gd name="connsiteX10" fmla="*/ 349249 w 5943599"/>
              <a:gd name="connsiteY10" fmla="*/ 6050852 h 6552184"/>
              <a:gd name="connsiteX11" fmla="*/ 7095 w 5943599"/>
              <a:gd name="connsiteY11" fmla="*/ 5771987 h 6552184"/>
              <a:gd name="connsiteX12" fmla="*/ 0 w 5943599"/>
              <a:gd name="connsiteY12" fmla="*/ 5701612 h 6552184"/>
              <a:gd name="connsiteX13" fmla="*/ 0 w 5943599"/>
              <a:gd name="connsiteY13" fmla="*/ 349239 h 6552184"/>
              <a:gd name="connsiteX14" fmla="*/ 7095 w 5943599"/>
              <a:gd name="connsiteY14" fmla="*/ 278863 h 6552184"/>
              <a:gd name="connsiteX15" fmla="*/ 349249 w 5943599"/>
              <a:gd name="connsiteY15" fmla="*/ 0 h 65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43599" h="6552184">
                <a:moveTo>
                  <a:pt x="349249" y="0"/>
                </a:moveTo>
                <a:lnTo>
                  <a:pt x="5594350" y="0"/>
                </a:lnTo>
                <a:cubicBezTo>
                  <a:pt x="5763127" y="0"/>
                  <a:pt x="5903939" y="119716"/>
                  <a:pt x="5936505" y="278864"/>
                </a:cubicBezTo>
                <a:lnTo>
                  <a:pt x="5943599" y="349240"/>
                </a:lnTo>
                <a:lnTo>
                  <a:pt x="5943599" y="6202933"/>
                </a:lnTo>
                <a:lnTo>
                  <a:pt x="5936505" y="6273302"/>
                </a:lnTo>
                <a:cubicBezTo>
                  <a:pt x="5903939" y="6432441"/>
                  <a:pt x="5763127" y="6552184"/>
                  <a:pt x="5594350" y="6552184"/>
                </a:cubicBezTo>
                <a:lnTo>
                  <a:pt x="3222460" y="6552184"/>
                </a:lnTo>
                <a:cubicBezTo>
                  <a:pt x="3084023" y="6552184"/>
                  <a:pt x="2971800" y="6439916"/>
                  <a:pt x="2971800" y="6301512"/>
                </a:cubicBezTo>
                <a:cubicBezTo>
                  <a:pt x="2971800" y="6163075"/>
                  <a:pt x="2859576" y="6050852"/>
                  <a:pt x="2721140" y="6050852"/>
                </a:cubicBezTo>
                <a:lnTo>
                  <a:pt x="349249" y="6050852"/>
                </a:lnTo>
                <a:cubicBezTo>
                  <a:pt x="180474" y="6050852"/>
                  <a:pt x="39661" y="5931132"/>
                  <a:pt x="7095" y="5771987"/>
                </a:cubicBezTo>
                <a:lnTo>
                  <a:pt x="0" y="5701612"/>
                </a:lnTo>
                <a:lnTo>
                  <a:pt x="0" y="349239"/>
                </a:lnTo>
                <a:lnTo>
                  <a:pt x="7095" y="278863"/>
                </a:lnTo>
                <a:cubicBezTo>
                  <a:pt x="39661" y="119716"/>
                  <a:pt x="180474" y="0"/>
                  <a:pt x="349249" y="0"/>
                </a:cubicBezTo>
                <a:close/>
              </a:path>
            </a:pathLst>
          </a:custGeom>
          <a:blipFill>
            <a:blip r:embed="rId2">
              <a:alphaModFix amt="60000"/>
            </a:blip>
            <a:stretch>
              <a:fillRect/>
            </a:stretch>
          </a:blipFill>
        </p:spPr>
        <p:txBody>
          <a:bodyPr wrap="square">
            <a:noAutofit/>
          </a:bodyPr>
          <a:lstStyle/>
          <a:p>
            <a:endParaRPr lang="en-US"/>
          </a:p>
        </p:txBody>
      </p:sp>
      <p:sp>
        <p:nvSpPr>
          <p:cNvPr id="9" name="Content Placeholder 7">
            <a:extLst>
              <a:ext uri="{FF2B5EF4-FFF2-40B4-BE49-F238E27FC236}">
                <a16:creationId xmlns:a16="http://schemas.microsoft.com/office/drawing/2014/main" id="{63B76838-CF87-13E2-3FB4-2C33A18A42E1}"/>
              </a:ext>
            </a:extLst>
          </p:cNvPr>
          <p:cNvSpPr>
            <a:spLocks noGrp="1"/>
          </p:cNvSpPr>
          <p:nvPr>
            <p:ph sz="quarter" idx="14"/>
          </p:nvPr>
        </p:nvSpPr>
        <p:spPr>
          <a:xfrm>
            <a:off x="6839347" y="1867205"/>
            <a:ext cx="4319588" cy="3967811"/>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Footer Placeholder 24">
            <a:extLst>
              <a:ext uri="{FF2B5EF4-FFF2-40B4-BE49-F238E27FC236}">
                <a16:creationId xmlns:a16="http://schemas.microsoft.com/office/drawing/2014/main" id="{8ADBC95E-510D-3B2D-86CA-02B88C4B2F68}"/>
              </a:ext>
            </a:extLst>
          </p:cNvPr>
          <p:cNvSpPr>
            <a:spLocks noGrp="1"/>
          </p:cNvSpPr>
          <p:nvPr>
            <p:ph type="ftr" sz="quarter" idx="17"/>
          </p:nvPr>
        </p:nvSpPr>
        <p:spPr>
          <a:xfrm>
            <a:off x="143986" y="6000320"/>
            <a:ext cx="2159794" cy="345178"/>
          </a:xfrm>
        </p:spPr>
        <p:txBody>
          <a:bodyPr/>
          <a:lstStyle/>
          <a:p>
            <a:r>
              <a:rPr lang="en-US"/>
              <a:t>Sample Footer Text</a:t>
            </a:r>
          </a:p>
        </p:txBody>
      </p:sp>
      <p:sp>
        <p:nvSpPr>
          <p:cNvPr id="24" name="Date Placeholder 23">
            <a:extLst>
              <a:ext uri="{FF2B5EF4-FFF2-40B4-BE49-F238E27FC236}">
                <a16:creationId xmlns:a16="http://schemas.microsoft.com/office/drawing/2014/main" id="{17BCEDA5-95B9-E7B2-CAB5-29E3BD272080}"/>
              </a:ext>
            </a:extLst>
          </p:cNvPr>
          <p:cNvSpPr>
            <a:spLocks noGrp="1"/>
          </p:cNvSpPr>
          <p:nvPr>
            <p:ph type="dt" sz="half" idx="16"/>
          </p:nvPr>
        </p:nvSpPr>
        <p:spPr/>
        <p:txBody>
          <a:bodyPr/>
          <a:lstStyle/>
          <a:p>
            <a:fld id="{D90E99A5-9B5B-654B-AFAE-033D0C138539}" type="datetime1">
              <a:rPr lang="en-US" smtClean="0"/>
              <a:t>4/21/2026</a:t>
            </a:fld>
            <a:endParaRPr lang="en-US"/>
          </a:p>
        </p:txBody>
      </p:sp>
      <p:sp>
        <p:nvSpPr>
          <p:cNvPr id="26" name="Slide Number Placeholder 25">
            <a:extLst>
              <a:ext uri="{FF2B5EF4-FFF2-40B4-BE49-F238E27FC236}">
                <a16:creationId xmlns:a16="http://schemas.microsoft.com/office/drawing/2014/main" id="{B0979856-E127-0071-5A89-58D930F576D1}"/>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549829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1"/>
            <a:ext cx="11520004" cy="2412331"/>
          </a:xfrm>
          <a:prstGeom prst="rect">
            <a:avLst/>
          </a:prstGeom>
        </p:spPr>
      </p:pic>
      <p:sp>
        <p:nvSpPr>
          <p:cNvPr id="17" name="bg object 17"/>
          <p:cNvSpPr/>
          <p:nvPr/>
        </p:nvSpPr>
        <p:spPr>
          <a:xfrm>
            <a:off x="10577759" y="6127988"/>
            <a:ext cx="426720" cy="352425"/>
          </a:xfrm>
          <a:custGeom>
            <a:avLst/>
            <a:gdLst/>
            <a:ahLst/>
            <a:cxnLst/>
            <a:rect l="l" t="t" r="r" b="b"/>
            <a:pathLst>
              <a:path w="426720" h="352425">
                <a:moveTo>
                  <a:pt x="426605" y="0"/>
                </a:moveTo>
                <a:lnTo>
                  <a:pt x="352005" y="0"/>
                </a:lnTo>
                <a:lnTo>
                  <a:pt x="0" y="352005"/>
                </a:lnTo>
                <a:lnTo>
                  <a:pt x="74599" y="352005"/>
                </a:lnTo>
                <a:lnTo>
                  <a:pt x="426605" y="0"/>
                </a:lnTo>
                <a:close/>
              </a:path>
            </a:pathLst>
          </a:custGeom>
          <a:solidFill>
            <a:srgbClr val="005C57"/>
          </a:solidFill>
        </p:spPr>
        <p:txBody>
          <a:bodyPr wrap="square" lIns="0" tIns="0" rIns="0" bIns="0" rtlCol="0"/>
          <a:lstStyle/>
          <a:p>
            <a:endParaRPr sz="1799"/>
          </a:p>
        </p:txBody>
      </p:sp>
      <p:sp>
        <p:nvSpPr>
          <p:cNvPr id="18" name="bg object 18"/>
          <p:cNvSpPr/>
          <p:nvPr/>
        </p:nvSpPr>
        <p:spPr>
          <a:xfrm>
            <a:off x="10042955" y="6032497"/>
            <a:ext cx="897255" cy="447675"/>
          </a:xfrm>
          <a:custGeom>
            <a:avLst/>
            <a:gdLst/>
            <a:ahLst/>
            <a:cxnLst/>
            <a:rect l="l" t="t" r="r" b="b"/>
            <a:pathLst>
              <a:path w="897254" h="447675">
                <a:moveTo>
                  <a:pt x="896723" y="0"/>
                </a:moveTo>
                <a:lnTo>
                  <a:pt x="447498" y="2"/>
                </a:lnTo>
                <a:lnTo>
                  <a:pt x="0" y="447501"/>
                </a:lnTo>
                <a:lnTo>
                  <a:pt x="449224" y="447501"/>
                </a:lnTo>
                <a:lnTo>
                  <a:pt x="896723" y="2"/>
                </a:lnTo>
                <a:close/>
              </a:path>
            </a:pathLst>
          </a:custGeom>
          <a:solidFill>
            <a:srgbClr val="6AA948">
              <a:alpha val="19999"/>
            </a:srgbClr>
          </a:solidFill>
        </p:spPr>
        <p:txBody>
          <a:bodyPr wrap="square" lIns="0" tIns="0" rIns="0" bIns="0" rtlCol="0"/>
          <a:lstStyle/>
          <a:p>
            <a:endParaRPr sz="1799"/>
          </a:p>
        </p:txBody>
      </p:sp>
      <p:sp>
        <p:nvSpPr>
          <p:cNvPr id="19" name="bg object 19"/>
          <p:cNvSpPr/>
          <p:nvPr/>
        </p:nvSpPr>
        <p:spPr>
          <a:xfrm>
            <a:off x="10577759" y="6127988"/>
            <a:ext cx="426720" cy="352425"/>
          </a:xfrm>
          <a:custGeom>
            <a:avLst/>
            <a:gdLst/>
            <a:ahLst/>
            <a:cxnLst/>
            <a:rect l="l" t="t" r="r" b="b"/>
            <a:pathLst>
              <a:path w="426720" h="352425">
                <a:moveTo>
                  <a:pt x="426605" y="0"/>
                </a:moveTo>
                <a:lnTo>
                  <a:pt x="352005" y="0"/>
                </a:lnTo>
                <a:lnTo>
                  <a:pt x="0" y="352005"/>
                </a:lnTo>
                <a:lnTo>
                  <a:pt x="74599" y="352005"/>
                </a:lnTo>
                <a:lnTo>
                  <a:pt x="426605" y="0"/>
                </a:lnTo>
                <a:close/>
              </a:path>
            </a:pathLst>
          </a:custGeom>
          <a:solidFill>
            <a:srgbClr val="005C57"/>
          </a:solidFill>
        </p:spPr>
        <p:txBody>
          <a:bodyPr wrap="square" lIns="0" tIns="0" rIns="0" bIns="0" rtlCol="0"/>
          <a:lstStyle/>
          <a:p>
            <a:endParaRPr sz="1799"/>
          </a:p>
        </p:txBody>
      </p:sp>
      <p:sp>
        <p:nvSpPr>
          <p:cNvPr id="20" name="bg object 20"/>
          <p:cNvSpPr/>
          <p:nvPr/>
        </p:nvSpPr>
        <p:spPr>
          <a:xfrm>
            <a:off x="10042955" y="6032497"/>
            <a:ext cx="897255" cy="447675"/>
          </a:xfrm>
          <a:custGeom>
            <a:avLst/>
            <a:gdLst/>
            <a:ahLst/>
            <a:cxnLst/>
            <a:rect l="l" t="t" r="r" b="b"/>
            <a:pathLst>
              <a:path w="897254" h="447675">
                <a:moveTo>
                  <a:pt x="896723" y="0"/>
                </a:moveTo>
                <a:lnTo>
                  <a:pt x="447498" y="2"/>
                </a:lnTo>
                <a:lnTo>
                  <a:pt x="0" y="447501"/>
                </a:lnTo>
                <a:lnTo>
                  <a:pt x="449224" y="447501"/>
                </a:lnTo>
                <a:lnTo>
                  <a:pt x="896723" y="2"/>
                </a:lnTo>
                <a:close/>
              </a:path>
            </a:pathLst>
          </a:custGeom>
          <a:solidFill>
            <a:srgbClr val="6AA948">
              <a:alpha val="19999"/>
            </a:srgbClr>
          </a:solidFill>
        </p:spPr>
        <p:txBody>
          <a:bodyPr wrap="square" lIns="0" tIns="0" rIns="0" bIns="0" rtlCol="0"/>
          <a:lstStyle/>
          <a:p>
            <a:endParaRPr sz="1799"/>
          </a:p>
        </p:txBody>
      </p:sp>
      <p:sp>
        <p:nvSpPr>
          <p:cNvPr id="2" name="Holder 2"/>
          <p:cNvSpPr>
            <a:spLocks noGrp="1"/>
          </p:cNvSpPr>
          <p:nvPr>
            <p:ph type="title"/>
          </p:nvPr>
        </p:nvSpPr>
        <p:spPr>
          <a:xfrm>
            <a:off x="440984" y="2270573"/>
            <a:ext cx="4724400" cy="492455"/>
          </a:xfrm>
        </p:spPr>
        <p:txBody>
          <a:bodyPr lIns="0" tIns="0" rIns="0" bIns="0"/>
          <a:lstStyle>
            <a:lvl1pPr>
              <a:defRPr sz="3198" b="1" i="0">
                <a:solidFill>
                  <a:srgbClr val="6AA94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3C5F3A5-E436-471F-B622-88531591D2FE}" type="datetime1">
              <a:rPr lang="lv-LV" smtClean="0"/>
              <a:t>21.04.2026</a:t>
            </a:fld>
            <a:endParaRPr lang="en-US"/>
          </a:p>
        </p:txBody>
      </p:sp>
      <p:sp>
        <p:nvSpPr>
          <p:cNvPr id="5" name="Holder 5"/>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2197048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Picture 7">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773997-CD4B-E689-3BAF-0C9897FE8A08}"/>
              </a:ext>
            </a:extLst>
          </p:cNvPr>
          <p:cNvSpPr>
            <a:spLocks noGrp="1"/>
          </p:cNvSpPr>
          <p:nvPr>
            <p:ph type="title"/>
          </p:nvPr>
        </p:nvSpPr>
        <p:spPr>
          <a:xfrm>
            <a:off x="359965" y="648334"/>
            <a:ext cx="4319588" cy="1080242"/>
          </a:xfrm>
        </p:spPr>
        <p:txBody>
          <a:bodyPr anchor="t">
            <a:normAutofit/>
          </a:bodyPr>
          <a:lstStyle>
            <a:lvl1pPr>
              <a:defRPr sz="2834"/>
            </a:lvl1pPr>
          </a:lstStyle>
          <a:p>
            <a:r>
              <a:rPr lang="en-US"/>
              <a:t>Click to edit Master title style</a:t>
            </a:r>
          </a:p>
        </p:txBody>
      </p:sp>
      <p:sp>
        <p:nvSpPr>
          <p:cNvPr id="5" name="Content Placeholder 7">
            <a:extLst>
              <a:ext uri="{FF2B5EF4-FFF2-40B4-BE49-F238E27FC236}">
                <a16:creationId xmlns:a16="http://schemas.microsoft.com/office/drawing/2014/main" id="{24EBD2AD-58AA-F811-7CF8-B1ED45891343}"/>
              </a:ext>
            </a:extLst>
          </p:cNvPr>
          <p:cNvSpPr>
            <a:spLocks noGrp="1"/>
          </p:cNvSpPr>
          <p:nvPr>
            <p:ph sz="quarter" idx="14"/>
          </p:nvPr>
        </p:nvSpPr>
        <p:spPr>
          <a:xfrm>
            <a:off x="359965" y="1867205"/>
            <a:ext cx="4319588" cy="3967811"/>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3">
            <a:extLst>
              <a:ext uri="{FF2B5EF4-FFF2-40B4-BE49-F238E27FC236}">
                <a16:creationId xmlns:a16="http://schemas.microsoft.com/office/drawing/2014/main" id="{D095B35F-B5A5-E348-6D44-317477DFD782}"/>
              </a:ext>
            </a:extLst>
          </p:cNvPr>
          <p:cNvSpPr>
            <a:spLocks noGrp="1"/>
          </p:cNvSpPr>
          <p:nvPr>
            <p:ph type="pic" sz="quarter" idx="15"/>
          </p:nvPr>
        </p:nvSpPr>
        <p:spPr>
          <a:xfrm>
            <a:off x="5759451" y="145036"/>
            <a:ext cx="5615463" cy="6194241"/>
          </a:xfrm>
          <a:custGeom>
            <a:avLst/>
            <a:gdLst>
              <a:gd name="connsiteX0" fmla="*/ 349249 w 5943599"/>
              <a:gd name="connsiteY0" fmla="*/ 0 h 6552184"/>
              <a:gd name="connsiteX1" fmla="*/ 5594350 w 5943599"/>
              <a:gd name="connsiteY1" fmla="*/ 0 h 6552184"/>
              <a:gd name="connsiteX2" fmla="*/ 5936505 w 5943599"/>
              <a:gd name="connsiteY2" fmla="*/ 278863 h 6552184"/>
              <a:gd name="connsiteX3" fmla="*/ 5943599 w 5943599"/>
              <a:gd name="connsiteY3" fmla="*/ 349239 h 6552184"/>
              <a:gd name="connsiteX4" fmla="*/ 5943599 w 5943599"/>
              <a:gd name="connsiteY4" fmla="*/ 5701613 h 6552184"/>
              <a:gd name="connsiteX5" fmla="*/ 5936505 w 5943599"/>
              <a:gd name="connsiteY5" fmla="*/ 5771987 h 6552184"/>
              <a:gd name="connsiteX6" fmla="*/ 5594350 w 5943599"/>
              <a:gd name="connsiteY6" fmla="*/ 6050852 h 6552184"/>
              <a:gd name="connsiteX7" fmla="*/ 3222459 w 5943599"/>
              <a:gd name="connsiteY7" fmla="*/ 6050852 h 6552184"/>
              <a:gd name="connsiteX8" fmla="*/ 2971799 w 5943599"/>
              <a:gd name="connsiteY8" fmla="*/ 6301512 h 6552184"/>
              <a:gd name="connsiteX9" fmla="*/ 2721139 w 5943599"/>
              <a:gd name="connsiteY9" fmla="*/ 6552184 h 6552184"/>
              <a:gd name="connsiteX10" fmla="*/ 349249 w 5943599"/>
              <a:gd name="connsiteY10" fmla="*/ 6552184 h 6552184"/>
              <a:gd name="connsiteX11" fmla="*/ 7095 w 5943599"/>
              <a:gd name="connsiteY11" fmla="*/ 6273302 h 6552184"/>
              <a:gd name="connsiteX12" fmla="*/ 0 w 5943599"/>
              <a:gd name="connsiteY12" fmla="*/ 6202932 h 6552184"/>
              <a:gd name="connsiteX13" fmla="*/ 0 w 5943599"/>
              <a:gd name="connsiteY13" fmla="*/ 349240 h 6552184"/>
              <a:gd name="connsiteX14" fmla="*/ 7095 w 5943599"/>
              <a:gd name="connsiteY14" fmla="*/ 278864 h 6552184"/>
              <a:gd name="connsiteX15" fmla="*/ 349249 w 5943599"/>
              <a:gd name="connsiteY15" fmla="*/ 0 h 65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43599" h="6552184">
                <a:moveTo>
                  <a:pt x="349249" y="0"/>
                </a:moveTo>
                <a:lnTo>
                  <a:pt x="5594350" y="0"/>
                </a:lnTo>
                <a:cubicBezTo>
                  <a:pt x="5763125" y="0"/>
                  <a:pt x="5903938" y="119716"/>
                  <a:pt x="5936505" y="278863"/>
                </a:cubicBezTo>
                <a:lnTo>
                  <a:pt x="5943599" y="349239"/>
                </a:lnTo>
                <a:lnTo>
                  <a:pt x="5943599" y="5701613"/>
                </a:lnTo>
                <a:lnTo>
                  <a:pt x="5936505" y="5771987"/>
                </a:lnTo>
                <a:cubicBezTo>
                  <a:pt x="5903938" y="5931132"/>
                  <a:pt x="5763125" y="6050852"/>
                  <a:pt x="5594350" y="6050852"/>
                </a:cubicBezTo>
                <a:lnTo>
                  <a:pt x="3222459" y="6050852"/>
                </a:lnTo>
                <a:cubicBezTo>
                  <a:pt x="3084023" y="6050852"/>
                  <a:pt x="2971799" y="6163075"/>
                  <a:pt x="2971799" y="6301512"/>
                </a:cubicBezTo>
                <a:cubicBezTo>
                  <a:pt x="2971799" y="6439916"/>
                  <a:pt x="2859576" y="6552184"/>
                  <a:pt x="2721139" y="6552184"/>
                </a:cubicBezTo>
                <a:lnTo>
                  <a:pt x="349249" y="6552184"/>
                </a:lnTo>
                <a:cubicBezTo>
                  <a:pt x="180472" y="6552184"/>
                  <a:pt x="39661" y="6432441"/>
                  <a:pt x="7095" y="6273302"/>
                </a:cubicBezTo>
                <a:lnTo>
                  <a:pt x="0" y="6202932"/>
                </a:lnTo>
                <a:lnTo>
                  <a:pt x="0" y="349240"/>
                </a:lnTo>
                <a:lnTo>
                  <a:pt x="7095" y="278864"/>
                </a:lnTo>
                <a:cubicBezTo>
                  <a:pt x="39661" y="119716"/>
                  <a:pt x="180472" y="0"/>
                  <a:pt x="349249" y="0"/>
                </a:cubicBezTo>
                <a:close/>
              </a:path>
            </a:pathLst>
          </a:custGeom>
          <a:blipFill>
            <a:blip r:embed="rId2">
              <a:alphaModFix amt="60000"/>
            </a:blip>
            <a:stretch>
              <a:fillRect/>
            </a:stretch>
          </a:blipFill>
        </p:spPr>
        <p:txBody>
          <a:bodyPr wrap="square">
            <a:noAutofit/>
          </a:bodyPr>
          <a:lstStyle/>
          <a:p>
            <a:endParaRPr lang="en-US"/>
          </a:p>
        </p:txBody>
      </p:sp>
      <p:sp>
        <p:nvSpPr>
          <p:cNvPr id="16" name="Footer Placeholder 15">
            <a:extLst>
              <a:ext uri="{FF2B5EF4-FFF2-40B4-BE49-F238E27FC236}">
                <a16:creationId xmlns:a16="http://schemas.microsoft.com/office/drawing/2014/main" id="{85197084-03D2-BA85-1A71-C94937FB0C74}"/>
              </a:ext>
            </a:extLst>
          </p:cNvPr>
          <p:cNvSpPr>
            <a:spLocks noGrp="1"/>
          </p:cNvSpPr>
          <p:nvPr>
            <p:ph type="ftr" sz="quarter" idx="17"/>
          </p:nvPr>
        </p:nvSpPr>
        <p:spPr/>
        <p:txBody>
          <a:bodyPr/>
          <a:lstStyle/>
          <a:p>
            <a:r>
              <a:rPr lang="en-US"/>
              <a:t>Sample Footer Text</a:t>
            </a:r>
          </a:p>
        </p:txBody>
      </p:sp>
      <p:sp>
        <p:nvSpPr>
          <p:cNvPr id="15" name="Date Placeholder 14">
            <a:extLst>
              <a:ext uri="{FF2B5EF4-FFF2-40B4-BE49-F238E27FC236}">
                <a16:creationId xmlns:a16="http://schemas.microsoft.com/office/drawing/2014/main" id="{5DD74A05-12EB-2CFB-1BE4-790E0060392D}"/>
              </a:ext>
            </a:extLst>
          </p:cNvPr>
          <p:cNvSpPr>
            <a:spLocks noGrp="1"/>
          </p:cNvSpPr>
          <p:nvPr>
            <p:ph type="dt" sz="half" idx="16"/>
          </p:nvPr>
        </p:nvSpPr>
        <p:spPr/>
        <p:txBody>
          <a:bodyPr/>
          <a:lstStyle/>
          <a:p>
            <a:fld id="{018FC212-A04D-EC40-A3FF-C37DE82847B2}" type="datetime1">
              <a:rPr lang="en-US" smtClean="0"/>
              <a:t>4/21/2026</a:t>
            </a:fld>
            <a:endParaRPr lang="en-US"/>
          </a:p>
        </p:txBody>
      </p:sp>
      <p:sp>
        <p:nvSpPr>
          <p:cNvPr id="17" name="Slide Number Placeholder 16">
            <a:extLst>
              <a:ext uri="{FF2B5EF4-FFF2-40B4-BE49-F238E27FC236}">
                <a16:creationId xmlns:a16="http://schemas.microsoft.com/office/drawing/2014/main" id="{3D1CC9AC-FA0F-A8C9-DB39-662464481C73}"/>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688311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Picture 8">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9561B74-B661-DA6C-F6CF-F6ACE60051C0}"/>
              </a:ext>
            </a:extLst>
          </p:cNvPr>
          <p:cNvSpPr>
            <a:spLocks noGrp="1"/>
          </p:cNvSpPr>
          <p:nvPr>
            <p:ph type="title"/>
          </p:nvPr>
        </p:nvSpPr>
        <p:spPr>
          <a:xfrm>
            <a:off x="359966" y="4108137"/>
            <a:ext cx="2807732" cy="1726879"/>
          </a:xfrm>
        </p:spPr>
        <p:txBody>
          <a:bodyPr anchor="t">
            <a:normAutofit/>
          </a:bodyPr>
          <a:lstStyle>
            <a:lvl1pPr>
              <a:defRPr sz="2834"/>
            </a:lvl1pPr>
          </a:lstStyle>
          <a:p>
            <a:r>
              <a:rPr lang="en-US"/>
              <a:t>Click to edit Master title style</a:t>
            </a:r>
          </a:p>
        </p:txBody>
      </p:sp>
      <p:sp>
        <p:nvSpPr>
          <p:cNvPr id="14" name="Picture Placeholder 13">
            <a:extLst>
              <a:ext uri="{FF2B5EF4-FFF2-40B4-BE49-F238E27FC236}">
                <a16:creationId xmlns:a16="http://schemas.microsoft.com/office/drawing/2014/main" id="{9DBA1807-8655-C7D6-98CF-2A2A8943833B}"/>
              </a:ext>
            </a:extLst>
          </p:cNvPr>
          <p:cNvSpPr>
            <a:spLocks noGrp="1"/>
          </p:cNvSpPr>
          <p:nvPr>
            <p:ph type="pic" sz="quarter" idx="15"/>
          </p:nvPr>
        </p:nvSpPr>
        <p:spPr>
          <a:xfrm>
            <a:off x="143987" y="144074"/>
            <a:ext cx="11230927" cy="3457787"/>
          </a:xfrm>
          <a:custGeom>
            <a:avLst/>
            <a:gdLst>
              <a:gd name="connsiteX0" fmla="*/ 349250 w 11887199"/>
              <a:gd name="connsiteY0" fmla="*/ 0 h 3657600"/>
              <a:gd name="connsiteX1" fmla="*/ 5672932 w 11887199"/>
              <a:gd name="connsiteY1" fmla="*/ 0 h 3657600"/>
              <a:gd name="connsiteX2" fmla="*/ 5943600 w 11887199"/>
              <a:gd name="connsiteY2" fmla="*/ 270704 h 3657600"/>
              <a:gd name="connsiteX3" fmla="*/ 6214268 w 11887199"/>
              <a:gd name="connsiteY3" fmla="*/ 541408 h 3657600"/>
              <a:gd name="connsiteX4" fmla="*/ 11537949 w 11887199"/>
              <a:gd name="connsiteY4" fmla="*/ 541408 h 3657600"/>
              <a:gd name="connsiteX5" fmla="*/ 11887199 w 11887199"/>
              <a:gd name="connsiteY5" fmla="*/ 890707 h 3657600"/>
              <a:gd name="connsiteX6" fmla="*/ 11887199 w 11887199"/>
              <a:gd name="connsiteY6" fmla="*/ 3308302 h 3657600"/>
              <a:gd name="connsiteX7" fmla="*/ 11608343 w 11887199"/>
              <a:gd name="connsiteY7" fmla="*/ 3650505 h 3657600"/>
              <a:gd name="connsiteX8" fmla="*/ 11537959 w 11887199"/>
              <a:gd name="connsiteY8" fmla="*/ 3657600 h 3657600"/>
              <a:gd name="connsiteX9" fmla="*/ 349240 w 11887199"/>
              <a:gd name="connsiteY9" fmla="*/ 3657600 h 3657600"/>
              <a:gd name="connsiteX10" fmla="*/ 278864 w 11887199"/>
              <a:gd name="connsiteY10" fmla="*/ 3650505 h 3657600"/>
              <a:gd name="connsiteX11" fmla="*/ 0 w 11887199"/>
              <a:gd name="connsiteY11" fmla="*/ 3308302 h 3657600"/>
              <a:gd name="connsiteX12" fmla="*/ 0 w 11887199"/>
              <a:gd name="connsiteY12" fmla="*/ 349300 h 3657600"/>
              <a:gd name="connsiteX13" fmla="*/ 349250 w 11887199"/>
              <a:gd name="connsiteY13"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7199" h="3657600">
                <a:moveTo>
                  <a:pt x="349250" y="0"/>
                </a:moveTo>
                <a:lnTo>
                  <a:pt x="5672932" y="0"/>
                </a:lnTo>
                <a:cubicBezTo>
                  <a:pt x="5822416" y="0"/>
                  <a:pt x="5943600" y="121198"/>
                  <a:pt x="5943600" y="270704"/>
                </a:cubicBezTo>
                <a:cubicBezTo>
                  <a:pt x="5943600" y="420210"/>
                  <a:pt x="6064783" y="541408"/>
                  <a:pt x="6214268" y="541408"/>
                </a:cubicBezTo>
                <a:lnTo>
                  <a:pt x="11537949" y="541408"/>
                </a:lnTo>
                <a:cubicBezTo>
                  <a:pt x="11730862" y="541408"/>
                  <a:pt x="11887199" y="697793"/>
                  <a:pt x="11887199" y="890707"/>
                </a:cubicBezTo>
                <a:lnTo>
                  <a:pt x="11887199" y="3308302"/>
                </a:lnTo>
                <a:cubicBezTo>
                  <a:pt x="11887199" y="3477103"/>
                  <a:pt x="11767503" y="3617934"/>
                  <a:pt x="11608343" y="3650505"/>
                </a:cubicBezTo>
                <a:lnTo>
                  <a:pt x="11537959" y="3657600"/>
                </a:lnTo>
                <a:lnTo>
                  <a:pt x="349240" y="3657600"/>
                </a:lnTo>
                <a:lnTo>
                  <a:pt x="278864" y="3650505"/>
                </a:lnTo>
                <a:cubicBezTo>
                  <a:pt x="119716" y="3617934"/>
                  <a:pt x="0" y="3477103"/>
                  <a:pt x="0" y="3308302"/>
                </a:cubicBezTo>
                <a:lnTo>
                  <a:pt x="0" y="349300"/>
                </a:lnTo>
                <a:cubicBezTo>
                  <a:pt x="0" y="156387"/>
                  <a:pt x="156364" y="0"/>
                  <a:pt x="349250" y="0"/>
                </a:cubicBezTo>
                <a:close/>
              </a:path>
            </a:pathLst>
          </a:custGeom>
          <a:blipFill>
            <a:blip r:embed="rId2">
              <a:alphaModFix amt="60000"/>
            </a:blip>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F5C25ADA-14EB-6461-E2F0-23804E9719DE}"/>
              </a:ext>
            </a:extLst>
          </p:cNvPr>
          <p:cNvSpPr>
            <a:spLocks noGrp="1"/>
          </p:cNvSpPr>
          <p:nvPr>
            <p:ph sz="quarter" idx="14"/>
          </p:nvPr>
        </p:nvSpPr>
        <p:spPr>
          <a:xfrm>
            <a:off x="3857527" y="4108136"/>
            <a:ext cx="7301408" cy="1726881"/>
          </a:xfrm>
        </p:spPr>
        <p:txBody>
          <a:bodyPr vert="horz" lIns="91440" tIns="45720" rIns="91440" bIns="45720" rtlCol="0" anchor="t">
            <a:normAutofit/>
          </a:bodyPr>
          <a:lstStyle>
            <a:lvl1pPr marL="0" indent="0">
              <a:buNone/>
              <a:defRPr lang="en-US" b="0" dirty="0"/>
            </a:lvl1pPr>
            <a:lvl2pPr marL="215981" indent="0">
              <a:buNone/>
              <a:defRPr lang="en-US" b="0" dirty="0"/>
            </a:lvl2pPr>
            <a:lvl3pPr marL="431963" indent="0">
              <a:buNone/>
              <a:defRPr lang="en-US" b="0" dirty="0"/>
            </a:lvl3pPr>
            <a:lvl4pPr marL="647944" indent="0">
              <a:buNone/>
              <a:defRPr lang="en-US" b="0" dirty="0"/>
            </a:lvl4pPr>
            <a:lvl5pPr marL="863925" indent="0">
              <a:buNone/>
              <a:defRPr lang="en-US" b="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0">
            <a:extLst>
              <a:ext uri="{FF2B5EF4-FFF2-40B4-BE49-F238E27FC236}">
                <a16:creationId xmlns:a16="http://schemas.microsoft.com/office/drawing/2014/main" id="{D1447E62-D723-1AD3-FCE7-8C1C684F1AE2}"/>
              </a:ext>
            </a:extLst>
          </p:cNvPr>
          <p:cNvSpPr>
            <a:spLocks noGrp="1"/>
          </p:cNvSpPr>
          <p:nvPr>
            <p:ph type="ftr" sz="quarter" idx="11"/>
          </p:nvPr>
        </p:nvSpPr>
        <p:spPr>
          <a:xfrm>
            <a:off x="5933458" y="144075"/>
            <a:ext cx="3023711" cy="345178"/>
          </a:xfrm>
        </p:spPr>
        <p:txBody>
          <a:bodyPr/>
          <a:lstStyle>
            <a:lvl1pPr>
              <a:defRPr>
                <a:solidFill>
                  <a:schemeClr val="tx1"/>
                </a:solidFill>
              </a:defRPr>
            </a:lvl1pPr>
          </a:lstStyle>
          <a:p>
            <a:r>
              <a:rPr lang="en-US"/>
              <a:t>Sample Footer Text</a:t>
            </a:r>
          </a:p>
        </p:txBody>
      </p:sp>
      <p:sp>
        <p:nvSpPr>
          <p:cNvPr id="6" name="Date Placeholder 5">
            <a:extLst>
              <a:ext uri="{FF2B5EF4-FFF2-40B4-BE49-F238E27FC236}">
                <a16:creationId xmlns:a16="http://schemas.microsoft.com/office/drawing/2014/main" id="{45E8C42D-01F2-2431-12B7-49150F0EB1EC}"/>
              </a:ext>
            </a:extLst>
          </p:cNvPr>
          <p:cNvSpPr>
            <a:spLocks noGrp="1"/>
          </p:cNvSpPr>
          <p:nvPr>
            <p:ph type="dt" sz="half" idx="10"/>
          </p:nvPr>
        </p:nvSpPr>
        <p:spPr>
          <a:xfrm>
            <a:off x="9004903" y="144075"/>
            <a:ext cx="1700787" cy="345178"/>
          </a:xfrm>
        </p:spPr>
        <p:txBody>
          <a:bodyPr/>
          <a:lstStyle>
            <a:lvl1pPr>
              <a:defRPr>
                <a:solidFill>
                  <a:schemeClr val="tx1"/>
                </a:solidFill>
              </a:defRPr>
            </a:lvl1pPr>
          </a:lstStyle>
          <a:p>
            <a:fld id="{BE0F28E2-1197-1343-806E-BC1F6DA16A33}" type="datetime1">
              <a:rPr lang="en-US" smtClean="0"/>
              <a:t>4/21/2026</a:t>
            </a:fld>
            <a:endParaRPr lang="en-US"/>
          </a:p>
        </p:txBody>
      </p:sp>
      <p:sp>
        <p:nvSpPr>
          <p:cNvPr id="9" name="Slide Number Placeholder 11">
            <a:extLst>
              <a:ext uri="{FF2B5EF4-FFF2-40B4-BE49-F238E27FC236}">
                <a16:creationId xmlns:a16="http://schemas.microsoft.com/office/drawing/2014/main" id="{2640E1DF-A13A-6148-B46F-FE494C764D32}"/>
              </a:ext>
            </a:extLst>
          </p:cNvPr>
          <p:cNvSpPr>
            <a:spLocks noGrp="1"/>
          </p:cNvSpPr>
          <p:nvPr>
            <p:ph type="sldNum" sz="quarter" idx="12"/>
          </p:nvPr>
        </p:nvSpPr>
        <p:spPr>
          <a:xfrm>
            <a:off x="10753424" y="144075"/>
            <a:ext cx="405511" cy="345178"/>
          </a:xfrm>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432178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Picture 9">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47B94B1-4C38-393F-A72D-C7C641B0A979}"/>
              </a:ext>
            </a:extLst>
          </p:cNvPr>
          <p:cNvSpPr>
            <a:spLocks noGrp="1"/>
          </p:cNvSpPr>
          <p:nvPr>
            <p:ph type="title"/>
          </p:nvPr>
        </p:nvSpPr>
        <p:spPr>
          <a:xfrm>
            <a:off x="359966" y="648335"/>
            <a:ext cx="2807732" cy="1726879"/>
          </a:xfrm>
        </p:spPr>
        <p:txBody>
          <a:bodyPr anchor="t">
            <a:normAutofit/>
          </a:bodyPr>
          <a:lstStyle>
            <a:lvl1pPr>
              <a:defRPr sz="2834"/>
            </a:lvl1pPr>
          </a:lstStyle>
          <a:p>
            <a:r>
              <a:rPr lang="en-US"/>
              <a:t>Click to edit Master title style</a:t>
            </a:r>
          </a:p>
        </p:txBody>
      </p:sp>
      <p:sp>
        <p:nvSpPr>
          <p:cNvPr id="13" name="Content Placeholder 7">
            <a:extLst>
              <a:ext uri="{FF2B5EF4-FFF2-40B4-BE49-F238E27FC236}">
                <a16:creationId xmlns:a16="http://schemas.microsoft.com/office/drawing/2014/main" id="{545D6F5E-CDF1-973E-993B-489A3F29246A}"/>
              </a:ext>
            </a:extLst>
          </p:cNvPr>
          <p:cNvSpPr>
            <a:spLocks noGrp="1"/>
          </p:cNvSpPr>
          <p:nvPr>
            <p:ph sz="quarter" idx="14"/>
          </p:nvPr>
        </p:nvSpPr>
        <p:spPr>
          <a:xfrm>
            <a:off x="3857527" y="648334"/>
            <a:ext cx="7301408" cy="1726881"/>
          </a:xfrm>
        </p:spPr>
        <p:txBody>
          <a:bodyPr vert="horz" lIns="91440" tIns="45720" rIns="91440" bIns="45720" rtlCol="0" anchor="t">
            <a:normAutofit/>
          </a:bodyPr>
          <a:lstStyle>
            <a:lvl1pPr marL="0" indent="0">
              <a:buNone/>
              <a:defRPr lang="en-US" b="0" dirty="0"/>
            </a:lvl1pPr>
            <a:lvl2pPr marL="215981" indent="0">
              <a:buNone/>
              <a:defRPr lang="en-US" b="0" dirty="0"/>
            </a:lvl2pPr>
            <a:lvl3pPr marL="431963" indent="0">
              <a:buNone/>
              <a:defRPr lang="en-US" b="0" dirty="0"/>
            </a:lvl3pPr>
            <a:lvl4pPr marL="647944" indent="0">
              <a:buNone/>
              <a:defRPr lang="en-US" b="0" dirty="0"/>
            </a:lvl4pPr>
            <a:lvl5pPr marL="863925" indent="0">
              <a:buNone/>
              <a:defRPr lang="en-US" b="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DB02DF14-5E7A-A865-A415-188A8F69716F}"/>
              </a:ext>
            </a:extLst>
          </p:cNvPr>
          <p:cNvSpPr>
            <a:spLocks noGrp="1"/>
          </p:cNvSpPr>
          <p:nvPr>
            <p:ph type="pic" sz="quarter" idx="15"/>
          </p:nvPr>
        </p:nvSpPr>
        <p:spPr>
          <a:xfrm>
            <a:off x="143987" y="2887968"/>
            <a:ext cx="11230927" cy="3457787"/>
          </a:xfrm>
          <a:custGeom>
            <a:avLst/>
            <a:gdLst>
              <a:gd name="connsiteX0" fmla="*/ 349240 w 11887199"/>
              <a:gd name="connsiteY0" fmla="*/ 0 h 3657600"/>
              <a:gd name="connsiteX1" fmla="*/ 11537959 w 11887199"/>
              <a:gd name="connsiteY1" fmla="*/ 0 h 3657600"/>
              <a:gd name="connsiteX2" fmla="*/ 11608343 w 11887199"/>
              <a:gd name="connsiteY2" fmla="*/ 7096 h 3657600"/>
              <a:gd name="connsiteX3" fmla="*/ 11887199 w 11887199"/>
              <a:gd name="connsiteY3" fmla="*/ 349299 h 3657600"/>
              <a:gd name="connsiteX4" fmla="*/ 11887199 w 11887199"/>
              <a:gd name="connsiteY4" fmla="*/ 2766893 h 3657600"/>
              <a:gd name="connsiteX5" fmla="*/ 11537949 w 11887199"/>
              <a:gd name="connsiteY5" fmla="*/ 3116193 h 3657600"/>
              <a:gd name="connsiteX6" fmla="*/ 6214268 w 11887199"/>
              <a:gd name="connsiteY6" fmla="*/ 3116193 h 3657600"/>
              <a:gd name="connsiteX7" fmla="*/ 5943600 w 11887199"/>
              <a:gd name="connsiteY7" fmla="*/ 3386896 h 3657600"/>
              <a:gd name="connsiteX8" fmla="*/ 5672932 w 11887199"/>
              <a:gd name="connsiteY8" fmla="*/ 3657600 h 3657600"/>
              <a:gd name="connsiteX9" fmla="*/ 349250 w 11887199"/>
              <a:gd name="connsiteY9" fmla="*/ 3657600 h 3657600"/>
              <a:gd name="connsiteX10" fmla="*/ 0 w 11887199"/>
              <a:gd name="connsiteY10" fmla="*/ 3308301 h 3657600"/>
              <a:gd name="connsiteX11" fmla="*/ 0 w 11887199"/>
              <a:gd name="connsiteY11" fmla="*/ 349299 h 3657600"/>
              <a:gd name="connsiteX12" fmla="*/ 278864 w 11887199"/>
              <a:gd name="connsiteY12" fmla="*/ 7096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87199" h="3657600">
                <a:moveTo>
                  <a:pt x="349240" y="0"/>
                </a:moveTo>
                <a:lnTo>
                  <a:pt x="11537959" y="0"/>
                </a:lnTo>
                <a:lnTo>
                  <a:pt x="11608343" y="7096"/>
                </a:lnTo>
                <a:cubicBezTo>
                  <a:pt x="11767503" y="39666"/>
                  <a:pt x="11887199" y="180498"/>
                  <a:pt x="11887199" y="349299"/>
                </a:cubicBezTo>
                <a:lnTo>
                  <a:pt x="11887199" y="2766893"/>
                </a:lnTo>
                <a:cubicBezTo>
                  <a:pt x="11887199" y="2959808"/>
                  <a:pt x="11730862" y="3116193"/>
                  <a:pt x="11537949" y="3116193"/>
                </a:cubicBezTo>
                <a:lnTo>
                  <a:pt x="6214268" y="3116193"/>
                </a:lnTo>
                <a:cubicBezTo>
                  <a:pt x="6064783" y="3116193"/>
                  <a:pt x="5943600" y="3237391"/>
                  <a:pt x="5943600" y="3386896"/>
                </a:cubicBezTo>
                <a:cubicBezTo>
                  <a:pt x="5943600" y="3536402"/>
                  <a:pt x="5822416" y="3657600"/>
                  <a:pt x="5672932" y="3657600"/>
                </a:cubicBezTo>
                <a:lnTo>
                  <a:pt x="349250" y="3657600"/>
                </a:lnTo>
                <a:cubicBezTo>
                  <a:pt x="156364" y="3657600"/>
                  <a:pt x="0" y="3501213"/>
                  <a:pt x="0" y="3308301"/>
                </a:cubicBezTo>
                <a:lnTo>
                  <a:pt x="0" y="349299"/>
                </a:lnTo>
                <a:cubicBezTo>
                  <a:pt x="0" y="180498"/>
                  <a:pt x="119716" y="39666"/>
                  <a:pt x="278864" y="7096"/>
                </a:cubicBezTo>
                <a:close/>
              </a:path>
            </a:pathLst>
          </a:custGeom>
          <a:blipFill>
            <a:blip r:embed="rId2">
              <a:alphaModFix amt="60000"/>
            </a:blip>
            <a:stretch>
              <a:fillRect/>
            </a:stretch>
          </a:blipFill>
        </p:spPr>
        <p:txBody>
          <a:bodyPr wrap="square">
            <a:noAutofit/>
          </a:bodyPr>
          <a:lstStyle/>
          <a:p>
            <a:endParaRPr lang="en-US"/>
          </a:p>
        </p:txBody>
      </p:sp>
      <p:sp>
        <p:nvSpPr>
          <p:cNvPr id="6" name="Footer Placeholder 10">
            <a:extLst>
              <a:ext uri="{FF2B5EF4-FFF2-40B4-BE49-F238E27FC236}">
                <a16:creationId xmlns:a16="http://schemas.microsoft.com/office/drawing/2014/main" id="{5B89C830-D686-4689-2593-4D5E5A4B0AB4}"/>
              </a:ext>
            </a:extLst>
          </p:cNvPr>
          <p:cNvSpPr>
            <a:spLocks noGrp="1"/>
          </p:cNvSpPr>
          <p:nvPr>
            <p:ph type="ftr" sz="quarter" idx="11"/>
          </p:nvPr>
        </p:nvSpPr>
        <p:spPr>
          <a:xfrm>
            <a:off x="5933458" y="5994098"/>
            <a:ext cx="3023711" cy="345178"/>
          </a:xfrm>
        </p:spPr>
        <p:txBody>
          <a:bodyPr/>
          <a:lstStyle>
            <a:lvl1pPr>
              <a:defRPr>
                <a:solidFill>
                  <a:schemeClr val="tx1"/>
                </a:solidFill>
              </a:defRPr>
            </a:lvl1pPr>
          </a:lstStyle>
          <a:p>
            <a:r>
              <a:rPr lang="en-US"/>
              <a:t>Sample Footer Text</a:t>
            </a:r>
          </a:p>
        </p:txBody>
      </p:sp>
      <p:sp>
        <p:nvSpPr>
          <p:cNvPr id="7" name="Date Placeholder 5">
            <a:extLst>
              <a:ext uri="{FF2B5EF4-FFF2-40B4-BE49-F238E27FC236}">
                <a16:creationId xmlns:a16="http://schemas.microsoft.com/office/drawing/2014/main" id="{883CE0EE-3E85-AAD1-D853-82A253F49445}"/>
              </a:ext>
            </a:extLst>
          </p:cNvPr>
          <p:cNvSpPr>
            <a:spLocks noGrp="1"/>
          </p:cNvSpPr>
          <p:nvPr>
            <p:ph type="dt" sz="half" idx="10"/>
          </p:nvPr>
        </p:nvSpPr>
        <p:spPr>
          <a:xfrm>
            <a:off x="9004903" y="5994098"/>
            <a:ext cx="1700787" cy="345178"/>
          </a:xfrm>
        </p:spPr>
        <p:txBody>
          <a:bodyPr/>
          <a:lstStyle>
            <a:lvl1pPr>
              <a:defRPr>
                <a:solidFill>
                  <a:schemeClr val="tx1"/>
                </a:solidFill>
              </a:defRPr>
            </a:lvl1pPr>
          </a:lstStyle>
          <a:p>
            <a:fld id="{BE0F28E2-1197-1343-806E-BC1F6DA16A33}" type="datetime1">
              <a:rPr lang="en-US" smtClean="0"/>
              <a:t>4/21/2026</a:t>
            </a:fld>
            <a:endParaRPr lang="en-US"/>
          </a:p>
        </p:txBody>
      </p:sp>
      <p:sp>
        <p:nvSpPr>
          <p:cNvPr id="8" name="Slide Number Placeholder 11">
            <a:extLst>
              <a:ext uri="{FF2B5EF4-FFF2-40B4-BE49-F238E27FC236}">
                <a16:creationId xmlns:a16="http://schemas.microsoft.com/office/drawing/2014/main" id="{D8AE04DF-032A-5A39-9A01-03B5A033761D}"/>
              </a:ext>
            </a:extLst>
          </p:cNvPr>
          <p:cNvSpPr>
            <a:spLocks noGrp="1"/>
          </p:cNvSpPr>
          <p:nvPr>
            <p:ph type="sldNum" sz="quarter" idx="12"/>
          </p:nvPr>
        </p:nvSpPr>
        <p:spPr>
          <a:xfrm>
            <a:off x="10753424" y="5994098"/>
            <a:ext cx="405511" cy="345178"/>
          </a:xfrm>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550175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Picture 10">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3B9DEC9-1D26-F04D-4F91-7BE751BC626C}"/>
              </a:ext>
            </a:extLst>
          </p:cNvPr>
          <p:cNvSpPr>
            <a:spLocks noGrp="1"/>
          </p:cNvSpPr>
          <p:nvPr>
            <p:ph type="title"/>
          </p:nvPr>
        </p:nvSpPr>
        <p:spPr>
          <a:xfrm>
            <a:off x="5114391" y="648335"/>
            <a:ext cx="6044425" cy="1080240"/>
          </a:xfrm>
          <a:prstGeom prst="rect">
            <a:avLst/>
          </a:prstGeom>
        </p:spPr>
        <p:txBody>
          <a:bodyPr anchor="t"/>
          <a:lstStyle/>
          <a:p>
            <a:r>
              <a:rPr lang="en-US"/>
              <a:t>Click to edit Master title style</a:t>
            </a:r>
          </a:p>
        </p:txBody>
      </p:sp>
      <p:sp>
        <p:nvSpPr>
          <p:cNvPr id="10" name="Picture Placeholder 9">
            <a:extLst>
              <a:ext uri="{FF2B5EF4-FFF2-40B4-BE49-F238E27FC236}">
                <a16:creationId xmlns:a16="http://schemas.microsoft.com/office/drawing/2014/main" id="{928F18B1-D300-366A-498B-4EC8E39E1040}"/>
              </a:ext>
            </a:extLst>
          </p:cNvPr>
          <p:cNvSpPr>
            <a:spLocks noGrp="1"/>
          </p:cNvSpPr>
          <p:nvPr>
            <p:ph type="pic" sz="quarter" idx="15"/>
          </p:nvPr>
        </p:nvSpPr>
        <p:spPr>
          <a:xfrm>
            <a:off x="143986" y="149586"/>
            <a:ext cx="3887629" cy="6184179"/>
          </a:xfrm>
          <a:custGeom>
            <a:avLst/>
            <a:gdLst>
              <a:gd name="connsiteX0" fmla="*/ 2057660 w 4114800"/>
              <a:gd name="connsiteY0" fmla="*/ 0 h 6541541"/>
              <a:gd name="connsiteX1" fmla="*/ 3765550 w 4114800"/>
              <a:gd name="connsiteY1" fmla="*/ 0 h 6541541"/>
              <a:gd name="connsiteX2" fmla="*/ 4114800 w 4114800"/>
              <a:gd name="connsiteY2" fmla="*/ 348912 h 6541541"/>
              <a:gd name="connsiteX3" fmla="*/ 4114800 w 4114800"/>
              <a:gd name="connsiteY3" fmla="*/ 6196917 h 6541541"/>
              <a:gd name="connsiteX4" fmla="*/ 3835937 w 4114800"/>
              <a:gd name="connsiteY4" fmla="*/ 6538758 h 6541541"/>
              <a:gd name="connsiteX5" fmla="*/ 3808308 w 4114800"/>
              <a:gd name="connsiteY5" fmla="*/ 6541541 h 6541541"/>
              <a:gd name="connsiteX6" fmla="*/ 2286457 w 4114800"/>
              <a:gd name="connsiteY6" fmla="*/ 6541541 h 6541541"/>
              <a:gd name="connsiteX7" fmla="*/ 2210336 w 4114800"/>
              <a:gd name="connsiteY7" fmla="*/ 6526184 h 6541541"/>
              <a:gd name="connsiteX8" fmla="*/ 2057400 w 4114800"/>
              <a:gd name="connsiteY8" fmla="*/ 6295666 h 6541541"/>
              <a:gd name="connsiteX9" fmla="*/ 1806994 w 4114800"/>
              <a:gd name="connsiteY9" fmla="*/ 6045508 h 6541541"/>
              <a:gd name="connsiteX10" fmla="*/ 349250 w 4114800"/>
              <a:gd name="connsiteY10" fmla="*/ 6045508 h 6541541"/>
              <a:gd name="connsiteX11" fmla="*/ 0 w 4114800"/>
              <a:gd name="connsiteY11" fmla="*/ 5696597 h 6541541"/>
              <a:gd name="connsiteX12" fmla="*/ 0 w 4114800"/>
              <a:gd name="connsiteY12" fmla="*/ 349425 h 6541541"/>
              <a:gd name="connsiteX13" fmla="*/ 349250 w 4114800"/>
              <a:gd name="connsiteY13" fmla="*/ 514 h 6541541"/>
              <a:gd name="connsiteX14" fmla="*/ 2057140 w 4114800"/>
              <a:gd name="connsiteY14" fmla="*/ 514 h 6541541"/>
              <a:gd name="connsiteX15" fmla="*/ 2057400 w 4114800"/>
              <a:gd name="connsiteY15" fmla="*/ 257 h 6541541"/>
              <a:gd name="connsiteX16" fmla="*/ 2057660 w 4114800"/>
              <a:gd name="connsiteY16" fmla="*/ 0 h 654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6541541">
                <a:moveTo>
                  <a:pt x="2057660" y="0"/>
                </a:moveTo>
                <a:lnTo>
                  <a:pt x="3765550" y="0"/>
                </a:lnTo>
                <a:cubicBezTo>
                  <a:pt x="3958438" y="0"/>
                  <a:pt x="4114800" y="156213"/>
                  <a:pt x="4114800" y="348912"/>
                </a:cubicBezTo>
                <a:lnTo>
                  <a:pt x="4114800" y="6196917"/>
                </a:lnTo>
                <a:cubicBezTo>
                  <a:pt x="4114800" y="6365514"/>
                  <a:pt x="3995085" y="6506217"/>
                  <a:pt x="3835937" y="6538758"/>
                </a:cubicBezTo>
                <a:lnTo>
                  <a:pt x="3808308" y="6541541"/>
                </a:lnTo>
                <a:lnTo>
                  <a:pt x="2286457" y="6541541"/>
                </a:lnTo>
                <a:lnTo>
                  <a:pt x="2210336" y="6526184"/>
                </a:lnTo>
                <a:cubicBezTo>
                  <a:pt x="2120461" y="6488200"/>
                  <a:pt x="2057400" y="6399278"/>
                  <a:pt x="2057400" y="6295666"/>
                </a:cubicBezTo>
                <a:cubicBezTo>
                  <a:pt x="2057400" y="6157509"/>
                  <a:pt x="1945291" y="6045508"/>
                  <a:pt x="1806994" y="6045508"/>
                </a:cubicBezTo>
                <a:lnTo>
                  <a:pt x="349250" y="6045508"/>
                </a:lnTo>
                <a:cubicBezTo>
                  <a:pt x="156364" y="6045508"/>
                  <a:pt x="0" y="5889291"/>
                  <a:pt x="0" y="5696597"/>
                </a:cubicBezTo>
                <a:lnTo>
                  <a:pt x="0" y="349425"/>
                </a:lnTo>
                <a:cubicBezTo>
                  <a:pt x="0" y="156727"/>
                  <a:pt x="156364" y="514"/>
                  <a:pt x="349250" y="514"/>
                </a:cubicBezTo>
                <a:lnTo>
                  <a:pt x="2057140" y="514"/>
                </a:lnTo>
                <a:cubicBezTo>
                  <a:pt x="2057286" y="514"/>
                  <a:pt x="2057400" y="399"/>
                  <a:pt x="2057400" y="257"/>
                </a:cubicBezTo>
                <a:cubicBezTo>
                  <a:pt x="2057400" y="115"/>
                  <a:pt x="2057514" y="0"/>
                  <a:pt x="2057660" y="0"/>
                </a:cubicBezTo>
                <a:close/>
              </a:path>
            </a:pathLst>
          </a:custGeom>
          <a:blipFill>
            <a:blip r:embed="rId2">
              <a:alphaModFix amt="60000"/>
            </a:blip>
            <a:stretch>
              <a:fillRect/>
            </a:stretch>
          </a:blipFill>
        </p:spPr>
        <p:txBody>
          <a:bodyPr wrap="square">
            <a:noAutofit/>
          </a:bodyPr>
          <a:lstStyle/>
          <a:p>
            <a:endParaRPr lang="en-US"/>
          </a:p>
        </p:txBody>
      </p:sp>
      <p:sp>
        <p:nvSpPr>
          <p:cNvPr id="5" name="Content Placeholder 7">
            <a:extLst>
              <a:ext uri="{FF2B5EF4-FFF2-40B4-BE49-F238E27FC236}">
                <a16:creationId xmlns:a16="http://schemas.microsoft.com/office/drawing/2014/main" id="{7D22B98A-40DC-D510-5762-8D7E05344EF8}"/>
              </a:ext>
            </a:extLst>
          </p:cNvPr>
          <p:cNvSpPr>
            <a:spLocks noGrp="1"/>
          </p:cNvSpPr>
          <p:nvPr>
            <p:ph sz="quarter" idx="14"/>
          </p:nvPr>
        </p:nvSpPr>
        <p:spPr>
          <a:xfrm>
            <a:off x="5114391" y="1867205"/>
            <a:ext cx="6044543" cy="3967809"/>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19">
            <a:extLst>
              <a:ext uri="{FF2B5EF4-FFF2-40B4-BE49-F238E27FC236}">
                <a16:creationId xmlns:a16="http://schemas.microsoft.com/office/drawing/2014/main" id="{A609F3E3-1112-85CA-D49A-1AFA4D2EE9A1}"/>
              </a:ext>
            </a:extLst>
          </p:cNvPr>
          <p:cNvSpPr>
            <a:spLocks noGrp="1"/>
          </p:cNvSpPr>
          <p:nvPr>
            <p:ph type="ftr" sz="quarter" idx="17"/>
          </p:nvPr>
        </p:nvSpPr>
        <p:spPr>
          <a:xfrm>
            <a:off x="143986" y="6000320"/>
            <a:ext cx="1727835" cy="345178"/>
          </a:xfrm>
        </p:spPr>
        <p:txBody>
          <a:bodyPr/>
          <a:lstStyle/>
          <a:p>
            <a:r>
              <a:rPr lang="en-US"/>
              <a:t>Sample Footer Text</a:t>
            </a:r>
          </a:p>
        </p:txBody>
      </p:sp>
      <p:sp>
        <p:nvSpPr>
          <p:cNvPr id="19" name="Date Placeholder 18">
            <a:extLst>
              <a:ext uri="{FF2B5EF4-FFF2-40B4-BE49-F238E27FC236}">
                <a16:creationId xmlns:a16="http://schemas.microsoft.com/office/drawing/2014/main" id="{C59FF3C9-456C-3AAB-471D-B5041A7C8F52}"/>
              </a:ext>
            </a:extLst>
          </p:cNvPr>
          <p:cNvSpPr>
            <a:spLocks noGrp="1"/>
          </p:cNvSpPr>
          <p:nvPr>
            <p:ph type="dt" sz="half" idx="16"/>
          </p:nvPr>
        </p:nvSpPr>
        <p:spPr/>
        <p:txBody>
          <a:bodyPr/>
          <a:lstStyle/>
          <a:p>
            <a:fld id="{3C3C2431-2FCD-D448-9C7B-DAD39E7098D4}" type="datetime1">
              <a:rPr lang="en-US" smtClean="0"/>
              <a:t>4/21/2026</a:t>
            </a:fld>
            <a:endParaRPr lang="en-US"/>
          </a:p>
        </p:txBody>
      </p:sp>
      <p:sp>
        <p:nvSpPr>
          <p:cNvPr id="21" name="Slide Number Placeholder 20">
            <a:extLst>
              <a:ext uri="{FF2B5EF4-FFF2-40B4-BE49-F238E27FC236}">
                <a16:creationId xmlns:a16="http://schemas.microsoft.com/office/drawing/2014/main" id="{6FAE64D4-18BA-2404-B462-D1802671329D}"/>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6415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Picture 11">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D6DDB8-5811-6664-8989-B01BF0EE5374}"/>
              </a:ext>
            </a:extLst>
          </p:cNvPr>
          <p:cNvSpPr>
            <a:spLocks noGrp="1"/>
          </p:cNvSpPr>
          <p:nvPr>
            <p:ph type="title"/>
          </p:nvPr>
        </p:nvSpPr>
        <p:spPr>
          <a:xfrm>
            <a:off x="359966" y="648335"/>
            <a:ext cx="6044425" cy="1080240"/>
          </a:xfrm>
          <a:prstGeom prst="rect">
            <a:avLst/>
          </a:prstGeom>
        </p:spPr>
        <p:txBody>
          <a:bodyPr anchor="t"/>
          <a:lstStyle/>
          <a:p>
            <a:r>
              <a:rPr lang="en-US"/>
              <a:t>Click to edit Master title style</a:t>
            </a:r>
          </a:p>
        </p:txBody>
      </p:sp>
      <p:sp>
        <p:nvSpPr>
          <p:cNvPr id="4" name="Content Placeholder 7">
            <a:extLst>
              <a:ext uri="{FF2B5EF4-FFF2-40B4-BE49-F238E27FC236}">
                <a16:creationId xmlns:a16="http://schemas.microsoft.com/office/drawing/2014/main" id="{C7F23778-AA2D-3DAA-BAE5-8115D1C14482}"/>
              </a:ext>
            </a:extLst>
          </p:cNvPr>
          <p:cNvSpPr>
            <a:spLocks noGrp="1"/>
          </p:cNvSpPr>
          <p:nvPr>
            <p:ph sz="quarter" idx="14"/>
          </p:nvPr>
        </p:nvSpPr>
        <p:spPr>
          <a:xfrm>
            <a:off x="359966" y="1867205"/>
            <a:ext cx="6044543" cy="3967809"/>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8CC844A9-5FCD-4F36-D819-777BAF06E7C9}"/>
              </a:ext>
            </a:extLst>
          </p:cNvPr>
          <p:cNvSpPr>
            <a:spLocks noGrp="1"/>
          </p:cNvSpPr>
          <p:nvPr>
            <p:ph type="pic" sz="quarter" idx="15"/>
          </p:nvPr>
        </p:nvSpPr>
        <p:spPr>
          <a:xfrm>
            <a:off x="7469580" y="147550"/>
            <a:ext cx="3887629" cy="6188250"/>
          </a:xfrm>
          <a:custGeom>
            <a:avLst/>
            <a:gdLst>
              <a:gd name="connsiteX0" fmla="*/ 349250 w 4114800"/>
              <a:gd name="connsiteY0" fmla="*/ 0 h 6545847"/>
              <a:gd name="connsiteX1" fmla="*/ 2057140 w 4114800"/>
              <a:gd name="connsiteY1" fmla="*/ 0 h 6545847"/>
              <a:gd name="connsiteX2" fmla="*/ 2057400 w 4114800"/>
              <a:gd name="connsiteY2" fmla="*/ 257 h 6545847"/>
              <a:gd name="connsiteX3" fmla="*/ 2057660 w 4114800"/>
              <a:gd name="connsiteY3" fmla="*/ 514 h 6545847"/>
              <a:gd name="connsiteX4" fmla="*/ 3765550 w 4114800"/>
              <a:gd name="connsiteY4" fmla="*/ 514 h 6545847"/>
              <a:gd name="connsiteX5" fmla="*/ 4114800 w 4114800"/>
              <a:gd name="connsiteY5" fmla="*/ 349425 h 6545847"/>
              <a:gd name="connsiteX6" fmla="*/ 4114800 w 4114800"/>
              <a:gd name="connsiteY6" fmla="*/ 5696597 h 6545847"/>
              <a:gd name="connsiteX7" fmla="*/ 3765550 w 4114800"/>
              <a:gd name="connsiteY7" fmla="*/ 6045508 h 6545847"/>
              <a:gd name="connsiteX8" fmla="*/ 2307806 w 4114800"/>
              <a:gd name="connsiteY8" fmla="*/ 6045508 h 6545847"/>
              <a:gd name="connsiteX9" fmla="*/ 2057400 w 4114800"/>
              <a:gd name="connsiteY9" fmla="*/ 6295666 h 6545847"/>
              <a:gd name="connsiteX10" fmla="*/ 1904464 w 4114800"/>
              <a:gd name="connsiteY10" fmla="*/ 6526185 h 6545847"/>
              <a:gd name="connsiteX11" fmla="*/ 1806999 w 4114800"/>
              <a:gd name="connsiteY11" fmla="*/ 6545847 h 6545847"/>
              <a:gd name="connsiteX12" fmla="*/ 349241 w 4114800"/>
              <a:gd name="connsiteY12" fmla="*/ 6545847 h 6545847"/>
              <a:gd name="connsiteX13" fmla="*/ 278864 w 4114800"/>
              <a:gd name="connsiteY13" fmla="*/ 6538758 h 6545847"/>
              <a:gd name="connsiteX14" fmla="*/ 0 w 4114800"/>
              <a:gd name="connsiteY14" fmla="*/ 6196917 h 6545847"/>
              <a:gd name="connsiteX15" fmla="*/ 0 w 4114800"/>
              <a:gd name="connsiteY15" fmla="*/ 348912 h 6545847"/>
              <a:gd name="connsiteX16" fmla="*/ 349250 w 4114800"/>
              <a:gd name="connsiteY16" fmla="*/ 0 h 654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6545847">
                <a:moveTo>
                  <a:pt x="349250" y="0"/>
                </a:moveTo>
                <a:lnTo>
                  <a:pt x="2057140" y="0"/>
                </a:lnTo>
                <a:cubicBezTo>
                  <a:pt x="2057286" y="0"/>
                  <a:pt x="2057400" y="115"/>
                  <a:pt x="2057400" y="257"/>
                </a:cubicBezTo>
                <a:cubicBezTo>
                  <a:pt x="2057400" y="399"/>
                  <a:pt x="2057514" y="514"/>
                  <a:pt x="2057660" y="514"/>
                </a:cubicBezTo>
                <a:lnTo>
                  <a:pt x="3765550" y="514"/>
                </a:lnTo>
                <a:cubicBezTo>
                  <a:pt x="3958436" y="514"/>
                  <a:pt x="4114800" y="156727"/>
                  <a:pt x="4114800" y="349425"/>
                </a:cubicBezTo>
                <a:lnTo>
                  <a:pt x="4114800" y="5696597"/>
                </a:lnTo>
                <a:cubicBezTo>
                  <a:pt x="4114800" y="5889291"/>
                  <a:pt x="3958436" y="6045508"/>
                  <a:pt x="3765550" y="6045508"/>
                </a:cubicBezTo>
                <a:lnTo>
                  <a:pt x="2307806" y="6045508"/>
                </a:lnTo>
                <a:cubicBezTo>
                  <a:pt x="2169509" y="6045508"/>
                  <a:pt x="2057400" y="6157509"/>
                  <a:pt x="2057400" y="6295666"/>
                </a:cubicBezTo>
                <a:cubicBezTo>
                  <a:pt x="2057400" y="6399278"/>
                  <a:pt x="1994339" y="6488199"/>
                  <a:pt x="1904464" y="6526185"/>
                </a:cubicBezTo>
                <a:lnTo>
                  <a:pt x="1806999" y="6545847"/>
                </a:lnTo>
                <a:lnTo>
                  <a:pt x="349241" y="6545847"/>
                </a:lnTo>
                <a:lnTo>
                  <a:pt x="278864" y="6538758"/>
                </a:lnTo>
                <a:cubicBezTo>
                  <a:pt x="119715" y="6506217"/>
                  <a:pt x="0" y="6365514"/>
                  <a:pt x="0" y="6196917"/>
                </a:cubicBezTo>
                <a:lnTo>
                  <a:pt x="0" y="348912"/>
                </a:lnTo>
                <a:cubicBezTo>
                  <a:pt x="0" y="156213"/>
                  <a:pt x="156362" y="0"/>
                  <a:pt x="349250" y="0"/>
                </a:cubicBezTo>
                <a:close/>
              </a:path>
            </a:pathLst>
          </a:custGeom>
          <a:blipFill>
            <a:blip r:embed="rId2">
              <a:alphaModFix amt="60000"/>
            </a:blip>
            <a:stretch>
              <a:fillRect/>
            </a:stretch>
          </a:blipFill>
        </p:spPr>
        <p:txBody>
          <a:bodyPr wrap="square">
            <a:noAutofit/>
          </a:bodyPr>
          <a:lstStyle/>
          <a:p>
            <a:endParaRPr lang="en-US"/>
          </a:p>
        </p:txBody>
      </p:sp>
      <p:sp>
        <p:nvSpPr>
          <p:cNvPr id="11" name="Footer Placeholder 10">
            <a:extLst>
              <a:ext uri="{FF2B5EF4-FFF2-40B4-BE49-F238E27FC236}">
                <a16:creationId xmlns:a16="http://schemas.microsoft.com/office/drawing/2014/main" id="{710852DD-B54D-34C7-9E72-7622C228F7E2}"/>
              </a:ext>
            </a:extLst>
          </p:cNvPr>
          <p:cNvSpPr>
            <a:spLocks noGrp="1"/>
          </p:cNvSpPr>
          <p:nvPr>
            <p:ph type="ftr" sz="quarter" idx="17"/>
          </p:nvPr>
        </p:nvSpPr>
        <p:spPr/>
        <p:txBody>
          <a:bodyPr/>
          <a:lstStyle/>
          <a:p>
            <a:r>
              <a:rPr lang="en-US"/>
              <a:t>Sample Footer Text</a:t>
            </a:r>
          </a:p>
        </p:txBody>
      </p:sp>
      <p:sp>
        <p:nvSpPr>
          <p:cNvPr id="8" name="Date Placeholder 7">
            <a:extLst>
              <a:ext uri="{FF2B5EF4-FFF2-40B4-BE49-F238E27FC236}">
                <a16:creationId xmlns:a16="http://schemas.microsoft.com/office/drawing/2014/main" id="{ACE6582F-8DCF-A2BA-CA1C-F79F735B62D0}"/>
              </a:ext>
            </a:extLst>
          </p:cNvPr>
          <p:cNvSpPr>
            <a:spLocks noGrp="1"/>
          </p:cNvSpPr>
          <p:nvPr>
            <p:ph type="dt" sz="half" idx="16"/>
          </p:nvPr>
        </p:nvSpPr>
        <p:spPr>
          <a:xfrm>
            <a:off x="9647079" y="5994098"/>
            <a:ext cx="1268828" cy="345178"/>
          </a:xfrm>
        </p:spPr>
        <p:txBody>
          <a:bodyPr/>
          <a:lstStyle/>
          <a:p>
            <a:fld id="{6AF84008-CECF-4C4E-8814-FA8FA71DAEEA}" type="datetime1">
              <a:rPr lang="en-US" smtClean="0"/>
              <a:t>4/21/2026</a:t>
            </a:fld>
            <a:endParaRPr lang="en-US"/>
          </a:p>
        </p:txBody>
      </p:sp>
      <p:sp>
        <p:nvSpPr>
          <p:cNvPr id="12" name="Slide Number Placeholder 11">
            <a:extLst>
              <a:ext uri="{FF2B5EF4-FFF2-40B4-BE49-F238E27FC236}">
                <a16:creationId xmlns:a16="http://schemas.microsoft.com/office/drawing/2014/main" id="{B9BD7D67-F60C-B0D5-3BA0-673AE28E15FD}"/>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279969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Picture 12">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17E539D-41A4-764A-4DF7-3869DAB2538F}"/>
              </a:ext>
            </a:extLst>
          </p:cNvPr>
          <p:cNvSpPr>
            <a:spLocks noGrp="1"/>
          </p:cNvSpPr>
          <p:nvPr>
            <p:ph type="title"/>
          </p:nvPr>
        </p:nvSpPr>
        <p:spPr>
          <a:xfrm>
            <a:off x="359966" y="648335"/>
            <a:ext cx="10798968" cy="853823"/>
          </a:xfrm>
        </p:spPr>
        <p:txBody>
          <a:bodyPr anchor="t"/>
          <a:lstStyle/>
          <a:p>
            <a:r>
              <a:rPr lang="en-US"/>
              <a:t>Click to edit Master title style</a:t>
            </a:r>
          </a:p>
        </p:txBody>
      </p:sp>
      <p:sp>
        <p:nvSpPr>
          <p:cNvPr id="17" name="Picture Placeholder 16">
            <a:extLst>
              <a:ext uri="{FF2B5EF4-FFF2-40B4-BE49-F238E27FC236}">
                <a16:creationId xmlns:a16="http://schemas.microsoft.com/office/drawing/2014/main" id="{7D0891CB-CD39-7CF0-8E4B-D8C55C76F3D0}"/>
              </a:ext>
            </a:extLst>
          </p:cNvPr>
          <p:cNvSpPr>
            <a:spLocks noGrp="1"/>
          </p:cNvSpPr>
          <p:nvPr>
            <p:ph type="pic" sz="quarter" idx="15"/>
          </p:nvPr>
        </p:nvSpPr>
        <p:spPr>
          <a:xfrm>
            <a:off x="359966" y="1729900"/>
            <a:ext cx="5183505" cy="4100128"/>
          </a:xfrm>
          <a:custGeom>
            <a:avLst/>
            <a:gdLst>
              <a:gd name="connsiteX0" fmla="*/ 349250 w 5486400"/>
              <a:gd name="connsiteY0" fmla="*/ 0 h 4337060"/>
              <a:gd name="connsiteX1" fmla="*/ 5137150 w 5486400"/>
              <a:gd name="connsiteY1" fmla="*/ 0 h 4337060"/>
              <a:gd name="connsiteX2" fmla="*/ 5486400 w 5486400"/>
              <a:gd name="connsiteY2" fmla="*/ 348740 h 4337060"/>
              <a:gd name="connsiteX3" fmla="*/ 5486400 w 5486400"/>
              <a:gd name="connsiteY3" fmla="*/ 3988320 h 4337060"/>
              <a:gd name="connsiteX4" fmla="*/ 5137150 w 5486400"/>
              <a:gd name="connsiteY4" fmla="*/ 4337060 h 4337060"/>
              <a:gd name="connsiteX5" fmla="*/ 349250 w 5486400"/>
              <a:gd name="connsiteY5" fmla="*/ 4337060 h 4337060"/>
              <a:gd name="connsiteX6" fmla="*/ 0 w 5486400"/>
              <a:gd name="connsiteY6" fmla="*/ 3988320 h 4337060"/>
              <a:gd name="connsiteX7" fmla="*/ 0 w 5486400"/>
              <a:gd name="connsiteY7" fmla="*/ 348740 h 4337060"/>
              <a:gd name="connsiteX8" fmla="*/ 349250 w 5486400"/>
              <a:gd name="connsiteY8" fmla="*/ 0 h 433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6400" h="4337060">
                <a:moveTo>
                  <a:pt x="349250" y="0"/>
                </a:moveTo>
                <a:lnTo>
                  <a:pt x="5137150" y="0"/>
                </a:lnTo>
                <a:cubicBezTo>
                  <a:pt x="5330038" y="0"/>
                  <a:pt x="5486400" y="156136"/>
                  <a:pt x="5486400" y="348740"/>
                </a:cubicBezTo>
                <a:lnTo>
                  <a:pt x="5486400" y="3988320"/>
                </a:lnTo>
                <a:cubicBezTo>
                  <a:pt x="5486400" y="4180925"/>
                  <a:pt x="5330038" y="4337060"/>
                  <a:pt x="5137150" y="4337060"/>
                </a:cubicBezTo>
                <a:lnTo>
                  <a:pt x="349250" y="4337060"/>
                </a:lnTo>
                <a:cubicBezTo>
                  <a:pt x="156364" y="4337060"/>
                  <a:pt x="0" y="4180925"/>
                  <a:pt x="0" y="3988320"/>
                </a:cubicBezTo>
                <a:lnTo>
                  <a:pt x="0" y="348740"/>
                </a:lnTo>
                <a:cubicBezTo>
                  <a:pt x="0" y="156136"/>
                  <a:pt x="156364" y="0"/>
                  <a:pt x="349250" y="0"/>
                </a:cubicBezTo>
                <a:close/>
              </a:path>
            </a:pathLst>
          </a:custGeom>
          <a:blipFill>
            <a:blip r:embed="rId2">
              <a:alphaModFix amt="60000"/>
            </a:blip>
            <a:stretch>
              <a:fillRect/>
            </a:stretch>
          </a:blipFill>
        </p:spPr>
        <p:txBody>
          <a:bodyPr wrap="square">
            <a:noAutofit/>
          </a:bodyPr>
          <a:lstStyle/>
          <a:p>
            <a:endParaRPr lang="en-US"/>
          </a:p>
        </p:txBody>
      </p:sp>
      <p:sp>
        <p:nvSpPr>
          <p:cNvPr id="2" name="Content Placeholder 7">
            <a:extLst>
              <a:ext uri="{FF2B5EF4-FFF2-40B4-BE49-F238E27FC236}">
                <a16:creationId xmlns:a16="http://schemas.microsoft.com/office/drawing/2014/main" id="{4ECA27BB-D0F8-2A5A-E8E3-F36153E9A08B}"/>
              </a:ext>
            </a:extLst>
          </p:cNvPr>
          <p:cNvSpPr>
            <a:spLocks noGrp="1"/>
          </p:cNvSpPr>
          <p:nvPr>
            <p:ph sz="quarter" idx="14"/>
          </p:nvPr>
        </p:nvSpPr>
        <p:spPr>
          <a:xfrm>
            <a:off x="6623367" y="1728894"/>
            <a:ext cx="4535567" cy="4106121"/>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20">
            <a:extLst>
              <a:ext uri="{FF2B5EF4-FFF2-40B4-BE49-F238E27FC236}">
                <a16:creationId xmlns:a16="http://schemas.microsoft.com/office/drawing/2014/main" id="{4E0ADA83-DE1E-DC24-E36B-98CC058AF41A}"/>
              </a:ext>
            </a:extLst>
          </p:cNvPr>
          <p:cNvSpPr>
            <a:spLocks noGrp="1"/>
          </p:cNvSpPr>
          <p:nvPr>
            <p:ph type="ftr" sz="quarter" idx="17"/>
          </p:nvPr>
        </p:nvSpPr>
        <p:spPr/>
        <p:txBody>
          <a:bodyPr/>
          <a:lstStyle/>
          <a:p>
            <a:r>
              <a:rPr lang="en-US"/>
              <a:t>Sample Footer Text</a:t>
            </a:r>
          </a:p>
        </p:txBody>
      </p:sp>
      <p:sp>
        <p:nvSpPr>
          <p:cNvPr id="20" name="Date Placeholder 19">
            <a:extLst>
              <a:ext uri="{FF2B5EF4-FFF2-40B4-BE49-F238E27FC236}">
                <a16:creationId xmlns:a16="http://schemas.microsoft.com/office/drawing/2014/main" id="{D5E3AAA1-460F-8482-6ADF-65CE2214C38A}"/>
              </a:ext>
            </a:extLst>
          </p:cNvPr>
          <p:cNvSpPr>
            <a:spLocks noGrp="1"/>
          </p:cNvSpPr>
          <p:nvPr>
            <p:ph type="dt" sz="half" idx="16"/>
          </p:nvPr>
        </p:nvSpPr>
        <p:spPr/>
        <p:txBody>
          <a:bodyPr/>
          <a:lstStyle/>
          <a:p>
            <a:fld id="{5F3A8F1C-349F-4D40-A069-7D38D41B5261}" type="datetime1">
              <a:rPr lang="en-US" smtClean="0"/>
              <a:t>4/21/2026</a:t>
            </a:fld>
            <a:endParaRPr lang="en-US"/>
          </a:p>
        </p:txBody>
      </p:sp>
      <p:sp>
        <p:nvSpPr>
          <p:cNvPr id="22" name="Slide Number Placeholder 21">
            <a:extLst>
              <a:ext uri="{FF2B5EF4-FFF2-40B4-BE49-F238E27FC236}">
                <a16:creationId xmlns:a16="http://schemas.microsoft.com/office/drawing/2014/main" id="{2426F5E3-3198-CD22-65DC-349FF7BA35FE}"/>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6212472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Picture 13">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E22DB0-7762-81D2-A14F-8B60FD58FFB9}"/>
              </a:ext>
            </a:extLst>
          </p:cNvPr>
          <p:cNvSpPr>
            <a:spLocks noGrp="1"/>
          </p:cNvSpPr>
          <p:nvPr>
            <p:ph type="title"/>
          </p:nvPr>
        </p:nvSpPr>
        <p:spPr>
          <a:xfrm>
            <a:off x="359966" y="648335"/>
            <a:ext cx="10793206" cy="853823"/>
          </a:xfrm>
        </p:spPr>
        <p:txBody>
          <a:bodyPr anchor="t"/>
          <a:lstStyle/>
          <a:p>
            <a:r>
              <a:rPr lang="en-US"/>
              <a:t>Click to edit Master title style</a:t>
            </a:r>
          </a:p>
        </p:txBody>
      </p:sp>
      <p:sp>
        <p:nvSpPr>
          <p:cNvPr id="3" name="Content Placeholder 7">
            <a:extLst>
              <a:ext uri="{FF2B5EF4-FFF2-40B4-BE49-F238E27FC236}">
                <a16:creationId xmlns:a16="http://schemas.microsoft.com/office/drawing/2014/main" id="{60D5937C-CA57-3862-2FCF-C4FC1366F4BD}"/>
              </a:ext>
            </a:extLst>
          </p:cNvPr>
          <p:cNvSpPr>
            <a:spLocks noGrp="1"/>
          </p:cNvSpPr>
          <p:nvPr>
            <p:ph sz="quarter" idx="14"/>
          </p:nvPr>
        </p:nvSpPr>
        <p:spPr>
          <a:xfrm>
            <a:off x="359966" y="1728894"/>
            <a:ext cx="3671649" cy="4106121"/>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22D281A9-5EBB-EB40-69FF-2C02AF0BF35C}"/>
              </a:ext>
            </a:extLst>
          </p:cNvPr>
          <p:cNvSpPr>
            <a:spLocks noGrp="1"/>
          </p:cNvSpPr>
          <p:nvPr>
            <p:ph type="pic" sz="quarter" idx="15"/>
          </p:nvPr>
        </p:nvSpPr>
        <p:spPr>
          <a:xfrm>
            <a:off x="5111512" y="1731891"/>
            <a:ext cx="6047423" cy="4100127"/>
          </a:xfrm>
          <a:custGeom>
            <a:avLst/>
            <a:gdLst>
              <a:gd name="connsiteX0" fmla="*/ 349250 w 6400800"/>
              <a:gd name="connsiteY0" fmla="*/ 0 h 4337059"/>
              <a:gd name="connsiteX1" fmla="*/ 6051550 w 6400800"/>
              <a:gd name="connsiteY1" fmla="*/ 0 h 4337059"/>
              <a:gd name="connsiteX2" fmla="*/ 6400800 w 6400800"/>
              <a:gd name="connsiteY2" fmla="*/ 348740 h 4337059"/>
              <a:gd name="connsiteX3" fmla="*/ 6400800 w 6400800"/>
              <a:gd name="connsiteY3" fmla="*/ 3988319 h 4337059"/>
              <a:gd name="connsiteX4" fmla="*/ 6051550 w 6400800"/>
              <a:gd name="connsiteY4" fmla="*/ 4337059 h 4337059"/>
              <a:gd name="connsiteX5" fmla="*/ 349250 w 6400800"/>
              <a:gd name="connsiteY5" fmla="*/ 4337059 h 4337059"/>
              <a:gd name="connsiteX6" fmla="*/ 0 w 6400800"/>
              <a:gd name="connsiteY6" fmla="*/ 3988319 h 4337059"/>
              <a:gd name="connsiteX7" fmla="*/ 0 w 6400800"/>
              <a:gd name="connsiteY7" fmla="*/ 348740 h 4337059"/>
              <a:gd name="connsiteX8" fmla="*/ 349250 w 6400800"/>
              <a:gd name="connsiteY8" fmla="*/ 0 h 433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800" h="4337059">
                <a:moveTo>
                  <a:pt x="349250" y="0"/>
                </a:moveTo>
                <a:lnTo>
                  <a:pt x="6051550" y="0"/>
                </a:lnTo>
                <a:cubicBezTo>
                  <a:pt x="6244438" y="0"/>
                  <a:pt x="6400800" y="156136"/>
                  <a:pt x="6400800" y="348740"/>
                </a:cubicBezTo>
                <a:lnTo>
                  <a:pt x="6400800" y="3988319"/>
                </a:lnTo>
                <a:cubicBezTo>
                  <a:pt x="6400800" y="4180925"/>
                  <a:pt x="6244438" y="4337059"/>
                  <a:pt x="6051550" y="4337059"/>
                </a:cubicBezTo>
                <a:lnTo>
                  <a:pt x="349250" y="4337059"/>
                </a:lnTo>
                <a:cubicBezTo>
                  <a:pt x="156364" y="4337059"/>
                  <a:pt x="0" y="4180925"/>
                  <a:pt x="0" y="3988319"/>
                </a:cubicBezTo>
                <a:lnTo>
                  <a:pt x="0" y="348740"/>
                </a:lnTo>
                <a:cubicBezTo>
                  <a:pt x="0" y="156136"/>
                  <a:pt x="156364" y="0"/>
                  <a:pt x="349250" y="0"/>
                </a:cubicBezTo>
                <a:close/>
              </a:path>
            </a:pathLst>
          </a:custGeom>
          <a:blipFill>
            <a:blip r:embed="rId2">
              <a:alphaModFix amt="60000"/>
            </a:blip>
            <a:stretch>
              <a:fillRect/>
            </a:stretch>
          </a:blipFill>
        </p:spPr>
        <p:txBody>
          <a:bodyPr wrap="square">
            <a:noAutofit/>
          </a:bodyPr>
          <a:lstStyle/>
          <a:p>
            <a:endParaRPr lang="en-US"/>
          </a:p>
        </p:txBody>
      </p:sp>
      <p:sp>
        <p:nvSpPr>
          <p:cNvPr id="17" name="Footer Placeholder 16">
            <a:extLst>
              <a:ext uri="{FF2B5EF4-FFF2-40B4-BE49-F238E27FC236}">
                <a16:creationId xmlns:a16="http://schemas.microsoft.com/office/drawing/2014/main" id="{3DD0AF09-ED67-31D2-F311-9190CDEC29B9}"/>
              </a:ext>
            </a:extLst>
          </p:cNvPr>
          <p:cNvSpPr>
            <a:spLocks noGrp="1"/>
          </p:cNvSpPr>
          <p:nvPr>
            <p:ph type="ftr" sz="quarter" idx="17"/>
          </p:nvPr>
        </p:nvSpPr>
        <p:spPr/>
        <p:txBody>
          <a:bodyPr/>
          <a:lstStyle/>
          <a:p>
            <a:r>
              <a:rPr lang="en-US"/>
              <a:t>Sample Footer Text</a:t>
            </a:r>
          </a:p>
        </p:txBody>
      </p:sp>
      <p:sp>
        <p:nvSpPr>
          <p:cNvPr id="16" name="Date Placeholder 15">
            <a:extLst>
              <a:ext uri="{FF2B5EF4-FFF2-40B4-BE49-F238E27FC236}">
                <a16:creationId xmlns:a16="http://schemas.microsoft.com/office/drawing/2014/main" id="{21377DD6-5462-66F7-A829-133D33C0B93B}"/>
              </a:ext>
            </a:extLst>
          </p:cNvPr>
          <p:cNvSpPr>
            <a:spLocks noGrp="1"/>
          </p:cNvSpPr>
          <p:nvPr>
            <p:ph type="dt" sz="half" idx="16"/>
          </p:nvPr>
        </p:nvSpPr>
        <p:spPr/>
        <p:txBody>
          <a:bodyPr/>
          <a:lstStyle/>
          <a:p>
            <a:fld id="{93F60926-2D52-7E43-9B2B-7315B4A2BF0B}" type="datetime1">
              <a:rPr lang="en-US" smtClean="0"/>
              <a:t>4/21/2026</a:t>
            </a:fld>
            <a:endParaRPr lang="en-US"/>
          </a:p>
        </p:txBody>
      </p:sp>
      <p:sp>
        <p:nvSpPr>
          <p:cNvPr id="18" name="Slide Number Placeholder 17">
            <a:extLst>
              <a:ext uri="{FF2B5EF4-FFF2-40B4-BE49-F238E27FC236}">
                <a16:creationId xmlns:a16="http://schemas.microsoft.com/office/drawing/2014/main" id="{F11DD33E-851E-3928-D48D-DACBE36AABEF}"/>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867225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Picture 14">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FBD57C-3F77-67B8-C202-5C1CF2E93464}"/>
              </a:ext>
            </a:extLst>
          </p:cNvPr>
          <p:cNvSpPr>
            <a:spLocks noGrp="1"/>
          </p:cNvSpPr>
          <p:nvPr>
            <p:ph type="title"/>
          </p:nvPr>
        </p:nvSpPr>
        <p:spPr>
          <a:xfrm>
            <a:off x="359966" y="648335"/>
            <a:ext cx="10798969" cy="853823"/>
          </a:xfrm>
        </p:spPr>
        <p:txBody>
          <a:bodyPr anchor="t"/>
          <a:lstStyle/>
          <a:p>
            <a:r>
              <a:rPr lang="en-US"/>
              <a:t>Click to edit Master title style</a:t>
            </a:r>
          </a:p>
        </p:txBody>
      </p:sp>
      <p:sp>
        <p:nvSpPr>
          <p:cNvPr id="3" name="Content Placeholder 7">
            <a:extLst>
              <a:ext uri="{FF2B5EF4-FFF2-40B4-BE49-F238E27FC236}">
                <a16:creationId xmlns:a16="http://schemas.microsoft.com/office/drawing/2014/main" id="{0EB57046-E963-50F3-40A6-9F507864EDA4}"/>
              </a:ext>
            </a:extLst>
          </p:cNvPr>
          <p:cNvSpPr>
            <a:spLocks noGrp="1"/>
          </p:cNvSpPr>
          <p:nvPr>
            <p:ph sz="quarter" idx="14"/>
          </p:nvPr>
        </p:nvSpPr>
        <p:spPr>
          <a:xfrm>
            <a:off x="359966" y="1728894"/>
            <a:ext cx="4535567" cy="4106121"/>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6A3E366D-68C4-CD6B-3D8C-CDF1FD790000}"/>
              </a:ext>
            </a:extLst>
          </p:cNvPr>
          <p:cNvSpPr>
            <a:spLocks noGrp="1"/>
          </p:cNvSpPr>
          <p:nvPr>
            <p:ph type="pic" sz="quarter" idx="15"/>
          </p:nvPr>
        </p:nvSpPr>
        <p:spPr>
          <a:xfrm>
            <a:off x="5975429" y="1729900"/>
            <a:ext cx="5183505" cy="4100128"/>
          </a:xfrm>
          <a:custGeom>
            <a:avLst/>
            <a:gdLst>
              <a:gd name="connsiteX0" fmla="*/ 349250 w 5486400"/>
              <a:gd name="connsiteY0" fmla="*/ 0 h 4337060"/>
              <a:gd name="connsiteX1" fmla="*/ 5137150 w 5486400"/>
              <a:gd name="connsiteY1" fmla="*/ 0 h 4337060"/>
              <a:gd name="connsiteX2" fmla="*/ 5486400 w 5486400"/>
              <a:gd name="connsiteY2" fmla="*/ 348740 h 4337060"/>
              <a:gd name="connsiteX3" fmla="*/ 5486400 w 5486400"/>
              <a:gd name="connsiteY3" fmla="*/ 3988320 h 4337060"/>
              <a:gd name="connsiteX4" fmla="*/ 5137150 w 5486400"/>
              <a:gd name="connsiteY4" fmla="*/ 4337060 h 4337060"/>
              <a:gd name="connsiteX5" fmla="*/ 349250 w 5486400"/>
              <a:gd name="connsiteY5" fmla="*/ 4337060 h 4337060"/>
              <a:gd name="connsiteX6" fmla="*/ 0 w 5486400"/>
              <a:gd name="connsiteY6" fmla="*/ 3988320 h 4337060"/>
              <a:gd name="connsiteX7" fmla="*/ 0 w 5486400"/>
              <a:gd name="connsiteY7" fmla="*/ 348740 h 4337060"/>
              <a:gd name="connsiteX8" fmla="*/ 349250 w 5486400"/>
              <a:gd name="connsiteY8" fmla="*/ 0 h 433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6400" h="4337060">
                <a:moveTo>
                  <a:pt x="349250" y="0"/>
                </a:moveTo>
                <a:lnTo>
                  <a:pt x="5137150" y="0"/>
                </a:lnTo>
                <a:cubicBezTo>
                  <a:pt x="5330038" y="0"/>
                  <a:pt x="5486400" y="156136"/>
                  <a:pt x="5486400" y="348740"/>
                </a:cubicBezTo>
                <a:lnTo>
                  <a:pt x="5486400" y="3988320"/>
                </a:lnTo>
                <a:cubicBezTo>
                  <a:pt x="5486400" y="4180925"/>
                  <a:pt x="5330038" y="4337060"/>
                  <a:pt x="5137150" y="4337060"/>
                </a:cubicBezTo>
                <a:lnTo>
                  <a:pt x="349250" y="4337060"/>
                </a:lnTo>
                <a:cubicBezTo>
                  <a:pt x="156364" y="4337060"/>
                  <a:pt x="0" y="4180925"/>
                  <a:pt x="0" y="3988320"/>
                </a:cubicBezTo>
                <a:lnTo>
                  <a:pt x="0" y="348740"/>
                </a:lnTo>
                <a:cubicBezTo>
                  <a:pt x="0" y="156136"/>
                  <a:pt x="156364" y="0"/>
                  <a:pt x="349250" y="0"/>
                </a:cubicBezTo>
                <a:close/>
              </a:path>
            </a:pathLst>
          </a:custGeom>
          <a:blipFill>
            <a:blip r:embed="rId2">
              <a:alphaModFix amt="60000"/>
            </a:blip>
            <a:stretch>
              <a:fillRect/>
            </a:stretch>
          </a:blipFill>
        </p:spPr>
        <p:txBody>
          <a:bodyPr wrap="square">
            <a:noAutofit/>
          </a:bodyPr>
          <a:lstStyle/>
          <a:p>
            <a:endParaRPr lang="en-US"/>
          </a:p>
        </p:txBody>
      </p:sp>
      <p:sp>
        <p:nvSpPr>
          <p:cNvPr id="12" name="Footer Placeholder 11">
            <a:extLst>
              <a:ext uri="{FF2B5EF4-FFF2-40B4-BE49-F238E27FC236}">
                <a16:creationId xmlns:a16="http://schemas.microsoft.com/office/drawing/2014/main" id="{FA3168BB-AC02-FC23-04AB-910062295BB2}"/>
              </a:ext>
            </a:extLst>
          </p:cNvPr>
          <p:cNvSpPr>
            <a:spLocks noGrp="1"/>
          </p:cNvSpPr>
          <p:nvPr>
            <p:ph type="ftr" sz="quarter" idx="17"/>
          </p:nvPr>
        </p:nvSpPr>
        <p:spPr/>
        <p:txBody>
          <a:bodyPr/>
          <a:lstStyle/>
          <a:p>
            <a:r>
              <a:rPr lang="en-US"/>
              <a:t>Sample Footer Text</a:t>
            </a:r>
          </a:p>
        </p:txBody>
      </p:sp>
      <p:sp>
        <p:nvSpPr>
          <p:cNvPr id="10" name="Date Placeholder 9">
            <a:extLst>
              <a:ext uri="{FF2B5EF4-FFF2-40B4-BE49-F238E27FC236}">
                <a16:creationId xmlns:a16="http://schemas.microsoft.com/office/drawing/2014/main" id="{2C56068B-9B89-AB64-F0FA-49FF37197639}"/>
              </a:ext>
            </a:extLst>
          </p:cNvPr>
          <p:cNvSpPr>
            <a:spLocks noGrp="1"/>
          </p:cNvSpPr>
          <p:nvPr>
            <p:ph type="dt" sz="half" idx="16"/>
          </p:nvPr>
        </p:nvSpPr>
        <p:spPr/>
        <p:txBody>
          <a:bodyPr/>
          <a:lstStyle/>
          <a:p>
            <a:fld id="{9B5E51FC-CBC9-9843-92FD-38CACF39D773}" type="datetime1">
              <a:rPr lang="en-US" smtClean="0"/>
              <a:t>4/21/2026</a:t>
            </a:fld>
            <a:endParaRPr lang="en-US"/>
          </a:p>
        </p:txBody>
      </p:sp>
      <p:sp>
        <p:nvSpPr>
          <p:cNvPr id="14" name="Slide Number Placeholder 13">
            <a:extLst>
              <a:ext uri="{FF2B5EF4-FFF2-40B4-BE49-F238E27FC236}">
                <a16:creationId xmlns:a16="http://schemas.microsoft.com/office/drawing/2014/main" id="{9B58EFC6-5EFD-40A4-C04B-5D2E6AA36C1D}"/>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3548595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Picture 15">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7B64117-148B-10E8-7721-A4C85F0BDEAD}"/>
              </a:ext>
            </a:extLst>
          </p:cNvPr>
          <p:cNvSpPr>
            <a:spLocks noGrp="1"/>
          </p:cNvSpPr>
          <p:nvPr>
            <p:ph type="title"/>
          </p:nvPr>
        </p:nvSpPr>
        <p:spPr>
          <a:xfrm>
            <a:off x="4679555" y="648336"/>
            <a:ext cx="6479380" cy="864447"/>
          </a:xfrm>
          <a:prstGeom prst="rect">
            <a:avLst/>
          </a:prstGeom>
        </p:spPr>
        <p:txBody>
          <a:bodyPr anchor="t"/>
          <a:lstStyle/>
          <a:p>
            <a:r>
              <a:rPr lang="en-US"/>
              <a:t>Click to edit Master title style</a:t>
            </a:r>
          </a:p>
        </p:txBody>
      </p:sp>
      <p:sp>
        <p:nvSpPr>
          <p:cNvPr id="8" name="Picture Placeholder 7">
            <a:extLst>
              <a:ext uri="{FF2B5EF4-FFF2-40B4-BE49-F238E27FC236}">
                <a16:creationId xmlns:a16="http://schemas.microsoft.com/office/drawing/2014/main" id="{0252FBA1-367D-3AEB-02AF-54E0FEFD2598}"/>
              </a:ext>
            </a:extLst>
          </p:cNvPr>
          <p:cNvSpPr>
            <a:spLocks noGrp="1"/>
          </p:cNvSpPr>
          <p:nvPr>
            <p:ph type="pic" sz="quarter" idx="15"/>
          </p:nvPr>
        </p:nvSpPr>
        <p:spPr>
          <a:xfrm>
            <a:off x="143986" y="151038"/>
            <a:ext cx="3455670" cy="6188238"/>
          </a:xfrm>
          <a:custGeom>
            <a:avLst/>
            <a:gdLst>
              <a:gd name="connsiteX0" fmla="*/ 1829315 w 3657600"/>
              <a:gd name="connsiteY0" fmla="*/ 0 h 6545835"/>
              <a:gd name="connsiteX1" fmla="*/ 3308351 w 3657600"/>
              <a:gd name="connsiteY1" fmla="*/ 0 h 6545835"/>
              <a:gd name="connsiteX2" fmla="*/ 3650506 w 3657600"/>
              <a:gd name="connsiteY2" fmla="*/ 278594 h 6545835"/>
              <a:gd name="connsiteX3" fmla="*/ 3657600 w 3657600"/>
              <a:gd name="connsiteY3" fmla="*/ 348902 h 6545835"/>
              <a:gd name="connsiteX4" fmla="*/ 3657600 w 3657600"/>
              <a:gd name="connsiteY4" fmla="*/ 6196927 h 6545835"/>
              <a:gd name="connsiteX5" fmla="*/ 3650506 w 3657600"/>
              <a:gd name="connsiteY5" fmla="*/ 6267227 h 6545835"/>
              <a:gd name="connsiteX6" fmla="*/ 3378738 w 3657600"/>
              <a:gd name="connsiteY6" fmla="*/ 6538746 h 6545835"/>
              <a:gd name="connsiteX7" fmla="*/ 3308362 w 3657600"/>
              <a:gd name="connsiteY7" fmla="*/ 6545835 h 6545835"/>
              <a:gd name="connsiteX8" fmla="*/ 2078941 w 3657600"/>
              <a:gd name="connsiteY8" fmla="*/ 6545835 h 6545835"/>
              <a:gd name="connsiteX9" fmla="*/ 1981579 w 3657600"/>
              <a:gd name="connsiteY9" fmla="*/ 6526195 h 6545835"/>
              <a:gd name="connsiteX10" fmla="*/ 1828801 w 3657600"/>
              <a:gd name="connsiteY10" fmla="*/ 6295926 h 6545835"/>
              <a:gd name="connsiteX11" fmla="*/ 1578655 w 3657600"/>
              <a:gd name="connsiteY11" fmla="*/ 6046022 h 6545835"/>
              <a:gd name="connsiteX12" fmla="*/ 349250 w 3657600"/>
              <a:gd name="connsiteY12" fmla="*/ 6046022 h 6545835"/>
              <a:gd name="connsiteX13" fmla="*/ 0 w 3657600"/>
              <a:gd name="connsiteY13" fmla="*/ 5697110 h 6545835"/>
              <a:gd name="connsiteX14" fmla="*/ 0 w 3657600"/>
              <a:gd name="connsiteY14" fmla="*/ 349940 h 6545835"/>
              <a:gd name="connsiteX15" fmla="*/ 349250 w 3657600"/>
              <a:gd name="connsiteY15" fmla="*/ 1028 h 6545835"/>
              <a:gd name="connsiteX16" fmla="*/ 1828286 w 3657600"/>
              <a:gd name="connsiteY16" fmla="*/ 1028 h 6545835"/>
              <a:gd name="connsiteX17" fmla="*/ 1828801 w 3657600"/>
              <a:gd name="connsiteY17" fmla="*/ 514 h 6545835"/>
              <a:gd name="connsiteX18" fmla="*/ 1829315 w 3657600"/>
              <a:gd name="connsiteY18" fmla="*/ 0 h 654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0" h="6545835">
                <a:moveTo>
                  <a:pt x="1829315" y="0"/>
                </a:moveTo>
                <a:lnTo>
                  <a:pt x="3308351" y="0"/>
                </a:lnTo>
                <a:cubicBezTo>
                  <a:pt x="3477128" y="0"/>
                  <a:pt x="3617940" y="119601"/>
                  <a:pt x="3650506" y="278594"/>
                </a:cubicBezTo>
                <a:lnTo>
                  <a:pt x="3657600" y="348902"/>
                </a:lnTo>
                <a:lnTo>
                  <a:pt x="3657600" y="6196927"/>
                </a:lnTo>
                <a:lnTo>
                  <a:pt x="3650506" y="6267227"/>
                </a:lnTo>
                <a:cubicBezTo>
                  <a:pt x="3622592" y="6403496"/>
                  <a:pt x="3515151" y="6510853"/>
                  <a:pt x="3378738" y="6538746"/>
                </a:cubicBezTo>
                <a:lnTo>
                  <a:pt x="3308362" y="6545835"/>
                </a:lnTo>
                <a:lnTo>
                  <a:pt x="2078941" y="6545835"/>
                </a:lnTo>
                <a:lnTo>
                  <a:pt x="1981579" y="6526195"/>
                </a:lnTo>
                <a:cubicBezTo>
                  <a:pt x="1891798" y="6488252"/>
                  <a:pt x="1828801" y="6399429"/>
                  <a:pt x="1828801" y="6295926"/>
                </a:cubicBezTo>
                <a:cubicBezTo>
                  <a:pt x="1828801" y="6157909"/>
                  <a:pt x="1716806" y="6046022"/>
                  <a:pt x="1578655" y="6046022"/>
                </a:cubicBezTo>
                <a:lnTo>
                  <a:pt x="349250" y="6046022"/>
                </a:lnTo>
                <a:cubicBezTo>
                  <a:pt x="156364" y="6046022"/>
                  <a:pt x="0" y="5889805"/>
                  <a:pt x="0" y="5697110"/>
                </a:cubicBezTo>
                <a:lnTo>
                  <a:pt x="0" y="349940"/>
                </a:lnTo>
                <a:cubicBezTo>
                  <a:pt x="0" y="157241"/>
                  <a:pt x="156364" y="1028"/>
                  <a:pt x="349250" y="1028"/>
                </a:cubicBezTo>
                <a:lnTo>
                  <a:pt x="1828286" y="1028"/>
                </a:lnTo>
                <a:cubicBezTo>
                  <a:pt x="1828572" y="1028"/>
                  <a:pt x="1828801" y="798"/>
                  <a:pt x="1828801" y="514"/>
                </a:cubicBezTo>
                <a:cubicBezTo>
                  <a:pt x="1828801" y="230"/>
                  <a:pt x="1829029" y="0"/>
                  <a:pt x="1829315" y="0"/>
                </a:cubicBezTo>
                <a:close/>
              </a:path>
            </a:pathLst>
          </a:custGeom>
          <a:blipFill>
            <a:blip r:embed="rId2">
              <a:alphaModFix amt="60000"/>
            </a:blip>
            <a:stretch>
              <a:fillRect/>
            </a:stretch>
          </a:blipFill>
        </p:spPr>
        <p:txBody>
          <a:bodyPr wrap="square">
            <a:noAutofit/>
          </a:bodyPr>
          <a:lstStyle/>
          <a:p>
            <a:endParaRPr lang="en-US"/>
          </a:p>
        </p:txBody>
      </p:sp>
      <p:sp>
        <p:nvSpPr>
          <p:cNvPr id="7" name="Content Placeholder 7">
            <a:extLst>
              <a:ext uri="{FF2B5EF4-FFF2-40B4-BE49-F238E27FC236}">
                <a16:creationId xmlns:a16="http://schemas.microsoft.com/office/drawing/2014/main" id="{679495B1-3D42-5CC6-1177-BBB5CCDEF14A}"/>
              </a:ext>
            </a:extLst>
          </p:cNvPr>
          <p:cNvSpPr>
            <a:spLocks noGrp="1"/>
          </p:cNvSpPr>
          <p:nvPr>
            <p:ph sz="quarter" idx="14"/>
          </p:nvPr>
        </p:nvSpPr>
        <p:spPr>
          <a:xfrm>
            <a:off x="4679553" y="1664754"/>
            <a:ext cx="6479381" cy="4170260"/>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CE554734-17E5-A778-C85A-403D40853237}"/>
              </a:ext>
            </a:extLst>
          </p:cNvPr>
          <p:cNvSpPr>
            <a:spLocks noGrp="1"/>
          </p:cNvSpPr>
          <p:nvPr>
            <p:ph type="ftr" sz="quarter" idx="17"/>
          </p:nvPr>
        </p:nvSpPr>
        <p:spPr>
          <a:xfrm>
            <a:off x="143986" y="6000320"/>
            <a:ext cx="1511856" cy="345178"/>
          </a:xfrm>
        </p:spPr>
        <p:txBody>
          <a:bodyPr/>
          <a:lstStyle/>
          <a:p>
            <a:r>
              <a:rPr lang="en-US"/>
              <a:t>Sample Footer Text</a:t>
            </a:r>
          </a:p>
        </p:txBody>
      </p:sp>
      <p:sp>
        <p:nvSpPr>
          <p:cNvPr id="9" name="Date Placeholder 8">
            <a:extLst>
              <a:ext uri="{FF2B5EF4-FFF2-40B4-BE49-F238E27FC236}">
                <a16:creationId xmlns:a16="http://schemas.microsoft.com/office/drawing/2014/main" id="{5BC33B0E-C66A-052A-1E5D-E52A78CEE491}"/>
              </a:ext>
            </a:extLst>
          </p:cNvPr>
          <p:cNvSpPr>
            <a:spLocks noGrp="1"/>
          </p:cNvSpPr>
          <p:nvPr>
            <p:ph type="dt" sz="half" idx="16"/>
          </p:nvPr>
        </p:nvSpPr>
        <p:spPr/>
        <p:txBody>
          <a:bodyPr/>
          <a:lstStyle/>
          <a:p>
            <a:fld id="{7B7AA9A6-1052-6144-AEF7-DAB3DC5C1870}" type="datetime1">
              <a:rPr lang="en-US" smtClean="0"/>
              <a:t>4/21/2026</a:t>
            </a:fld>
            <a:endParaRPr lang="en-US"/>
          </a:p>
        </p:txBody>
      </p:sp>
      <p:sp>
        <p:nvSpPr>
          <p:cNvPr id="11" name="Slide Number Placeholder 10">
            <a:extLst>
              <a:ext uri="{FF2B5EF4-FFF2-40B4-BE49-F238E27FC236}">
                <a16:creationId xmlns:a16="http://schemas.microsoft.com/office/drawing/2014/main" id="{397DD097-90E0-2A9F-AAFE-460FC67E9A10}"/>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81035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Picture 16">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7EC580-88DE-56DE-5258-9F16851E9486}"/>
              </a:ext>
            </a:extLst>
          </p:cNvPr>
          <p:cNvSpPr>
            <a:spLocks noGrp="1"/>
          </p:cNvSpPr>
          <p:nvPr>
            <p:ph type="title"/>
          </p:nvPr>
        </p:nvSpPr>
        <p:spPr>
          <a:xfrm>
            <a:off x="359967" y="648336"/>
            <a:ext cx="6479380" cy="864447"/>
          </a:xfrm>
          <a:prstGeom prst="rect">
            <a:avLst/>
          </a:prstGeom>
        </p:spPr>
        <p:txBody>
          <a:bodyPr anchor="t"/>
          <a:lstStyle/>
          <a:p>
            <a:r>
              <a:rPr lang="en-US"/>
              <a:t>Click to edit Master title style</a:t>
            </a:r>
          </a:p>
        </p:txBody>
      </p:sp>
      <p:sp>
        <p:nvSpPr>
          <p:cNvPr id="4" name="Content Placeholder 7">
            <a:extLst>
              <a:ext uri="{FF2B5EF4-FFF2-40B4-BE49-F238E27FC236}">
                <a16:creationId xmlns:a16="http://schemas.microsoft.com/office/drawing/2014/main" id="{C0C3FF79-59DB-9A09-BAE9-314BF322E5E3}"/>
              </a:ext>
            </a:extLst>
          </p:cNvPr>
          <p:cNvSpPr>
            <a:spLocks noGrp="1"/>
          </p:cNvSpPr>
          <p:nvPr>
            <p:ph sz="quarter" idx="14"/>
          </p:nvPr>
        </p:nvSpPr>
        <p:spPr>
          <a:xfrm>
            <a:off x="359966" y="1664754"/>
            <a:ext cx="6479381" cy="4170260"/>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3964543-7DAC-0CE9-CE60-91786FE74153}"/>
              </a:ext>
            </a:extLst>
          </p:cNvPr>
          <p:cNvSpPr>
            <a:spLocks noGrp="1"/>
          </p:cNvSpPr>
          <p:nvPr>
            <p:ph type="pic" sz="quarter" idx="15"/>
          </p:nvPr>
        </p:nvSpPr>
        <p:spPr>
          <a:xfrm>
            <a:off x="7919244" y="144075"/>
            <a:ext cx="3455670" cy="6188238"/>
          </a:xfrm>
          <a:custGeom>
            <a:avLst/>
            <a:gdLst>
              <a:gd name="connsiteX0" fmla="*/ 349250 w 3657600"/>
              <a:gd name="connsiteY0" fmla="*/ 0 h 6545835"/>
              <a:gd name="connsiteX1" fmla="*/ 1828286 w 3657600"/>
              <a:gd name="connsiteY1" fmla="*/ 0 h 6545835"/>
              <a:gd name="connsiteX2" fmla="*/ 1828800 w 3657600"/>
              <a:gd name="connsiteY2" fmla="*/ 514 h 6545835"/>
              <a:gd name="connsiteX3" fmla="*/ 1829315 w 3657600"/>
              <a:gd name="connsiteY3" fmla="*/ 1028 h 6545835"/>
              <a:gd name="connsiteX4" fmla="*/ 3308351 w 3657600"/>
              <a:gd name="connsiteY4" fmla="*/ 1028 h 6545835"/>
              <a:gd name="connsiteX5" fmla="*/ 3650505 w 3657600"/>
              <a:gd name="connsiteY5" fmla="*/ 279622 h 6545835"/>
              <a:gd name="connsiteX6" fmla="*/ 3657600 w 3657600"/>
              <a:gd name="connsiteY6" fmla="*/ 349930 h 6545835"/>
              <a:gd name="connsiteX7" fmla="*/ 3657600 w 3657600"/>
              <a:gd name="connsiteY7" fmla="*/ 5697120 h 6545835"/>
              <a:gd name="connsiteX8" fmla="*/ 3650505 w 3657600"/>
              <a:gd name="connsiteY8" fmla="*/ 5767427 h 6545835"/>
              <a:gd name="connsiteX9" fmla="*/ 3308351 w 3657600"/>
              <a:gd name="connsiteY9" fmla="*/ 6046022 h 6545835"/>
              <a:gd name="connsiteX10" fmla="*/ 2078946 w 3657600"/>
              <a:gd name="connsiteY10" fmla="*/ 6046022 h 6545835"/>
              <a:gd name="connsiteX11" fmla="*/ 1828800 w 3657600"/>
              <a:gd name="connsiteY11" fmla="*/ 6295926 h 6545835"/>
              <a:gd name="connsiteX12" fmla="*/ 1676022 w 3657600"/>
              <a:gd name="connsiteY12" fmla="*/ 6526195 h 6545835"/>
              <a:gd name="connsiteX13" fmla="*/ 1578660 w 3657600"/>
              <a:gd name="connsiteY13" fmla="*/ 6545835 h 6545835"/>
              <a:gd name="connsiteX14" fmla="*/ 349241 w 3657600"/>
              <a:gd name="connsiteY14" fmla="*/ 6545835 h 6545835"/>
              <a:gd name="connsiteX15" fmla="*/ 278864 w 3657600"/>
              <a:gd name="connsiteY15" fmla="*/ 6538746 h 6545835"/>
              <a:gd name="connsiteX16" fmla="*/ 0 w 3657600"/>
              <a:gd name="connsiteY16" fmla="*/ 6196917 h 6545835"/>
              <a:gd name="connsiteX17" fmla="*/ 0 w 3657600"/>
              <a:gd name="connsiteY17" fmla="*/ 348912 h 6545835"/>
              <a:gd name="connsiteX18" fmla="*/ 349250 w 3657600"/>
              <a:gd name="connsiteY18" fmla="*/ 0 h 654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0" h="6545835">
                <a:moveTo>
                  <a:pt x="349250" y="0"/>
                </a:moveTo>
                <a:lnTo>
                  <a:pt x="1828286" y="0"/>
                </a:lnTo>
                <a:cubicBezTo>
                  <a:pt x="1828572" y="0"/>
                  <a:pt x="1828800" y="230"/>
                  <a:pt x="1828800" y="514"/>
                </a:cubicBezTo>
                <a:cubicBezTo>
                  <a:pt x="1828800" y="798"/>
                  <a:pt x="1829029" y="1028"/>
                  <a:pt x="1829315" y="1028"/>
                </a:cubicBezTo>
                <a:lnTo>
                  <a:pt x="3308351" y="1028"/>
                </a:lnTo>
                <a:cubicBezTo>
                  <a:pt x="3477126" y="1028"/>
                  <a:pt x="3617939" y="120629"/>
                  <a:pt x="3650505" y="279622"/>
                </a:cubicBezTo>
                <a:lnTo>
                  <a:pt x="3657600" y="349930"/>
                </a:lnTo>
                <a:lnTo>
                  <a:pt x="3657600" y="5697120"/>
                </a:lnTo>
                <a:lnTo>
                  <a:pt x="3650505" y="5767427"/>
                </a:lnTo>
                <a:cubicBezTo>
                  <a:pt x="3617939" y="5926419"/>
                  <a:pt x="3477126" y="6046022"/>
                  <a:pt x="3308351" y="6046022"/>
                </a:cubicBezTo>
                <a:lnTo>
                  <a:pt x="2078946" y="6046022"/>
                </a:lnTo>
                <a:cubicBezTo>
                  <a:pt x="1940795" y="6046022"/>
                  <a:pt x="1828800" y="6157909"/>
                  <a:pt x="1828800" y="6295926"/>
                </a:cubicBezTo>
                <a:cubicBezTo>
                  <a:pt x="1828800" y="6399429"/>
                  <a:pt x="1765803" y="6488252"/>
                  <a:pt x="1676022" y="6526195"/>
                </a:cubicBezTo>
                <a:lnTo>
                  <a:pt x="1578660" y="6545835"/>
                </a:lnTo>
                <a:lnTo>
                  <a:pt x="349241" y="6545835"/>
                </a:lnTo>
                <a:lnTo>
                  <a:pt x="278864" y="6538746"/>
                </a:lnTo>
                <a:cubicBezTo>
                  <a:pt x="119715" y="6506205"/>
                  <a:pt x="0" y="6365503"/>
                  <a:pt x="0" y="6196917"/>
                </a:cubicBezTo>
                <a:lnTo>
                  <a:pt x="0" y="348912"/>
                </a:lnTo>
                <a:cubicBezTo>
                  <a:pt x="0" y="156213"/>
                  <a:pt x="156362" y="0"/>
                  <a:pt x="349250" y="0"/>
                </a:cubicBezTo>
                <a:close/>
              </a:path>
            </a:pathLst>
          </a:custGeom>
          <a:blipFill>
            <a:blip r:embed="rId2">
              <a:alphaModFix amt="60000"/>
            </a:blip>
            <a:stretch>
              <a:fillRect/>
            </a:stretch>
          </a:blipFill>
        </p:spPr>
        <p:txBody>
          <a:bodyPr wrap="square">
            <a:noAutofit/>
          </a:bodyPr>
          <a:lstStyle/>
          <a:p>
            <a:endParaRPr lang="en-US"/>
          </a:p>
        </p:txBody>
      </p:sp>
      <p:sp>
        <p:nvSpPr>
          <p:cNvPr id="12" name="Footer Placeholder 11">
            <a:extLst>
              <a:ext uri="{FF2B5EF4-FFF2-40B4-BE49-F238E27FC236}">
                <a16:creationId xmlns:a16="http://schemas.microsoft.com/office/drawing/2014/main" id="{0200DA31-8001-338B-5371-3A7494E8D478}"/>
              </a:ext>
            </a:extLst>
          </p:cNvPr>
          <p:cNvSpPr>
            <a:spLocks noGrp="1"/>
          </p:cNvSpPr>
          <p:nvPr>
            <p:ph type="ftr" sz="quarter" idx="17"/>
          </p:nvPr>
        </p:nvSpPr>
        <p:spPr/>
        <p:txBody>
          <a:bodyPr/>
          <a:lstStyle/>
          <a:p>
            <a:r>
              <a:rPr lang="en-US"/>
              <a:t>Sample Footer Text</a:t>
            </a:r>
          </a:p>
        </p:txBody>
      </p:sp>
      <p:sp>
        <p:nvSpPr>
          <p:cNvPr id="11" name="Date Placeholder 10">
            <a:extLst>
              <a:ext uri="{FF2B5EF4-FFF2-40B4-BE49-F238E27FC236}">
                <a16:creationId xmlns:a16="http://schemas.microsoft.com/office/drawing/2014/main" id="{261ED7C0-4B00-0749-E13A-727478511638}"/>
              </a:ext>
            </a:extLst>
          </p:cNvPr>
          <p:cNvSpPr>
            <a:spLocks noGrp="1"/>
          </p:cNvSpPr>
          <p:nvPr>
            <p:ph type="dt" sz="half" idx="16"/>
          </p:nvPr>
        </p:nvSpPr>
        <p:spPr>
          <a:xfrm>
            <a:off x="5498526" y="5994098"/>
            <a:ext cx="1700787" cy="345178"/>
          </a:xfrm>
        </p:spPr>
        <p:txBody>
          <a:bodyPr/>
          <a:lstStyle/>
          <a:p>
            <a:fld id="{3FE5D550-C18F-9046-9823-1666101C984D}" type="datetime1">
              <a:rPr lang="en-US" smtClean="0"/>
              <a:t>4/21/2026</a:t>
            </a:fld>
            <a:endParaRPr lang="en-US"/>
          </a:p>
        </p:txBody>
      </p:sp>
      <p:sp>
        <p:nvSpPr>
          <p:cNvPr id="13" name="Slide Number Placeholder 12">
            <a:extLst>
              <a:ext uri="{FF2B5EF4-FFF2-40B4-BE49-F238E27FC236}">
                <a16:creationId xmlns:a16="http://schemas.microsoft.com/office/drawing/2014/main" id="{C084553E-C102-DA3B-F180-DD3972113269}"/>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851280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5836C82-65B0-4B03-A128-03AEF1992368}" type="datetime1">
              <a:rPr lang="lv-LV" smtClean="0"/>
              <a:t>21.04.2026</a:t>
            </a:fld>
            <a:endParaRPr lang="en-US"/>
          </a:p>
        </p:txBody>
      </p:sp>
      <p:sp>
        <p:nvSpPr>
          <p:cNvPr id="4" name="Holder 4"/>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2018718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Picture 17">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746344-2F7D-4A55-E6DD-6BBEF41A7B66}"/>
              </a:ext>
            </a:extLst>
          </p:cNvPr>
          <p:cNvSpPr>
            <a:spLocks noGrp="1"/>
          </p:cNvSpPr>
          <p:nvPr>
            <p:ph type="title"/>
          </p:nvPr>
        </p:nvSpPr>
        <p:spPr>
          <a:xfrm>
            <a:off x="359965" y="670362"/>
            <a:ext cx="4319588" cy="1274644"/>
          </a:xfrm>
          <a:prstGeom prst="rect">
            <a:avLst/>
          </a:prstGeom>
        </p:spPr>
        <p:txBody>
          <a:bodyPr anchor="t">
            <a:normAutofit/>
          </a:bodyPr>
          <a:lstStyle>
            <a:lvl1pPr>
              <a:defRPr sz="2645"/>
            </a:lvl1pPr>
          </a:lstStyle>
          <a:p>
            <a:r>
              <a:rPr lang="en-US"/>
              <a:t>Click to edit Master title style</a:t>
            </a:r>
          </a:p>
        </p:txBody>
      </p:sp>
      <p:sp>
        <p:nvSpPr>
          <p:cNvPr id="11" name="Picture Placeholder 10">
            <a:extLst>
              <a:ext uri="{FF2B5EF4-FFF2-40B4-BE49-F238E27FC236}">
                <a16:creationId xmlns:a16="http://schemas.microsoft.com/office/drawing/2014/main" id="{C45C96D9-D192-32BB-6CEF-7F4A787A921E}"/>
              </a:ext>
            </a:extLst>
          </p:cNvPr>
          <p:cNvSpPr>
            <a:spLocks noGrp="1"/>
          </p:cNvSpPr>
          <p:nvPr>
            <p:ph type="pic" sz="quarter" idx="15"/>
          </p:nvPr>
        </p:nvSpPr>
        <p:spPr>
          <a:xfrm>
            <a:off x="366509" y="2449266"/>
            <a:ext cx="4325451" cy="3366011"/>
          </a:xfrm>
          <a:custGeom>
            <a:avLst/>
            <a:gdLst>
              <a:gd name="connsiteX0" fmla="*/ 345466 w 4114800"/>
              <a:gd name="connsiteY0" fmla="*/ 0 h 3200125"/>
              <a:gd name="connsiteX1" fmla="*/ 3769335 w 4114800"/>
              <a:gd name="connsiteY1" fmla="*/ 0 h 3200125"/>
              <a:gd name="connsiteX2" fmla="*/ 3835937 w 4114800"/>
              <a:gd name="connsiteY2" fmla="*/ 6705 h 3200125"/>
              <a:gd name="connsiteX3" fmla="*/ 4114800 w 4114800"/>
              <a:gd name="connsiteY3" fmla="*/ 348409 h 3200125"/>
              <a:gd name="connsiteX4" fmla="*/ 4114800 w 4114800"/>
              <a:gd name="connsiteY4" fmla="*/ 2851335 h 3200125"/>
              <a:gd name="connsiteX5" fmla="*/ 3765550 w 4114800"/>
              <a:gd name="connsiteY5" fmla="*/ 3200125 h 3200125"/>
              <a:gd name="connsiteX6" fmla="*/ 349250 w 4114800"/>
              <a:gd name="connsiteY6" fmla="*/ 3200125 h 3200125"/>
              <a:gd name="connsiteX7" fmla="*/ 0 w 4114800"/>
              <a:gd name="connsiteY7" fmla="*/ 2851335 h 3200125"/>
              <a:gd name="connsiteX8" fmla="*/ 0 w 4114800"/>
              <a:gd name="connsiteY8" fmla="*/ 348409 h 3200125"/>
              <a:gd name="connsiteX9" fmla="*/ 278864 w 4114800"/>
              <a:gd name="connsiteY9" fmla="*/ 6705 h 32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4800" h="3200125">
                <a:moveTo>
                  <a:pt x="345466" y="0"/>
                </a:moveTo>
                <a:lnTo>
                  <a:pt x="3769335" y="0"/>
                </a:lnTo>
                <a:lnTo>
                  <a:pt x="3835937" y="6705"/>
                </a:lnTo>
                <a:cubicBezTo>
                  <a:pt x="3995086" y="39229"/>
                  <a:pt x="4114800" y="179857"/>
                  <a:pt x="4114800" y="348409"/>
                </a:cubicBezTo>
                <a:lnTo>
                  <a:pt x="4114800" y="2851335"/>
                </a:lnTo>
                <a:cubicBezTo>
                  <a:pt x="4114800" y="3043969"/>
                  <a:pt x="3958438" y="3200125"/>
                  <a:pt x="3765550" y="3200125"/>
                </a:cubicBezTo>
                <a:lnTo>
                  <a:pt x="349250" y="3200125"/>
                </a:lnTo>
                <a:cubicBezTo>
                  <a:pt x="156364" y="3200125"/>
                  <a:pt x="0" y="3043969"/>
                  <a:pt x="0" y="2851335"/>
                </a:cubicBezTo>
                <a:lnTo>
                  <a:pt x="0" y="348409"/>
                </a:lnTo>
                <a:cubicBezTo>
                  <a:pt x="0" y="179857"/>
                  <a:pt x="119716" y="39229"/>
                  <a:pt x="278864" y="6705"/>
                </a:cubicBezTo>
                <a:close/>
              </a:path>
            </a:pathLst>
          </a:custGeom>
          <a:blipFill>
            <a:blip r:embed="rId2">
              <a:alphaModFix amt="60000"/>
            </a:blip>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327491" y="668191"/>
            <a:ext cx="5831443" cy="5166825"/>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38C66154-743D-C7F5-97C4-2FAB2B6A1D3C}"/>
              </a:ext>
            </a:extLst>
          </p:cNvPr>
          <p:cNvSpPr>
            <a:spLocks noGrp="1"/>
          </p:cNvSpPr>
          <p:nvPr>
            <p:ph type="ftr" sz="quarter" idx="17"/>
          </p:nvPr>
        </p:nvSpPr>
        <p:spPr/>
        <p:txBody>
          <a:bodyPr/>
          <a:lstStyle/>
          <a:p>
            <a:r>
              <a:rPr lang="en-US"/>
              <a:t>Sample Footer Text</a:t>
            </a:r>
          </a:p>
        </p:txBody>
      </p:sp>
      <p:sp>
        <p:nvSpPr>
          <p:cNvPr id="13" name="Date Placeholder 12">
            <a:extLst>
              <a:ext uri="{FF2B5EF4-FFF2-40B4-BE49-F238E27FC236}">
                <a16:creationId xmlns:a16="http://schemas.microsoft.com/office/drawing/2014/main" id="{AA3F3A86-D339-7100-3E81-E5798445D506}"/>
              </a:ext>
            </a:extLst>
          </p:cNvPr>
          <p:cNvSpPr>
            <a:spLocks noGrp="1"/>
          </p:cNvSpPr>
          <p:nvPr>
            <p:ph type="dt" sz="half" idx="16"/>
          </p:nvPr>
        </p:nvSpPr>
        <p:spPr/>
        <p:txBody>
          <a:bodyPr/>
          <a:lstStyle/>
          <a:p>
            <a:fld id="{345EA323-74B6-5848-92CE-4C72A64B8493}" type="datetime1">
              <a:rPr lang="en-US" smtClean="0"/>
              <a:t>4/21/2026</a:t>
            </a:fld>
            <a:endParaRPr lang="en-US"/>
          </a:p>
        </p:txBody>
      </p:sp>
      <p:sp>
        <p:nvSpPr>
          <p:cNvPr id="15" name="Slide Number Placeholder 14">
            <a:extLst>
              <a:ext uri="{FF2B5EF4-FFF2-40B4-BE49-F238E27FC236}">
                <a16:creationId xmlns:a16="http://schemas.microsoft.com/office/drawing/2014/main" id="{FEDCFD90-149A-5BBC-51D0-89BB36B9E80A}"/>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7530272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ith Picture 1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59966" y="670360"/>
            <a:ext cx="3887629" cy="1706868"/>
          </a:xfrm>
          <a:prstGeom prst="rect">
            <a:avLst/>
          </a:prstGeom>
        </p:spPr>
        <p:txBody>
          <a:bodyPr anchor="t">
            <a:normAutofit/>
          </a:bodyPr>
          <a:lstStyle>
            <a:lvl1pPr>
              <a:defRPr sz="2645"/>
            </a:lvl1pPr>
          </a:lstStyle>
          <a:p>
            <a:r>
              <a:rPr lang="en-US"/>
              <a:t>Click to edit Master title style</a:t>
            </a:r>
          </a:p>
        </p:txBody>
      </p:sp>
      <p:sp>
        <p:nvSpPr>
          <p:cNvPr id="16" name="Picture Placeholder 15">
            <a:extLst>
              <a:ext uri="{FF2B5EF4-FFF2-40B4-BE49-F238E27FC236}">
                <a16:creationId xmlns:a16="http://schemas.microsoft.com/office/drawing/2014/main" id="{EA2CA930-2485-A4DF-F377-8218AE4BB18E}"/>
              </a:ext>
            </a:extLst>
          </p:cNvPr>
          <p:cNvSpPr>
            <a:spLocks noGrp="1"/>
          </p:cNvSpPr>
          <p:nvPr>
            <p:ph type="pic" sz="quarter" idx="15"/>
          </p:nvPr>
        </p:nvSpPr>
        <p:spPr>
          <a:xfrm>
            <a:off x="359966" y="2921251"/>
            <a:ext cx="3887629" cy="2910769"/>
          </a:xfrm>
          <a:custGeom>
            <a:avLst/>
            <a:gdLst>
              <a:gd name="connsiteX0" fmla="*/ 349250 w 3657600"/>
              <a:gd name="connsiteY0" fmla="*/ 0 h 2736864"/>
              <a:gd name="connsiteX1" fmla="*/ 3308350 w 3657600"/>
              <a:gd name="connsiteY1" fmla="*/ 0 h 2736864"/>
              <a:gd name="connsiteX2" fmla="*/ 3657600 w 3657600"/>
              <a:gd name="connsiteY2" fmla="*/ 348444 h 2736864"/>
              <a:gd name="connsiteX3" fmla="*/ 3657600 w 3657600"/>
              <a:gd name="connsiteY3" fmla="*/ 2388421 h 2736864"/>
              <a:gd name="connsiteX4" fmla="*/ 3308350 w 3657600"/>
              <a:gd name="connsiteY4" fmla="*/ 2736864 h 2736864"/>
              <a:gd name="connsiteX5" fmla="*/ 349250 w 3657600"/>
              <a:gd name="connsiteY5" fmla="*/ 2736864 h 2736864"/>
              <a:gd name="connsiteX6" fmla="*/ 0 w 3657600"/>
              <a:gd name="connsiteY6" fmla="*/ 2388421 h 2736864"/>
              <a:gd name="connsiteX7" fmla="*/ 0 w 3657600"/>
              <a:gd name="connsiteY7" fmla="*/ 348444 h 2736864"/>
              <a:gd name="connsiteX8" fmla="*/ 349250 w 3657600"/>
              <a:gd name="connsiteY8" fmla="*/ 0 h 273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2736864">
                <a:moveTo>
                  <a:pt x="349250" y="0"/>
                </a:moveTo>
                <a:lnTo>
                  <a:pt x="3308350" y="0"/>
                </a:lnTo>
                <a:cubicBezTo>
                  <a:pt x="3501238" y="0"/>
                  <a:pt x="3657600" y="156003"/>
                  <a:pt x="3657600" y="348444"/>
                </a:cubicBezTo>
                <a:lnTo>
                  <a:pt x="3657600" y="2388421"/>
                </a:lnTo>
                <a:cubicBezTo>
                  <a:pt x="3657600" y="2580863"/>
                  <a:pt x="3501238" y="2736864"/>
                  <a:pt x="3308350" y="2736864"/>
                </a:cubicBezTo>
                <a:lnTo>
                  <a:pt x="349250" y="2736864"/>
                </a:lnTo>
                <a:cubicBezTo>
                  <a:pt x="156364" y="2736864"/>
                  <a:pt x="0" y="2580863"/>
                  <a:pt x="0" y="2388421"/>
                </a:cubicBezTo>
                <a:lnTo>
                  <a:pt x="0" y="348444"/>
                </a:lnTo>
                <a:cubicBezTo>
                  <a:pt x="0" y="156003"/>
                  <a:pt x="156364" y="0"/>
                  <a:pt x="349250" y="0"/>
                </a:cubicBezTo>
                <a:close/>
              </a:path>
            </a:pathLst>
          </a:custGeom>
          <a:blipFill>
            <a:blip r:embed="rId2">
              <a:alphaModFix amt="60000"/>
            </a:blip>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895532" y="670360"/>
            <a:ext cx="6263402" cy="5164655"/>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17">
            <a:extLst>
              <a:ext uri="{FF2B5EF4-FFF2-40B4-BE49-F238E27FC236}">
                <a16:creationId xmlns:a16="http://schemas.microsoft.com/office/drawing/2014/main" id="{FCB87F31-D334-B77F-23ED-BC9392A5A190}"/>
              </a:ext>
            </a:extLst>
          </p:cNvPr>
          <p:cNvSpPr>
            <a:spLocks noGrp="1"/>
          </p:cNvSpPr>
          <p:nvPr>
            <p:ph type="ftr" sz="quarter" idx="17"/>
          </p:nvPr>
        </p:nvSpPr>
        <p:spPr/>
        <p:txBody>
          <a:bodyPr/>
          <a:lstStyle/>
          <a:p>
            <a:r>
              <a:rPr lang="en-US"/>
              <a:t>Sample Footer Text</a:t>
            </a:r>
          </a:p>
        </p:txBody>
      </p:sp>
      <p:sp>
        <p:nvSpPr>
          <p:cNvPr id="17" name="Date Placeholder 16">
            <a:extLst>
              <a:ext uri="{FF2B5EF4-FFF2-40B4-BE49-F238E27FC236}">
                <a16:creationId xmlns:a16="http://schemas.microsoft.com/office/drawing/2014/main" id="{CFC38238-FDEF-8175-D965-3AB225B3E4DC}"/>
              </a:ext>
            </a:extLst>
          </p:cNvPr>
          <p:cNvSpPr>
            <a:spLocks noGrp="1"/>
          </p:cNvSpPr>
          <p:nvPr>
            <p:ph type="dt" sz="half" idx="16"/>
          </p:nvPr>
        </p:nvSpPr>
        <p:spPr/>
        <p:txBody>
          <a:bodyPr/>
          <a:lstStyle/>
          <a:p>
            <a:fld id="{7EB7FF3F-DA9F-314F-9D49-20971D537C61}" type="datetime1">
              <a:rPr lang="en-US" smtClean="0"/>
              <a:t>4/21/2026</a:t>
            </a:fld>
            <a:endParaRPr lang="en-US"/>
          </a:p>
        </p:txBody>
      </p:sp>
      <p:sp>
        <p:nvSpPr>
          <p:cNvPr id="19" name="Slide Number Placeholder 18">
            <a:extLst>
              <a:ext uri="{FF2B5EF4-FFF2-40B4-BE49-F238E27FC236}">
                <a16:creationId xmlns:a16="http://schemas.microsoft.com/office/drawing/2014/main" id="{1C67D1B5-265C-82B0-F8CD-079589F0A1C0}"/>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530949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umber Large">
    <p:bg>
      <p:bgRef idx="1001">
        <a:schemeClr val="bg1"/>
      </p:bgRef>
    </p:bg>
    <p:spTree>
      <p:nvGrpSpPr>
        <p:cNvPr id="1" name=""/>
        <p:cNvGrpSpPr/>
        <p:nvPr/>
      </p:nvGrpSpPr>
      <p:grpSpPr>
        <a:xfrm>
          <a:off x="0" y="0"/>
          <a:ext cx="0" cy="0"/>
          <a:chOff x="0" y="0"/>
          <a:chExt cx="0" cy="0"/>
        </a:xfrm>
      </p:grpSpPr>
      <p:pic>
        <p:nvPicPr>
          <p:cNvPr id="18" name="Picture 17" descr="A close up of a colorful background&#10;&#10;AI-generated content may be incorrect.">
            <a:extLst>
              <a:ext uri="{FF2B5EF4-FFF2-40B4-BE49-F238E27FC236}">
                <a16:creationId xmlns:a16="http://schemas.microsoft.com/office/drawing/2014/main" id="{B88F4B1A-8CA8-A34A-4954-AE7A09F85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18900" cy="6483350"/>
          </a:xfrm>
          <a:prstGeom prst="rect">
            <a:avLst/>
          </a:prstGeom>
        </p:spPr>
      </p:pic>
      <p:sp>
        <p:nvSpPr>
          <p:cNvPr id="8" name="Title 1">
            <a:extLst>
              <a:ext uri="{FF2B5EF4-FFF2-40B4-BE49-F238E27FC236}">
                <a16:creationId xmlns:a16="http://schemas.microsoft.com/office/drawing/2014/main" id="{3469D919-6BEC-1146-C73F-9E159C2CBC47}"/>
              </a:ext>
            </a:extLst>
          </p:cNvPr>
          <p:cNvSpPr>
            <a:spLocks noGrp="1"/>
          </p:cNvSpPr>
          <p:nvPr>
            <p:ph type="title"/>
          </p:nvPr>
        </p:nvSpPr>
        <p:spPr>
          <a:xfrm>
            <a:off x="1439862" y="4745981"/>
            <a:ext cx="8639176" cy="882318"/>
          </a:xfrm>
        </p:spPr>
        <p:txBody>
          <a:bodyPr anchor="t">
            <a:normAutofit/>
          </a:bodyPr>
          <a:lstStyle>
            <a:lvl1pPr algn="ctr">
              <a:lnSpc>
                <a:spcPct val="110000"/>
              </a:lnSpc>
              <a:defRPr sz="2079" b="0" i="0" cap="all" baseline="0">
                <a:solidFill>
                  <a:schemeClr val="tx1"/>
                </a:solidFill>
                <a:latin typeface="+mn-lt"/>
                <a:cs typeface="Segoe UI" panose="020B0502040204020203" pitchFamily="34" charset="0"/>
              </a:defRPr>
            </a:lvl1pPr>
          </a:lstStyle>
          <a:p>
            <a:r>
              <a:rPr lang="en-US"/>
              <a:t>Click to edit Master title style</a:t>
            </a:r>
          </a:p>
        </p:txBody>
      </p:sp>
      <p:sp>
        <p:nvSpPr>
          <p:cNvPr id="9" name="Content Placeholder 6">
            <a:extLst>
              <a:ext uri="{FF2B5EF4-FFF2-40B4-BE49-F238E27FC236}">
                <a16:creationId xmlns:a16="http://schemas.microsoft.com/office/drawing/2014/main" id="{7CDAC417-B61F-30A2-725C-3CF74077D955}"/>
              </a:ext>
            </a:extLst>
          </p:cNvPr>
          <p:cNvSpPr>
            <a:spLocks noGrp="1"/>
          </p:cNvSpPr>
          <p:nvPr>
            <p:ph sz="quarter" idx="13" hasCustomPrompt="1"/>
          </p:nvPr>
        </p:nvSpPr>
        <p:spPr>
          <a:xfrm>
            <a:off x="359966" y="1152596"/>
            <a:ext cx="10793206" cy="4097646"/>
          </a:xfrm>
        </p:spPr>
        <p:txBody>
          <a:bodyPr anchor="ctr">
            <a:normAutofit/>
          </a:bodyPr>
          <a:lstStyle>
            <a:lvl1pPr marL="0" indent="0" algn="ctr">
              <a:lnSpc>
                <a:spcPct val="90000"/>
              </a:lnSpc>
              <a:buNone/>
              <a:defRPr sz="30234" b="0" i="0">
                <a:solidFill>
                  <a:schemeClr val="tx1"/>
                </a:solidFill>
                <a:latin typeface="+mj-lt"/>
                <a:cs typeface="Biome" panose="020B0503030204020804" pitchFamily="34" charset="0"/>
              </a:defRPr>
            </a:lvl1pPr>
          </a:lstStyle>
          <a:p>
            <a:pPr lvl="0"/>
            <a:r>
              <a:rPr lang="en-US"/>
              <a:t>##%</a:t>
            </a:r>
          </a:p>
        </p:txBody>
      </p:sp>
      <p:sp>
        <p:nvSpPr>
          <p:cNvPr id="3" name="Footer Placeholder 2">
            <a:extLst>
              <a:ext uri="{FF2B5EF4-FFF2-40B4-BE49-F238E27FC236}">
                <a16:creationId xmlns:a16="http://schemas.microsoft.com/office/drawing/2014/main" id="{BABF7456-2994-4EAE-3371-7D91481A9940}"/>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2" name="Date Placeholder 1">
            <a:extLst>
              <a:ext uri="{FF2B5EF4-FFF2-40B4-BE49-F238E27FC236}">
                <a16:creationId xmlns:a16="http://schemas.microsoft.com/office/drawing/2014/main" id="{368108BC-C075-0A9E-0B2B-E7A83353BBC9}"/>
              </a:ext>
            </a:extLst>
          </p:cNvPr>
          <p:cNvSpPr>
            <a:spLocks noGrp="1"/>
          </p:cNvSpPr>
          <p:nvPr>
            <p:ph type="dt" sz="half" idx="14"/>
          </p:nvPr>
        </p:nvSpPr>
        <p:spPr/>
        <p:txBody>
          <a:bodyPr/>
          <a:lstStyle>
            <a:lvl1pPr>
              <a:defRPr>
                <a:solidFill>
                  <a:schemeClr val="tx1"/>
                </a:solidFill>
              </a:defRPr>
            </a:lvl1pPr>
          </a:lstStyle>
          <a:p>
            <a:fld id="{BB684DC2-C5AB-E14B-8633-21D19F683F0B}" type="datetime1">
              <a:rPr lang="en-US" smtClean="0"/>
              <a:pPr/>
              <a:t>4/21/2026</a:t>
            </a:fld>
            <a:endParaRPr lang="en-US"/>
          </a:p>
        </p:txBody>
      </p:sp>
      <p:sp>
        <p:nvSpPr>
          <p:cNvPr id="4" name="Slide Number Placeholder 3">
            <a:extLst>
              <a:ext uri="{FF2B5EF4-FFF2-40B4-BE49-F238E27FC236}">
                <a16:creationId xmlns:a16="http://schemas.microsoft.com/office/drawing/2014/main" id="{2127E1D0-2E0F-F464-3005-274CB18AA4ED}"/>
              </a:ext>
            </a:extLst>
          </p:cNvPr>
          <p:cNvSpPr>
            <a:spLocks noGrp="1"/>
          </p:cNvSpPr>
          <p:nvPr>
            <p:ph type="sldNum" sz="quarter" idx="16"/>
          </p:nvPr>
        </p:nvSpPr>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27102675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umber Large 2">
    <p:bg>
      <p:bgPr>
        <a:solidFill>
          <a:schemeClr val="bg1"/>
        </a:solidFill>
        <a:effectLst/>
      </p:bgPr>
    </p:bg>
    <p:spTree>
      <p:nvGrpSpPr>
        <p:cNvPr id="1" name=""/>
        <p:cNvGrpSpPr/>
        <p:nvPr/>
      </p:nvGrpSpPr>
      <p:grpSpPr>
        <a:xfrm>
          <a:off x="0" y="0"/>
          <a:ext cx="0" cy="0"/>
          <a:chOff x="0" y="0"/>
          <a:chExt cx="0" cy="0"/>
        </a:xfrm>
      </p:grpSpPr>
      <p:pic>
        <p:nvPicPr>
          <p:cNvPr id="14" name="Picture 13" descr="A close up of a bubble&#10;&#10;AI-generated content may be incorrect.">
            <a:extLst>
              <a:ext uri="{FF2B5EF4-FFF2-40B4-BE49-F238E27FC236}">
                <a16:creationId xmlns:a16="http://schemas.microsoft.com/office/drawing/2014/main" id="{B151E50E-DC1D-C22C-0C1F-221AA729DA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18900" cy="6483350"/>
          </a:xfrm>
          <a:prstGeom prst="rect">
            <a:avLst/>
          </a:prstGeom>
        </p:spPr>
      </p:pic>
      <p:pic>
        <p:nvPicPr>
          <p:cNvPr id="8" name="Graphic 7">
            <a:extLst>
              <a:ext uri="{FF2B5EF4-FFF2-40B4-BE49-F238E27FC236}">
                <a16:creationId xmlns:a16="http://schemas.microsoft.com/office/drawing/2014/main" id="{F65420D2-A6C8-2DFC-2118-B78357CCAA8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1518900" cy="6483350"/>
          </a:xfrm>
          <a:prstGeom prst="rect">
            <a:avLst/>
          </a:prstGeom>
        </p:spPr>
      </p:pic>
      <p:sp>
        <p:nvSpPr>
          <p:cNvPr id="9" name="Title 1">
            <a:extLst>
              <a:ext uri="{FF2B5EF4-FFF2-40B4-BE49-F238E27FC236}">
                <a16:creationId xmlns:a16="http://schemas.microsoft.com/office/drawing/2014/main" id="{7CDF9954-8E89-826A-2D28-2C5E18A23406}"/>
              </a:ext>
            </a:extLst>
          </p:cNvPr>
          <p:cNvSpPr>
            <a:spLocks noGrp="1"/>
          </p:cNvSpPr>
          <p:nvPr>
            <p:ph type="title"/>
          </p:nvPr>
        </p:nvSpPr>
        <p:spPr>
          <a:xfrm>
            <a:off x="1439862" y="4610382"/>
            <a:ext cx="8639176" cy="882318"/>
          </a:xfrm>
        </p:spPr>
        <p:txBody>
          <a:bodyPr anchor="t">
            <a:normAutofit/>
          </a:bodyPr>
          <a:lstStyle>
            <a:lvl1pPr algn="ctr">
              <a:lnSpc>
                <a:spcPct val="110000"/>
              </a:lnSpc>
              <a:defRPr sz="2079" b="0" i="0" cap="all" baseline="0">
                <a:solidFill>
                  <a:schemeClr val="tx1"/>
                </a:solidFill>
                <a:latin typeface="+mn-lt"/>
                <a:cs typeface="Segoe UI" panose="020B0502040204020203" pitchFamily="34" charset="0"/>
              </a:defRPr>
            </a:lvl1pPr>
          </a:lstStyle>
          <a:p>
            <a:r>
              <a:rPr lang="en-US"/>
              <a:t>Click to edit Master title style</a:t>
            </a:r>
          </a:p>
        </p:txBody>
      </p:sp>
      <p:sp>
        <p:nvSpPr>
          <p:cNvPr id="7" name="Footer Placeholder 6">
            <a:extLst>
              <a:ext uri="{FF2B5EF4-FFF2-40B4-BE49-F238E27FC236}">
                <a16:creationId xmlns:a16="http://schemas.microsoft.com/office/drawing/2014/main" id="{06FF8955-81FF-5C9E-4367-C787FEB7E923}"/>
              </a:ext>
            </a:extLst>
          </p:cNvPr>
          <p:cNvSpPr>
            <a:spLocks noGrp="1"/>
          </p:cNvSpPr>
          <p:nvPr>
            <p:ph type="ftr" sz="quarter" idx="15"/>
          </p:nvPr>
        </p:nvSpPr>
        <p:spPr>
          <a:xfrm>
            <a:off x="359966" y="150298"/>
            <a:ext cx="3023711" cy="345178"/>
          </a:xfrm>
        </p:spPr>
        <p:txBody>
          <a:bodyPr/>
          <a:lstStyle/>
          <a:p>
            <a:r>
              <a:rPr lang="en-US"/>
              <a:t>Sample Footer Text</a:t>
            </a:r>
          </a:p>
        </p:txBody>
      </p:sp>
      <p:sp>
        <p:nvSpPr>
          <p:cNvPr id="6" name="Date Placeholder 5">
            <a:extLst>
              <a:ext uri="{FF2B5EF4-FFF2-40B4-BE49-F238E27FC236}">
                <a16:creationId xmlns:a16="http://schemas.microsoft.com/office/drawing/2014/main" id="{AE8E656D-8CAF-0BA1-21A3-D813F0C299AC}"/>
              </a:ext>
            </a:extLst>
          </p:cNvPr>
          <p:cNvSpPr>
            <a:spLocks noGrp="1"/>
          </p:cNvSpPr>
          <p:nvPr>
            <p:ph type="dt" sz="half" idx="14"/>
          </p:nvPr>
        </p:nvSpPr>
        <p:spPr>
          <a:xfrm>
            <a:off x="8999141" y="144075"/>
            <a:ext cx="1700787" cy="345178"/>
          </a:xfrm>
        </p:spPr>
        <p:txBody>
          <a:bodyPr/>
          <a:lstStyle/>
          <a:p>
            <a:fld id="{9195CB68-20BB-7D4A-9E92-9AD71D038F2F}" type="datetime1">
              <a:rPr lang="en-US" smtClean="0"/>
              <a:t>4/21/2026</a:t>
            </a:fld>
            <a:endParaRPr lang="en-US"/>
          </a:p>
        </p:txBody>
      </p:sp>
      <p:sp>
        <p:nvSpPr>
          <p:cNvPr id="11" name="Slide Number Placeholder 10">
            <a:extLst>
              <a:ext uri="{FF2B5EF4-FFF2-40B4-BE49-F238E27FC236}">
                <a16:creationId xmlns:a16="http://schemas.microsoft.com/office/drawing/2014/main" id="{08E1534F-67F4-FC39-959A-B960911FFF2A}"/>
              </a:ext>
            </a:extLst>
          </p:cNvPr>
          <p:cNvSpPr>
            <a:spLocks noGrp="1"/>
          </p:cNvSpPr>
          <p:nvPr>
            <p:ph type="sldNum" sz="quarter" idx="16"/>
          </p:nvPr>
        </p:nvSpPr>
        <p:spPr>
          <a:xfrm>
            <a:off x="10747661" y="144075"/>
            <a:ext cx="405511" cy="345178"/>
          </a:xfrm>
        </p:spPr>
        <p:txBody>
          <a:bodyPr/>
          <a:lstStyle/>
          <a:p>
            <a:fld id="{AEAA3239-9EA4-4A65-A281-97F994456D9F}" type="slidenum">
              <a:rPr lang="en-US" smtClean="0"/>
              <a:pPr/>
              <a:t>‹#›</a:t>
            </a:fld>
            <a:endParaRPr lang="en-US"/>
          </a:p>
        </p:txBody>
      </p:sp>
      <p:sp>
        <p:nvSpPr>
          <p:cNvPr id="10" name="Content Placeholder 6">
            <a:extLst>
              <a:ext uri="{FF2B5EF4-FFF2-40B4-BE49-F238E27FC236}">
                <a16:creationId xmlns:a16="http://schemas.microsoft.com/office/drawing/2014/main" id="{C93864AC-1E34-CDBA-AC5E-F572F13532E7}"/>
              </a:ext>
            </a:extLst>
          </p:cNvPr>
          <p:cNvSpPr>
            <a:spLocks noGrp="1"/>
          </p:cNvSpPr>
          <p:nvPr>
            <p:ph sz="quarter" idx="13" hasCustomPrompt="1"/>
          </p:nvPr>
        </p:nvSpPr>
        <p:spPr>
          <a:xfrm>
            <a:off x="575946" y="1152596"/>
            <a:ext cx="10367010" cy="4097646"/>
          </a:xfrm>
        </p:spPr>
        <p:txBody>
          <a:bodyPr anchor="ctr">
            <a:normAutofit/>
          </a:bodyPr>
          <a:lstStyle>
            <a:lvl1pPr marL="0" indent="0" algn="ctr">
              <a:lnSpc>
                <a:spcPct val="90000"/>
              </a:lnSpc>
              <a:buNone/>
              <a:defRPr sz="26454" b="0" i="0">
                <a:solidFill>
                  <a:schemeClr val="tx1"/>
                </a:solidFill>
                <a:latin typeface="+mj-lt"/>
                <a:cs typeface="Biome" panose="020B0503030204020804" pitchFamily="34" charset="0"/>
              </a:defRPr>
            </a:lvl1pPr>
          </a:lstStyle>
          <a:p>
            <a:pPr lvl="0"/>
            <a:r>
              <a:rPr lang="en-US"/>
              <a:t>##%</a:t>
            </a:r>
          </a:p>
        </p:txBody>
      </p:sp>
    </p:spTree>
    <p:extLst>
      <p:ext uri="{BB962C8B-B14F-4D97-AF65-F5344CB8AC3E}">
        <p14:creationId xmlns:p14="http://schemas.microsoft.com/office/powerpoint/2010/main" val="342234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umber Large 3">
    <p:bg>
      <p:bgPr>
        <a:solidFill>
          <a:schemeClr val="bg1"/>
        </a:solidFill>
        <a:effectLst/>
      </p:bgPr>
    </p:bg>
    <p:spTree>
      <p:nvGrpSpPr>
        <p:cNvPr id="1" name=""/>
        <p:cNvGrpSpPr/>
        <p:nvPr/>
      </p:nvGrpSpPr>
      <p:grpSpPr>
        <a:xfrm>
          <a:off x="0" y="0"/>
          <a:ext cx="0" cy="0"/>
          <a:chOff x="0" y="0"/>
          <a:chExt cx="0" cy="0"/>
        </a:xfrm>
      </p:grpSpPr>
      <p:pic>
        <p:nvPicPr>
          <p:cNvPr id="17" name="Picture 16" descr="A close up of a pink and blue background&#10;&#10;AI-generated content may be incorrect.">
            <a:extLst>
              <a:ext uri="{FF2B5EF4-FFF2-40B4-BE49-F238E27FC236}">
                <a16:creationId xmlns:a16="http://schemas.microsoft.com/office/drawing/2014/main" id="{EE26E3E4-C73C-05B3-5F0F-3D152F526F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22"/>
            <a:ext cx="11516020" cy="6481729"/>
          </a:xfrm>
          <a:prstGeom prst="rect">
            <a:avLst/>
          </a:prstGeom>
        </p:spPr>
      </p:pic>
      <p:pic>
        <p:nvPicPr>
          <p:cNvPr id="8" name="Graphic 7">
            <a:extLst>
              <a:ext uri="{FF2B5EF4-FFF2-40B4-BE49-F238E27FC236}">
                <a16:creationId xmlns:a16="http://schemas.microsoft.com/office/drawing/2014/main" id="{0A565F90-9406-D8D9-2A7A-FB8CA7E9789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1518900" cy="6483350"/>
          </a:xfrm>
          <a:prstGeom prst="rect">
            <a:avLst/>
          </a:prstGeom>
        </p:spPr>
      </p:pic>
      <p:sp>
        <p:nvSpPr>
          <p:cNvPr id="10" name="Title 9">
            <a:extLst>
              <a:ext uri="{FF2B5EF4-FFF2-40B4-BE49-F238E27FC236}">
                <a16:creationId xmlns:a16="http://schemas.microsoft.com/office/drawing/2014/main" id="{9733436F-DF03-C037-5141-6E90FCA81FA9}"/>
              </a:ext>
            </a:extLst>
          </p:cNvPr>
          <p:cNvSpPr>
            <a:spLocks noGrp="1"/>
          </p:cNvSpPr>
          <p:nvPr>
            <p:ph type="title"/>
          </p:nvPr>
        </p:nvSpPr>
        <p:spPr>
          <a:xfrm>
            <a:off x="4463574" y="4754458"/>
            <a:ext cx="6479381" cy="1001909"/>
          </a:xfrm>
        </p:spPr>
        <p:txBody>
          <a:bodyPr anchor="ctr"/>
          <a:lstStyle>
            <a:lvl1pPr>
              <a:lnSpc>
                <a:spcPct val="110000"/>
              </a:lnSpc>
              <a:defRPr sz="2079">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A3ADBA34-7E08-D5CF-9B8C-ABC3777215BC}"/>
              </a:ext>
            </a:extLst>
          </p:cNvPr>
          <p:cNvSpPr>
            <a:spLocks noGrp="1"/>
          </p:cNvSpPr>
          <p:nvPr>
            <p:ph sz="quarter" idx="17" hasCustomPrompt="1"/>
          </p:nvPr>
        </p:nvSpPr>
        <p:spPr>
          <a:xfrm>
            <a:off x="575945" y="1008521"/>
            <a:ext cx="10367010" cy="3820854"/>
          </a:xfrm>
        </p:spPr>
        <p:txBody>
          <a:bodyPr anchor="ctr"/>
          <a:lstStyle>
            <a:lvl1pPr>
              <a:lnSpc>
                <a:spcPct val="90000"/>
              </a:lnSpc>
              <a:defRPr sz="30234">
                <a:latin typeface="+mj-lt"/>
              </a:defRPr>
            </a:lvl1pPr>
          </a:lstStyle>
          <a:p>
            <a:pPr lvl="0"/>
            <a:r>
              <a:rPr lang="en-US"/>
              <a:t>##%</a:t>
            </a:r>
          </a:p>
        </p:txBody>
      </p:sp>
      <p:sp>
        <p:nvSpPr>
          <p:cNvPr id="3" name="Footer Placeholder 2">
            <a:extLst>
              <a:ext uri="{FF2B5EF4-FFF2-40B4-BE49-F238E27FC236}">
                <a16:creationId xmlns:a16="http://schemas.microsoft.com/office/drawing/2014/main" id="{33231733-5D4C-7A42-4F95-61D85EEAF5F5}"/>
              </a:ext>
            </a:extLst>
          </p:cNvPr>
          <p:cNvSpPr>
            <a:spLocks noGrp="1"/>
          </p:cNvSpPr>
          <p:nvPr>
            <p:ph type="ftr" sz="quarter" idx="15"/>
          </p:nvPr>
        </p:nvSpPr>
        <p:spPr/>
        <p:txBody>
          <a:bodyPr/>
          <a:lstStyle/>
          <a:p>
            <a:r>
              <a:rPr lang="en-US"/>
              <a:t>Sample Footer Text</a:t>
            </a:r>
          </a:p>
        </p:txBody>
      </p:sp>
      <p:sp>
        <p:nvSpPr>
          <p:cNvPr id="2" name="Date Placeholder 1">
            <a:extLst>
              <a:ext uri="{FF2B5EF4-FFF2-40B4-BE49-F238E27FC236}">
                <a16:creationId xmlns:a16="http://schemas.microsoft.com/office/drawing/2014/main" id="{56416323-93D8-EC57-3DB5-CC2794D1BC38}"/>
              </a:ext>
            </a:extLst>
          </p:cNvPr>
          <p:cNvSpPr>
            <a:spLocks noGrp="1"/>
          </p:cNvSpPr>
          <p:nvPr>
            <p:ph type="dt" sz="half" idx="14"/>
          </p:nvPr>
        </p:nvSpPr>
        <p:spPr/>
        <p:txBody>
          <a:bodyPr/>
          <a:lstStyle/>
          <a:p>
            <a:fld id="{FAF93496-2377-444C-B645-EBE751409D0E}" type="datetime1">
              <a:rPr lang="en-US" smtClean="0"/>
              <a:t>4/21/2026</a:t>
            </a:fld>
            <a:endParaRPr lang="en-US"/>
          </a:p>
        </p:txBody>
      </p:sp>
      <p:sp>
        <p:nvSpPr>
          <p:cNvPr id="4" name="Slide Number Placeholder 3">
            <a:extLst>
              <a:ext uri="{FF2B5EF4-FFF2-40B4-BE49-F238E27FC236}">
                <a16:creationId xmlns:a16="http://schemas.microsoft.com/office/drawing/2014/main" id="{E0ECA7AA-A42C-BDBA-AA41-F842F560A9F1}"/>
              </a:ext>
            </a:extLst>
          </p:cNvPr>
          <p:cNvSpPr>
            <a:spLocks noGrp="1"/>
          </p:cNvSpPr>
          <p:nvPr>
            <p:ph type="sldNum" sz="quarter" idx="16"/>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379622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umber Large 4">
    <p:bg>
      <p:bgRef idx="1001">
        <a:schemeClr val="bg1"/>
      </p:bgRef>
    </p:bg>
    <p:spTree>
      <p:nvGrpSpPr>
        <p:cNvPr id="1" name=""/>
        <p:cNvGrpSpPr/>
        <p:nvPr/>
      </p:nvGrpSpPr>
      <p:grpSpPr>
        <a:xfrm>
          <a:off x="0" y="0"/>
          <a:ext cx="0" cy="0"/>
          <a:chOff x="0" y="0"/>
          <a:chExt cx="0" cy="0"/>
        </a:xfrm>
      </p:grpSpPr>
      <p:pic>
        <p:nvPicPr>
          <p:cNvPr id="13" name="Picture 12" descr="A blue and pink gradient&#10;&#10;AI-generated content may be incorrect.">
            <a:extLst>
              <a:ext uri="{FF2B5EF4-FFF2-40B4-BE49-F238E27FC236}">
                <a16:creationId xmlns:a16="http://schemas.microsoft.com/office/drawing/2014/main" id="{B7C75419-CE9A-C722-14D8-AEB75E4273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18900" cy="6483350"/>
          </a:xfrm>
          <a:prstGeom prst="rect">
            <a:avLst/>
          </a:prstGeom>
        </p:spPr>
      </p:pic>
      <p:sp>
        <p:nvSpPr>
          <p:cNvPr id="10" name="Graphic 7">
            <a:extLst>
              <a:ext uri="{FF2B5EF4-FFF2-40B4-BE49-F238E27FC236}">
                <a16:creationId xmlns:a16="http://schemas.microsoft.com/office/drawing/2014/main" id="{BF766998-B646-F579-CEC0-CC818F8ADF79}"/>
              </a:ext>
            </a:extLst>
          </p:cNvPr>
          <p:cNvSpPr/>
          <p:nvPr/>
        </p:nvSpPr>
        <p:spPr>
          <a:xfrm rot="10800000">
            <a:off x="849" y="0"/>
            <a:ext cx="11512894" cy="6483350"/>
          </a:xfrm>
          <a:custGeom>
            <a:avLst/>
            <a:gdLst>
              <a:gd name="connsiteX0" fmla="*/ 12185643 w 12185643"/>
              <a:gd name="connsiteY0" fmla="*/ 6858000 h 6858000"/>
              <a:gd name="connsiteX1" fmla="*/ 0 w 12185643"/>
              <a:gd name="connsiteY1" fmla="*/ 6858000 h 6858000"/>
              <a:gd name="connsiteX2" fmla="*/ 0 w 12185643"/>
              <a:gd name="connsiteY2" fmla="*/ 0 h 6858000"/>
              <a:gd name="connsiteX3" fmla="*/ 12185643 w 12185643"/>
              <a:gd name="connsiteY3" fmla="*/ 0 h 6858000"/>
              <a:gd name="connsiteX4" fmla="*/ 12185643 w 12185643"/>
              <a:gd name="connsiteY4" fmla="*/ 6858000 h 6858000"/>
              <a:gd name="connsiteX5" fmla="*/ 501389 w 12185643"/>
              <a:gd name="connsiteY5" fmla="*/ 694246 h 6858000"/>
              <a:gd name="connsiteX6" fmla="*/ 152321 w 12185643"/>
              <a:gd name="connsiteY6" fmla="*/ 1043496 h 6858000"/>
              <a:gd name="connsiteX7" fmla="*/ 152321 w 12185643"/>
              <a:gd name="connsiteY7" fmla="*/ 6356350 h 6858000"/>
              <a:gd name="connsiteX8" fmla="*/ 501389 w 12185643"/>
              <a:gd name="connsiteY8" fmla="*/ 6705600 h 6858000"/>
              <a:gd name="connsiteX9" fmla="*/ 11684254 w 12185643"/>
              <a:gd name="connsiteY9" fmla="*/ 6705600 h 6858000"/>
              <a:gd name="connsiteX10" fmla="*/ 12033323 w 12185643"/>
              <a:gd name="connsiteY10" fmla="*/ 6356350 h 6858000"/>
              <a:gd name="connsiteX11" fmla="*/ 12033323 w 12185643"/>
              <a:gd name="connsiteY11" fmla="*/ 1043496 h 6858000"/>
              <a:gd name="connsiteX12" fmla="*/ 11684254 w 12185643"/>
              <a:gd name="connsiteY12" fmla="*/ 694246 h 6858000"/>
              <a:gd name="connsiteX13" fmla="*/ 501389 w 12185643"/>
              <a:gd name="connsiteY13" fmla="*/ 6942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5643" h="6858000">
                <a:moveTo>
                  <a:pt x="12185643" y="6858000"/>
                </a:moveTo>
                <a:lnTo>
                  <a:pt x="0" y="6858000"/>
                </a:lnTo>
                <a:lnTo>
                  <a:pt x="0" y="0"/>
                </a:lnTo>
                <a:lnTo>
                  <a:pt x="12185643" y="0"/>
                </a:lnTo>
                <a:lnTo>
                  <a:pt x="12185643" y="6858000"/>
                </a:lnTo>
                <a:close/>
                <a:moveTo>
                  <a:pt x="501389" y="694246"/>
                </a:moveTo>
                <a:cubicBezTo>
                  <a:pt x="308604" y="694246"/>
                  <a:pt x="152321" y="850608"/>
                  <a:pt x="152321" y="1043496"/>
                </a:cubicBezTo>
                <a:lnTo>
                  <a:pt x="152321" y="6356350"/>
                </a:lnTo>
                <a:cubicBezTo>
                  <a:pt x="152321" y="6549263"/>
                  <a:pt x="308604" y="6705600"/>
                  <a:pt x="501389" y="6705600"/>
                </a:cubicBezTo>
                <a:lnTo>
                  <a:pt x="11684254" y="6705600"/>
                </a:lnTo>
                <a:cubicBezTo>
                  <a:pt x="11877067" y="6705600"/>
                  <a:pt x="12033323" y="6549263"/>
                  <a:pt x="12033323" y="6356350"/>
                </a:cubicBezTo>
                <a:lnTo>
                  <a:pt x="12033323" y="1043496"/>
                </a:lnTo>
                <a:cubicBezTo>
                  <a:pt x="12033323" y="850608"/>
                  <a:pt x="11877067" y="694246"/>
                  <a:pt x="11684254" y="694246"/>
                </a:cubicBezTo>
                <a:lnTo>
                  <a:pt x="501389" y="694246"/>
                </a:lnTo>
                <a:close/>
              </a:path>
            </a:pathLst>
          </a:custGeom>
          <a:solidFill>
            <a:schemeClr val="bg1"/>
          </a:solidFill>
          <a:ln w="6347" cap="flat">
            <a:noFill/>
            <a:prstDash val="solid"/>
            <a:miter/>
          </a:ln>
        </p:spPr>
        <p:txBody>
          <a:bodyPr rtlCol="0" anchor="ctr"/>
          <a:lstStyle/>
          <a:p>
            <a:endParaRPr lang="en-US">
              <a:solidFill>
                <a:schemeClr val="tx1"/>
              </a:solidFill>
            </a:endParaRPr>
          </a:p>
        </p:txBody>
      </p:sp>
      <p:sp>
        <p:nvSpPr>
          <p:cNvPr id="11" name="Title 10">
            <a:extLst>
              <a:ext uri="{FF2B5EF4-FFF2-40B4-BE49-F238E27FC236}">
                <a16:creationId xmlns:a16="http://schemas.microsoft.com/office/drawing/2014/main" id="{E0ABE5B9-4225-A306-2DAC-75E06A7BC64C}"/>
              </a:ext>
            </a:extLst>
          </p:cNvPr>
          <p:cNvSpPr>
            <a:spLocks noGrp="1"/>
          </p:cNvSpPr>
          <p:nvPr>
            <p:ph type="title"/>
          </p:nvPr>
        </p:nvSpPr>
        <p:spPr>
          <a:xfrm>
            <a:off x="571446" y="4472014"/>
            <a:ext cx="7779757" cy="858741"/>
          </a:xfrm>
        </p:spPr>
        <p:txBody>
          <a:bodyPr>
            <a:normAutofit/>
          </a:bodyPr>
          <a:lstStyle>
            <a:lvl1pPr>
              <a:lnSpc>
                <a:spcPct val="110000"/>
              </a:lnSpc>
              <a:defRPr sz="2268">
                <a:latin typeface="+mn-lt"/>
              </a:defRPr>
            </a:lvl1pPr>
          </a:lstStyle>
          <a:p>
            <a:r>
              <a:rPr lang="en-US"/>
              <a:t>Click to edit Master title style</a:t>
            </a:r>
          </a:p>
        </p:txBody>
      </p:sp>
      <p:sp>
        <p:nvSpPr>
          <p:cNvPr id="9" name="Content Placeholder 8">
            <a:extLst>
              <a:ext uri="{FF2B5EF4-FFF2-40B4-BE49-F238E27FC236}">
                <a16:creationId xmlns:a16="http://schemas.microsoft.com/office/drawing/2014/main" id="{37C34C59-51DE-1A41-1297-289A4EEC9610}"/>
              </a:ext>
            </a:extLst>
          </p:cNvPr>
          <p:cNvSpPr>
            <a:spLocks noGrp="1"/>
          </p:cNvSpPr>
          <p:nvPr>
            <p:ph sz="quarter" idx="17" hasCustomPrompt="1"/>
          </p:nvPr>
        </p:nvSpPr>
        <p:spPr>
          <a:xfrm>
            <a:off x="571446" y="792409"/>
            <a:ext cx="10581489" cy="3457787"/>
          </a:xfrm>
        </p:spPr>
        <p:txBody>
          <a:bodyPr/>
          <a:lstStyle>
            <a:lvl1pPr>
              <a:lnSpc>
                <a:spcPct val="90000"/>
              </a:lnSpc>
              <a:defRPr sz="26265">
                <a:latin typeface="+mj-lt"/>
              </a:defRPr>
            </a:lvl1pPr>
          </a:lstStyle>
          <a:p>
            <a:pPr lvl="0"/>
            <a:r>
              <a:rPr lang="en-US"/>
              <a:t>##%</a:t>
            </a:r>
          </a:p>
        </p:txBody>
      </p:sp>
      <p:sp>
        <p:nvSpPr>
          <p:cNvPr id="4" name="Footer Placeholder 3">
            <a:extLst>
              <a:ext uri="{FF2B5EF4-FFF2-40B4-BE49-F238E27FC236}">
                <a16:creationId xmlns:a16="http://schemas.microsoft.com/office/drawing/2014/main" id="{807D394B-A85B-3F18-7A00-F6903DB9D2C0}"/>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74D33632-66A2-3497-6DB8-C0BAE37B2ED2}"/>
              </a:ext>
            </a:extLst>
          </p:cNvPr>
          <p:cNvSpPr>
            <a:spLocks noGrp="1"/>
          </p:cNvSpPr>
          <p:nvPr>
            <p:ph type="dt" sz="half" idx="14"/>
          </p:nvPr>
        </p:nvSpPr>
        <p:spPr/>
        <p:txBody>
          <a:bodyPr/>
          <a:lstStyle>
            <a:lvl1pPr>
              <a:defRPr>
                <a:solidFill>
                  <a:schemeClr val="tx1"/>
                </a:solidFill>
              </a:defRPr>
            </a:lvl1pPr>
          </a:lstStyle>
          <a:p>
            <a:fld id="{B29FD2E1-2E7E-4E47-A0E4-B8C330155E6A}" type="datetime1">
              <a:rPr lang="en-US" smtClean="0"/>
              <a:pPr/>
              <a:t>4/21/2026</a:t>
            </a:fld>
            <a:endParaRPr lang="en-US"/>
          </a:p>
        </p:txBody>
      </p:sp>
      <p:sp>
        <p:nvSpPr>
          <p:cNvPr id="5" name="Slide Number Placeholder 4">
            <a:extLst>
              <a:ext uri="{FF2B5EF4-FFF2-40B4-BE49-F238E27FC236}">
                <a16:creationId xmlns:a16="http://schemas.microsoft.com/office/drawing/2014/main" id="{3CD18E61-F2C7-CBF8-114B-A1C90515377C}"/>
              </a:ext>
            </a:extLst>
          </p:cNvPr>
          <p:cNvSpPr>
            <a:spLocks noGrp="1"/>
          </p:cNvSpPr>
          <p:nvPr>
            <p:ph type="sldNum" sz="quarter" idx="16"/>
          </p:nvPr>
        </p:nvSpPr>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038936251"/>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temen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EC02AF0-2629-8770-A541-3F1617189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18900" cy="6483350"/>
          </a:xfrm>
          <a:prstGeom prst="rect">
            <a:avLst/>
          </a:prstGeom>
        </p:spPr>
      </p:pic>
      <p:sp>
        <p:nvSpPr>
          <p:cNvPr id="8" name="Title 1">
            <a:extLst>
              <a:ext uri="{FF2B5EF4-FFF2-40B4-BE49-F238E27FC236}">
                <a16:creationId xmlns:a16="http://schemas.microsoft.com/office/drawing/2014/main" id="{D9950417-35F4-F816-8A7A-09C28E5F63A3}"/>
              </a:ext>
            </a:extLst>
          </p:cNvPr>
          <p:cNvSpPr>
            <a:spLocks noGrp="1"/>
          </p:cNvSpPr>
          <p:nvPr>
            <p:ph type="title"/>
          </p:nvPr>
        </p:nvSpPr>
        <p:spPr>
          <a:xfrm>
            <a:off x="578825" y="-1071914"/>
            <a:ext cx="10064639" cy="864447"/>
          </a:xfrm>
        </p:spPr>
        <p:txBody>
          <a:bodyPr/>
          <a:lstStyle>
            <a:lvl1pPr>
              <a:defRPr>
                <a:solidFill>
                  <a:schemeClr val="tx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85FC488E-5BA5-381F-F5F2-7A6D1B220906}"/>
              </a:ext>
            </a:extLst>
          </p:cNvPr>
          <p:cNvSpPr>
            <a:spLocks noGrp="1"/>
          </p:cNvSpPr>
          <p:nvPr>
            <p:ph sz="quarter" idx="13" hasCustomPrompt="1"/>
          </p:nvPr>
        </p:nvSpPr>
        <p:spPr>
          <a:xfrm>
            <a:off x="359966" y="648335"/>
            <a:ext cx="10798969" cy="5186680"/>
          </a:xfrm>
        </p:spPr>
        <p:txBody>
          <a:bodyPr anchor="t">
            <a:normAutofit/>
          </a:bodyPr>
          <a:lstStyle>
            <a:lvl1pPr marL="0" indent="0">
              <a:lnSpc>
                <a:spcPct val="90000"/>
              </a:lnSpc>
              <a:buNone/>
              <a:defRPr sz="7558" b="0">
                <a:solidFill>
                  <a:schemeClr val="tx1"/>
                </a:solidFill>
              </a:defRPr>
            </a:lvl1pPr>
            <a:lvl2pPr marL="215981" indent="0">
              <a:lnSpc>
                <a:spcPct val="90000"/>
              </a:lnSpc>
              <a:buNone/>
              <a:defRPr sz="6803" b="0">
                <a:solidFill>
                  <a:schemeClr val="tx1"/>
                </a:solidFill>
              </a:defRPr>
            </a:lvl2pPr>
            <a:lvl3pPr marL="431963" indent="0">
              <a:lnSpc>
                <a:spcPct val="90000"/>
              </a:lnSpc>
              <a:buNone/>
              <a:defRPr sz="6236" b="0">
                <a:solidFill>
                  <a:schemeClr val="tx1"/>
                </a:solidFill>
              </a:defRPr>
            </a:lvl3pPr>
            <a:lvl4pPr marL="647944" indent="0">
              <a:lnSpc>
                <a:spcPct val="90000"/>
              </a:lnSpc>
              <a:buNone/>
              <a:defRPr sz="5669" b="0">
                <a:solidFill>
                  <a:schemeClr val="tx1"/>
                </a:solidFill>
              </a:defRPr>
            </a:lvl4pPr>
            <a:lvl5pPr marL="863925" indent="0">
              <a:lnSpc>
                <a:spcPct val="90000"/>
              </a:lnSpc>
              <a:buNone/>
              <a:defRPr sz="5102" b="0">
                <a:solidFill>
                  <a:schemeClr val="tx1"/>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32B6F9AB-D139-2C1F-00CB-9691DC19D504}"/>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2" name="Date Placeholder 1">
            <a:extLst>
              <a:ext uri="{FF2B5EF4-FFF2-40B4-BE49-F238E27FC236}">
                <a16:creationId xmlns:a16="http://schemas.microsoft.com/office/drawing/2014/main" id="{9E16E803-3D9A-FF7D-784D-8A8F6C972030}"/>
              </a:ext>
            </a:extLst>
          </p:cNvPr>
          <p:cNvSpPr>
            <a:spLocks noGrp="1"/>
          </p:cNvSpPr>
          <p:nvPr>
            <p:ph type="dt" sz="half" idx="14"/>
          </p:nvPr>
        </p:nvSpPr>
        <p:spPr/>
        <p:txBody>
          <a:bodyPr/>
          <a:lstStyle>
            <a:lvl1pPr>
              <a:defRPr>
                <a:solidFill>
                  <a:schemeClr val="tx1"/>
                </a:solidFill>
              </a:defRPr>
            </a:lvl1pPr>
          </a:lstStyle>
          <a:p>
            <a:fld id="{EEC1C73B-E8EA-3F4D-BC6B-13568C609C15}" type="datetime1">
              <a:rPr lang="en-US" smtClean="0"/>
              <a:pPr/>
              <a:t>4/21/2026</a:t>
            </a:fld>
            <a:endParaRPr lang="en-US"/>
          </a:p>
        </p:txBody>
      </p:sp>
      <p:sp>
        <p:nvSpPr>
          <p:cNvPr id="4" name="Slide Number Placeholder 3">
            <a:extLst>
              <a:ext uri="{FF2B5EF4-FFF2-40B4-BE49-F238E27FC236}">
                <a16:creationId xmlns:a16="http://schemas.microsoft.com/office/drawing/2014/main" id="{1D8D7C72-3429-AAA8-654F-344ED902B91D}"/>
              </a:ext>
            </a:extLst>
          </p:cNvPr>
          <p:cNvSpPr>
            <a:spLocks noGrp="1"/>
          </p:cNvSpPr>
          <p:nvPr>
            <p:ph type="sldNum" sz="quarter" idx="16"/>
          </p:nvPr>
        </p:nvSpPr>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477058486"/>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bg1"/>
        </a:solidFill>
        <a:effectLst/>
      </p:bgPr>
    </p:bg>
    <p:spTree>
      <p:nvGrpSpPr>
        <p:cNvPr id="1" name=""/>
        <p:cNvGrpSpPr/>
        <p:nvPr/>
      </p:nvGrpSpPr>
      <p:grpSpPr>
        <a:xfrm>
          <a:off x="0" y="0"/>
          <a:ext cx="0" cy="0"/>
          <a:chOff x="0" y="0"/>
          <a:chExt cx="0" cy="0"/>
        </a:xfrm>
      </p:grpSpPr>
      <p:pic>
        <p:nvPicPr>
          <p:cNvPr id="19" name="Picture 18" descr="A blurry image of a blue and pink color&#10;&#10;AI-generated content may be incorrect.">
            <a:extLst>
              <a:ext uri="{FF2B5EF4-FFF2-40B4-BE49-F238E27FC236}">
                <a16:creationId xmlns:a16="http://schemas.microsoft.com/office/drawing/2014/main" id="{CE7B6BE6-8C3C-A057-92EF-B4CC19C0A2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16020" cy="6481729"/>
          </a:xfrm>
          <a:prstGeom prst="rect">
            <a:avLst/>
          </a:prstGeom>
        </p:spPr>
      </p:pic>
      <p:pic>
        <p:nvPicPr>
          <p:cNvPr id="12" name="Graphic 11">
            <a:extLst>
              <a:ext uri="{FF2B5EF4-FFF2-40B4-BE49-F238E27FC236}">
                <a16:creationId xmlns:a16="http://schemas.microsoft.com/office/drawing/2014/main" id="{484A6C87-FE17-4FCA-F34C-3C6963EBAA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1518900" cy="6483350"/>
          </a:xfrm>
          <a:prstGeom prst="rect">
            <a:avLst/>
          </a:prstGeom>
        </p:spPr>
      </p:pic>
      <p:sp>
        <p:nvSpPr>
          <p:cNvPr id="9" name="Title 1">
            <a:extLst>
              <a:ext uri="{FF2B5EF4-FFF2-40B4-BE49-F238E27FC236}">
                <a16:creationId xmlns:a16="http://schemas.microsoft.com/office/drawing/2014/main" id="{DE31E7B3-0420-8F46-6F8C-BEC942469B7F}"/>
              </a:ext>
            </a:extLst>
          </p:cNvPr>
          <p:cNvSpPr>
            <a:spLocks noGrp="1"/>
          </p:cNvSpPr>
          <p:nvPr>
            <p:ph type="title"/>
          </p:nvPr>
        </p:nvSpPr>
        <p:spPr>
          <a:xfrm>
            <a:off x="578825" y="-1071914"/>
            <a:ext cx="10064639" cy="864447"/>
          </a:xfrm>
        </p:spPr>
        <p:txBody>
          <a:bodyPr/>
          <a:lstStyle>
            <a:lvl1pPr>
              <a:defRPr>
                <a:solidFill>
                  <a:schemeClr val="tx1"/>
                </a:solidFill>
              </a:defRPr>
            </a:lvl1pPr>
          </a:lstStyle>
          <a:p>
            <a:r>
              <a:rPr lang="en-US"/>
              <a:t>Click to edit Master title style</a:t>
            </a:r>
          </a:p>
        </p:txBody>
      </p:sp>
      <p:sp>
        <p:nvSpPr>
          <p:cNvPr id="10" name="Content Placeholder 6">
            <a:extLst>
              <a:ext uri="{FF2B5EF4-FFF2-40B4-BE49-F238E27FC236}">
                <a16:creationId xmlns:a16="http://schemas.microsoft.com/office/drawing/2014/main" id="{DF3518DE-0793-421D-B1A4-28B056428663}"/>
              </a:ext>
            </a:extLst>
          </p:cNvPr>
          <p:cNvSpPr>
            <a:spLocks noGrp="1"/>
          </p:cNvSpPr>
          <p:nvPr>
            <p:ph sz="quarter" idx="13" hasCustomPrompt="1"/>
          </p:nvPr>
        </p:nvSpPr>
        <p:spPr>
          <a:xfrm>
            <a:off x="578825" y="1080559"/>
            <a:ext cx="9500213" cy="4322233"/>
          </a:xfrm>
        </p:spPr>
        <p:txBody>
          <a:bodyPr anchor="ctr">
            <a:normAutofit/>
          </a:bodyPr>
          <a:lstStyle>
            <a:lvl1pPr marL="0" indent="0">
              <a:lnSpc>
                <a:spcPct val="90000"/>
              </a:lnSpc>
              <a:buNone/>
              <a:defRPr sz="5196" b="0">
                <a:solidFill>
                  <a:schemeClr val="tx1"/>
                </a:solidFill>
              </a:defRPr>
            </a:lvl1pPr>
            <a:lvl2pPr marL="215981" indent="0">
              <a:lnSpc>
                <a:spcPct val="90000"/>
              </a:lnSpc>
              <a:buNone/>
              <a:defRPr sz="5196" b="0">
                <a:solidFill>
                  <a:schemeClr val="tx1"/>
                </a:solidFill>
              </a:defRPr>
            </a:lvl2pPr>
            <a:lvl3pPr marL="431963" indent="0">
              <a:lnSpc>
                <a:spcPct val="90000"/>
              </a:lnSpc>
              <a:buNone/>
              <a:defRPr sz="5196" b="0">
                <a:solidFill>
                  <a:schemeClr val="tx1"/>
                </a:solidFill>
              </a:defRPr>
            </a:lvl3pPr>
            <a:lvl4pPr marL="647944" indent="0">
              <a:lnSpc>
                <a:spcPct val="90000"/>
              </a:lnSpc>
              <a:buNone/>
              <a:defRPr sz="5196" b="0">
                <a:solidFill>
                  <a:schemeClr val="tx1"/>
                </a:solidFill>
              </a:defRPr>
            </a:lvl4pPr>
            <a:lvl5pPr marL="863925" indent="0">
              <a:lnSpc>
                <a:spcPct val="90000"/>
              </a:lnSpc>
              <a:buNone/>
              <a:defRPr sz="5196" b="0">
                <a:solidFill>
                  <a:schemeClr val="tx1"/>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14" name="Footer Placeholder 10">
            <a:extLst>
              <a:ext uri="{FF2B5EF4-FFF2-40B4-BE49-F238E27FC236}">
                <a16:creationId xmlns:a16="http://schemas.microsoft.com/office/drawing/2014/main" id="{DEEE13FA-BDB3-D527-0B3C-C5CF32ACA10A}"/>
              </a:ext>
            </a:extLst>
          </p:cNvPr>
          <p:cNvSpPr>
            <a:spLocks noGrp="1"/>
          </p:cNvSpPr>
          <p:nvPr>
            <p:ph type="ftr" sz="quarter" idx="11"/>
          </p:nvPr>
        </p:nvSpPr>
        <p:spPr>
          <a:xfrm>
            <a:off x="359966" y="5965912"/>
            <a:ext cx="3023711" cy="345178"/>
          </a:xfrm>
        </p:spPr>
        <p:txBody>
          <a:bodyPr/>
          <a:lstStyle>
            <a:lvl1pPr>
              <a:defRPr>
                <a:solidFill>
                  <a:schemeClr val="tx1"/>
                </a:solidFill>
              </a:defRPr>
            </a:lvl1pPr>
          </a:lstStyle>
          <a:p>
            <a:r>
              <a:rPr lang="en-US"/>
              <a:t>Sample Footer Text</a:t>
            </a:r>
          </a:p>
        </p:txBody>
      </p:sp>
      <p:sp>
        <p:nvSpPr>
          <p:cNvPr id="13" name="Date Placeholder 5">
            <a:extLst>
              <a:ext uri="{FF2B5EF4-FFF2-40B4-BE49-F238E27FC236}">
                <a16:creationId xmlns:a16="http://schemas.microsoft.com/office/drawing/2014/main" id="{9C18FB6C-6208-7E69-D980-6941C96019C7}"/>
              </a:ext>
            </a:extLst>
          </p:cNvPr>
          <p:cNvSpPr>
            <a:spLocks noGrp="1"/>
          </p:cNvSpPr>
          <p:nvPr>
            <p:ph type="dt" sz="half" idx="10"/>
          </p:nvPr>
        </p:nvSpPr>
        <p:spPr>
          <a:xfrm>
            <a:off x="3431411" y="5965912"/>
            <a:ext cx="1700787" cy="345178"/>
          </a:xfrm>
        </p:spPr>
        <p:txBody>
          <a:bodyPr/>
          <a:lstStyle>
            <a:lvl1pPr>
              <a:defRPr>
                <a:solidFill>
                  <a:schemeClr val="tx1"/>
                </a:solidFill>
              </a:defRPr>
            </a:lvl1pPr>
          </a:lstStyle>
          <a:p>
            <a:fld id="{60E31574-77A2-5049-8555-8B5875AD8BC3}" type="datetime1">
              <a:rPr lang="en-US" smtClean="0"/>
              <a:t>4/21/2026</a:t>
            </a:fld>
            <a:endParaRPr lang="en-US"/>
          </a:p>
        </p:txBody>
      </p:sp>
      <p:sp>
        <p:nvSpPr>
          <p:cNvPr id="15" name="Slide Number Placeholder 11">
            <a:extLst>
              <a:ext uri="{FF2B5EF4-FFF2-40B4-BE49-F238E27FC236}">
                <a16:creationId xmlns:a16="http://schemas.microsoft.com/office/drawing/2014/main" id="{2974FB90-7208-DA12-99DF-FB0A622085E8}"/>
              </a:ext>
            </a:extLst>
          </p:cNvPr>
          <p:cNvSpPr>
            <a:spLocks noGrp="1"/>
          </p:cNvSpPr>
          <p:nvPr>
            <p:ph type="sldNum" sz="quarter" idx="12"/>
          </p:nvPr>
        </p:nvSpPr>
        <p:spPr>
          <a:xfrm>
            <a:off x="5179931" y="5965912"/>
            <a:ext cx="405511" cy="345178"/>
          </a:xfrm>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3937998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ement 3">
    <p:bg>
      <p:bgPr>
        <a:solidFill>
          <a:schemeClr val="bg1"/>
        </a:solidFill>
        <a:effectLst/>
      </p:bgPr>
    </p:bg>
    <p:spTree>
      <p:nvGrpSpPr>
        <p:cNvPr id="1" name=""/>
        <p:cNvGrpSpPr/>
        <p:nvPr/>
      </p:nvGrpSpPr>
      <p:grpSpPr>
        <a:xfrm>
          <a:off x="0" y="0"/>
          <a:ext cx="0" cy="0"/>
          <a:chOff x="0" y="0"/>
          <a:chExt cx="0" cy="0"/>
        </a:xfrm>
      </p:grpSpPr>
      <p:pic>
        <p:nvPicPr>
          <p:cNvPr id="4" name="Picture 3" descr="A blue and pink gradient&#10;&#10;AI-generated content may be incorrect.">
            <a:extLst>
              <a:ext uri="{FF2B5EF4-FFF2-40B4-BE49-F238E27FC236}">
                <a16:creationId xmlns:a16="http://schemas.microsoft.com/office/drawing/2014/main" id="{491DCE33-DB86-6A68-46D1-E4311F4247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18900" cy="6483350"/>
          </a:xfrm>
          <a:prstGeom prst="rect">
            <a:avLst/>
          </a:prstGeom>
        </p:spPr>
      </p:pic>
      <p:pic>
        <p:nvPicPr>
          <p:cNvPr id="7" name="Graphic 6">
            <a:extLst>
              <a:ext uri="{FF2B5EF4-FFF2-40B4-BE49-F238E27FC236}">
                <a16:creationId xmlns:a16="http://schemas.microsoft.com/office/drawing/2014/main" id="{F1693B94-07E5-638F-52DB-3F8E8D06EF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V="1">
            <a:off x="0" y="0"/>
            <a:ext cx="11518900" cy="6483350"/>
          </a:xfrm>
          <a:prstGeom prst="rect">
            <a:avLst/>
          </a:prstGeom>
        </p:spPr>
      </p:pic>
      <p:sp>
        <p:nvSpPr>
          <p:cNvPr id="9" name="Title 1">
            <a:extLst>
              <a:ext uri="{FF2B5EF4-FFF2-40B4-BE49-F238E27FC236}">
                <a16:creationId xmlns:a16="http://schemas.microsoft.com/office/drawing/2014/main" id="{83C00096-4D67-EB4A-EF93-D6958D6696FD}"/>
              </a:ext>
            </a:extLst>
          </p:cNvPr>
          <p:cNvSpPr>
            <a:spLocks noGrp="1"/>
          </p:cNvSpPr>
          <p:nvPr>
            <p:ph type="title"/>
          </p:nvPr>
        </p:nvSpPr>
        <p:spPr>
          <a:xfrm>
            <a:off x="578825" y="-1071914"/>
            <a:ext cx="10064639" cy="864447"/>
          </a:xfrm>
        </p:spPr>
        <p:txBody>
          <a:bodyPr/>
          <a:lstStyle>
            <a:lvl1pPr>
              <a:defRPr>
                <a:solidFill>
                  <a:schemeClr val="tx1"/>
                </a:solidFill>
              </a:defRPr>
            </a:lvl1pPr>
          </a:lstStyle>
          <a:p>
            <a:r>
              <a:rPr lang="en-US"/>
              <a:t>Click to edit Master title style</a:t>
            </a:r>
          </a:p>
        </p:txBody>
      </p:sp>
      <p:sp>
        <p:nvSpPr>
          <p:cNvPr id="10" name="Content Placeholder 7">
            <a:extLst>
              <a:ext uri="{FF2B5EF4-FFF2-40B4-BE49-F238E27FC236}">
                <a16:creationId xmlns:a16="http://schemas.microsoft.com/office/drawing/2014/main" id="{31C17B51-C5D8-9FDA-8C32-6379D51D8EE1}"/>
              </a:ext>
            </a:extLst>
          </p:cNvPr>
          <p:cNvSpPr>
            <a:spLocks noGrp="1"/>
          </p:cNvSpPr>
          <p:nvPr>
            <p:ph sz="quarter" idx="14" hasCustomPrompt="1"/>
          </p:nvPr>
        </p:nvSpPr>
        <p:spPr>
          <a:xfrm>
            <a:off x="575945" y="976825"/>
            <a:ext cx="10367010" cy="4521056"/>
          </a:xfrm>
        </p:spPr>
        <p:txBody>
          <a:bodyPr anchor="ctr">
            <a:noAutofit/>
          </a:bodyPr>
          <a:lstStyle>
            <a:lvl1pPr marL="0" indent="0">
              <a:lnSpc>
                <a:spcPct val="90000"/>
              </a:lnSpc>
              <a:buNone/>
              <a:defRPr sz="6047" b="0">
                <a:solidFill>
                  <a:schemeClr val="tx1"/>
                </a:solidFill>
              </a:defRPr>
            </a:lvl1pPr>
            <a:lvl2pPr marL="215981" indent="0">
              <a:lnSpc>
                <a:spcPct val="90000"/>
              </a:lnSpc>
              <a:buNone/>
              <a:defRPr sz="6047" b="0">
                <a:solidFill>
                  <a:schemeClr val="tx1"/>
                </a:solidFill>
              </a:defRPr>
            </a:lvl2pPr>
            <a:lvl3pPr marL="431963" indent="0">
              <a:lnSpc>
                <a:spcPct val="90000"/>
              </a:lnSpc>
              <a:buNone/>
              <a:defRPr sz="6047" b="0">
                <a:solidFill>
                  <a:schemeClr val="tx1"/>
                </a:solidFill>
              </a:defRPr>
            </a:lvl3pPr>
            <a:lvl4pPr marL="647944" indent="0">
              <a:lnSpc>
                <a:spcPct val="90000"/>
              </a:lnSpc>
              <a:buNone/>
              <a:defRPr sz="6047" b="0">
                <a:solidFill>
                  <a:schemeClr val="tx1"/>
                </a:solidFill>
              </a:defRPr>
            </a:lvl4pPr>
            <a:lvl5pPr marL="863925" indent="0">
              <a:lnSpc>
                <a:spcPct val="90000"/>
              </a:lnSpc>
              <a:buNone/>
              <a:defRPr sz="6047" b="0">
                <a:solidFill>
                  <a:schemeClr val="tx1"/>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12" name="Footer Placeholder 10">
            <a:extLst>
              <a:ext uri="{FF2B5EF4-FFF2-40B4-BE49-F238E27FC236}">
                <a16:creationId xmlns:a16="http://schemas.microsoft.com/office/drawing/2014/main" id="{AA8A51AA-D903-8E6D-7A27-9C5C903CA8CD}"/>
              </a:ext>
            </a:extLst>
          </p:cNvPr>
          <p:cNvSpPr>
            <a:spLocks noGrp="1"/>
          </p:cNvSpPr>
          <p:nvPr>
            <p:ph type="ftr" sz="quarter" idx="11"/>
          </p:nvPr>
        </p:nvSpPr>
        <p:spPr>
          <a:xfrm>
            <a:off x="5933458" y="5965912"/>
            <a:ext cx="3023711" cy="345178"/>
          </a:xfrm>
        </p:spPr>
        <p:txBody>
          <a:bodyPr/>
          <a:lstStyle>
            <a:lvl1pPr>
              <a:defRPr>
                <a:solidFill>
                  <a:schemeClr val="tx1"/>
                </a:solidFill>
              </a:defRPr>
            </a:lvl1pPr>
          </a:lstStyle>
          <a:p>
            <a:r>
              <a:rPr lang="en-US"/>
              <a:t>Sample Footer Text</a:t>
            </a:r>
          </a:p>
        </p:txBody>
      </p:sp>
      <p:sp>
        <p:nvSpPr>
          <p:cNvPr id="11" name="Date Placeholder 5">
            <a:extLst>
              <a:ext uri="{FF2B5EF4-FFF2-40B4-BE49-F238E27FC236}">
                <a16:creationId xmlns:a16="http://schemas.microsoft.com/office/drawing/2014/main" id="{0E4B77C0-0757-7A67-1229-339B6B028EE8}"/>
              </a:ext>
            </a:extLst>
          </p:cNvPr>
          <p:cNvSpPr>
            <a:spLocks noGrp="1"/>
          </p:cNvSpPr>
          <p:nvPr>
            <p:ph type="dt" sz="half" idx="10"/>
          </p:nvPr>
        </p:nvSpPr>
        <p:spPr>
          <a:xfrm>
            <a:off x="9004903" y="5965912"/>
            <a:ext cx="1700787" cy="345178"/>
          </a:xfrm>
        </p:spPr>
        <p:txBody>
          <a:bodyPr/>
          <a:lstStyle>
            <a:lvl1pPr>
              <a:defRPr>
                <a:solidFill>
                  <a:schemeClr val="tx1"/>
                </a:solidFill>
              </a:defRPr>
            </a:lvl1pPr>
          </a:lstStyle>
          <a:p>
            <a:fld id="{BE0F28E2-1197-1343-806E-BC1F6DA16A33}" type="datetime1">
              <a:rPr lang="en-US" smtClean="0"/>
              <a:t>4/21/2026</a:t>
            </a:fld>
            <a:endParaRPr lang="en-US"/>
          </a:p>
        </p:txBody>
      </p:sp>
      <p:sp>
        <p:nvSpPr>
          <p:cNvPr id="13" name="Slide Number Placeholder 11">
            <a:extLst>
              <a:ext uri="{FF2B5EF4-FFF2-40B4-BE49-F238E27FC236}">
                <a16:creationId xmlns:a16="http://schemas.microsoft.com/office/drawing/2014/main" id="{CE7C30F9-ABE8-80D2-2ACF-54336CEF09A9}"/>
              </a:ext>
            </a:extLst>
          </p:cNvPr>
          <p:cNvSpPr>
            <a:spLocks noGrp="1"/>
          </p:cNvSpPr>
          <p:nvPr>
            <p:ph type="sldNum" sz="quarter" idx="12"/>
          </p:nvPr>
        </p:nvSpPr>
        <p:spPr>
          <a:xfrm>
            <a:off x="10753424" y="5965912"/>
            <a:ext cx="405511" cy="345178"/>
          </a:xfrm>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311355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ement 4">
    <p:bg>
      <p:bgRef idx="1001">
        <a:schemeClr val="bg1"/>
      </p:bgRef>
    </p:bg>
    <p:spTree>
      <p:nvGrpSpPr>
        <p:cNvPr id="1" name=""/>
        <p:cNvGrpSpPr/>
        <p:nvPr/>
      </p:nvGrpSpPr>
      <p:grpSpPr>
        <a:xfrm>
          <a:off x="0" y="0"/>
          <a:ext cx="0" cy="0"/>
          <a:chOff x="0" y="0"/>
          <a:chExt cx="0" cy="0"/>
        </a:xfrm>
      </p:grpSpPr>
      <p:pic>
        <p:nvPicPr>
          <p:cNvPr id="15" name="Picture 14" descr="A close up of a pink and blue background&#10;&#10;AI-generated content may be incorrect.">
            <a:extLst>
              <a:ext uri="{FF2B5EF4-FFF2-40B4-BE49-F238E27FC236}">
                <a16:creationId xmlns:a16="http://schemas.microsoft.com/office/drawing/2014/main" id="{A952B0CF-23BF-A911-17B4-65E745DA69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18900" cy="6483350"/>
          </a:xfrm>
          <a:prstGeom prst="rect">
            <a:avLst/>
          </a:prstGeom>
        </p:spPr>
      </p:pic>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578825" y="-1071914"/>
            <a:ext cx="10064639" cy="864447"/>
          </a:xfrm>
          <a:prstGeom prst="rect">
            <a:avLst/>
          </a:prstGeom>
        </p:spPr>
        <p:txBody>
          <a:bodyPr/>
          <a:lstStyle>
            <a:lvl1pPr>
              <a:defRPr>
                <a:solidFill>
                  <a:schemeClr val="tx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59966" y="648335"/>
            <a:ext cx="8855154" cy="5186680"/>
          </a:xfrm>
        </p:spPr>
        <p:txBody>
          <a:bodyPr vert="horz" lIns="91440" tIns="45720" rIns="91440" bIns="45720" rtlCol="0" anchor="ctr">
            <a:normAutofit/>
          </a:bodyPr>
          <a:lstStyle>
            <a:lvl1pPr marL="0" indent="0">
              <a:lnSpc>
                <a:spcPct val="90000"/>
              </a:lnSpc>
              <a:buNone/>
              <a:defRPr lang="en-US" sz="6236" b="0" dirty="0">
                <a:solidFill>
                  <a:schemeClr val="tx1"/>
                </a:solidFill>
              </a:defRPr>
            </a:lvl1pPr>
            <a:lvl2pPr marL="215981" indent="0">
              <a:lnSpc>
                <a:spcPct val="90000"/>
              </a:lnSpc>
              <a:buNone/>
              <a:defRPr lang="en-US" sz="6236" b="0" dirty="0">
                <a:solidFill>
                  <a:schemeClr val="tx1"/>
                </a:solidFill>
              </a:defRPr>
            </a:lvl2pPr>
            <a:lvl3pPr marL="431963" indent="0">
              <a:lnSpc>
                <a:spcPct val="90000"/>
              </a:lnSpc>
              <a:buNone/>
              <a:defRPr lang="en-US" sz="6236" b="0" dirty="0">
                <a:solidFill>
                  <a:schemeClr val="tx1"/>
                </a:solidFill>
              </a:defRPr>
            </a:lvl3pPr>
            <a:lvl4pPr marL="647944" indent="0">
              <a:lnSpc>
                <a:spcPct val="90000"/>
              </a:lnSpc>
              <a:buNone/>
              <a:defRPr lang="en-US" sz="6236" b="0" dirty="0">
                <a:solidFill>
                  <a:schemeClr val="tx1"/>
                </a:solidFill>
              </a:defRPr>
            </a:lvl4pPr>
            <a:lvl5pPr marL="863925" indent="0">
              <a:lnSpc>
                <a:spcPct val="90000"/>
              </a:lnSpc>
              <a:buNone/>
              <a:defRPr lang="en-US" sz="6236" b="0" dirty="0">
                <a:solidFill>
                  <a:schemeClr val="tx1"/>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C503F50B-48B9-3C55-0C29-C87157D9F962}"/>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8" name="Date Placeholder 7">
            <a:extLst>
              <a:ext uri="{FF2B5EF4-FFF2-40B4-BE49-F238E27FC236}">
                <a16:creationId xmlns:a16="http://schemas.microsoft.com/office/drawing/2014/main" id="{ED5A1179-499E-2F89-CD63-EB8B1F4CAFB3}"/>
              </a:ext>
            </a:extLst>
          </p:cNvPr>
          <p:cNvSpPr>
            <a:spLocks noGrp="1"/>
          </p:cNvSpPr>
          <p:nvPr>
            <p:ph type="dt" sz="half" idx="14"/>
          </p:nvPr>
        </p:nvSpPr>
        <p:spPr/>
        <p:txBody>
          <a:bodyPr/>
          <a:lstStyle>
            <a:lvl1pPr>
              <a:defRPr>
                <a:solidFill>
                  <a:schemeClr val="tx1"/>
                </a:solidFill>
              </a:defRPr>
            </a:lvl1pPr>
          </a:lstStyle>
          <a:p>
            <a:fld id="{526E19FE-7254-FB46-9FD2-44BC5921542B}" type="datetime1">
              <a:rPr lang="en-US" smtClean="0"/>
              <a:pPr/>
              <a:t>4/21/2026</a:t>
            </a:fld>
            <a:endParaRPr lang="en-US"/>
          </a:p>
        </p:txBody>
      </p:sp>
      <p:sp>
        <p:nvSpPr>
          <p:cNvPr id="10" name="Slide Number Placeholder 9">
            <a:extLst>
              <a:ext uri="{FF2B5EF4-FFF2-40B4-BE49-F238E27FC236}">
                <a16:creationId xmlns:a16="http://schemas.microsoft.com/office/drawing/2014/main" id="{6C338948-5206-2009-502E-8521B0EB3190}"/>
              </a:ext>
            </a:extLst>
          </p:cNvPr>
          <p:cNvSpPr>
            <a:spLocks noGrp="1"/>
          </p:cNvSpPr>
          <p:nvPr>
            <p:ph type="sldNum" sz="quarter" idx="16"/>
          </p:nvPr>
        </p:nvSpPr>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410983123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611C-C113-4F81-BD91-E06E28657A1A}"/>
              </a:ext>
            </a:extLst>
          </p:cNvPr>
          <p:cNvSpPr>
            <a:spLocks noGrp="1"/>
          </p:cNvSpPr>
          <p:nvPr>
            <p:ph type="ctrTitle"/>
          </p:nvPr>
        </p:nvSpPr>
        <p:spPr>
          <a:xfrm>
            <a:off x="1439863" y="1061049"/>
            <a:ext cx="8639175" cy="2257166"/>
          </a:xfrm>
        </p:spPr>
        <p:txBody>
          <a:bodyPr anchor="b"/>
          <a:lstStyle>
            <a:lvl1pPr algn="ctr">
              <a:defRPr sz="5669"/>
            </a:lvl1pPr>
          </a:lstStyle>
          <a:p>
            <a:r>
              <a:rPr lang="en-US"/>
              <a:t>Click to edit Master title style</a:t>
            </a:r>
            <a:endParaRPr lang="lv-LV"/>
          </a:p>
        </p:txBody>
      </p:sp>
      <p:sp>
        <p:nvSpPr>
          <p:cNvPr id="3" name="Subtitle 2">
            <a:extLst>
              <a:ext uri="{FF2B5EF4-FFF2-40B4-BE49-F238E27FC236}">
                <a16:creationId xmlns:a16="http://schemas.microsoft.com/office/drawing/2014/main" id="{0862B327-7848-4FF8-820F-F9BF0BC558E5}"/>
              </a:ext>
            </a:extLst>
          </p:cNvPr>
          <p:cNvSpPr>
            <a:spLocks noGrp="1"/>
          </p:cNvSpPr>
          <p:nvPr>
            <p:ph type="subTitle" idx="1"/>
          </p:nvPr>
        </p:nvSpPr>
        <p:spPr>
          <a:xfrm>
            <a:off x="1439863" y="3405260"/>
            <a:ext cx="8639175" cy="1565308"/>
          </a:xfrm>
        </p:spPr>
        <p:txBody>
          <a:bodyPr/>
          <a:lstStyle>
            <a:lvl1pPr marL="0" indent="0" algn="ctr">
              <a:buNone/>
              <a:defRPr sz="2268"/>
            </a:lvl1pPr>
            <a:lvl2pPr marL="431963" indent="0" algn="ctr">
              <a:buNone/>
              <a:defRPr sz="1890"/>
            </a:lvl2pPr>
            <a:lvl3pPr marL="863925" indent="0" algn="ctr">
              <a:buNone/>
              <a:defRPr sz="1701"/>
            </a:lvl3pPr>
            <a:lvl4pPr marL="1295888" indent="0" algn="ctr">
              <a:buNone/>
              <a:defRPr sz="1512"/>
            </a:lvl4pPr>
            <a:lvl5pPr marL="1727850" indent="0" algn="ctr">
              <a:buNone/>
              <a:defRPr sz="1512"/>
            </a:lvl5pPr>
            <a:lvl6pPr marL="2159813" indent="0" algn="ctr">
              <a:buNone/>
              <a:defRPr sz="1512"/>
            </a:lvl6pPr>
            <a:lvl7pPr marL="2591775" indent="0" algn="ctr">
              <a:buNone/>
              <a:defRPr sz="1512"/>
            </a:lvl7pPr>
            <a:lvl8pPr marL="3023738" indent="0" algn="ctr">
              <a:buNone/>
              <a:defRPr sz="1512"/>
            </a:lvl8pPr>
            <a:lvl9pPr marL="3455700" indent="0" algn="ctr">
              <a:buNone/>
              <a:defRPr sz="1512"/>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D50E90F1-4B04-4DBE-9C38-273551562DE6}"/>
              </a:ext>
            </a:extLst>
          </p:cNvPr>
          <p:cNvSpPr>
            <a:spLocks noGrp="1"/>
          </p:cNvSpPr>
          <p:nvPr>
            <p:ph type="dt" sz="half" idx="10"/>
          </p:nvPr>
        </p:nvSpPr>
        <p:spPr/>
        <p:txBody>
          <a:bodyPr/>
          <a:lstStyle/>
          <a:p>
            <a:fld id="{26FD971A-DE32-4C12-B4C5-B97F2C104788}" type="datetime1">
              <a:rPr lang="lv-LV" smtClean="0"/>
              <a:t>21.04.2026</a:t>
            </a:fld>
            <a:endParaRPr lang="lv-LV"/>
          </a:p>
        </p:txBody>
      </p:sp>
      <p:sp>
        <p:nvSpPr>
          <p:cNvPr id="5" name="Footer Placeholder 4">
            <a:extLst>
              <a:ext uri="{FF2B5EF4-FFF2-40B4-BE49-F238E27FC236}">
                <a16:creationId xmlns:a16="http://schemas.microsoft.com/office/drawing/2014/main" id="{5C2CA3FD-9B42-423C-9955-F79CB9DC597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4FEF421F-FEA6-4F41-953D-9601D567FF13}"/>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7540616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pic>
        <p:nvPicPr>
          <p:cNvPr id="10" name="Picture 9" descr="A blurry image of a blue and pink gradient&#10;&#10;AI-generated content may be incorrect.">
            <a:extLst>
              <a:ext uri="{FF2B5EF4-FFF2-40B4-BE49-F238E27FC236}">
                <a16:creationId xmlns:a16="http://schemas.microsoft.com/office/drawing/2014/main" id="{18F0C9B0-AF1D-9CFD-7855-74E7CE9B3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18900" cy="6483350"/>
          </a:xfrm>
          <a:prstGeom prst="rect">
            <a:avLst/>
          </a:prstGeom>
        </p:spPr>
      </p:pic>
      <p:sp>
        <p:nvSpPr>
          <p:cNvPr id="8" name="Title 7">
            <a:extLst>
              <a:ext uri="{FF2B5EF4-FFF2-40B4-BE49-F238E27FC236}">
                <a16:creationId xmlns:a16="http://schemas.microsoft.com/office/drawing/2014/main" id="{74D1B34B-D7BF-2028-43E6-ED370A44C4A4}"/>
              </a:ext>
            </a:extLst>
          </p:cNvPr>
          <p:cNvSpPr>
            <a:spLocks noGrp="1"/>
          </p:cNvSpPr>
          <p:nvPr>
            <p:ph type="title" hasCustomPrompt="1"/>
          </p:nvPr>
        </p:nvSpPr>
        <p:spPr>
          <a:xfrm>
            <a:off x="1007904" y="4580070"/>
            <a:ext cx="4751546" cy="858741"/>
          </a:xfrm>
        </p:spPr>
        <p:txBody>
          <a:bodyPr>
            <a:normAutofit/>
          </a:bodyPr>
          <a:lstStyle>
            <a:lvl1pPr>
              <a:lnSpc>
                <a:spcPct val="120000"/>
              </a:lnSpc>
              <a:defRPr sz="1890" cap="all" baseline="0">
                <a:latin typeface="+mn-lt"/>
              </a:defRPr>
            </a:lvl1pPr>
          </a:lstStyle>
          <a:p>
            <a:r>
              <a:rPr lang="en-US"/>
              <a:t>Quote Author</a:t>
            </a:r>
          </a:p>
        </p:txBody>
      </p:sp>
      <p:sp>
        <p:nvSpPr>
          <p:cNvPr id="5" name="Content Placeholder 6">
            <a:extLst>
              <a:ext uri="{FF2B5EF4-FFF2-40B4-BE49-F238E27FC236}">
                <a16:creationId xmlns:a16="http://schemas.microsoft.com/office/drawing/2014/main" id="{1F645DC6-13F2-2059-DFE2-83FA308EE884}"/>
              </a:ext>
            </a:extLst>
          </p:cNvPr>
          <p:cNvSpPr>
            <a:spLocks noGrp="1"/>
          </p:cNvSpPr>
          <p:nvPr>
            <p:ph sz="quarter" idx="13" hasCustomPrompt="1"/>
          </p:nvPr>
        </p:nvSpPr>
        <p:spPr>
          <a:xfrm>
            <a:off x="1007904" y="1512782"/>
            <a:ext cx="9071134" cy="3025563"/>
          </a:xfrm>
        </p:spPr>
        <p:txBody>
          <a:bodyPr anchor="ctr">
            <a:normAutofit/>
          </a:bodyPr>
          <a:lstStyle>
            <a:lvl1pPr marL="155507" indent="-155507">
              <a:lnSpc>
                <a:spcPct val="100000"/>
              </a:lnSpc>
              <a:spcBef>
                <a:spcPts val="0"/>
              </a:spcBef>
              <a:buNone/>
              <a:defRPr sz="5102" b="0" i="0">
                <a:solidFill>
                  <a:schemeClr val="tx1"/>
                </a:solidFill>
                <a:latin typeface="+mj-lt"/>
                <a:cs typeface="Biome" panose="020B0503030204020804" pitchFamily="34" charset="0"/>
              </a:defRPr>
            </a:lvl1pPr>
          </a:lstStyle>
          <a:p>
            <a:pPr lvl="0"/>
            <a:r>
              <a:rPr lang="en-US"/>
              <a:t>Click to add Quote</a:t>
            </a:r>
          </a:p>
        </p:txBody>
      </p:sp>
      <p:sp>
        <p:nvSpPr>
          <p:cNvPr id="6" name="Footer Placeholder 5">
            <a:extLst>
              <a:ext uri="{FF2B5EF4-FFF2-40B4-BE49-F238E27FC236}">
                <a16:creationId xmlns:a16="http://schemas.microsoft.com/office/drawing/2014/main" id="{E3D509C4-DABE-4B7F-40EF-4DA2C790862E}"/>
              </a:ext>
            </a:extLst>
          </p:cNvPr>
          <p:cNvSpPr>
            <a:spLocks noGrp="1"/>
          </p:cNvSpPr>
          <p:nvPr>
            <p:ph type="ftr" sz="quarter" idx="15"/>
          </p:nvPr>
        </p:nvSpPr>
        <p:spPr/>
        <p:txBody>
          <a:bodyPr/>
          <a:lstStyle/>
          <a:p>
            <a:r>
              <a:rPr lang="en-US"/>
              <a:t>Sample Footer Text</a:t>
            </a:r>
          </a:p>
        </p:txBody>
      </p:sp>
      <p:sp>
        <p:nvSpPr>
          <p:cNvPr id="3" name="Date Placeholder 2">
            <a:extLst>
              <a:ext uri="{FF2B5EF4-FFF2-40B4-BE49-F238E27FC236}">
                <a16:creationId xmlns:a16="http://schemas.microsoft.com/office/drawing/2014/main" id="{B7F29BF7-2AD1-B9DE-EEC6-83A22292A1C6}"/>
              </a:ext>
            </a:extLst>
          </p:cNvPr>
          <p:cNvSpPr>
            <a:spLocks noGrp="1"/>
          </p:cNvSpPr>
          <p:nvPr>
            <p:ph type="dt" sz="half" idx="14"/>
          </p:nvPr>
        </p:nvSpPr>
        <p:spPr/>
        <p:txBody>
          <a:bodyPr/>
          <a:lstStyle/>
          <a:p>
            <a:fld id="{2138E274-D707-074B-90C0-1378B345261A}" type="datetime1">
              <a:rPr lang="en-US" smtClean="0"/>
              <a:t>4/21/2026</a:t>
            </a:fld>
            <a:endParaRPr lang="en-US"/>
          </a:p>
        </p:txBody>
      </p:sp>
      <p:sp>
        <p:nvSpPr>
          <p:cNvPr id="7" name="Slide Number Placeholder 6">
            <a:extLst>
              <a:ext uri="{FF2B5EF4-FFF2-40B4-BE49-F238E27FC236}">
                <a16:creationId xmlns:a16="http://schemas.microsoft.com/office/drawing/2014/main" id="{7A93B82C-1E23-A361-E81B-EC0F4E0B205F}"/>
              </a:ext>
            </a:extLst>
          </p:cNvPr>
          <p:cNvSpPr>
            <a:spLocks noGrp="1"/>
          </p:cNvSpPr>
          <p:nvPr>
            <p:ph type="sldNum" sz="quarter" idx="16"/>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7515809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bg1"/>
        </a:solidFill>
        <a:effectLst/>
      </p:bgPr>
    </p:bg>
    <p:spTree>
      <p:nvGrpSpPr>
        <p:cNvPr id="1" name=""/>
        <p:cNvGrpSpPr/>
        <p:nvPr/>
      </p:nvGrpSpPr>
      <p:grpSpPr>
        <a:xfrm>
          <a:off x="0" y="0"/>
          <a:ext cx="0" cy="0"/>
          <a:chOff x="0" y="0"/>
          <a:chExt cx="0" cy="0"/>
        </a:xfrm>
      </p:grpSpPr>
      <p:pic>
        <p:nvPicPr>
          <p:cNvPr id="9" name="Picture 8" descr="A close up of a purple and pink background&#10;&#10;AI-generated content may be incorrect.">
            <a:extLst>
              <a:ext uri="{FF2B5EF4-FFF2-40B4-BE49-F238E27FC236}">
                <a16:creationId xmlns:a16="http://schemas.microsoft.com/office/drawing/2014/main" id="{09A46DC2-ADBE-3172-A0EF-A2567FA9E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18900" cy="6483350"/>
          </a:xfrm>
          <a:prstGeom prst="rect">
            <a:avLst/>
          </a:prstGeom>
        </p:spPr>
      </p:pic>
      <p:sp>
        <p:nvSpPr>
          <p:cNvPr id="10" name="Graphic 7">
            <a:extLst>
              <a:ext uri="{FF2B5EF4-FFF2-40B4-BE49-F238E27FC236}">
                <a16:creationId xmlns:a16="http://schemas.microsoft.com/office/drawing/2014/main" id="{66A2100B-5C8E-46D9-F837-A55BB181D002}"/>
              </a:ext>
            </a:extLst>
          </p:cNvPr>
          <p:cNvSpPr/>
          <p:nvPr/>
        </p:nvSpPr>
        <p:spPr>
          <a:xfrm>
            <a:off x="2553" y="0"/>
            <a:ext cx="11512929" cy="6483350"/>
          </a:xfrm>
          <a:custGeom>
            <a:avLst/>
            <a:gdLst>
              <a:gd name="connsiteX0" fmla="*/ 12185680 w 12185680"/>
              <a:gd name="connsiteY0" fmla="*/ 6858000 h 6858000"/>
              <a:gd name="connsiteX1" fmla="*/ 0 w 12185680"/>
              <a:gd name="connsiteY1" fmla="*/ 6858000 h 6858000"/>
              <a:gd name="connsiteX2" fmla="*/ 0 w 12185680"/>
              <a:gd name="connsiteY2" fmla="*/ 0 h 6858000"/>
              <a:gd name="connsiteX3" fmla="*/ 12185680 w 12185680"/>
              <a:gd name="connsiteY3" fmla="*/ 0 h 6858000"/>
              <a:gd name="connsiteX4" fmla="*/ 12185680 w 12185680"/>
              <a:gd name="connsiteY4" fmla="*/ 6858000 h 6858000"/>
              <a:gd name="connsiteX5" fmla="*/ 1415314 w 12185680"/>
              <a:gd name="connsiteY5" fmla="*/ 152400 h 6858000"/>
              <a:gd name="connsiteX6" fmla="*/ 1066246 w 12185680"/>
              <a:gd name="connsiteY6" fmla="*/ 501650 h 6858000"/>
              <a:gd name="connsiteX7" fmla="*/ 1066246 w 12185680"/>
              <a:gd name="connsiteY7" fmla="*/ 1716595 h 6858000"/>
              <a:gd name="connsiteX8" fmla="*/ 717178 w 12185680"/>
              <a:gd name="connsiteY8" fmla="*/ 2065845 h 6858000"/>
              <a:gd name="connsiteX9" fmla="*/ 501389 w 12185680"/>
              <a:gd name="connsiteY9" fmla="*/ 2065845 h 6858000"/>
              <a:gd name="connsiteX10" fmla="*/ 152321 w 12185680"/>
              <a:gd name="connsiteY10" fmla="*/ 2415096 h 6858000"/>
              <a:gd name="connsiteX11" fmla="*/ 152321 w 12185680"/>
              <a:gd name="connsiteY11" fmla="*/ 6356350 h 6858000"/>
              <a:gd name="connsiteX12" fmla="*/ 501389 w 12185680"/>
              <a:gd name="connsiteY12" fmla="*/ 6705600 h 6858000"/>
              <a:gd name="connsiteX13" fmla="*/ 6657710 w 12185680"/>
              <a:gd name="connsiteY13" fmla="*/ 6705600 h 6858000"/>
              <a:gd name="connsiteX14" fmla="*/ 7006778 w 12185680"/>
              <a:gd name="connsiteY14" fmla="*/ 6356350 h 6858000"/>
              <a:gd name="connsiteX15" fmla="*/ 7006778 w 12185680"/>
              <a:gd name="connsiteY15" fmla="*/ 5615496 h 6858000"/>
              <a:gd name="connsiteX16" fmla="*/ 7355846 w 12185680"/>
              <a:gd name="connsiteY16" fmla="*/ 5266246 h 6858000"/>
              <a:gd name="connsiteX17" fmla="*/ 11684292 w 12185680"/>
              <a:gd name="connsiteY17" fmla="*/ 5266246 h 6858000"/>
              <a:gd name="connsiteX18" fmla="*/ 12033360 w 12185680"/>
              <a:gd name="connsiteY18" fmla="*/ 4916996 h 6858000"/>
              <a:gd name="connsiteX19" fmla="*/ 12033360 w 12185680"/>
              <a:gd name="connsiteY19" fmla="*/ 1043496 h 6858000"/>
              <a:gd name="connsiteX20" fmla="*/ 11684292 w 12185680"/>
              <a:gd name="connsiteY20" fmla="*/ 694246 h 6858000"/>
              <a:gd name="connsiteX21" fmla="*/ 10476261 w 12185680"/>
              <a:gd name="connsiteY21" fmla="*/ 694246 h 6858000"/>
              <a:gd name="connsiteX22" fmla="*/ 10205575 w 12185680"/>
              <a:gd name="connsiteY22" fmla="*/ 430318 h 6858000"/>
              <a:gd name="connsiteX23" fmla="*/ 10205385 w 12185680"/>
              <a:gd name="connsiteY23" fmla="*/ 416328 h 6858000"/>
              <a:gd name="connsiteX24" fmla="*/ 9934698 w 12185680"/>
              <a:gd name="connsiteY24" fmla="*/ 152400 h 6858000"/>
              <a:gd name="connsiteX25" fmla="*/ 1415314 w 12185680"/>
              <a:gd name="connsiteY25" fmla="*/ 1524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85680" h="6858000">
                <a:moveTo>
                  <a:pt x="12185680" y="6858000"/>
                </a:moveTo>
                <a:lnTo>
                  <a:pt x="0" y="6858000"/>
                </a:lnTo>
                <a:lnTo>
                  <a:pt x="0" y="0"/>
                </a:lnTo>
                <a:lnTo>
                  <a:pt x="12185680" y="0"/>
                </a:lnTo>
                <a:lnTo>
                  <a:pt x="12185680" y="6858000"/>
                </a:lnTo>
                <a:close/>
                <a:moveTo>
                  <a:pt x="1415314" y="152400"/>
                </a:moveTo>
                <a:cubicBezTo>
                  <a:pt x="1222527" y="152400"/>
                  <a:pt x="1066246" y="308764"/>
                  <a:pt x="1066246" y="501650"/>
                </a:cubicBezTo>
                <a:lnTo>
                  <a:pt x="1066246" y="1716595"/>
                </a:lnTo>
                <a:cubicBezTo>
                  <a:pt x="1066246" y="1909483"/>
                  <a:pt x="909959" y="2065845"/>
                  <a:pt x="717178" y="2065845"/>
                </a:cubicBezTo>
                <a:lnTo>
                  <a:pt x="501389" y="2065845"/>
                </a:lnTo>
                <a:cubicBezTo>
                  <a:pt x="308604" y="2065845"/>
                  <a:pt x="152321" y="2222208"/>
                  <a:pt x="152321" y="2415096"/>
                </a:cubicBezTo>
                <a:lnTo>
                  <a:pt x="152321" y="6356350"/>
                </a:lnTo>
                <a:cubicBezTo>
                  <a:pt x="152321" y="6549263"/>
                  <a:pt x="308604" y="6705600"/>
                  <a:pt x="501389" y="6705600"/>
                </a:cubicBezTo>
                <a:lnTo>
                  <a:pt x="6657710" y="6705600"/>
                </a:lnTo>
                <a:cubicBezTo>
                  <a:pt x="6850459" y="6705600"/>
                  <a:pt x="7006778" y="6549263"/>
                  <a:pt x="7006778" y="6356350"/>
                </a:cubicBezTo>
                <a:lnTo>
                  <a:pt x="7006778" y="5615496"/>
                </a:lnTo>
                <a:cubicBezTo>
                  <a:pt x="7006778" y="5422608"/>
                  <a:pt x="7163034" y="5266246"/>
                  <a:pt x="7355846" y="5266246"/>
                </a:cubicBezTo>
                <a:lnTo>
                  <a:pt x="11684292" y="5266246"/>
                </a:lnTo>
                <a:cubicBezTo>
                  <a:pt x="11877041" y="5266246"/>
                  <a:pt x="12033360" y="5109883"/>
                  <a:pt x="12033360" y="4916996"/>
                </a:cubicBezTo>
                <a:lnTo>
                  <a:pt x="12033360" y="1043496"/>
                </a:lnTo>
                <a:cubicBezTo>
                  <a:pt x="12033360" y="850608"/>
                  <a:pt x="11877041" y="694246"/>
                  <a:pt x="11684292" y="694246"/>
                </a:cubicBezTo>
                <a:lnTo>
                  <a:pt x="10476261" y="694246"/>
                </a:lnTo>
                <a:cubicBezTo>
                  <a:pt x="10329082" y="694246"/>
                  <a:pt x="10209256" y="576712"/>
                  <a:pt x="10205575" y="430318"/>
                </a:cubicBezTo>
                <a:lnTo>
                  <a:pt x="10205385" y="416328"/>
                </a:lnTo>
                <a:cubicBezTo>
                  <a:pt x="10201703" y="269934"/>
                  <a:pt x="10081941" y="152400"/>
                  <a:pt x="9934698" y="152400"/>
                </a:cubicBezTo>
                <a:lnTo>
                  <a:pt x="1415314" y="152400"/>
                </a:lnTo>
                <a:close/>
              </a:path>
            </a:pathLst>
          </a:custGeom>
          <a:solidFill>
            <a:schemeClr val="bg1"/>
          </a:solidFill>
          <a:ln w="6347" cap="flat">
            <a:noFill/>
            <a:prstDash val="solid"/>
            <a:miter/>
          </a:ln>
        </p:spPr>
        <p:txBody>
          <a:bodyPr rtlCol="0" anchor="ctr"/>
          <a:lstStyle/>
          <a:p>
            <a:endParaRPr lang="en-US"/>
          </a:p>
        </p:txBody>
      </p:sp>
      <p:sp>
        <p:nvSpPr>
          <p:cNvPr id="3" name="Title 2">
            <a:extLst>
              <a:ext uri="{FF2B5EF4-FFF2-40B4-BE49-F238E27FC236}">
                <a16:creationId xmlns:a16="http://schemas.microsoft.com/office/drawing/2014/main" id="{19A82F1C-EC6C-9A58-5333-DAA0CCC0D9E7}"/>
              </a:ext>
            </a:extLst>
          </p:cNvPr>
          <p:cNvSpPr>
            <a:spLocks noGrp="1"/>
          </p:cNvSpPr>
          <p:nvPr>
            <p:ph type="title" hasCustomPrompt="1"/>
          </p:nvPr>
        </p:nvSpPr>
        <p:spPr>
          <a:xfrm>
            <a:off x="7055326" y="5114644"/>
            <a:ext cx="4103608" cy="1224633"/>
          </a:xfrm>
        </p:spPr>
        <p:txBody>
          <a:bodyPr anchor="ctr">
            <a:normAutofit/>
          </a:bodyPr>
          <a:lstStyle>
            <a:lvl1pPr>
              <a:lnSpc>
                <a:spcPct val="120000"/>
              </a:lnSpc>
              <a:defRPr sz="1890" cap="all" baseline="0">
                <a:latin typeface="+mn-lt"/>
              </a:defRPr>
            </a:lvl1pPr>
          </a:lstStyle>
          <a:p>
            <a:r>
              <a:rPr lang="en-US"/>
              <a:t>Quote Author</a:t>
            </a:r>
          </a:p>
        </p:txBody>
      </p:sp>
      <p:sp>
        <p:nvSpPr>
          <p:cNvPr id="5" name="Content Placeholder 6">
            <a:extLst>
              <a:ext uri="{FF2B5EF4-FFF2-40B4-BE49-F238E27FC236}">
                <a16:creationId xmlns:a16="http://schemas.microsoft.com/office/drawing/2014/main" id="{7370BB19-9C3E-4752-84BE-FE86850C4FE1}"/>
              </a:ext>
            </a:extLst>
          </p:cNvPr>
          <p:cNvSpPr>
            <a:spLocks noGrp="1"/>
          </p:cNvSpPr>
          <p:nvPr>
            <p:ph sz="quarter" idx="13" hasCustomPrompt="1"/>
          </p:nvPr>
        </p:nvSpPr>
        <p:spPr>
          <a:xfrm>
            <a:off x="1439863" y="1512782"/>
            <a:ext cx="8639175" cy="3025563"/>
          </a:xfrm>
        </p:spPr>
        <p:txBody>
          <a:bodyPr anchor="ctr">
            <a:normAutofit/>
          </a:bodyPr>
          <a:lstStyle>
            <a:lvl1pPr marL="155507" indent="-155507">
              <a:lnSpc>
                <a:spcPct val="100000"/>
              </a:lnSpc>
              <a:spcBef>
                <a:spcPts val="0"/>
              </a:spcBef>
              <a:buNone/>
              <a:defRPr sz="5102" b="0" i="0">
                <a:solidFill>
                  <a:schemeClr val="tx1"/>
                </a:solidFill>
                <a:latin typeface="+mj-lt"/>
                <a:cs typeface="Biome" panose="020B0503030204020804" pitchFamily="34" charset="0"/>
              </a:defRPr>
            </a:lvl1pPr>
          </a:lstStyle>
          <a:p>
            <a:pPr lvl="0"/>
            <a:r>
              <a:rPr lang="en-US"/>
              <a:t>Click to add Quote</a:t>
            </a:r>
          </a:p>
        </p:txBody>
      </p:sp>
    </p:spTree>
    <p:extLst>
      <p:ext uri="{BB962C8B-B14F-4D97-AF65-F5344CB8AC3E}">
        <p14:creationId xmlns:p14="http://schemas.microsoft.com/office/powerpoint/2010/main" val="2312246255"/>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3">
    <p:bg>
      <p:bgRef idx="1001">
        <a:schemeClr val="bg1"/>
      </p:bgRef>
    </p:bg>
    <p:spTree>
      <p:nvGrpSpPr>
        <p:cNvPr id="1" name=""/>
        <p:cNvGrpSpPr/>
        <p:nvPr/>
      </p:nvGrpSpPr>
      <p:grpSpPr>
        <a:xfrm>
          <a:off x="0" y="0"/>
          <a:ext cx="0" cy="0"/>
          <a:chOff x="0" y="0"/>
          <a:chExt cx="0" cy="0"/>
        </a:xfrm>
      </p:grpSpPr>
      <p:pic>
        <p:nvPicPr>
          <p:cNvPr id="11" name="Picture 10" descr="A close up of a bubble&#10;&#10;AI-generated content may be incorrect.">
            <a:extLst>
              <a:ext uri="{FF2B5EF4-FFF2-40B4-BE49-F238E27FC236}">
                <a16:creationId xmlns:a16="http://schemas.microsoft.com/office/drawing/2014/main" id="{084ED489-7A1D-A5F2-BA2C-402A4A6E31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18900" cy="6483350"/>
          </a:xfrm>
          <a:prstGeom prst="rect">
            <a:avLst/>
          </a:prstGeom>
        </p:spPr>
      </p:pic>
      <p:sp>
        <p:nvSpPr>
          <p:cNvPr id="8" name="Title 7">
            <a:extLst>
              <a:ext uri="{FF2B5EF4-FFF2-40B4-BE49-F238E27FC236}">
                <a16:creationId xmlns:a16="http://schemas.microsoft.com/office/drawing/2014/main" id="{3FB40D68-689C-C890-D6D8-567972DF034F}"/>
              </a:ext>
            </a:extLst>
          </p:cNvPr>
          <p:cNvSpPr>
            <a:spLocks noGrp="1"/>
          </p:cNvSpPr>
          <p:nvPr>
            <p:ph type="title" hasCustomPrompt="1"/>
          </p:nvPr>
        </p:nvSpPr>
        <p:spPr>
          <a:xfrm>
            <a:off x="391266" y="4610383"/>
            <a:ext cx="5609204" cy="1258079"/>
          </a:xfrm>
        </p:spPr>
        <p:txBody>
          <a:bodyPr>
            <a:normAutofit/>
          </a:bodyPr>
          <a:lstStyle>
            <a:lvl1pPr>
              <a:lnSpc>
                <a:spcPct val="120000"/>
              </a:lnSpc>
              <a:defRPr sz="1890" cap="all" baseline="0">
                <a:latin typeface="+mn-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359966" y="1512782"/>
            <a:ext cx="10367010" cy="2986973"/>
          </a:xfrm>
        </p:spPr>
        <p:txBody>
          <a:bodyPr anchor="ctr">
            <a:normAutofit/>
          </a:bodyPr>
          <a:lstStyle>
            <a:lvl1pPr marL="155507" indent="-155507">
              <a:lnSpc>
                <a:spcPct val="100000"/>
              </a:lnSpc>
              <a:spcBef>
                <a:spcPts val="0"/>
              </a:spcBef>
              <a:buNone/>
              <a:defRPr sz="5669" b="0" i="0">
                <a:solidFill>
                  <a:schemeClr val="tx1"/>
                </a:solidFill>
                <a:latin typeface="+mj-lt"/>
                <a:cs typeface="Biome" panose="020B0503030204020804" pitchFamily="34" charset="0"/>
              </a:defRPr>
            </a:lvl1pPr>
          </a:lstStyle>
          <a:p>
            <a:pPr lvl="0"/>
            <a:r>
              <a:rPr lang="en-US"/>
              <a:t>Click to add Quote</a:t>
            </a:r>
          </a:p>
        </p:txBody>
      </p:sp>
      <p:sp>
        <p:nvSpPr>
          <p:cNvPr id="4" name="Footer Placeholder 3">
            <a:extLst>
              <a:ext uri="{FF2B5EF4-FFF2-40B4-BE49-F238E27FC236}">
                <a16:creationId xmlns:a16="http://schemas.microsoft.com/office/drawing/2014/main" id="{3742436F-3E48-5C39-5A18-376A304D141A}"/>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4A553C6C-2B4F-F6AA-0CF7-A9ADD74C2441}"/>
              </a:ext>
            </a:extLst>
          </p:cNvPr>
          <p:cNvSpPr>
            <a:spLocks noGrp="1"/>
          </p:cNvSpPr>
          <p:nvPr>
            <p:ph type="dt" sz="half" idx="14"/>
          </p:nvPr>
        </p:nvSpPr>
        <p:spPr/>
        <p:txBody>
          <a:bodyPr/>
          <a:lstStyle>
            <a:lvl1pPr>
              <a:defRPr>
                <a:solidFill>
                  <a:schemeClr val="tx1"/>
                </a:solidFill>
              </a:defRPr>
            </a:lvl1pPr>
          </a:lstStyle>
          <a:p>
            <a:fld id="{88E87FA6-3C50-8748-8507-409D2A1BA905}" type="datetime1">
              <a:rPr lang="en-US" smtClean="0"/>
              <a:t>4/21/2026</a:t>
            </a:fld>
            <a:endParaRPr lang="en-US"/>
          </a:p>
        </p:txBody>
      </p:sp>
      <p:sp>
        <p:nvSpPr>
          <p:cNvPr id="5" name="Slide Number Placeholder 4">
            <a:extLst>
              <a:ext uri="{FF2B5EF4-FFF2-40B4-BE49-F238E27FC236}">
                <a16:creationId xmlns:a16="http://schemas.microsoft.com/office/drawing/2014/main" id="{8D6BEDF4-5C68-6DDB-E70C-F6B66866AE70}"/>
              </a:ext>
            </a:extLst>
          </p:cNvPr>
          <p:cNvSpPr>
            <a:spLocks noGrp="1"/>
          </p:cNvSpPr>
          <p:nvPr>
            <p:ph type="sldNum" sz="quarter" idx="16"/>
          </p:nvPr>
        </p:nvSpPr>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800095694"/>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1"/>
      </p:bgRef>
    </p:bg>
    <p:spTree>
      <p:nvGrpSpPr>
        <p:cNvPr id="1" name=""/>
        <p:cNvGrpSpPr/>
        <p:nvPr/>
      </p:nvGrpSpPr>
      <p:grpSpPr>
        <a:xfrm>
          <a:off x="0" y="0"/>
          <a:ext cx="0" cy="0"/>
          <a:chOff x="0" y="0"/>
          <a:chExt cx="0" cy="0"/>
        </a:xfrm>
      </p:grpSpPr>
      <p:pic>
        <p:nvPicPr>
          <p:cNvPr id="10" name="Picture 9" descr="A blue and pink background&#10;&#10;AI-generated content may be incorrect.">
            <a:extLst>
              <a:ext uri="{FF2B5EF4-FFF2-40B4-BE49-F238E27FC236}">
                <a16:creationId xmlns:a16="http://schemas.microsoft.com/office/drawing/2014/main" id="{83A779BB-AB0F-056F-6486-83143FD5A6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18900" cy="6483350"/>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59966" y="1512782"/>
            <a:ext cx="10151031" cy="1728893"/>
          </a:xfrm>
          <a:prstGeom prst="rect">
            <a:avLst/>
          </a:prstGeom>
        </p:spPr>
        <p:txBody>
          <a:bodyPr anchor="t">
            <a:normAutofit/>
          </a:bodyPr>
          <a:lstStyle>
            <a:lvl1pPr>
              <a:defRPr sz="6803">
                <a:solidFill>
                  <a:schemeClr val="tx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359906" y="3241675"/>
            <a:ext cx="10153852" cy="2593340"/>
          </a:xfrm>
        </p:spPr>
        <p:txBody>
          <a:bodyPr/>
          <a:lstStyle>
            <a:lvl1pPr marL="0" indent="0">
              <a:buNone/>
              <a:defRPr sz="1512">
                <a:solidFill>
                  <a:schemeClr val="tx1"/>
                </a:solidFill>
              </a:defRPr>
            </a:lvl1pPr>
            <a:lvl2pPr marL="215981" indent="0">
              <a:buNone/>
              <a:defRPr sz="1512">
                <a:solidFill>
                  <a:schemeClr val="tx1"/>
                </a:solidFill>
              </a:defRPr>
            </a:lvl2pPr>
            <a:lvl3pPr marL="431963" indent="0">
              <a:buNone/>
              <a:defRPr sz="1512">
                <a:solidFill>
                  <a:schemeClr val="tx1"/>
                </a:solidFill>
              </a:defRPr>
            </a:lvl3pPr>
            <a:lvl4pPr marL="647944" indent="0">
              <a:buNone/>
              <a:defRPr sz="1512">
                <a:solidFill>
                  <a:schemeClr val="tx1"/>
                </a:solidFill>
              </a:defRPr>
            </a:lvl4pPr>
            <a:lvl5pPr marL="863925" indent="0">
              <a:buNone/>
              <a:defRPr sz="1512">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9D98AA8-7753-5656-7CA8-417FCD629738}"/>
              </a:ext>
            </a:extLst>
          </p:cNvPr>
          <p:cNvSpPr>
            <a:spLocks noGrp="1"/>
          </p:cNvSpPr>
          <p:nvPr>
            <p:ph type="ftr" sz="quarter" idx="15"/>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2E445596-CA02-23EA-82B9-B14918457C9D}"/>
              </a:ext>
            </a:extLst>
          </p:cNvPr>
          <p:cNvSpPr>
            <a:spLocks noGrp="1"/>
          </p:cNvSpPr>
          <p:nvPr>
            <p:ph type="dt" sz="half" idx="14"/>
          </p:nvPr>
        </p:nvSpPr>
        <p:spPr/>
        <p:txBody>
          <a:bodyPr/>
          <a:lstStyle>
            <a:lvl1pPr>
              <a:defRPr>
                <a:solidFill>
                  <a:schemeClr val="tx1"/>
                </a:solidFill>
              </a:defRPr>
            </a:lvl1pPr>
          </a:lstStyle>
          <a:p>
            <a:fld id="{09DD0BF5-CA27-A04C-967E-C46BC4852727}" type="datetime1">
              <a:rPr lang="en-US" smtClean="0"/>
              <a:pPr/>
              <a:t>4/21/2026</a:t>
            </a:fld>
            <a:endParaRPr lang="en-US"/>
          </a:p>
        </p:txBody>
      </p:sp>
      <p:sp>
        <p:nvSpPr>
          <p:cNvPr id="5" name="Slide Number Placeholder 4">
            <a:extLst>
              <a:ext uri="{FF2B5EF4-FFF2-40B4-BE49-F238E27FC236}">
                <a16:creationId xmlns:a16="http://schemas.microsoft.com/office/drawing/2014/main" id="{6513D4CD-5010-564F-B5B4-562B93697493}"/>
              </a:ext>
            </a:extLst>
          </p:cNvPr>
          <p:cNvSpPr>
            <a:spLocks noGrp="1"/>
          </p:cNvSpPr>
          <p:nvPr>
            <p:ph type="sldNum" sz="quarter" idx="16"/>
          </p:nvPr>
        </p:nvSpPr>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558531291"/>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59966" y="1572321"/>
            <a:ext cx="7772379" cy="1741391"/>
          </a:xfrm>
          <a:prstGeom prst="rect">
            <a:avLst/>
          </a:prstGeom>
        </p:spPr>
        <p:txBody>
          <a:bodyPr anchor="b">
            <a:noAutofit/>
          </a:bodyPr>
          <a:lstStyle>
            <a:lvl1pPr>
              <a:defRPr sz="6803">
                <a:solidFill>
                  <a:schemeClr val="tx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360087" y="3457787"/>
            <a:ext cx="7772258" cy="1597317"/>
          </a:xfrm>
        </p:spPr>
        <p:txBody>
          <a:bodyPr>
            <a:normAutofit/>
          </a:bodyPr>
          <a:lstStyle>
            <a:lvl1pPr marL="0" indent="0">
              <a:buNone/>
              <a:defRPr sz="1701">
                <a:solidFill>
                  <a:schemeClr val="tx1"/>
                </a:solidFill>
              </a:defRPr>
            </a:lvl1pPr>
            <a:lvl2pPr marL="215981" indent="0">
              <a:buNone/>
              <a:defRPr sz="1512">
                <a:solidFill>
                  <a:schemeClr val="tx1"/>
                </a:solidFill>
              </a:defRPr>
            </a:lvl2pPr>
            <a:lvl3pPr marL="431963" indent="0">
              <a:buNone/>
              <a:defRPr sz="1323">
                <a:solidFill>
                  <a:schemeClr val="tx1"/>
                </a:solidFill>
              </a:defRPr>
            </a:lvl3pPr>
            <a:lvl4pPr marL="647944" indent="0">
              <a:buNone/>
              <a:defRPr sz="1323">
                <a:solidFill>
                  <a:schemeClr val="tx1"/>
                </a:solidFill>
              </a:defRPr>
            </a:lvl4pPr>
            <a:lvl5pPr marL="863925" indent="0">
              <a:buNone/>
              <a:defRPr sz="113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720FF9D-2FDC-479B-8067-BE09112767E3}"/>
              </a:ext>
            </a:extLst>
          </p:cNvPr>
          <p:cNvSpPr>
            <a:spLocks noGrp="1"/>
          </p:cNvSpPr>
          <p:nvPr>
            <p:ph type="ftr" sz="quarter" idx="16"/>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F73513EE-DA6F-493D-D79A-DB63A6DE89A2}"/>
              </a:ext>
            </a:extLst>
          </p:cNvPr>
          <p:cNvSpPr>
            <a:spLocks noGrp="1"/>
          </p:cNvSpPr>
          <p:nvPr>
            <p:ph type="dt" sz="half" idx="15"/>
          </p:nvPr>
        </p:nvSpPr>
        <p:spPr/>
        <p:txBody>
          <a:bodyPr/>
          <a:lstStyle>
            <a:lvl1pPr>
              <a:defRPr>
                <a:solidFill>
                  <a:schemeClr val="tx1"/>
                </a:solidFill>
              </a:defRPr>
            </a:lvl1pPr>
          </a:lstStyle>
          <a:p>
            <a:fld id="{67464449-D5FC-7145-944F-5DCEC882B5C4}" type="datetime1">
              <a:rPr lang="en-US" smtClean="0"/>
              <a:pPr/>
              <a:t>4/21/2026</a:t>
            </a:fld>
            <a:endParaRPr lang="en-US"/>
          </a:p>
        </p:txBody>
      </p:sp>
      <p:sp>
        <p:nvSpPr>
          <p:cNvPr id="5" name="Slide Number Placeholder 4">
            <a:extLst>
              <a:ext uri="{FF2B5EF4-FFF2-40B4-BE49-F238E27FC236}">
                <a16:creationId xmlns:a16="http://schemas.microsoft.com/office/drawing/2014/main" id="{787F128B-EBE3-DEDC-3074-059B36D56FCE}"/>
              </a:ext>
            </a:extLst>
          </p:cNvPr>
          <p:cNvSpPr>
            <a:spLocks noGrp="1"/>
          </p:cNvSpPr>
          <p:nvPr>
            <p:ph type="sldNum" sz="quarter" idx="17"/>
          </p:nvPr>
        </p:nvSpPr>
        <p:spPr/>
        <p:txBody>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94818616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AADE5D-9EBB-FD2B-6B9B-CB2C00AAE7C3}"/>
              </a:ext>
            </a:extLst>
          </p:cNvPr>
          <p:cNvSpPr>
            <a:spLocks noGrp="1"/>
          </p:cNvSpPr>
          <p:nvPr>
            <p:ph type="title"/>
          </p:nvPr>
        </p:nvSpPr>
        <p:spPr>
          <a:xfrm>
            <a:off x="359966" y="654041"/>
            <a:ext cx="10798969" cy="858741"/>
          </a:xfrm>
          <a:prstGeom prst="rect">
            <a:avLst/>
          </a:prstGeom>
        </p:spPr>
        <p:txBody>
          <a:bodyPr vert="horz" lIns="91440" tIns="45720" rIns="91440" bIns="45720" rtlCol="0" anchor="t">
            <a:normAutofit/>
          </a:bodyPr>
          <a:lstStyle/>
          <a:p>
            <a:r>
              <a:rPr lang="en-US"/>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359965" y="1725892"/>
            <a:ext cx="4967526" cy="4103418"/>
          </a:xfrm>
        </p:spPr>
        <p:txBody>
          <a:bodyPr/>
          <a:lstStyle>
            <a:lvl1pPr>
              <a:defRPr b="0" i="0">
                <a:latin typeface="+mn-lt"/>
              </a:defRPr>
            </a:lvl1pPr>
            <a:lvl2pP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191409" y="1725892"/>
            <a:ext cx="4967526" cy="4103418"/>
          </a:xfr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0529E1D-85A3-AFE0-0936-A45EA8FEC503}"/>
              </a:ext>
            </a:extLst>
          </p:cNvPr>
          <p:cNvSpPr>
            <a:spLocks noGrp="1"/>
          </p:cNvSpPr>
          <p:nvPr>
            <p:ph type="ftr" sz="quarter" idx="18"/>
          </p:nvPr>
        </p:nvSpPr>
        <p:spPr/>
        <p:txBody>
          <a:bodyPr/>
          <a:lstStyle/>
          <a:p>
            <a:r>
              <a:rPr lang="en-US"/>
              <a:t>Sample Footer Text</a:t>
            </a:r>
          </a:p>
        </p:txBody>
      </p:sp>
      <p:sp>
        <p:nvSpPr>
          <p:cNvPr id="3" name="Date Placeholder 2">
            <a:extLst>
              <a:ext uri="{FF2B5EF4-FFF2-40B4-BE49-F238E27FC236}">
                <a16:creationId xmlns:a16="http://schemas.microsoft.com/office/drawing/2014/main" id="{73D344AB-8B83-76F2-09B9-2D606269ECC5}"/>
              </a:ext>
            </a:extLst>
          </p:cNvPr>
          <p:cNvSpPr>
            <a:spLocks noGrp="1"/>
          </p:cNvSpPr>
          <p:nvPr>
            <p:ph type="dt" sz="half" idx="17"/>
          </p:nvPr>
        </p:nvSpPr>
        <p:spPr/>
        <p:txBody>
          <a:bodyPr/>
          <a:lstStyle/>
          <a:p>
            <a:fld id="{A4EF2610-7DF8-C942-A8A1-C05E61FE4E13}" type="datetime1">
              <a:rPr lang="en-US" smtClean="0"/>
              <a:t>4/21/2026</a:t>
            </a:fld>
            <a:endParaRPr lang="en-US"/>
          </a:p>
        </p:txBody>
      </p:sp>
      <p:sp>
        <p:nvSpPr>
          <p:cNvPr id="7" name="Slide Number Placeholder 6">
            <a:extLst>
              <a:ext uri="{FF2B5EF4-FFF2-40B4-BE49-F238E27FC236}">
                <a16:creationId xmlns:a16="http://schemas.microsoft.com/office/drawing/2014/main" id="{1BE82BE9-2D98-AA2B-044A-3F2246C64032}"/>
              </a:ext>
            </a:extLst>
          </p:cNvPr>
          <p:cNvSpPr>
            <a:spLocks noGrp="1"/>
          </p:cNvSpPr>
          <p:nvPr>
            <p:ph type="sldNum" sz="quarter" idx="19"/>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8501120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D6F4F-390B-6FF8-9E31-3FB02C46F3D5}"/>
              </a:ext>
            </a:extLst>
          </p:cNvPr>
          <p:cNvSpPr>
            <a:spLocks noGrp="1"/>
          </p:cNvSpPr>
          <p:nvPr>
            <p:ph type="title"/>
          </p:nvPr>
        </p:nvSpPr>
        <p:spPr>
          <a:xfrm>
            <a:off x="359965" y="654041"/>
            <a:ext cx="10793206" cy="85874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359965" y="1593644"/>
            <a:ext cx="4967527" cy="529250"/>
          </a:xfrm>
        </p:spPr>
        <p:txBody>
          <a:bodyPr anchor="ctr">
            <a:normAutofit/>
          </a:bodyPr>
          <a:lstStyle>
            <a:lvl1pPr marL="0" indent="0">
              <a:lnSpc>
                <a:spcPct val="90000"/>
              </a:lnSpc>
              <a:buNone/>
              <a:defRPr sz="1512" b="1" cap="all" baseline="0"/>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359965" y="2203756"/>
            <a:ext cx="4967527" cy="3625553"/>
          </a:xfr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91410" y="1593644"/>
            <a:ext cx="4961761" cy="529250"/>
          </a:xfrm>
        </p:spPr>
        <p:txBody>
          <a:bodyPr anchor="ctr">
            <a:normAutofit/>
          </a:bodyPr>
          <a:lstStyle>
            <a:lvl1pPr marL="0" indent="0">
              <a:lnSpc>
                <a:spcPct val="90000"/>
              </a:lnSpc>
              <a:buNone/>
              <a:defRPr sz="1512" b="1" cap="all" baseline="0"/>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en-US"/>
              <a:t>Click to edit Master text styles</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191410" y="2203756"/>
            <a:ext cx="4961761" cy="3625553"/>
          </a:xfrm>
        </p:spPr>
        <p:txBody>
          <a:bodyPr/>
          <a:lstStyle>
            <a:lvl1pPr>
              <a:defRPr b="0" i="0">
                <a:latin typeface="+mn-lt"/>
              </a:defRPr>
            </a:lvl1pPr>
            <a:lvl2pP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3F03A7F-FEC3-F367-DE4A-A57EE3DFBD55}"/>
              </a:ext>
            </a:extLst>
          </p:cNvPr>
          <p:cNvSpPr>
            <a:spLocks noGrp="1"/>
          </p:cNvSpPr>
          <p:nvPr>
            <p:ph type="ftr" sz="quarter" idx="18"/>
          </p:nvPr>
        </p:nvSpPr>
        <p:spPr/>
        <p:txBody>
          <a:bodyPr/>
          <a:lstStyle/>
          <a:p>
            <a:r>
              <a:rPr lang="en-US"/>
              <a:t>Sample Footer Text</a:t>
            </a:r>
          </a:p>
        </p:txBody>
      </p:sp>
      <p:sp>
        <p:nvSpPr>
          <p:cNvPr id="4" name="Date Placeholder 3">
            <a:extLst>
              <a:ext uri="{FF2B5EF4-FFF2-40B4-BE49-F238E27FC236}">
                <a16:creationId xmlns:a16="http://schemas.microsoft.com/office/drawing/2014/main" id="{0D19E03A-C423-F4E4-B5E7-420AAD9003B1}"/>
              </a:ext>
            </a:extLst>
          </p:cNvPr>
          <p:cNvSpPr>
            <a:spLocks noGrp="1"/>
          </p:cNvSpPr>
          <p:nvPr>
            <p:ph type="dt" sz="half" idx="17"/>
          </p:nvPr>
        </p:nvSpPr>
        <p:spPr/>
        <p:txBody>
          <a:bodyPr/>
          <a:lstStyle/>
          <a:p>
            <a:fld id="{E110005D-EEDD-DA40-A727-ED7897336E79}" type="datetime1">
              <a:rPr lang="en-US" smtClean="0"/>
              <a:t>4/21/2026</a:t>
            </a:fld>
            <a:endParaRPr lang="en-US"/>
          </a:p>
        </p:txBody>
      </p:sp>
      <p:sp>
        <p:nvSpPr>
          <p:cNvPr id="9" name="Slide Number Placeholder 8">
            <a:extLst>
              <a:ext uri="{FF2B5EF4-FFF2-40B4-BE49-F238E27FC236}">
                <a16:creationId xmlns:a16="http://schemas.microsoft.com/office/drawing/2014/main" id="{473C867C-7E64-405A-197E-407BA7C3D9D6}"/>
              </a:ext>
            </a:extLst>
          </p:cNvPr>
          <p:cNvSpPr>
            <a:spLocks noGrp="1"/>
          </p:cNvSpPr>
          <p:nvPr>
            <p:ph type="sldNum" sz="quarter" idx="19"/>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617023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03A9018E-4D2C-5352-B5C2-2A1DC050B19F}"/>
              </a:ext>
            </a:extLst>
          </p:cNvPr>
          <p:cNvSpPr>
            <a:spLocks noGrp="1"/>
          </p:cNvSpPr>
          <p:nvPr>
            <p:ph type="title"/>
          </p:nvPr>
        </p:nvSpPr>
        <p:spPr>
          <a:xfrm>
            <a:off x="359966" y="654041"/>
            <a:ext cx="10798969" cy="858741"/>
          </a:xfrm>
          <a:prstGeom prst="rect">
            <a:avLst/>
          </a:prstGeom>
        </p:spPr>
        <p:txBody>
          <a:bodyPr vert="horz" lIns="91440" tIns="45720" rIns="91440" bIns="45720" rtlCol="0" anchor="t">
            <a:normAutofit/>
          </a:bodyPr>
          <a:lstStyle/>
          <a:p>
            <a:r>
              <a:rPr lang="en-US"/>
              <a:t>Click to edit Master title style</a:t>
            </a:r>
          </a:p>
        </p:txBody>
      </p:sp>
      <p:sp>
        <p:nvSpPr>
          <p:cNvPr id="3" name="Footer Placeholder 2">
            <a:extLst>
              <a:ext uri="{FF2B5EF4-FFF2-40B4-BE49-F238E27FC236}">
                <a16:creationId xmlns:a16="http://schemas.microsoft.com/office/drawing/2014/main" id="{B9A19522-5E48-ACCC-D97B-E414BD049245}"/>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A8C712FE-7A30-4576-5CDD-D89D4B42C08F}"/>
              </a:ext>
            </a:extLst>
          </p:cNvPr>
          <p:cNvSpPr>
            <a:spLocks noGrp="1"/>
          </p:cNvSpPr>
          <p:nvPr>
            <p:ph type="dt" sz="half" idx="10"/>
          </p:nvPr>
        </p:nvSpPr>
        <p:spPr/>
        <p:txBody>
          <a:bodyPr/>
          <a:lstStyle/>
          <a:p>
            <a:fld id="{917F45F0-C73C-6741-AD8D-EA52530DA377}" type="datetime1">
              <a:rPr lang="en-US" smtClean="0"/>
              <a:t>4/21/2026</a:t>
            </a:fld>
            <a:endParaRPr lang="en-US"/>
          </a:p>
        </p:txBody>
      </p:sp>
      <p:sp>
        <p:nvSpPr>
          <p:cNvPr id="6" name="Slide Number Placeholder 5">
            <a:extLst>
              <a:ext uri="{FF2B5EF4-FFF2-40B4-BE49-F238E27FC236}">
                <a16:creationId xmlns:a16="http://schemas.microsoft.com/office/drawing/2014/main" id="{9E1BD9D6-59C6-2EA3-9C8E-897EAAA32010}"/>
              </a:ext>
            </a:extLst>
          </p:cNvPr>
          <p:cNvSpPr>
            <a:spLocks noGrp="1"/>
          </p:cNvSpPr>
          <p:nvPr>
            <p:ph type="sldNum" sz="quarter" idx="12"/>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7141803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mpt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164CBE7-122C-372F-CA47-78DB47D4D2E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DA9B557C-A799-7ABC-34D9-85E81AF10CC1}"/>
              </a:ext>
            </a:extLst>
          </p:cNvPr>
          <p:cNvSpPr>
            <a:spLocks noGrp="1"/>
          </p:cNvSpPr>
          <p:nvPr>
            <p:ph type="dt" sz="half" idx="10"/>
          </p:nvPr>
        </p:nvSpPr>
        <p:spPr/>
        <p:txBody>
          <a:bodyPr/>
          <a:lstStyle/>
          <a:p>
            <a:fld id="{7E3784C8-F1F9-3A4E-8157-ADC6FC447930}" type="datetime1">
              <a:rPr lang="en-US" smtClean="0"/>
              <a:t>4/21/2026</a:t>
            </a:fld>
            <a:endParaRPr lang="en-US"/>
          </a:p>
        </p:txBody>
      </p:sp>
      <p:sp>
        <p:nvSpPr>
          <p:cNvPr id="4" name="Slide Number Placeholder 3">
            <a:extLst>
              <a:ext uri="{FF2B5EF4-FFF2-40B4-BE49-F238E27FC236}">
                <a16:creationId xmlns:a16="http://schemas.microsoft.com/office/drawing/2014/main" id="{40E2A6A8-952D-B9FE-5DB7-B5C9059B477B}"/>
              </a:ext>
            </a:extLst>
          </p:cNvPr>
          <p:cNvSpPr>
            <a:spLocks noGrp="1"/>
          </p:cNvSpPr>
          <p:nvPr>
            <p:ph type="sldNum" sz="quarter" idx="12"/>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235620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13AB9D-812B-280C-98D2-D0786B08D086}"/>
              </a:ext>
            </a:extLst>
          </p:cNvPr>
          <p:cNvSpPr>
            <a:spLocks noGrp="1"/>
          </p:cNvSpPr>
          <p:nvPr>
            <p:ph type="title"/>
          </p:nvPr>
        </p:nvSpPr>
        <p:spPr>
          <a:xfrm>
            <a:off x="359966" y="648335"/>
            <a:ext cx="3671649" cy="1728893"/>
          </a:xfrm>
          <a:prstGeom prst="rect">
            <a:avLst/>
          </a:prstGeom>
        </p:spPr>
        <p:txBody>
          <a:bodyPr anchor="t">
            <a:normAutofit/>
          </a:bodyPr>
          <a:lstStyle>
            <a:lvl1pPr>
              <a:defRPr sz="2645"/>
            </a:lvl1pPr>
          </a:lstStyle>
          <a:p>
            <a:r>
              <a:rPr lang="en-US"/>
              <a:t>Click to edit Master title style</a:t>
            </a:r>
          </a:p>
        </p:txBody>
      </p:sp>
      <p:sp>
        <p:nvSpPr>
          <p:cNvPr id="6" name="Text Placeholder 3">
            <a:extLst>
              <a:ext uri="{FF2B5EF4-FFF2-40B4-BE49-F238E27FC236}">
                <a16:creationId xmlns:a16="http://schemas.microsoft.com/office/drawing/2014/main" id="{1658B112-43AE-EA1E-F73B-B03C04A4EF17}"/>
              </a:ext>
            </a:extLst>
          </p:cNvPr>
          <p:cNvSpPr>
            <a:spLocks noGrp="1"/>
          </p:cNvSpPr>
          <p:nvPr>
            <p:ph type="body" sz="half" idx="2"/>
          </p:nvPr>
        </p:nvSpPr>
        <p:spPr>
          <a:xfrm>
            <a:off x="362845" y="2588010"/>
            <a:ext cx="3668770" cy="3247006"/>
          </a:xfrm>
        </p:spPr>
        <p:txBody>
          <a:bodyPr anchor="t"/>
          <a:lstStyle>
            <a:lvl1pPr marL="0" indent="0">
              <a:buNone/>
              <a:defRPr sz="1512"/>
            </a:lvl1pPr>
            <a:lvl2pPr marL="431963" indent="0">
              <a:buNone/>
              <a:defRPr sz="1323"/>
            </a:lvl2pPr>
            <a:lvl3pPr marL="863925" indent="0">
              <a:buNone/>
              <a:defRPr sz="1134"/>
            </a:lvl3pPr>
            <a:lvl4pPr marL="1295888" indent="0">
              <a:buNone/>
              <a:defRPr sz="945"/>
            </a:lvl4pPr>
            <a:lvl5pPr marL="1727850" indent="0">
              <a:buNone/>
              <a:defRPr sz="945"/>
            </a:lvl5pPr>
            <a:lvl6pPr marL="2159813" indent="0">
              <a:buNone/>
              <a:defRPr sz="945"/>
            </a:lvl6pPr>
            <a:lvl7pPr marL="2591775" indent="0">
              <a:buNone/>
              <a:defRPr sz="945"/>
            </a:lvl7pPr>
            <a:lvl8pPr marL="3023738" indent="0">
              <a:buNone/>
              <a:defRPr sz="945"/>
            </a:lvl8pPr>
            <a:lvl9pPr marL="3455700" indent="0">
              <a:buNone/>
              <a:defRPr sz="945"/>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895532" y="648335"/>
            <a:ext cx="6263402" cy="5186680"/>
          </a:xfrm>
        </p:spPr>
        <p:txBody>
          <a:bodyPr vert="horz" lIns="91440" tIns="45720" rIns="91440" bIns="45720" rtlCol="0">
            <a:normAutofit/>
          </a:bodyPr>
          <a:lstStyle>
            <a:lvl1pPr>
              <a:defRPr lang="en-US" b="0" dirty="0"/>
            </a:lvl1pPr>
            <a:lvl2pPr>
              <a:defRPr lang="en-US" b="0" dirty="0"/>
            </a:lvl2pPr>
            <a:lvl3pPr>
              <a:defRPr lang="en-US" b="0" dirty="0"/>
            </a:lvl3pPr>
            <a:lvl4pPr>
              <a:defRPr lang="en-US" b="0" dirty="0"/>
            </a:lvl4pPr>
            <a:lvl5pPr>
              <a:defRPr lang="en-US" b="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6F577F46-C146-AC84-ACAE-CECFBBCFB470}"/>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99F9C08C-EAB9-2A31-7E24-36E761F312A9}"/>
              </a:ext>
            </a:extLst>
          </p:cNvPr>
          <p:cNvSpPr>
            <a:spLocks noGrp="1"/>
          </p:cNvSpPr>
          <p:nvPr>
            <p:ph type="dt" sz="half" idx="10"/>
          </p:nvPr>
        </p:nvSpPr>
        <p:spPr/>
        <p:txBody>
          <a:bodyPr/>
          <a:lstStyle/>
          <a:p>
            <a:fld id="{2049B5C8-C320-CE42-B783-8C4DFC960665}" type="datetime1">
              <a:rPr lang="en-US" smtClean="0"/>
              <a:t>4/21/2026</a:t>
            </a:fld>
            <a:endParaRPr lang="en-US"/>
          </a:p>
        </p:txBody>
      </p:sp>
      <p:sp>
        <p:nvSpPr>
          <p:cNvPr id="7" name="Slide Number Placeholder 6">
            <a:extLst>
              <a:ext uri="{FF2B5EF4-FFF2-40B4-BE49-F238E27FC236}">
                <a16:creationId xmlns:a16="http://schemas.microsoft.com/office/drawing/2014/main" id="{9F0E3958-DD85-BB6B-F676-7404C1055874}"/>
              </a:ext>
            </a:extLst>
          </p:cNvPr>
          <p:cNvSpPr>
            <a:spLocks noGrp="1"/>
          </p:cNvSpPr>
          <p:nvPr>
            <p:ph type="sldNum" sz="quarter" idx="12"/>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875310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6AF6-6F5D-49AC-A785-89F09BA8B783}"/>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A98CFF44-F40A-4CE7-A1F7-1F911770A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4492447-9D9F-43D8-9D8A-3A99F7FB5E8E}"/>
              </a:ext>
            </a:extLst>
          </p:cNvPr>
          <p:cNvSpPr>
            <a:spLocks noGrp="1"/>
          </p:cNvSpPr>
          <p:nvPr>
            <p:ph type="dt" sz="half" idx="10"/>
          </p:nvPr>
        </p:nvSpPr>
        <p:spPr/>
        <p:txBody>
          <a:bodyPr/>
          <a:lstStyle/>
          <a:p>
            <a:fld id="{B1AE0074-4679-4ABC-94C6-88E051164A7E}" type="datetime1">
              <a:rPr lang="lv-LV" smtClean="0"/>
              <a:t>21.04.2026</a:t>
            </a:fld>
            <a:endParaRPr lang="lv-LV"/>
          </a:p>
        </p:txBody>
      </p:sp>
      <p:sp>
        <p:nvSpPr>
          <p:cNvPr id="5" name="Footer Placeholder 4">
            <a:extLst>
              <a:ext uri="{FF2B5EF4-FFF2-40B4-BE49-F238E27FC236}">
                <a16:creationId xmlns:a16="http://schemas.microsoft.com/office/drawing/2014/main" id="{E1BB9ECB-976B-4AE6-83F6-101D6E1F9CC6}"/>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90F1A6F-BA0D-4DC2-A092-1E01ADF6A094}"/>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25315130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359966" y="648335"/>
            <a:ext cx="3671649" cy="1728893"/>
          </a:xfrm>
          <a:prstGeom prst="rect">
            <a:avLst/>
          </a:prstGeom>
        </p:spPr>
        <p:txBody>
          <a:bodyPr anchor="t">
            <a:normAutofit/>
          </a:bodyPr>
          <a:lstStyle>
            <a:lvl1pPr>
              <a:defRPr sz="2645"/>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359966" y="2588010"/>
            <a:ext cx="3671649" cy="3247005"/>
          </a:xfrm>
        </p:spPr>
        <p:txBody>
          <a:bodyPr anchor="b"/>
          <a:lstStyle>
            <a:lvl1pPr marL="0" indent="0">
              <a:buNone/>
              <a:defRPr sz="1512"/>
            </a:lvl1pPr>
            <a:lvl2pPr marL="431963" indent="0">
              <a:buNone/>
              <a:defRPr sz="1323"/>
            </a:lvl2pPr>
            <a:lvl3pPr marL="863925" indent="0">
              <a:buNone/>
              <a:defRPr sz="1134"/>
            </a:lvl3pPr>
            <a:lvl4pPr marL="1295888" indent="0">
              <a:buNone/>
              <a:defRPr sz="945"/>
            </a:lvl4pPr>
            <a:lvl5pPr marL="1727850" indent="0">
              <a:buNone/>
              <a:defRPr sz="945"/>
            </a:lvl5pPr>
            <a:lvl6pPr marL="2159813" indent="0">
              <a:buNone/>
              <a:defRPr sz="945"/>
            </a:lvl6pPr>
            <a:lvl7pPr marL="2591775" indent="0">
              <a:buNone/>
              <a:defRPr sz="945"/>
            </a:lvl7pPr>
            <a:lvl8pPr marL="3023738" indent="0">
              <a:buNone/>
              <a:defRPr sz="945"/>
            </a:lvl8pPr>
            <a:lvl9pPr marL="3455700" indent="0">
              <a:buNone/>
              <a:defRPr sz="945"/>
            </a:lvl9pPr>
          </a:lstStyle>
          <a:p>
            <a:pPr lvl="0"/>
            <a:r>
              <a:rPr lang="en-US"/>
              <a:t>Click to edit Master text styles</a:t>
            </a:r>
          </a:p>
        </p:txBody>
      </p:sp>
      <p:sp>
        <p:nvSpPr>
          <p:cNvPr id="3" name="Picture Placeholder 11">
            <a:extLst>
              <a:ext uri="{FF2B5EF4-FFF2-40B4-BE49-F238E27FC236}">
                <a16:creationId xmlns:a16="http://schemas.microsoft.com/office/drawing/2014/main" id="{AAC09ED5-B2A4-445A-3B8D-189668803730}"/>
              </a:ext>
            </a:extLst>
          </p:cNvPr>
          <p:cNvSpPr>
            <a:spLocks noGrp="1"/>
          </p:cNvSpPr>
          <p:nvPr>
            <p:ph type="pic" sz="quarter" idx="15" hasCustomPrompt="1"/>
          </p:nvPr>
        </p:nvSpPr>
        <p:spPr>
          <a:xfrm>
            <a:off x="4882443" y="145035"/>
            <a:ext cx="6479381" cy="6194241"/>
          </a:xfrm>
          <a:custGeom>
            <a:avLst/>
            <a:gdLst>
              <a:gd name="connsiteX0" fmla="*/ 349250 w 6858000"/>
              <a:gd name="connsiteY0" fmla="*/ 0 h 6552184"/>
              <a:gd name="connsiteX1" fmla="*/ 6508751 w 6858000"/>
              <a:gd name="connsiteY1" fmla="*/ 0 h 6552184"/>
              <a:gd name="connsiteX2" fmla="*/ 6850905 w 6858000"/>
              <a:gd name="connsiteY2" fmla="*/ 278863 h 6552184"/>
              <a:gd name="connsiteX3" fmla="*/ 6858000 w 6858000"/>
              <a:gd name="connsiteY3" fmla="*/ 349239 h 6552184"/>
              <a:gd name="connsiteX4" fmla="*/ 6858000 w 6858000"/>
              <a:gd name="connsiteY4" fmla="*/ 5701612 h 6552184"/>
              <a:gd name="connsiteX5" fmla="*/ 6850905 w 6858000"/>
              <a:gd name="connsiteY5" fmla="*/ 5771987 h 6552184"/>
              <a:gd name="connsiteX6" fmla="*/ 6508751 w 6858000"/>
              <a:gd name="connsiteY6" fmla="*/ 6050852 h 6552184"/>
              <a:gd name="connsiteX7" fmla="*/ 3679660 w 6858000"/>
              <a:gd name="connsiteY7" fmla="*/ 6050852 h 6552184"/>
              <a:gd name="connsiteX8" fmla="*/ 3429000 w 6858000"/>
              <a:gd name="connsiteY8" fmla="*/ 6301512 h 6552184"/>
              <a:gd name="connsiteX9" fmla="*/ 3178340 w 6858000"/>
              <a:gd name="connsiteY9" fmla="*/ 6552184 h 6552184"/>
              <a:gd name="connsiteX10" fmla="*/ 349250 w 6858000"/>
              <a:gd name="connsiteY10" fmla="*/ 6552184 h 6552184"/>
              <a:gd name="connsiteX11" fmla="*/ 0 w 6858000"/>
              <a:gd name="connsiteY11" fmla="*/ 6202922 h 6552184"/>
              <a:gd name="connsiteX12" fmla="*/ 0 w 6858000"/>
              <a:gd name="connsiteY12" fmla="*/ 349250 h 6552184"/>
              <a:gd name="connsiteX13" fmla="*/ 349250 w 6858000"/>
              <a:gd name="connsiteY13" fmla="*/ 0 h 65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58000" h="6552184">
                <a:moveTo>
                  <a:pt x="349250" y="0"/>
                </a:moveTo>
                <a:lnTo>
                  <a:pt x="6508751" y="0"/>
                </a:lnTo>
                <a:cubicBezTo>
                  <a:pt x="6677526" y="0"/>
                  <a:pt x="6818339" y="119716"/>
                  <a:pt x="6850905" y="278863"/>
                </a:cubicBezTo>
                <a:lnTo>
                  <a:pt x="6858000" y="349239"/>
                </a:lnTo>
                <a:lnTo>
                  <a:pt x="6858000" y="5701612"/>
                </a:lnTo>
                <a:lnTo>
                  <a:pt x="6850905" y="5771987"/>
                </a:lnTo>
                <a:cubicBezTo>
                  <a:pt x="6818339" y="5931132"/>
                  <a:pt x="6677525" y="6050852"/>
                  <a:pt x="6508751" y="6050852"/>
                </a:cubicBezTo>
                <a:lnTo>
                  <a:pt x="3679660" y="6050852"/>
                </a:lnTo>
                <a:cubicBezTo>
                  <a:pt x="3541224" y="6050852"/>
                  <a:pt x="3429000" y="6163075"/>
                  <a:pt x="3429000" y="6301512"/>
                </a:cubicBezTo>
                <a:cubicBezTo>
                  <a:pt x="3429000" y="6439916"/>
                  <a:pt x="3316777" y="6552184"/>
                  <a:pt x="3178340" y="6552184"/>
                </a:cubicBezTo>
                <a:lnTo>
                  <a:pt x="349250" y="6552184"/>
                </a:lnTo>
                <a:cubicBezTo>
                  <a:pt x="156337" y="6552184"/>
                  <a:pt x="0" y="6395784"/>
                  <a:pt x="0" y="6202922"/>
                </a:cubicBezTo>
                <a:lnTo>
                  <a:pt x="0" y="349250"/>
                </a:lnTo>
                <a:cubicBezTo>
                  <a:pt x="0" y="156364"/>
                  <a:pt x="156337" y="0"/>
                  <a:pt x="349250" y="0"/>
                </a:cubicBezTo>
                <a:close/>
              </a:path>
            </a:pathLst>
          </a:custGeom>
          <a:blipFill>
            <a:blip r:embed="rId2">
              <a:alphaModFix amt="60000"/>
            </a:blip>
            <a:stretch>
              <a:fillRect/>
            </a:stretch>
          </a:blipFill>
        </p:spPr>
        <p:txBody>
          <a:bodyPr wrap="square">
            <a:noAutofit/>
          </a:bodyPr>
          <a:lstStyle>
            <a:lvl1pPr>
              <a:defRPr/>
            </a:lvl1pPr>
          </a:lstStyle>
          <a:p>
            <a:r>
              <a:rPr lang="en-US"/>
              <a:t>   </a:t>
            </a:r>
          </a:p>
        </p:txBody>
      </p:sp>
      <p:sp>
        <p:nvSpPr>
          <p:cNvPr id="14" name="Footer Placeholder 13">
            <a:extLst>
              <a:ext uri="{FF2B5EF4-FFF2-40B4-BE49-F238E27FC236}">
                <a16:creationId xmlns:a16="http://schemas.microsoft.com/office/drawing/2014/main" id="{1653829D-48DF-80C8-EFD1-8AE8D025091D}"/>
              </a:ext>
            </a:extLst>
          </p:cNvPr>
          <p:cNvSpPr>
            <a:spLocks noGrp="1"/>
          </p:cNvSpPr>
          <p:nvPr>
            <p:ph type="ftr" sz="quarter" idx="11"/>
          </p:nvPr>
        </p:nvSpPr>
        <p:spPr/>
        <p:txBody>
          <a:bodyPr/>
          <a:lstStyle/>
          <a:p>
            <a:r>
              <a:rPr lang="en-US"/>
              <a:t>Sample Footer Text</a:t>
            </a:r>
          </a:p>
        </p:txBody>
      </p:sp>
      <p:sp>
        <p:nvSpPr>
          <p:cNvPr id="13" name="Date Placeholder 12">
            <a:extLst>
              <a:ext uri="{FF2B5EF4-FFF2-40B4-BE49-F238E27FC236}">
                <a16:creationId xmlns:a16="http://schemas.microsoft.com/office/drawing/2014/main" id="{4692675B-8BC2-A545-81FF-1559B305D7D5}"/>
              </a:ext>
            </a:extLst>
          </p:cNvPr>
          <p:cNvSpPr>
            <a:spLocks noGrp="1"/>
          </p:cNvSpPr>
          <p:nvPr>
            <p:ph type="dt" sz="half" idx="10"/>
          </p:nvPr>
        </p:nvSpPr>
        <p:spPr/>
        <p:txBody>
          <a:bodyPr/>
          <a:lstStyle/>
          <a:p>
            <a:fld id="{A9226019-33FF-D14C-86DC-8CD2C65E2709}" type="datetime1">
              <a:rPr lang="en-US" smtClean="0"/>
              <a:t>4/21/2026</a:t>
            </a:fld>
            <a:endParaRPr lang="en-US"/>
          </a:p>
        </p:txBody>
      </p:sp>
      <p:sp>
        <p:nvSpPr>
          <p:cNvPr id="15" name="Slide Number Placeholder 14">
            <a:extLst>
              <a:ext uri="{FF2B5EF4-FFF2-40B4-BE49-F238E27FC236}">
                <a16:creationId xmlns:a16="http://schemas.microsoft.com/office/drawing/2014/main" id="{B17399EA-8F16-C8FC-075B-CE3915D7DAA4}"/>
              </a:ext>
            </a:extLst>
          </p:cNvPr>
          <p:cNvSpPr>
            <a:spLocks noGrp="1"/>
          </p:cNvSpPr>
          <p:nvPr>
            <p:ph type="sldNum" sz="quarter" idx="12"/>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839167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048A-EA3B-4D86-9364-422895738560}"/>
              </a:ext>
            </a:extLst>
          </p:cNvPr>
          <p:cNvSpPr>
            <a:spLocks noGrp="1"/>
          </p:cNvSpPr>
          <p:nvPr>
            <p:ph type="title"/>
          </p:nvPr>
        </p:nvSpPr>
        <p:spPr>
          <a:xfrm>
            <a:off x="785925" y="1616336"/>
            <a:ext cx="9935051" cy="2696893"/>
          </a:xfrm>
        </p:spPr>
        <p:txBody>
          <a:bodyPr anchor="b"/>
          <a:lstStyle>
            <a:lvl1pPr>
              <a:defRPr sz="5669"/>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39B930E9-1AC4-4E05-899C-919C7297463B}"/>
              </a:ext>
            </a:extLst>
          </p:cNvPr>
          <p:cNvSpPr>
            <a:spLocks noGrp="1"/>
          </p:cNvSpPr>
          <p:nvPr>
            <p:ph type="body" idx="1"/>
          </p:nvPr>
        </p:nvSpPr>
        <p:spPr>
          <a:xfrm>
            <a:off x="785925" y="4338743"/>
            <a:ext cx="9935051" cy="1418232"/>
          </a:xfrm>
        </p:spPr>
        <p:txBody>
          <a:bodyPr/>
          <a:lstStyle>
            <a:lvl1pPr marL="0" indent="0">
              <a:buNone/>
              <a:defRPr sz="2268">
                <a:solidFill>
                  <a:schemeClr val="tx1">
                    <a:tint val="75000"/>
                  </a:schemeClr>
                </a:solidFill>
              </a:defRPr>
            </a:lvl1pPr>
            <a:lvl2pPr marL="431963" indent="0">
              <a:buNone/>
              <a:defRPr sz="1890">
                <a:solidFill>
                  <a:schemeClr val="tx1">
                    <a:tint val="75000"/>
                  </a:schemeClr>
                </a:solidFill>
              </a:defRPr>
            </a:lvl2pPr>
            <a:lvl3pPr marL="863925" indent="0">
              <a:buNone/>
              <a:defRPr sz="1701">
                <a:solidFill>
                  <a:schemeClr val="tx1">
                    <a:tint val="75000"/>
                  </a:schemeClr>
                </a:solidFill>
              </a:defRPr>
            </a:lvl3pPr>
            <a:lvl4pPr marL="1295888" indent="0">
              <a:buNone/>
              <a:defRPr sz="1512">
                <a:solidFill>
                  <a:schemeClr val="tx1">
                    <a:tint val="75000"/>
                  </a:schemeClr>
                </a:solidFill>
              </a:defRPr>
            </a:lvl4pPr>
            <a:lvl5pPr marL="1727850" indent="0">
              <a:buNone/>
              <a:defRPr sz="1512">
                <a:solidFill>
                  <a:schemeClr val="tx1">
                    <a:tint val="75000"/>
                  </a:schemeClr>
                </a:solidFill>
              </a:defRPr>
            </a:lvl5pPr>
            <a:lvl6pPr marL="2159813" indent="0">
              <a:buNone/>
              <a:defRPr sz="1512">
                <a:solidFill>
                  <a:schemeClr val="tx1">
                    <a:tint val="75000"/>
                  </a:schemeClr>
                </a:solidFill>
              </a:defRPr>
            </a:lvl6pPr>
            <a:lvl7pPr marL="2591775" indent="0">
              <a:buNone/>
              <a:defRPr sz="1512">
                <a:solidFill>
                  <a:schemeClr val="tx1">
                    <a:tint val="75000"/>
                  </a:schemeClr>
                </a:solidFill>
              </a:defRPr>
            </a:lvl7pPr>
            <a:lvl8pPr marL="3023738" indent="0">
              <a:buNone/>
              <a:defRPr sz="1512">
                <a:solidFill>
                  <a:schemeClr val="tx1">
                    <a:tint val="75000"/>
                  </a:schemeClr>
                </a:solidFill>
              </a:defRPr>
            </a:lvl8pPr>
            <a:lvl9pPr marL="3455700" indent="0">
              <a:buNone/>
              <a:defRPr sz="1512">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CE0797-4B92-4BFF-8CBA-9FE769D33A3C}"/>
              </a:ext>
            </a:extLst>
          </p:cNvPr>
          <p:cNvSpPr>
            <a:spLocks noGrp="1"/>
          </p:cNvSpPr>
          <p:nvPr>
            <p:ph type="dt" sz="half" idx="10"/>
          </p:nvPr>
        </p:nvSpPr>
        <p:spPr/>
        <p:txBody>
          <a:bodyPr/>
          <a:lstStyle/>
          <a:p>
            <a:fld id="{134D58CA-C019-40CF-A548-20000310C15B}" type="datetime1">
              <a:rPr lang="lv-LV" smtClean="0"/>
              <a:t>21.04.2026</a:t>
            </a:fld>
            <a:endParaRPr lang="lv-LV"/>
          </a:p>
        </p:txBody>
      </p:sp>
      <p:sp>
        <p:nvSpPr>
          <p:cNvPr id="5" name="Footer Placeholder 4">
            <a:extLst>
              <a:ext uri="{FF2B5EF4-FFF2-40B4-BE49-F238E27FC236}">
                <a16:creationId xmlns:a16="http://schemas.microsoft.com/office/drawing/2014/main" id="{793693BA-B238-4915-9848-A719BE4B19E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8C6AC3D-C3F9-4F00-85E3-344886243A1B}"/>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715069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7C65-60F9-44B5-B488-09AC16BDEF2E}"/>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4E5BE2B5-8FD2-4CCA-A4A7-3AF8F25175EA}"/>
              </a:ext>
            </a:extLst>
          </p:cNvPr>
          <p:cNvSpPr>
            <a:spLocks noGrp="1"/>
          </p:cNvSpPr>
          <p:nvPr>
            <p:ph sz="half" idx="1"/>
          </p:nvPr>
        </p:nvSpPr>
        <p:spPr>
          <a:xfrm>
            <a:off x="791924" y="1725892"/>
            <a:ext cx="4895533" cy="4113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6BB0C7B3-35CB-4E9E-8BF3-10B95AAE287D}"/>
              </a:ext>
            </a:extLst>
          </p:cNvPr>
          <p:cNvSpPr>
            <a:spLocks noGrp="1"/>
          </p:cNvSpPr>
          <p:nvPr>
            <p:ph sz="half" idx="2"/>
          </p:nvPr>
        </p:nvSpPr>
        <p:spPr>
          <a:xfrm>
            <a:off x="5831443" y="1725892"/>
            <a:ext cx="4895533" cy="4113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B54B5AC6-4E2F-4AA4-9D5D-57F392284722}"/>
              </a:ext>
            </a:extLst>
          </p:cNvPr>
          <p:cNvSpPr>
            <a:spLocks noGrp="1"/>
          </p:cNvSpPr>
          <p:nvPr>
            <p:ph type="dt" sz="half" idx="10"/>
          </p:nvPr>
        </p:nvSpPr>
        <p:spPr/>
        <p:txBody>
          <a:bodyPr/>
          <a:lstStyle/>
          <a:p>
            <a:fld id="{4147826E-466C-4E1F-8FF9-C1043DC94B24}" type="datetime1">
              <a:rPr lang="lv-LV" smtClean="0"/>
              <a:t>21.04.2026</a:t>
            </a:fld>
            <a:endParaRPr lang="lv-LV"/>
          </a:p>
        </p:txBody>
      </p:sp>
      <p:sp>
        <p:nvSpPr>
          <p:cNvPr id="6" name="Footer Placeholder 5">
            <a:extLst>
              <a:ext uri="{FF2B5EF4-FFF2-40B4-BE49-F238E27FC236}">
                <a16:creationId xmlns:a16="http://schemas.microsoft.com/office/drawing/2014/main" id="{67863AD0-6712-4825-86C5-C8FF58D188E8}"/>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A3290AE0-DDBD-475D-8C40-9C8D7C74E4FC}"/>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9258552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theme" Target="../theme/theme3.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0984" y="2270574"/>
            <a:ext cx="4724400" cy="492443"/>
          </a:xfrm>
          <a:prstGeom prst="rect">
            <a:avLst/>
          </a:prstGeom>
        </p:spPr>
        <p:txBody>
          <a:bodyPr wrap="square" lIns="0" tIns="0" rIns="0" bIns="0">
            <a:spAutoFit/>
          </a:bodyPr>
          <a:lstStyle>
            <a:lvl1pPr>
              <a:defRPr sz="3200" b="1" i="0">
                <a:solidFill>
                  <a:srgbClr val="6AA948"/>
                </a:solidFill>
                <a:latin typeface="Arial"/>
                <a:cs typeface="Arial"/>
              </a:defRPr>
            </a:lvl1pPr>
          </a:lstStyle>
          <a:p>
            <a:endParaRPr/>
          </a:p>
        </p:txBody>
      </p:sp>
      <p:sp>
        <p:nvSpPr>
          <p:cNvPr id="3" name="Holder 3"/>
          <p:cNvSpPr>
            <a:spLocks noGrp="1"/>
          </p:cNvSpPr>
          <p:nvPr>
            <p:ph type="body" idx="1"/>
          </p:nvPr>
        </p:nvSpPr>
        <p:spPr>
          <a:xfrm>
            <a:off x="576263" y="1491171"/>
            <a:ext cx="1037272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918585" y="6029516"/>
            <a:ext cx="3688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76263" y="6029516"/>
            <a:ext cx="2650807" cy="276999"/>
          </a:xfrm>
          <a:prstGeom prst="rect">
            <a:avLst/>
          </a:prstGeom>
        </p:spPr>
        <p:txBody>
          <a:bodyPr wrap="square" lIns="0" tIns="0" rIns="0" bIns="0">
            <a:spAutoFit/>
          </a:bodyPr>
          <a:lstStyle>
            <a:lvl1pPr algn="l">
              <a:defRPr>
                <a:solidFill>
                  <a:schemeClr val="tx1">
                    <a:tint val="75000"/>
                  </a:schemeClr>
                </a:solidFill>
              </a:defRPr>
            </a:lvl1pPr>
          </a:lstStyle>
          <a:p>
            <a:fld id="{4314CBAE-455A-428D-9258-5FECECF6234B}" type="datetime1">
              <a:rPr lang="lv-LV" smtClean="0"/>
              <a:t>21.04.2026</a:t>
            </a:fld>
            <a:endParaRPr lang="en-US"/>
          </a:p>
        </p:txBody>
      </p:sp>
      <p:sp>
        <p:nvSpPr>
          <p:cNvPr id="6" name="Holder 6"/>
          <p:cNvSpPr>
            <a:spLocks noGrp="1"/>
          </p:cNvSpPr>
          <p:nvPr>
            <p:ph type="sldNum" sz="quarter" idx="7"/>
          </p:nvPr>
        </p:nvSpPr>
        <p:spPr>
          <a:xfrm>
            <a:off x="11144077" y="6053184"/>
            <a:ext cx="208915" cy="784446"/>
          </a:xfrm>
          <a:prstGeom prst="rect">
            <a:avLst/>
          </a:prstGeom>
        </p:spPr>
        <p:txBody>
          <a:bodyPr wrap="square" lIns="0" tIns="0" rIns="0" bIns="0">
            <a:spAutoFit/>
          </a:bodyPr>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120143549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6930">
        <a:defRPr>
          <a:latin typeface="+mn-lt"/>
          <a:ea typeface="+mn-ea"/>
          <a:cs typeface="+mn-cs"/>
        </a:defRPr>
      </a:lvl2pPr>
      <a:lvl3pPr marL="913860">
        <a:defRPr>
          <a:latin typeface="+mn-lt"/>
          <a:ea typeface="+mn-ea"/>
          <a:cs typeface="+mn-cs"/>
        </a:defRPr>
      </a:lvl3pPr>
      <a:lvl4pPr marL="1370790">
        <a:defRPr>
          <a:latin typeface="+mn-lt"/>
          <a:ea typeface="+mn-ea"/>
          <a:cs typeface="+mn-cs"/>
        </a:defRPr>
      </a:lvl4pPr>
      <a:lvl5pPr marL="1827720">
        <a:defRPr>
          <a:latin typeface="+mn-lt"/>
          <a:ea typeface="+mn-ea"/>
          <a:cs typeface="+mn-cs"/>
        </a:defRPr>
      </a:lvl5pPr>
      <a:lvl6pPr marL="2284650">
        <a:defRPr>
          <a:latin typeface="+mn-lt"/>
          <a:ea typeface="+mn-ea"/>
          <a:cs typeface="+mn-cs"/>
        </a:defRPr>
      </a:lvl6pPr>
      <a:lvl7pPr marL="2741580">
        <a:defRPr>
          <a:latin typeface="+mn-lt"/>
          <a:ea typeface="+mn-ea"/>
          <a:cs typeface="+mn-cs"/>
        </a:defRPr>
      </a:lvl7pPr>
      <a:lvl8pPr marL="3198510">
        <a:defRPr>
          <a:latin typeface="+mn-lt"/>
          <a:ea typeface="+mn-ea"/>
          <a:cs typeface="+mn-cs"/>
        </a:defRPr>
      </a:lvl8pPr>
      <a:lvl9pPr marL="3655440">
        <a:defRPr>
          <a:latin typeface="+mn-lt"/>
          <a:ea typeface="+mn-ea"/>
          <a:cs typeface="+mn-cs"/>
        </a:defRPr>
      </a:lvl9pPr>
    </p:bodyStyle>
    <p:otherStyle>
      <a:lvl1pPr marL="0">
        <a:defRPr>
          <a:latin typeface="+mn-lt"/>
          <a:ea typeface="+mn-ea"/>
          <a:cs typeface="+mn-cs"/>
        </a:defRPr>
      </a:lvl1pPr>
      <a:lvl2pPr marL="456930">
        <a:defRPr>
          <a:latin typeface="+mn-lt"/>
          <a:ea typeface="+mn-ea"/>
          <a:cs typeface="+mn-cs"/>
        </a:defRPr>
      </a:lvl2pPr>
      <a:lvl3pPr marL="913860">
        <a:defRPr>
          <a:latin typeface="+mn-lt"/>
          <a:ea typeface="+mn-ea"/>
          <a:cs typeface="+mn-cs"/>
        </a:defRPr>
      </a:lvl3pPr>
      <a:lvl4pPr marL="1370790">
        <a:defRPr>
          <a:latin typeface="+mn-lt"/>
          <a:ea typeface="+mn-ea"/>
          <a:cs typeface="+mn-cs"/>
        </a:defRPr>
      </a:lvl4pPr>
      <a:lvl5pPr marL="1827720">
        <a:defRPr>
          <a:latin typeface="+mn-lt"/>
          <a:ea typeface="+mn-ea"/>
          <a:cs typeface="+mn-cs"/>
        </a:defRPr>
      </a:lvl5pPr>
      <a:lvl6pPr marL="2284650">
        <a:defRPr>
          <a:latin typeface="+mn-lt"/>
          <a:ea typeface="+mn-ea"/>
          <a:cs typeface="+mn-cs"/>
        </a:defRPr>
      </a:lvl6pPr>
      <a:lvl7pPr marL="2741580">
        <a:defRPr>
          <a:latin typeface="+mn-lt"/>
          <a:ea typeface="+mn-ea"/>
          <a:cs typeface="+mn-cs"/>
        </a:defRPr>
      </a:lvl7pPr>
      <a:lvl8pPr marL="3198510">
        <a:defRPr>
          <a:latin typeface="+mn-lt"/>
          <a:ea typeface="+mn-ea"/>
          <a:cs typeface="+mn-cs"/>
        </a:defRPr>
      </a:lvl8pPr>
      <a:lvl9pPr marL="365544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69B5AB-7507-40FB-9DF8-F318B64B1B54}"/>
              </a:ext>
            </a:extLst>
          </p:cNvPr>
          <p:cNvSpPr>
            <a:spLocks noGrp="1"/>
          </p:cNvSpPr>
          <p:nvPr>
            <p:ph type="title"/>
          </p:nvPr>
        </p:nvSpPr>
        <p:spPr>
          <a:xfrm>
            <a:off x="791925" y="345179"/>
            <a:ext cx="9935051" cy="1253148"/>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204003F7-5853-4EA0-A5C1-646F361DC95B}"/>
              </a:ext>
            </a:extLst>
          </p:cNvPr>
          <p:cNvSpPr>
            <a:spLocks noGrp="1"/>
          </p:cNvSpPr>
          <p:nvPr>
            <p:ph type="body" idx="1"/>
          </p:nvPr>
        </p:nvSpPr>
        <p:spPr>
          <a:xfrm>
            <a:off x="791925" y="1725892"/>
            <a:ext cx="9935051" cy="41136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0BB30FDA-0E59-4B23-AB5A-0FA922D5C142}"/>
              </a:ext>
            </a:extLst>
          </p:cNvPr>
          <p:cNvSpPr>
            <a:spLocks noGrp="1"/>
          </p:cNvSpPr>
          <p:nvPr>
            <p:ph type="dt" sz="half" idx="2"/>
          </p:nvPr>
        </p:nvSpPr>
        <p:spPr>
          <a:xfrm>
            <a:off x="791924" y="6009106"/>
            <a:ext cx="2591753" cy="345178"/>
          </a:xfrm>
          <a:prstGeom prst="rect">
            <a:avLst/>
          </a:prstGeom>
        </p:spPr>
        <p:txBody>
          <a:bodyPr vert="horz" lIns="91440" tIns="45720" rIns="91440" bIns="45720" rtlCol="0" anchor="ctr"/>
          <a:lstStyle>
            <a:lvl1pPr algn="l">
              <a:defRPr sz="1134">
                <a:solidFill>
                  <a:schemeClr val="tx1">
                    <a:tint val="75000"/>
                  </a:schemeClr>
                </a:solidFill>
              </a:defRPr>
            </a:lvl1pPr>
          </a:lstStyle>
          <a:p>
            <a:fld id="{625F0CD4-D1FE-425A-BE80-E82261A22F29}" type="datetime1">
              <a:rPr lang="lv-LV" smtClean="0"/>
              <a:t>21.04.2026</a:t>
            </a:fld>
            <a:endParaRPr lang="lv-LV"/>
          </a:p>
        </p:txBody>
      </p:sp>
      <p:sp>
        <p:nvSpPr>
          <p:cNvPr id="5" name="Footer Placeholder 4">
            <a:extLst>
              <a:ext uri="{FF2B5EF4-FFF2-40B4-BE49-F238E27FC236}">
                <a16:creationId xmlns:a16="http://schemas.microsoft.com/office/drawing/2014/main" id="{F98CAD3C-ABD7-4146-93E2-92637F8C9BEB}"/>
              </a:ext>
            </a:extLst>
          </p:cNvPr>
          <p:cNvSpPr>
            <a:spLocks noGrp="1"/>
          </p:cNvSpPr>
          <p:nvPr>
            <p:ph type="ftr" sz="quarter" idx="3"/>
          </p:nvPr>
        </p:nvSpPr>
        <p:spPr>
          <a:xfrm>
            <a:off x="3815636" y="6009106"/>
            <a:ext cx="3887629" cy="345178"/>
          </a:xfrm>
          <a:prstGeom prst="rect">
            <a:avLst/>
          </a:prstGeom>
        </p:spPr>
        <p:txBody>
          <a:bodyPr vert="horz" lIns="91440" tIns="45720" rIns="91440" bIns="45720" rtlCol="0" anchor="ctr"/>
          <a:lstStyle>
            <a:lvl1pPr algn="ctr">
              <a:defRPr sz="1134">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A868CB52-CFF6-469A-8B65-E060D9102F8F}"/>
              </a:ext>
            </a:extLst>
          </p:cNvPr>
          <p:cNvSpPr>
            <a:spLocks noGrp="1"/>
          </p:cNvSpPr>
          <p:nvPr>
            <p:ph type="sldNum" sz="quarter" idx="4"/>
          </p:nvPr>
        </p:nvSpPr>
        <p:spPr>
          <a:xfrm>
            <a:off x="8135223" y="6009106"/>
            <a:ext cx="2591753" cy="345178"/>
          </a:xfrm>
          <a:prstGeom prst="rect">
            <a:avLst/>
          </a:prstGeom>
        </p:spPr>
        <p:txBody>
          <a:bodyPr vert="horz" lIns="91440" tIns="45720" rIns="91440" bIns="45720" rtlCol="0" anchor="ctr"/>
          <a:lstStyle>
            <a:lvl1pPr algn="r">
              <a:defRPr sz="1134">
                <a:solidFill>
                  <a:schemeClr val="tx1">
                    <a:tint val="75000"/>
                  </a:schemeClr>
                </a:solidFill>
              </a:defRPr>
            </a:lvl1pPr>
          </a:lstStyle>
          <a:p>
            <a:fld id="{20160BDD-CFBA-4672-AA56-88CFF53ED92E}" type="slidenum">
              <a:rPr lang="lv-LV" smtClean="0"/>
              <a:t>‹#›</a:t>
            </a:fld>
            <a:endParaRPr lang="lv-LV"/>
          </a:p>
        </p:txBody>
      </p:sp>
    </p:spTree>
    <p:extLst>
      <p:ext uri="{BB962C8B-B14F-4D97-AF65-F5344CB8AC3E}">
        <p14:creationId xmlns:p14="http://schemas.microsoft.com/office/powerpoint/2010/main" val="137416438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hdr="0" ftr="0" dt="0"/>
  <p:txStyles>
    <p:titleStyle>
      <a:lvl1pPr algn="l" defTabSz="863925" rtl="0" eaLnBrk="1" latinLnBrk="0" hangingPunct="1">
        <a:lnSpc>
          <a:spcPct val="90000"/>
        </a:lnSpc>
        <a:spcBef>
          <a:spcPct val="0"/>
        </a:spcBef>
        <a:buNone/>
        <a:defRPr sz="4157" kern="1200">
          <a:solidFill>
            <a:schemeClr val="tx1"/>
          </a:solidFill>
          <a:latin typeface="+mj-lt"/>
          <a:ea typeface="+mj-ea"/>
          <a:cs typeface="+mj-cs"/>
        </a:defRPr>
      </a:lvl1pPr>
    </p:titleStyle>
    <p:bodyStyle>
      <a:lvl1pPr marL="215981" indent="-215981" algn="l" defTabSz="86392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944" indent="-215981" algn="l" defTabSz="863925"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79906" indent="-215981" algn="l" defTabSz="863925"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186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383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5794"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757"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71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168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lv-LV"/>
      </a:defPPr>
      <a:lvl1pPr marL="0" algn="l" defTabSz="863925" rtl="0" eaLnBrk="1" latinLnBrk="0" hangingPunct="1">
        <a:defRPr sz="1701" kern="1200">
          <a:solidFill>
            <a:schemeClr val="tx1"/>
          </a:solidFill>
          <a:latin typeface="+mn-lt"/>
          <a:ea typeface="+mn-ea"/>
          <a:cs typeface="+mn-cs"/>
        </a:defRPr>
      </a:lvl1pPr>
      <a:lvl2pPr marL="431963" algn="l" defTabSz="863925" rtl="0" eaLnBrk="1" latinLnBrk="0" hangingPunct="1">
        <a:defRPr sz="1701" kern="1200">
          <a:solidFill>
            <a:schemeClr val="tx1"/>
          </a:solidFill>
          <a:latin typeface="+mn-lt"/>
          <a:ea typeface="+mn-ea"/>
          <a:cs typeface="+mn-cs"/>
        </a:defRPr>
      </a:lvl2pPr>
      <a:lvl3pPr marL="863925" algn="l" defTabSz="863925" rtl="0" eaLnBrk="1" latinLnBrk="0" hangingPunct="1">
        <a:defRPr sz="1701" kern="1200">
          <a:solidFill>
            <a:schemeClr val="tx1"/>
          </a:solidFill>
          <a:latin typeface="+mn-lt"/>
          <a:ea typeface="+mn-ea"/>
          <a:cs typeface="+mn-cs"/>
        </a:defRPr>
      </a:lvl3pPr>
      <a:lvl4pPr marL="1295888" algn="l" defTabSz="863925" rtl="0" eaLnBrk="1" latinLnBrk="0" hangingPunct="1">
        <a:defRPr sz="1701" kern="1200">
          <a:solidFill>
            <a:schemeClr val="tx1"/>
          </a:solidFill>
          <a:latin typeface="+mn-lt"/>
          <a:ea typeface="+mn-ea"/>
          <a:cs typeface="+mn-cs"/>
        </a:defRPr>
      </a:lvl4pPr>
      <a:lvl5pPr marL="1727850" algn="l" defTabSz="863925" rtl="0" eaLnBrk="1" latinLnBrk="0" hangingPunct="1">
        <a:defRPr sz="1701" kern="1200">
          <a:solidFill>
            <a:schemeClr val="tx1"/>
          </a:solidFill>
          <a:latin typeface="+mn-lt"/>
          <a:ea typeface="+mn-ea"/>
          <a:cs typeface="+mn-cs"/>
        </a:defRPr>
      </a:lvl5pPr>
      <a:lvl6pPr marL="2159813" algn="l" defTabSz="863925" rtl="0" eaLnBrk="1" latinLnBrk="0" hangingPunct="1">
        <a:defRPr sz="1701" kern="1200">
          <a:solidFill>
            <a:schemeClr val="tx1"/>
          </a:solidFill>
          <a:latin typeface="+mn-lt"/>
          <a:ea typeface="+mn-ea"/>
          <a:cs typeface="+mn-cs"/>
        </a:defRPr>
      </a:lvl6pPr>
      <a:lvl7pPr marL="2591775" algn="l" defTabSz="863925" rtl="0" eaLnBrk="1" latinLnBrk="0" hangingPunct="1">
        <a:defRPr sz="1701" kern="1200">
          <a:solidFill>
            <a:schemeClr val="tx1"/>
          </a:solidFill>
          <a:latin typeface="+mn-lt"/>
          <a:ea typeface="+mn-ea"/>
          <a:cs typeface="+mn-cs"/>
        </a:defRPr>
      </a:lvl7pPr>
      <a:lvl8pPr marL="3023738" algn="l" defTabSz="863925" rtl="0" eaLnBrk="1" latinLnBrk="0" hangingPunct="1">
        <a:defRPr sz="1701" kern="1200">
          <a:solidFill>
            <a:schemeClr val="tx1"/>
          </a:solidFill>
          <a:latin typeface="+mn-lt"/>
          <a:ea typeface="+mn-ea"/>
          <a:cs typeface="+mn-cs"/>
        </a:defRPr>
      </a:lvl8pPr>
      <a:lvl9pPr marL="3455700" algn="l" defTabSz="863925" rtl="0" eaLnBrk="1" latinLnBrk="0" hangingPunct="1">
        <a:defRPr sz="17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359967" y="654041"/>
            <a:ext cx="10798967" cy="85874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359966" y="1656856"/>
            <a:ext cx="10798969" cy="41724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4">
            <a:extLst>
              <a:ext uri="{FF2B5EF4-FFF2-40B4-BE49-F238E27FC236}">
                <a16:creationId xmlns:a16="http://schemas.microsoft.com/office/drawing/2014/main" id="{DCFE50CA-A07B-1BE8-AB0E-F3855F27B14C}"/>
              </a:ext>
            </a:extLst>
          </p:cNvPr>
          <p:cNvSpPr>
            <a:spLocks noGrp="1"/>
          </p:cNvSpPr>
          <p:nvPr>
            <p:ph type="ftr" sz="quarter" idx="3"/>
          </p:nvPr>
        </p:nvSpPr>
        <p:spPr>
          <a:xfrm>
            <a:off x="359966" y="6000320"/>
            <a:ext cx="3023711" cy="345178"/>
          </a:xfrm>
          <a:prstGeom prst="rect">
            <a:avLst/>
          </a:prstGeom>
        </p:spPr>
        <p:txBody>
          <a:bodyPr vert="horz" lIns="91440" tIns="45720" rIns="91440" bIns="45720" rtlCol="0" anchor="ctr"/>
          <a:lstStyle>
            <a:lvl1pPr algn="l" rtl="0">
              <a:defRPr sz="756" b="0" i="0" cap="all" spc="94" baseline="0">
                <a:solidFill>
                  <a:schemeClr val="tx1"/>
                </a:solidFill>
                <a:latin typeface="+mn-lt"/>
                <a:cs typeface="Segoe UI" panose="020B0502040204020203" pitchFamily="34" charset="0"/>
              </a:defRPr>
            </a:lvl1pPr>
          </a:lstStyle>
          <a:p>
            <a:r>
              <a:rPr lang="en-US"/>
              <a:t>Sample Footer Text</a:t>
            </a:r>
          </a:p>
        </p:txBody>
      </p:sp>
      <p:sp>
        <p:nvSpPr>
          <p:cNvPr id="18" name="Date Placeholder 3">
            <a:extLst>
              <a:ext uri="{FF2B5EF4-FFF2-40B4-BE49-F238E27FC236}">
                <a16:creationId xmlns:a16="http://schemas.microsoft.com/office/drawing/2014/main" id="{DE26C4DF-9E75-7A5B-2595-BEA6116A42A6}"/>
              </a:ext>
            </a:extLst>
          </p:cNvPr>
          <p:cNvSpPr>
            <a:spLocks noGrp="1"/>
          </p:cNvSpPr>
          <p:nvPr>
            <p:ph type="dt" sz="half" idx="2"/>
          </p:nvPr>
        </p:nvSpPr>
        <p:spPr>
          <a:xfrm>
            <a:off x="8999141" y="5994098"/>
            <a:ext cx="1700787" cy="345178"/>
          </a:xfrm>
          <a:prstGeom prst="rect">
            <a:avLst/>
          </a:prstGeom>
        </p:spPr>
        <p:txBody>
          <a:bodyPr vert="horz" lIns="91440" tIns="45720" rIns="91440" bIns="45720" rtlCol="0" anchor="ctr"/>
          <a:lstStyle>
            <a:lvl1pPr algn="r" rtl="0">
              <a:defRPr sz="756" b="0" i="0" cap="all" spc="94" baseline="0">
                <a:solidFill>
                  <a:schemeClr val="tx1"/>
                </a:solidFill>
                <a:latin typeface="+mn-lt"/>
                <a:cs typeface="Segoe UI" panose="020B0502040204020203" pitchFamily="34" charset="0"/>
              </a:defRPr>
            </a:lvl1pPr>
          </a:lstStyle>
          <a:p>
            <a:fld id="{93274EE0-8EE6-BB42-BF21-111D3EB8AA70}" type="datetime1">
              <a:rPr lang="en-US" smtClean="0"/>
              <a:pPr/>
              <a:t>4/21/2026</a:t>
            </a:fld>
            <a:endParaRPr lang="en-US"/>
          </a:p>
        </p:txBody>
      </p:sp>
      <p:sp>
        <p:nvSpPr>
          <p:cNvPr id="19" name="Slide Number Placeholder 5">
            <a:extLst>
              <a:ext uri="{FF2B5EF4-FFF2-40B4-BE49-F238E27FC236}">
                <a16:creationId xmlns:a16="http://schemas.microsoft.com/office/drawing/2014/main" id="{C94B77EC-B34E-F076-4684-F1C05BA67E85}"/>
              </a:ext>
            </a:extLst>
          </p:cNvPr>
          <p:cNvSpPr>
            <a:spLocks noGrp="1"/>
          </p:cNvSpPr>
          <p:nvPr>
            <p:ph type="sldNum" sz="quarter" idx="4"/>
          </p:nvPr>
        </p:nvSpPr>
        <p:spPr>
          <a:xfrm>
            <a:off x="10747661" y="5994098"/>
            <a:ext cx="405511" cy="345178"/>
          </a:xfrm>
          <a:prstGeom prst="rect">
            <a:avLst/>
          </a:prstGeom>
        </p:spPr>
        <p:txBody>
          <a:bodyPr vert="horz" lIns="91440" tIns="45720" rIns="91440" bIns="45720" rtlCol="0" anchor="ctr"/>
          <a:lstStyle>
            <a:lvl1pPr algn="r" rtl="0">
              <a:defRPr sz="756" b="0" i="0" cap="all" spc="94" baseline="0">
                <a:solidFill>
                  <a:schemeClr val="tx1"/>
                </a:solidFill>
                <a:latin typeface="+mn-lt"/>
                <a:cs typeface="Segoe UI" panose="020B0502040204020203" pitchFamily="34" charset="0"/>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95210996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 id="2147483824" r:id="rId33"/>
    <p:sldLayoutId id="2147483825" r:id="rId34"/>
    <p:sldLayoutId id="2147483826" r:id="rId35"/>
    <p:sldLayoutId id="2147483827" r:id="rId36"/>
    <p:sldLayoutId id="2147483828" r:id="rId37"/>
    <p:sldLayoutId id="2147483829" r:id="rId38"/>
    <p:sldLayoutId id="2147483830" r:id="rId39"/>
    <p:sldLayoutId id="2147483831" r:id="rId40"/>
    <p:sldLayoutId id="2147483832" r:id="rId41"/>
    <p:sldLayoutId id="2147483833" r:id="rId42"/>
    <p:sldLayoutId id="2147483834" r:id="rId43"/>
    <p:sldLayoutId id="2147483835" r:id="rId44"/>
    <p:sldLayoutId id="2147483836" r:id="rId45"/>
    <p:sldLayoutId id="2147483837" r:id="rId46"/>
    <p:sldLayoutId id="2147483838" r:id="rId47"/>
    <p:sldLayoutId id="2147483839" r:id="rId48"/>
    <p:sldLayoutId id="2147483840" r:id="rId49"/>
    <p:sldLayoutId id="2147483841" r:id="rId50"/>
    <p:sldLayoutId id="2147483842" r:id="rId51"/>
    <p:sldLayoutId id="2147483843" r:id="rId52"/>
    <p:sldLayoutId id="2147483844" r:id="rId53"/>
    <p:sldLayoutId id="2147483845" r:id="rId54"/>
  </p:sldLayoutIdLst>
  <p:hf hdr="0"/>
  <p:txStyles>
    <p:titleStyle>
      <a:lvl1pPr algn="l" defTabSz="863925" rtl="0" eaLnBrk="1" latinLnBrk="0" hangingPunct="1">
        <a:lnSpc>
          <a:spcPct val="80000"/>
        </a:lnSpc>
        <a:spcBef>
          <a:spcPct val="0"/>
        </a:spcBef>
        <a:buNone/>
        <a:defRPr sz="2645" b="0" i="0" kern="1200" spc="0" baseline="0">
          <a:solidFill>
            <a:schemeClr val="tx1"/>
          </a:solidFill>
          <a:latin typeface="+mj-lt"/>
          <a:ea typeface="+mj-ea"/>
          <a:cs typeface="Biome" panose="020B0503030204020804" pitchFamily="34" charset="0"/>
        </a:defRPr>
      </a:lvl1pPr>
    </p:titleStyle>
    <p:bodyStyle>
      <a:lvl1pPr marL="0" indent="0" algn="l" defTabSz="863925" rtl="0" eaLnBrk="1" latinLnBrk="0" hangingPunct="1">
        <a:lnSpc>
          <a:spcPct val="120000"/>
        </a:lnSpc>
        <a:spcBef>
          <a:spcPts val="945"/>
        </a:spcBef>
        <a:buFont typeface="Arial" panose="020B0604020202020204" pitchFamily="34" charset="0"/>
        <a:buNone/>
        <a:defRPr sz="1323" b="0" i="0" kern="1200">
          <a:solidFill>
            <a:schemeClr val="tx1"/>
          </a:solidFill>
          <a:latin typeface="+mn-lt"/>
          <a:ea typeface="+mn-ea"/>
          <a:cs typeface="Segoe UI" panose="020B0502040204020203" pitchFamily="34" charset="0"/>
        </a:defRPr>
      </a:lvl1pPr>
      <a:lvl2pPr marL="215981" indent="0" algn="l" defTabSz="863925" rtl="0" eaLnBrk="1" latinLnBrk="0" hangingPunct="1">
        <a:lnSpc>
          <a:spcPct val="120000"/>
        </a:lnSpc>
        <a:spcBef>
          <a:spcPts val="472"/>
        </a:spcBef>
        <a:buFont typeface="Arial" panose="020B0604020202020204" pitchFamily="34" charset="0"/>
        <a:buNone/>
        <a:defRPr sz="1323" b="0" i="0" kern="1200">
          <a:solidFill>
            <a:schemeClr val="tx1"/>
          </a:solidFill>
          <a:latin typeface="+mn-lt"/>
          <a:ea typeface="+mn-ea"/>
          <a:cs typeface="Segoe UI" panose="020B0502040204020203" pitchFamily="34" charset="0"/>
        </a:defRPr>
      </a:lvl2pPr>
      <a:lvl3pPr marL="431963" indent="0" algn="l" defTabSz="863925" rtl="0" eaLnBrk="1" latinLnBrk="0" hangingPunct="1">
        <a:lnSpc>
          <a:spcPct val="120000"/>
        </a:lnSpc>
        <a:spcBef>
          <a:spcPts val="472"/>
        </a:spcBef>
        <a:buFont typeface="Arial" panose="020B0604020202020204" pitchFamily="34" charset="0"/>
        <a:buNone/>
        <a:defRPr sz="1323" b="0" i="0" kern="1200">
          <a:solidFill>
            <a:schemeClr val="tx1"/>
          </a:solidFill>
          <a:latin typeface="+mn-lt"/>
          <a:ea typeface="+mn-ea"/>
          <a:cs typeface="Segoe UI" panose="020B0502040204020203" pitchFamily="34" charset="0"/>
        </a:defRPr>
      </a:lvl3pPr>
      <a:lvl4pPr marL="647944" indent="0" algn="l" defTabSz="863925" rtl="0" eaLnBrk="1" latinLnBrk="0" hangingPunct="1">
        <a:lnSpc>
          <a:spcPct val="120000"/>
        </a:lnSpc>
        <a:spcBef>
          <a:spcPts val="472"/>
        </a:spcBef>
        <a:buFont typeface="Arial" panose="020B0604020202020204" pitchFamily="34" charset="0"/>
        <a:buNone/>
        <a:defRPr sz="1323" b="0" i="0" kern="1200">
          <a:solidFill>
            <a:schemeClr val="tx1"/>
          </a:solidFill>
          <a:latin typeface="+mn-lt"/>
          <a:ea typeface="+mn-ea"/>
          <a:cs typeface="Segoe UI" panose="020B0502040204020203" pitchFamily="34" charset="0"/>
        </a:defRPr>
      </a:lvl4pPr>
      <a:lvl5pPr marL="863925" indent="0" algn="l" defTabSz="863925" rtl="0" eaLnBrk="1" latinLnBrk="0" hangingPunct="1">
        <a:lnSpc>
          <a:spcPct val="120000"/>
        </a:lnSpc>
        <a:spcBef>
          <a:spcPts val="472"/>
        </a:spcBef>
        <a:buFont typeface="Arial" panose="020B0604020202020204" pitchFamily="34" charset="0"/>
        <a:buNone/>
        <a:defRPr sz="1323" b="0" i="0" kern="1200">
          <a:solidFill>
            <a:schemeClr val="tx1"/>
          </a:solidFill>
          <a:latin typeface="+mn-lt"/>
          <a:ea typeface="+mn-ea"/>
          <a:cs typeface="Segoe UI" panose="020B0502040204020203" pitchFamily="34" charset="0"/>
        </a:defRPr>
      </a:lvl5pPr>
      <a:lvl6pPr marL="2375794"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757"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71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168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en-US"/>
      </a:defPPr>
      <a:lvl1pPr marL="0" algn="l" defTabSz="863925" rtl="0" eaLnBrk="1" latinLnBrk="0" hangingPunct="1">
        <a:defRPr sz="1701" kern="1200">
          <a:solidFill>
            <a:schemeClr val="tx1"/>
          </a:solidFill>
          <a:latin typeface="+mn-lt"/>
          <a:ea typeface="+mn-ea"/>
          <a:cs typeface="+mn-cs"/>
        </a:defRPr>
      </a:lvl1pPr>
      <a:lvl2pPr marL="431963" algn="l" defTabSz="863925" rtl="0" eaLnBrk="1" latinLnBrk="0" hangingPunct="1">
        <a:defRPr sz="1701" kern="1200">
          <a:solidFill>
            <a:schemeClr val="tx1"/>
          </a:solidFill>
          <a:latin typeface="+mn-lt"/>
          <a:ea typeface="+mn-ea"/>
          <a:cs typeface="+mn-cs"/>
        </a:defRPr>
      </a:lvl2pPr>
      <a:lvl3pPr marL="863925" algn="l" defTabSz="863925" rtl="0" eaLnBrk="1" latinLnBrk="0" hangingPunct="1">
        <a:defRPr sz="1701" kern="1200">
          <a:solidFill>
            <a:schemeClr val="tx1"/>
          </a:solidFill>
          <a:latin typeface="+mn-lt"/>
          <a:ea typeface="+mn-ea"/>
          <a:cs typeface="+mn-cs"/>
        </a:defRPr>
      </a:lvl3pPr>
      <a:lvl4pPr marL="1295888" algn="l" defTabSz="863925" rtl="0" eaLnBrk="1" latinLnBrk="0" hangingPunct="1">
        <a:defRPr sz="1701" kern="1200">
          <a:solidFill>
            <a:schemeClr val="tx1"/>
          </a:solidFill>
          <a:latin typeface="+mn-lt"/>
          <a:ea typeface="+mn-ea"/>
          <a:cs typeface="+mn-cs"/>
        </a:defRPr>
      </a:lvl4pPr>
      <a:lvl5pPr marL="1727850" algn="l" defTabSz="863925" rtl="0" eaLnBrk="1" latinLnBrk="0" hangingPunct="1">
        <a:defRPr sz="1701" kern="1200">
          <a:solidFill>
            <a:schemeClr val="tx1"/>
          </a:solidFill>
          <a:latin typeface="+mn-lt"/>
          <a:ea typeface="+mn-ea"/>
          <a:cs typeface="+mn-cs"/>
        </a:defRPr>
      </a:lvl5pPr>
      <a:lvl6pPr marL="2159813" algn="l" defTabSz="863925" rtl="0" eaLnBrk="1" latinLnBrk="0" hangingPunct="1">
        <a:defRPr sz="1701" kern="1200">
          <a:solidFill>
            <a:schemeClr val="tx1"/>
          </a:solidFill>
          <a:latin typeface="+mn-lt"/>
          <a:ea typeface="+mn-ea"/>
          <a:cs typeface="+mn-cs"/>
        </a:defRPr>
      </a:lvl6pPr>
      <a:lvl7pPr marL="2591775" algn="l" defTabSz="863925" rtl="0" eaLnBrk="1" latinLnBrk="0" hangingPunct="1">
        <a:defRPr sz="1701" kern="1200">
          <a:solidFill>
            <a:schemeClr val="tx1"/>
          </a:solidFill>
          <a:latin typeface="+mn-lt"/>
          <a:ea typeface="+mn-ea"/>
          <a:cs typeface="+mn-cs"/>
        </a:defRPr>
      </a:lvl7pPr>
      <a:lvl8pPr marL="3023738" algn="l" defTabSz="863925" rtl="0" eaLnBrk="1" latinLnBrk="0" hangingPunct="1">
        <a:defRPr sz="1701" kern="1200">
          <a:solidFill>
            <a:schemeClr val="tx1"/>
          </a:solidFill>
          <a:latin typeface="+mn-lt"/>
          <a:ea typeface="+mn-ea"/>
          <a:cs typeface="+mn-cs"/>
        </a:defRPr>
      </a:lvl8pPr>
      <a:lvl9pPr marL="3455700" algn="l" defTabSz="863925" rtl="0" eaLnBrk="1" latinLnBrk="0" hangingPunct="1">
        <a:defRPr sz="1701" kern="1200">
          <a:solidFill>
            <a:schemeClr val="tx1"/>
          </a:solidFill>
          <a:latin typeface="+mn-lt"/>
          <a:ea typeface="+mn-ea"/>
          <a:cs typeface="+mn-cs"/>
        </a:defRPr>
      </a:lvl9pPr>
    </p:otherStyle>
  </p:txStyles>
  <p:extLst>
    <p:ext uri="{27BBF7A9-308A-43DC-89C8-2F10F3537804}">
      <p15:sldGuideLst xmlns:p15="http://schemas.microsoft.com/office/powerpoint/2012/main">
        <p15:guide id="23" orient="horz" pos="2160">
          <p15:clr>
            <a:srgbClr val="F26B43"/>
          </p15:clr>
        </p15:guide>
        <p15:guide id="24" pos="240">
          <p15:clr>
            <a:srgbClr val="F26B43"/>
          </p15:clr>
        </p15:guide>
        <p15:guide id="25" pos="7296">
          <p15:clr>
            <a:srgbClr val="F26B43"/>
          </p15:clr>
        </p15:guide>
        <p15:guide id="26" pos="3840">
          <p15:clr>
            <a:srgbClr val="F26B43"/>
          </p15:clr>
        </p15:guide>
        <p15:guide id="27" orient="horz" pos="432">
          <p15:clr>
            <a:srgbClr val="F26B43"/>
          </p15:clr>
        </p15:guide>
        <p15:guide id="28" orient="horz" pos="3888">
          <p15:clr>
            <a:srgbClr val="F26B43"/>
          </p15:clr>
        </p15:guide>
        <p15:guide id="29" pos="96">
          <p15:clr>
            <a:srgbClr val="F26B43"/>
          </p15:clr>
        </p15:guide>
        <p15:guide id="30" pos="7584">
          <p15:clr>
            <a:srgbClr val="F26B43"/>
          </p15:clr>
        </p15:guide>
        <p15:guide id="31" orient="horz" pos="96">
          <p15:clr>
            <a:srgbClr val="F26B43"/>
          </p15:clr>
        </p15:guide>
        <p15:guide id="32" orient="horz" pos="4224">
          <p15:clr>
            <a:srgbClr val="F26B43"/>
          </p15:clr>
        </p15:guide>
        <p15:guide id="33" pos="384">
          <p15:clr>
            <a:srgbClr val="F26B43"/>
          </p15:clr>
        </p15:guide>
        <p15:guide id="34" pos="74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hyperlink" Target="https://www.lm.gov.lv/lv/ieteikumi-un-celvezi"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www.vugd.gov.lv/lv/vadlinijas-rekomendacijas-par-minimalajam-prasibam-iii-kategorijas-patvertnes-ierikosana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hyperlink" Target="mailto:Inese.Vilcane@lm.gov.lv" TargetMode="External"/><Relationship Id="rId4" Type="http://schemas.openxmlformats.org/officeDocument/2006/relationships/image" Target="../media/image49.svg"/></Relationships>
</file>

<file path=ppt/slides/_rels/slide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7227-63DE-4143-8CEF-09D2E281263F}"/>
              </a:ext>
            </a:extLst>
          </p:cNvPr>
          <p:cNvSpPr>
            <a:spLocks noGrp="1"/>
          </p:cNvSpPr>
          <p:nvPr>
            <p:ph type="title"/>
          </p:nvPr>
        </p:nvSpPr>
        <p:spPr>
          <a:xfrm>
            <a:off x="4363577" y="1870074"/>
            <a:ext cx="7054850" cy="1081973"/>
          </a:xfrm>
        </p:spPr>
        <p:txBody>
          <a:bodyPr>
            <a:normAutofit fontScale="90000"/>
          </a:bodyPr>
          <a:lstStyle/>
          <a:p>
            <a:pPr algn="ctr" defTabSz="725492">
              <a:lnSpc>
                <a:spcPct val="100000"/>
              </a:lnSpc>
              <a:spcBef>
                <a:spcPts val="0"/>
              </a:spcBef>
              <a:defRPr/>
            </a:pPr>
            <a:r>
              <a:rPr lang="lv-LV" sz="4000" b="1" dirty="0">
                <a:solidFill>
                  <a:srgbClr val="000000"/>
                </a:solidFill>
                <a:latin typeface="+mn-lt"/>
              </a:rPr>
              <a:t>PATVERTŅU PIEKĻŪSTAMĪBA</a:t>
            </a:r>
            <a:br>
              <a:rPr lang="lv-LV" sz="2200" b="1" dirty="0">
                <a:solidFill>
                  <a:srgbClr val="000000"/>
                </a:solidFill>
                <a:latin typeface="+mn-lt"/>
              </a:rPr>
            </a:br>
            <a:br>
              <a:rPr lang="lv-LV" sz="2200" b="1" dirty="0">
                <a:solidFill>
                  <a:srgbClr val="000000"/>
                </a:solidFill>
                <a:latin typeface="+mn-lt"/>
              </a:rPr>
            </a:br>
            <a:r>
              <a:rPr lang="lv-LV" sz="3600" b="1" dirty="0">
                <a:solidFill>
                  <a:srgbClr val="000000"/>
                </a:solidFill>
                <a:latin typeface="+mn-lt"/>
              </a:rPr>
              <a:t>Vadlīnijas</a:t>
            </a:r>
          </a:p>
        </p:txBody>
      </p:sp>
      <p:sp>
        <p:nvSpPr>
          <p:cNvPr id="4" name="Text Placeholder 3">
            <a:extLst>
              <a:ext uri="{FF2B5EF4-FFF2-40B4-BE49-F238E27FC236}">
                <a16:creationId xmlns:a16="http://schemas.microsoft.com/office/drawing/2014/main" id="{D4CEC125-D8FE-4AEF-8712-13193670A542}"/>
              </a:ext>
            </a:extLst>
          </p:cNvPr>
          <p:cNvSpPr>
            <a:spLocks noGrp="1"/>
          </p:cNvSpPr>
          <p:nvPr>
            <p:ph type="body" sz="half" idx="2"/>
          </p:nvPr>
        </p:nvSpPr>
        <p:spPr>
          <a:xfrm>
            <a:off x="4806196" y="4124212"/>
            <a:ext cx="5904901" cy="1759104"/>
          </a:xfrm>
        </p:spPr>
        <p:txBody>
          <a:bodyPr>
            <a:normAutofit/>
          </a:bodyPr>
          <a:lstStyle/>
          <a:p>
            <a:pPr defTabSz="744385" eaLnBrk="0" fontAlgn="base" hangingPunct="0">
              <a:lnSpc>
                <a:spcPct val="100000"/>
              </a:lnSpc>
              <a:spcBef>
                <a:spcPct val="0"/>
              </a:spcBef>
              <a:spcAft>
                <a:spcPct val="0"/>
              </a:spcAft>
            </a:pPr>
            <a:r>
              <a:rPr lang="lv-LV" sz="1799" b="1" dirty="0">
                <a:solidFill>
                  <a:srgbClr val="000000"/>
                </a:solidFill>
                <a:ea typeface="Verdana" panose="020B0604030504040204" pitchFamily="34" charset="0"/>
                <a:cs typeface="Arial" panose="020B0604020202020204" pitchFamily="34" charset="0"/>
              </a:rPr>
              <a:t>Inese Vilcāne</a:t>
            </a:r>
          </a:p>
          <a:p>
            <a:pPr defTabSz="744385" eaLnBrk="0" fontAlgn="base" hangingPunct="0">
              <a:lnSpc>
                <a:spcPct val="100000"/>
              </a:lnSpc>
              <a:spcBef>
                <a:spcPct val="0"/>
              </a:spcBef>
              <a:spcAft>
                <a:spcPct val="0"/>
              </a:spcAft>
            </a:pPr>
            <a:r>
              <a:rPr lang="lv-LV" sz="1799" b="1" dirty="0">
                <a:solidFill>
                  <a:srgbClr val="000000"/>
                </a:solidFill>
                <a:ea typeface="Verdana" panose="020B0604030504040204" pitchFamily="34" charset="0"/>
                <a:cs typeface="Arial" panose="020B0604020202020204" pitchFamily="34" charset="0"/>
              </a:rPr>
              <a:t>Labklājības ministrijas Sociālās politikas</a:t>
            </a:r>
            <a:r>
              <a:rPr lang="en-GB" sz="1799" b="1" dirty="0">
                <a:solidFill>
                  <a:srgbClr val="000000"/>
                </a:solidFill>
                <a:ea typeface="Verdana" panose="020B0604030504040204" pitchFamily="34" charset="0"/>
                <a:cs typeface="Arial" panose="020B0604020202020204" pitchFamily="34" charset="0"/>
              </a:rPr>
              <a:t> plānošanas un </a:t>
            </a:r>
            <a:r>
              <a:rPr lang="lv-LV" sz="1799" b="1" dirty="0">
                <a:solidFill>
                  <a:srgbClr val="000000"/>
                </a:solidFill>
                <a:ea typeface="Verdana" panose="020B0604030504040204" pitchFamily="34" charset="0"/>
                <a:cs typeface="Arial" panose="020B0604020202020204" pitchFamily="34" charset="0"/>
              </a:rPr>
              <a:t> attīstības departaments</a:t>
            </a:r>
          </a:p>
          <a:p>
            <a:pPr defTabSz="744385" eaLnBrk="0" fontAlgn="base" hangingPunct="0">
              <a:lnSpc>
                <a:spcPct val="100000"/>
              </a:lnSpc>
              <a:spcBef>
                <a:spcPct val="0"/>
              </a:spcBef>
              <a:spcAft>
                <a:spcPct val="0"/>
              </a:spcAft>
            </a:pPr>
            <a:endParaRPr lang="lv-LV" sz="1799" b="1" dirty="0">
              <a:solidFill>
                <a:srgbClr val="000000"/>
              </a:solidFill>
              <a:ea typeface="Verdana" panose="020B0604030504040204" pitchFamily="34" charset="0"/>
              <a:cs typeface="Arial" panose="020B0604020202020204" pitchFamily="34" charset="0"/>
            </a:endParaRPr>
          </a:p>
          <a:p>
            <a:pPr defTabSz="744385" eaLnBrk="0" fontAlgn="base" hangingPunct="0">
              <a:lnSpc>
                <a:spcPct val="100000"/>
              </a:lnSpc>
              <a:spcBef>
                <a:spcPct val="0"/>
              </a:spcBef>
              <a:spcAft>
                <a:spcPct val="0"/>
              </a:spcAft>
            </a:pPr>
            <a:r>
              <a:rPr lang="lv-LV" sz="1799" b="1" dirty="0">
                <a:solidFill>
                  <a:srgbClr val="000000"/>
                </a:solidFill>
                <a:ea typeface="Verdana" panose="020B0604030504040204" pitchFamily="34" charset="0"/>
                <a:cs typeface="Arial" panose="020B0604020202020204" pitchFamily="34" charset="0"/>
              </a:rPr>
              <a:t>03/03/2026</a:t>
            </a:r>
          </a:p>
          <a:p>
            <a:endParaRPr lang="lv-LV" dirty="0"/>
          </a:p>
        </p:txBody>
      </p:sp>
      <p:pic>
        <p:nvPicPr>
          <p:cNvPr id="14" name="Picture 13" descr="ES fondu un Nacionālais attīstības plāns logo">
            <a:extLst>
              <a:ext uri="{FF2B5EF4-FFF2-40B4-BE49-F238E27FC236}">
                <a16:creationId xmlns:a16="http://schemas.microsoft.com/office/drawing/2014/main" id="{0A763863-7FAF-41EA-AFC8-29F29757CC15}"/>
              </a:ext>
            </a:extLst>
          </p:cNvPr>
          <p:cNvPicPr>
            <a:picLocks noChangeAspect="1"/>
          </p:cNvPicPr>
          <p:nvPr/>
        </p:nvPicPr>
        <p:blipFill>
          <a:blip r:embed="rId3"/>
          <a:stretch>
            <a:fillRect/>
          </a:stretch>
        </p:blipFill>
        <p:spPr>
          <a:xfrm>
            <a:off x="8133953" y="5418989"/>
            <a:ext cx="2110989" cy="1047249"/>
          </a:xfrm>
          <a:prstGeom prst="rect">
            <a:avLst/>
          </a:prstGeom>
        </p:spPr>
      </p:pic>
      <p:pic>
        <p:nvPicPr>
          <p:cNvPr id="6" name="Picture 7" descr="Labklājības ministrijas logo">
            <a:extLst>
              <a:ext uri="{FF2B5EF4-FFF2-40B4-BE49-F238E27FC236}">
                <a16:creationId xmlns:a16="http://schemas.microsoft.com/office/drawing/2014/main" id="{8CF8DA31-2FAF-45CF-A58A-5037DD743443}"/>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10244942" y="5509489"/>
            <a:ext cx="932310" cy="775326"/>
          </a:xfrm>
          <a:prstGeom prst="rect">
            <a:avLst/>
          </a:prstGeom>
          <a:noFill/>
        </p:spPr>
      </p:pic>
      <p:sp>
        <p:nvSpPr>
          <p:cNvPr id="3" name="Slide Number Placeholder 2">
            <a:extLst>
              <a:ext uri="{FF2B5EF4-FFF2-40B4-BE49-F238E27FC236}">
                <a16:creationId xmlns:a16="http://schemas.microsoft.com/office/drawing/2014/main" id="{99FF8F0E-3868-4E63-BBB6-AE929D0187BF}"/>
              </a:ext>
            </a:extLst>
          </p:cNvPr>
          <p:cNvSpPr>
            <a:spLocks noGrp="1"/>
          </p:cNvSpPr>
          <p:nvPr>
            <p:ph type="sldNum" sz="quarter" idx="12"/>
          </p:nvPr>
        </p:nvSpPr>
        <p:spPr/>
        <p:txBody>
          <a:bodyPr/>
          <a:lstStyle/>
          <a:p>
            <a:pPr defTabSz="863925" rtl="0"/>
            <a:fld id="{20160BDD-CFBA-4672-AA56-88CFF53ED92E}" type="slidenum">
              <a:rPr lang="lv-LV" kern="1200">
                <a:solidFill>
                  <a:prstClr val="black">
                    <a:tint val="75000"/>
                  </a:prstClr>
                </a:solidFill>
                <a:latin typeface="Calibri" panose="020F0502020204030204"/>
                <a:ea typeface="+mn-ea"/>
                <a:cs typeface="+mn-cs"/>
              </a:rPr>
              <a:pPr defTabSz="863925" rtl="0"/>
              <a:t>1</a:t>
            </a:fld>
            <a:endParaRPr lang="lv-LV" kern="1200">
              <a:solidFill>
                <a:prstClr val="black">
                  <a:tint val="75000"/>
                </a:prstClr>
              </a:solidFill>
              <a:latin typeface="Calibri" panose="020F0502020204030204"/>
              <a:ea typeface="+mn-ea"/>
              <a:cs typeface="+mn-cs"/>
            </a:endParaRPr>
          </a:p>
        </p:txBody>
      </p:sp>
      <p:pic>
        <p:nvPicPr>
          <p:cNvPr id="7" name="Attēls 6" descr="Attēls, kurā ir ratiņkrēsls, smagas metāla durvis.&#10;&#10;">
            <a:extLst>
              <a:ext uri="{FF2B5EF4-FFF2-40B4-BE49-F238E27FC236}">
                <a16:creationId xmlns:a16="http://schemas.microsoft.com/office/drawing/2014/main" id="{3B2F3AC6-2D9B-4AA8-85D4-CFE492FA51FD}"/>
              </a:ext>
            </a:extLst>
          </p:cNvPr>
          <p:cNvPicPr>
            <a:picLocks noChangeAspect="1"/>
          </p:cNvPicPr>
          <p:nvPr/>
        </p:nvPicPr>
        <p:blipFill rotWithShape="1">
          <a:blip r:embed="rId5"/>
          <a:srcRect b="10799"/>
          <a:stretch/>
        </p:blipFill>
        <p:spPr>
          <a:xfrm>
            <a:off x="120650" y="843721"/>
            <a:ext cx="4118467" cy="5510563"/>
          </a:xfrm>
          <a:prstGeom prst="rect">
            <a:avLst/>
          </a:prstGeom>
        </p:spPr>
      </p:pic>
      <p:pic>
        <p:nvPicPr>
          <p:cNvPr id="8" name="Attēls 7">
            <a:extLst>
              <a:ext uri="{FF2B5EF4-FFF2-40B4-BE49-F238E27FC236}">
                <a16:creationId xmlns:a16="http://schemas.microsoft.com/office/drawing/2014/main" id="{BC705F9E-1A90-49A0-B088-DBDF691AE5F4}"/>
              </a:ext>
            </a:extLst>
          </p:cNvPr>
          <p:cNvPicPr/>
          <p:nvPr/>
        </p:nvPicPr>
        <p:blipFill rotWithShape="1">
          <a:blip r:embed="rId6" cstate="print">
            <a:extLst>
              <a:ext uri="{28A0092B-C50C-407E-A947-70E740481C1C}">
                <a14:useLocalDpi xmlns:a14="http://schemas.microsoft.com/office/drawing/2010/main" val="0"/>
              </a:ext>
            </a:extLst>
          </a:blip>
          <a:srcRect l="30847" t="36611" r="45118" b="49999"/>
          <a:stretch/>
        </p:blipFill>
        <p:spPr bwMode="auto">
          <a:xfrm>
            <a:off x="0" y="0"/>
            <a:ext cx="4462780" cy="15621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474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0515F6D-6DDD-4C27-B8C7-119D6B427423}"/>
              </a:ext>
            </a:extLst>
          </p:cNvPr>
          <p:cNvSpPr>
            <a:spLocks noGrp="1"/>
          </p:cNvSpPr>
          <p:nvPr>
            <p:ph type="ctrTitle"/>
          </p:nvPr>
        </p:nvSpPr>
        <p:spPr>
          <a:xfrm>
            <a:off x="120651" y="795524"/>
            <a:ext cx="11398249" cy="2257166"/>
          </a:xfrm>
        </p:spPr>
        <p:txBody>
          <a:bodyPr>
            <a:normAutofit/>
          </a:bodyPr>
          <a:lstStyle/>
          <a:p>
            <a:pPr>
              <a:spcAft>
                <a:spcPts val="600"/>
              </a:spcAft>
            </a:pPr>
            <a:r>
              <a:rPr lang="lv-LV" sz="3200" b="1" kern="1800" dirty="0">
                <a:effectLst/>
                <a:latin typeface="+mn-lt"/>
                <a:ea typeface="Times New Roman" panose="02020603050405020304" pitchFamily="18" charset="0"/>
                <a:cs typeface="Arial" panose="020B0604020202020204" pitchFamily="34" charset="0"/>
              </a:rPr>
              <a:t>Kontrolsaraksts ēku īpašniekiem / patvertņu </a:t>
            </a:r>
            <a:r>
              <a:rPr lang="lv-LV" sz="3200" b="1" kern="1800" dirty="0" err="1">
                <a:effectLst/>
                <a:latin typeface="+mn-lt"/>
                <a:ea typeface="Times New Roman" panose="02020603050405020304" pitchFamily="18" charset="0"/>
                <a:cs typeface="Arial" panose="020B0604020202020204" pitchFamily="34" charset="0"/>
              </a:rPr>
              <a:t>apsaimniekotājiem</a:t>
            </a:r>
            <a:br>
              <a:rPr lang="lv-LV" sz="3200" kern="100" dirty="0">
                <a:effectLst/>
                <a:latin typeface="+mn-lt"/>
                <a:ea typeface="Calibri" panose="020F0502020204030204" pitchFamily="34" charset="0"/>
                <a:cs typeface="Arial" panose="020B0604020202020204" pitchFamily="34" charset="0"/>
              </a:rPr>
            </a:br>
            <a:r>
              <a:rPr lang="lv-LV" sz="3200" b="1" kern="0" dirty="0">
                <a:effectLst/>
                <a:latin typeface="+mn-lt"/>
                <a:ea typeface="Times New Roman" panose="02020603050405020304" pitchFamily="18" charset="0"/>
                <a:cs typeface="Arial" panose="020B0604020202020204" pitchFamily="34" charset="0"/>
              </a:rPr>
              <a:t>“Piekļūstamības pārbaude esošajai patvertnei”</a:t>
            </a:r>
            <a:br>
              <a:rPr lang="lv-LV" sz="6600" kern="100" dirty="0">
                <a:effectLst/>
                <a:latin typeface="Times New Roman" panose="02020603050405020304" pitchFamily="18" charset="0"/>
                <a:ea typeface="Calibri" panose="020F0502020204030204" pitchFamily="34" charset="0"/>
                <a:cs typeface="Arial" panose="020B0604020202020204" pitchFamily="34" charset="0"/>
              </a:rPr>
            </a:br>
            <a:endParaRPr lang="lv-LV" dirty="0"/>
          </a:p>
        </p:txBody>
      </p:sp>
      <p:sp>
        <p:nvSpPr>
          <p:cNvPr id="3" name="Apakšvirsraksts 2">
            <a:extLst>
              <a:ext uri="{FF2B5EF4-FFF2-40B4-BE49-F238E27FC236}">
                <a16:creationId xmlns:a16="http://schemas.microsoft.com/office/drawing/2014/main" id="{70A44BBE-0DFF-4932-A512-B4180FE46898}"/>
              </a:ext>
            </a:extLst>
          </p:cNvPr>
          <p:cNvSpPr>
            <a:spLocks noGrp="1"/>
          </p:cNvSpPr>
          <p:nvPr>
            <p:ph type="subTitle" idx="1"/>
          </p:nvPr>
        </p:nvSpPr>
        <p:spPr>
          <a:xfrm>
            <a:off x="1439862" y="3406921"/>
            <a:ext cx="8639175" cy="1565308"/>
          </a:xfrm>
        </p:spPr>
        <p:txBody>
          <a:bodyPr>
            <a:normAutofit fontScale="85000" lnSpcReduction="20000"/>
          </a:bodyPr>
          <a:lstStyle/>
          <a:p>
            <a:r>
              <a:rPr lang="lv-LV" sz="2800" b="1" dirty="0"/>
              <a:t>Vadlīnijas tiks publicētas šeit:</a:t>
            </a:r>
          </a:p>
          <a:p>
            <a:r>
              <a:rPr lang="lv-LV" dirty="0">
                <a:hlinkClick r:id="rId3"/>
              </a:rPr>
              <a:t>https://www.lm.gov.lv/lv/ieteikumi-un-celvezi</a:t>
            </a:r>
            <a:r>
              <a:rPr lang="lv-LV" dirty="0"/>
              <a:t> </a:t>
            </a:r>
          </a:p>
          <a:p>
            <a:r>
              <a:rPr lang="lv-LV" dirty="0"/>
              <a:t>un</a:t>
            </a:r>
          </a:p>
          <a:p>
            <a:r>
              <a:rPr lang="lv-LV" dirty="0">
                <a:hlinkClick r:id="rId4"/>
              </a:rPr>
              <a:t>https://www.vugd.gov.lv/lv/vadlinijas-rekomendacijas-par-minimalajam-prasibam-iii-kategorijas-patvertnes-ierikosanai</a:t>
            </a:r>
            <a:r>
              <a:rPr lang="lv-LV" dirty="0"/>
              <a:t> </a:t>
            </a:r>
          </a:p>
        </p:txBody>
      </p:sp>
      <p:sp>
        <p:nvSpPr>
          <p:cNvPr id="4" name="Slaida numura vietturis 3">
            <a:extLst>
              <a:ext uri="{FF2B5EF4-FFF2-40B4-BE49-F238E27FC236}">
                <a16:creationId xmlns:a16="http://schemas.microsoft.com/office/drawing/2014/main" id="{63893AB5-48EE-4B14-9F0B-00E4950C73F9}"/>
              </a:ext>
            </a:extLst>
          </p:cNvPr>
          <p:cNvSpPr>
            <a:spLocks noGrp="1"/>
          </p:cNvSpPr>
          <p:nvPr>
            <p:ph type="sldNum" sz="quarter" idx="12"/>
          </p:nvPr>
        </p:nvSpPr>
        <p:spPr/>
        <p:txBody>
          <a:bodyPr/>
          <a:lstStyle/>
          <a:p>
            <a:fld id="{20160BDD-CFBA-4672-AA56-88CFF53ED92E}" type="slidenum">
              <a:rPr lang="lv-LV" smtClean="0"/>
              <a:t>10</a:t>
            </a:fld>
            <a:endParaRPr lang="lv-LV"/>
          </a:p>
        </p:txBody>
      </p:sp>
    </p:spTree>
    <p:extLst>
      <p:ext uri="{BB962C8B-B14F-4D97-AF65-F5344CB8AC3E}">
        <p14:creationId xmlns:p14="http://schemas.microsoft.com/office/powerpoint/2010/main" val="46276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7551-4267-49DF-84ED-5C5BA6F0D663}"/>
              </a:ext>
            </a:extLst>
          </p:cNvPr>
          <p:cNvSpPr>
            <a:spLocks noGrp="1"/>
          </p:cNvSpPr>
          <p:nvPr>
            <p:ph type="ctrTitle"/>
          </p:nvPr>
        </p:nvSpPr>
        <p:spPr>
          <a:xfrm>
            <a:off x="3406863" y="3444437"/>
            <a:ext cx="4587447" cy="528113"/>
          </a:xfrm>
        </p:spPr>
        <p:txBody>
          <a:bodyPr/>
          <a:lstStyle/>
          <a:p>
            <a:pPr defTabSz="913860">
              <a:defRPr/>
            </a:pPr>
            <a:r>
              <a:rPr lang="lv-LV" sz="3598" dirty="0">
                <a:solidFill>
                  <a:sysClr val="windowText" lastClr="000000"/>
                </a:solidFill>
                <a:latin typeface="Calibri"/>
              </a:rPr>
              <a:t>Paldies par uzmanību!</a:t>
            </a:r>
            <a:br>
              <a:rPr lang="lv-LV" sz="3598" dirty="0">
                <a:solidFill>
                  <a:sysClr val="windowText" lastClr="000000"/>
                </a:solidFill>
                <a:latin typeface="Calibri"/>
              </a:rPr>
            </a:br>
            <a:endParaRPr lang="lv-LV" dirty="0"/>
          </a:p>
        </p:txBody>
      </p:sp>
      <p:sp>
        <p:nvSpPr>
          <p:cNvPr id="4" name="Slide Number Placeholder 3">
            <a:extLst>
              <a:ext uri="{FF2B5EF4-FFF2-40B4-BE49-F238E27FC236}">
                <a16:creationId xmlns:a16="http://schemas.microsoft.com/office/drawing/2014/main" id="{09CD6B6B-7D39-4F4C-867F-E514FE7ACF61}"/>
              </a:ext>
            </a:extLst>
          </p:cNvPr>
          <p:cNvSpPr>
            <a:spLocks noGrp="1"/>
          </p:cNvSpPr>
          <p:nvPr>
            <p:ph type="sldNum" sz="quarter" idx="7"/>
          </p:nvPr>
        </p:nvSpPr>
        <p:spPr>
          <a:xfrm>
            <a:off x="10528832" y="5720982"/>
            <a:ext cx="197381" cy="522964"/>
          </a:xfrm>
        </p:spPr>
        <p:txBody>
          <a:bodyPr/>
          <a:lstStyle/>
          <a:p>
            <a:pPr marL="38077" algn="l" defTabSz="863925" rtl="0">
              <a:spcBef>
                <a:spcPts val="180"/>
              </a:spcBef>
            </a:pPr>
            <a:fld id="{81D60167-4931-47E6-BA6A-407CBD079E47}" type="slidenum">
              <a:rPr lang="lv-LV" kern="1200" spc="-5">
                <a:solidFill>
                  <a:prstClr val="white"/>
                </a:solidFill>
                <a:ea typeface="+mn-ea"/>
              </a:rPr>
              <a:pPr marL="38077" algn="l" defTabSz="863925" rtl="0">
                <a:spcBef>
                  <a:spcPts val="180"/>
                </a:spcBef>
              </a:pPr>
              <a:t>11</a:t>
            </a:fld>
            <a:endParaRPr lang="lv-LV" kern="1200" spc="-5" dirty="0">
              <a:solidFill>
                <a:prstClr val="white"/>
              </a:solidFill>
              <a:ea typeface="+mn-ea"/>
            </a:endParaRPr>
          </a:p>
        </p:txBody>
      </p:sp>
      <p:pic>
        <p:nvPicPr>
          <p:cNvPr id="8" name="Grafika 17" descr="Email outline">
            <a:extLst>
              <a:ext uri="{FF2B5EF4-FFF2-40B4-BE49-F238E27FC236}">
                <a16:creationId xmlns:a16="http://schemas.microsoft.com/office/drawing/2014/main" id="{1E682992-F662-4FB5-8BB4-2CB8D1F7E9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9050" y="4622398"/>
            <a:ext cx="847813" cy="847813"/>
          </a:xfrm>
          <a:prstGeom prst="rect">
            <a:avLst/>
          </a:prstGeom>
        </p:spPr>
      </p:pic>
      <p:sp>
        <p:nvSpPr>
          <p:cNvPr id="11" name="Rectangle 10">
            <a:extLst>
              <a:ext uri="{FF2B5EF4-FFF2-40B4-BE49-F238E27FC236}">
                <a16:creationId xmlns:a16="http://schemas.microsoft.com/office/drawing/2014/main" id="{A4B9E342-4459-4AA4-84B8-448078AC5359}"/>
              </a:ext>
            </a:extLst>
          </p:cNvPr>
          <p:cNvSpPr/>
          <p:nvPr/>
        </p:nvSpPr>
        <p:spPr>
          <a:xfrm>
            <a:off x="3778250" y="4604272"/>
            <a:ext cx="6481750" cy="707886"/>
          </a:xfrm>
          <a:prstGeom prst="rect">
            <a:avLst/>
          </a:prstGeom>
        </p:spPr>
        <p:txBody>
          <a:bodyPr wrap="square">
            <a:spAutoFit/>
          </a:bodyPr>
          <a:lstStyle/>
          <a:p>
            <a:pPr marL="161507" marR="0" lvl="0" indent="0" algn="l" defTabSz="863752"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Calibri"/>
                <a:ea typeface="Verdana" panose="020B0604030504040204" pitchFamily="34" charset="0"/>
                <a:cs typeface="Arial" panose="020B0604020202020204" pitchFamily="34" charset="0"/>
              </a:rPr>
              <a:t>Inese Vilcāne </a:t>
            </a:r>
            <a:r>
              <a:rPr lang="en-US" sz="2000" kern="1200" dirty="0">
                <a:solidFill>
                  <a:srgbClr val="000000"/>
                </a:solidFill>
                <a:latin typeface="Calibri"/>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Inese.Vilcane@lm.gov.lv</a:t>
            </a:r>
            <a:r>
              <a:rPr lang="en-US" sz="2000" kern="1200" dirty="0">
                <a:solidFill>
                  <a:srgbClr val="000000"/>
                </a:solidFill>
                <a:latin typeface="Calibri"/>
                <a:ea typeface="Verdana" panose="020B0604030504040204" pitchFamily="34" charset="0"/>
                <a:cs typeface="Arial" panose="020B0604020202020204" pitchFamily="34" charset="0"/>
              </a:rPr>
              <a:t> </a:t>
            </a:r>
          </a:p>
          <a:p>
            <a:pPr marL="161507" marR="0" lvl="0" indent="0" algn="l" defTabSz="863752" rtl="0" eaLnBrk="1" fontAlgn="auto" latinLnBrk="0" hangingPunct="1">
              <a:lnSpc>
                <a:spcPct val="100000"/>
              </a:lnSpc>
              <a:spcBef>
                <a:spcPts val="0"/>
              </a:spcBef>
              <a:spcAft>
                <a:spcPts val="0"/>
              </a:spcAft>
              <a:buClrTx/>
              <a:buSzTx/>
              <a:buFontTx/>
              <a:buNone/>
              <a:tabLst/>
              <a:defRPr/>
            </a:pPr>
            <a:r>
              <a:rPr lang="en-US" sz="2000" kern="1200" dirty="0">
                <a:solidFill>
                  <a:srgbClr val="000000"/>
                </a:solidFill>
                <a:latin typeface="Calibri"/>
                <a:ea typeface="Verdana" panose="020B0604030504040204" pitchFamily="34" charset="0"/>
                <a:cs typeface="Arial" panose="020B0604020202020204" pitchFamily="34" charset="0"/>
              </a:rPr>
              <a:t>Tel. 206 882 76</a:t>
            </a:r>
            <a:endParaRPr lang="lv-LV" sz="2000" kern="1200" dirty="0">
              <a:solidFill>
                <a:srgbClr val="000000"/>
              </a:solidFill>
              <a:latin typeface="Calibri"/>
              <a:ea typeface="Verdana" panose="020B060403050404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F053F3B-BF48-485E-9300-B740564821B4}"/>
              </a:ext>
            </a:extLst>
          </p:cNvPr>
          <p:cNvSpPr/>
          <p:nvPr/>
        </p:nvSpPr>
        <p:spPr>
          <a:xfrm>
            <a:off x="10606382" y="5917609"/>
            <a:ext cx="332142" cy="266227"/>
          </a:xfrm>
          <a:prstGeom prst="rect">
            <a:avLst/>
          </a:prstGeom>
        </p:spPr>
        <p:txBody>
          <a:bodyPr wrap="none">
            <a:spAutoFit/>
          </a:bodyPr>
          <a:lstStyle/>
          <a:p>
            <a:r>
              <a:rPr lang="lv-LV" sz="1130" dirty="0">
                <a:latin typeface="+mn-lt"/>
              </a:rPr>
              <a:t>25</a:t>
            </a:r>
          </a:p>
        </p:txBody>
      </p:sp>
      <p:pic>
        <p:nvPicPr>
          <p:cNvPr id="9" name="Attēls 8" descr="Attēls, kurā ir redzami dažādi simboli, kas attēlo cilvēkus ar invaliditāti.&#10;">
            <a:extLst>
              <a:ext uri="{FF2B5EF4-FFF2-40B4-BE49-F238E27FC236}">
                <a16:creationId xmlns:a16="http://schemas.microsoft.com/office/drawing/2014/main" id="{1654E0E7-08D7-4165-9B7D-C061CDB26D31}"/>
              </a:ext>
            </a:extLst>
          </p:cNvPr>
          <p:cNvPicPr>
            <a:picLocks noChangeAspect="1"/>
          </p:cNvPicPr>
          <p:nvPr/>
        </p:nvPicPr>
        <p:blipFill>
          <a:blip r:embed="rId6"/>
          <a:stretch>
            <a:fillRect/>
          </a:stretch>
        </p:blipFill>
        <p:spPr>
          <a:xfrm>
            <a:off x="1764060" y="13014"/>
            <a:ext cx="7990779" cy="2794589"/>
          </a:xfrm>
          <a:prstGeom prst="rect">
            <a:avLst/>
          </a:prstGeom>
        </p:spPr>
      </p:pic>
    </p:spTree>
    <p:extLst>
      <p:ext uri="{BB962C8B-B14F-4D97-AF65-F5344CB8AC3E}">
        <p14:creationId xmlns:p14="http://schemas.microsoft.com/office/powerpoint/2010/main" val="673601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433BE4B-54B6-4445-BD95-FFB2983739E7}"/>
              </a:ext>
            </a:extLst>
          </p:cNvPr>
          <p:cNvSpPr>
            <a:spLocks noGrp="1"/>
          </p:cNvSpPr>
          <p:nvPr>
            <p:ph type="ctrTitle"/>
          </p:nvPr>
        </p:nvSpPr>
        <p:spPr>
          <a:xfrm>
            <a:off x="1111250" y="422275"/>
            <a:ext cx="2971801" cy="885226"/>
          </a:xfrm>
        </p:spPr>
        <p:txBody>
          <a:bodyPr>
            <a:normAutofit/>
          </a:bodyPr>
          <a:lstStyle/>
          <a:p>
            <a:r>
              <a:rPr lang="lv-LV" sz="3600" b="1" dirty="0">
                <a:latin typeface="+mn-lt"/>
              </a:rPr>
              <a:t>Saturs</a:t>
            </a:r>
          </a:p>
        </p:txBody>
      </p:sp>
      <p:sp>
        <p:nvSpPr>
          <p:cNvPr id="3" name="Apakšvirsraksts 2">
            <a:extLst>
              <a:ext uri="{FF2B5EF4-FFF2-40B4-BE49-F238E27FC236}">
                <a16:creationId xmlns:a16="http://schemas.microsoft.com/office/drawing/2014/main" id="{6E1DA853-E1F1-4A0F-A934-CA579790DC67}"/>
              </a:ext>
            </a:extLst>
          </p:cNvPr>
          <p:cNvSpPr>
            <a:spLocks noGrp="1"/>
          </p:cNvSpPr>
          <p:nvPr>
            <p:ph type="subTitle" idx="1"/>
          </p:nvPr>
        </p:nvSpPr>
        <p:spPr>
          <a:xfrm>
            <a:off x="273050" y="1793875"/>
            <a:ext cx="5562600" cy="3733800"/>
          </a:xfrm>
        </p:spPr>
        <p:txBody>
          <a:bodyPr>
            <a:normAutofit/>
          </a:bodyPr>
          <a:lstStyle/>
          <a:p>
            <a:pPr marL="342900" indent="-342900" algn="l">
              <a:buFont typeface="Wingdings" panose="05000000000000000000" pitchFamily="2" charset="2"/>
              <a:buChar char="§"/>
            </a:pPr>
            <a:r>
              <a:rPr lang="lv-LV" dirty="0"/>
              <a:t>Ievads un patvertņu </a:t>
            </a:r>
            <a:r>
              <a:rPr lang="lv-LV" dirty="0" err="1"/>
              <a:t>piekļūstamības</a:t>
            </a:r>
            <a:r>
              <a:rPr lang="lv-LV" dirty="0"/>
              <a:t> principi</a:t>
            </a:r>
          </a:p>
          <a:p>
            <a:pPr marL="342900" indent="-342900" algn="l">
              <a:buFont typeface="Wingdings" panose="05000000000000000000" pitchFamily="2" charset="2"/>
              <a:buChar char="§"/>
            </a:pPr>
            <a:r>
              <a:rPr lang="lv-LV" dirty="0"/>
              <a:t>III kategorijas patvertnes</a:t>
            </a:r>
          </a:p>
          <a:p>
            <a:pPr marL="342900" indent="-342900" algn="l">
              <a:buFont typeface="Wingdings" panose="05000000000000000000" pitchFamily="2" charset="2"/>
              <a:buChar char="§"/>
            </a:pPr>
            <a:r>
              <a:rPr lang="lv-LV" dirty="0"/>
              <a:t>Personu ar invaliditāti grupas un vajadzības</a:t>
            </a:r>
          </a:p>
          <a:p>
            <a:pPr marL="342900" indent="-342900" algn="l">
              <a:buFont typeface="Wingdings" panose="05000000000000000000" pitchFamily="2" charset="2"/>
              <a:buChar char="§"/>
            </a:pPr>
            <a:r>
              <a:rPr lang="lv-LV" dirty="0"/>
              <a:t>Ieejas/izejas prasības</a:t>
            </a:r>
          </a:p>
          <a:p>
            <a:pPr marL="342900" indent="-342900" algn="l">
              <a:buFont typeface="Wingdings" panose="05000000000000000000" pitchFamily="2" charset="2"/>
              <a:buChar char="§"/>
            </a:pPr>
            <a:r>
              <a:rPr lang="lv-LV" dirty="0"/>
              <a:t>Patstāvīga un asistēta iekļūšana</a:t>
            </a:r>
          </a:p>
          <a:p>
            <a:pPr marL="342900" indent="-342900" algn="l">
              <a:buFont typeface="Wingdings" panose="05000000000000000000" pitchFamily="2" charset="2"/>
              <a:buChar char="§"/>
            </a:pPr>
            <a:r>
              <a:rPr lang="lv-LV" dirty="0"/>
              <a:t>Sanitārtehniskās telpas</a:t>
            </a:r>
          </a:p>
          <a:p>
            <a:pPr marL="342900" indent="-342900" algn="l">
              <a:buFont typeface="Wingdings" panose="05000000000000000000" pitchFamily="2" charset="2"/>
              <a:buChar char="§"/>
            </a:pPr>
            <a:r>
              <a:rPr lang="lv-LV" dirty="0"/>
              <a:t>Vizuālā, audio un </a:t>
            </a:r>
            <a:r>
              <a:rPr lang="lv-LV" dirty="0" err="1"/>
              <a:t>taktilā</a:t>
            </a:r>
            <a:r>
              <a:rPr lang="lv-LV" dirty="0"/>
              <a:t> informācija</a:t>
            </a:r>
          </a:p>
          <a:p>
            <a:pPr marL="342900" indent="-342900" algn="l">
              <a:buFont typeface="Wingdings" panose="05000000000000000000" pitchFamily="2" charset="2"/>
              <a:buChar char="§"/>
            </a:pPr>
            <a:r>
              <a:rPr lang="lv-LV" dirty="0"/>
              <a:t>Kontrolsaraksts</a:t>
            </a:r>
          </a:p>
        </p:txBody>
      </p:sp>
      <p:sp>
        <p:nvSpPr>
          <p:cNvPr id="4" name="Slaida numura vietturis 3">
            <a:extLst>
              <a:ext uri="{FF2B5EF4-FFF2-40B4-BE49-F238E27FC236}">
                <a16:creationId xmlns:a16="http://schemas.microsoft.com/office/drawing/2014/main" id="{42514493-DADA-4482-BDEF-32138BD307FD}"/>
              </a:ext>
            </a:extLst>
          </p:cNvPr>
          <p:cNvSpPr>
            <a:spLocks noGrp="1"/>
          </p:cNvSpPr>
          <p:nvPr>
            <p:ph type="sldNum" sz="quarter" idx="12"/>
          </p:nvPr>
        </p:nvSpPr>
        <p:spPr/>
        <p:txBody>
          <a:bodyPr/>
          <a:lstStyle/>
          <a:p>
            <a:fld id="{20160BDD-CFBA-4672-AA56-88CFF53ED92E}" type="slidenum">
              <a:rPr lang="lv-LV" smtClean="0"/>
              <a:t>2</a:t>
            </a:fld>
            <a:endParaRPr lang="lv-LV"/>
          </a:p>
        </p:txBody>
      </p:sp>
      <p:pic>
        <p:nvPicPr>
          <p:cNvPr id="6" name="Picture 2" descr="zīmētā ilustrācijā redzams cilvēks ratiņkrēslā, kurš noskatās uz citiem skrienošiem cilvēkiem ">
            <a:extLst>
              <a:ext uri="{FF2B5EF4-FFF2-40B4-BE49-F238E27FC236}">
                <a16:creationId xmlns:a16="http://schemas.microsoft.com/office/drawing/2014/main" id="{9DF7F5B2-EC07-4193-A1A4-271EABD8E705}"/>
              </a:ext>
            </a:extLst>
          </p:cNvPr>
          <p:cNvPicPr>
            <a:picLocks noChangeAspect="1"/>
          </p:cNvPicPr>
          <p:nvPr/>
        </p:nvPicPr>
        <p:blipFill rotWithShape="1">
          <a:blip r:embed="rId2"/>
          <a:srcRect l="14692" r="4211"/>
          <a:stretch/>
        </p:blipFill>
        <p:spPr>
          <a:xfrm>
            <a:off x="6261100" y="0"/>
            <a:ext cx="5257800" cy="6483350"/>
          </a:xfrm>
          <a:prstGeom prst="rect">
            <a:avLst/>
          </a:prstGeom>
        </p:spPr>
      </p:pic>
    </p:spTree>
    <p:extLst>
      <p:ext uri="{BB962C8B-B14F-4D97-AF65-F5344CB8AC3E}">
        <p14:creationId xmlns:p14="http://schemas.microsoft.com/office/powerpoint/2010/main" val="1501118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6511D-62E4-3537-17A7-8AA8636D33C6}"/>
              </a:ext>
            </a:extLst>
          </p:cNvPr>
          <p:cNvSpPr>
            <a:spLocks noGrp="1"/>
          </p:cNvSpPr>
          <p:nvPr>
            <p:ph type="title"/>
          </p:nvPr>
        </p:nvSpPr>
        <p:spPr>
          <a:xfrm>
            <a:off x="2221706" y="485222"/>
            <a:ext cx="8763000" cy="441096"/>
          </a:xfrm>
        </p:spPr>
        <p:txBody>
          <a:bodyPr anchor="t">
            <a:normAutofit fontScale="90000"/>
          </a:bodyPr>
          <a:lstStyle/>
          <a:p>
            <a:pPr marL="342900" marR="0" lvl="0" indent="-342900" defTabSz="863925" rtl="0" eaLnBrk="1" fontAlgn="auto" latinLnBrk="0" hangingPunct="1">
              <a:lnSpc>
                <a:spcPct val="90000"/>
              </a:lnSpc>
              <a:spcBef>
                <a:spcPts val="945"/>
              </a:spcBef>
              <a:spcAft>
                <a:spcPts val="0"/>
              </a:spcAft>
              <a:tabLst/>
              <a:defRPr/>
            </a:pPr>
            <a:r>
              <a:rPr kumimoji="0" lang="lv-LV" sz="4000" b="1" i="0" u="none" strike="noStrike" kern="1200" cap="none" spc="0" normalizeH="0" baseline="0" noProof="0" dirty="0">
                <a:ln>
                  <a:noFill/>
                </a:ln>
                <a:solidFill>
                  <a:prstClr val="black"/>
                </a:solidFill>
                <a:effectLst/>
                <a:uLnTx/>
                <a:uFillTx/>
                <a:latin typeface="Calibri" panose="020F0502020204030204"/>
                <a:ea typeface="+mn-ea"/>
                <a:cs typeface="+mn-cs"/>
              </a:rPr>
              <a:t>Personu ar invaliditāti grupas un vajadzības</a:t>
            </a:r>
            <a:br>
              <a:rPr kumimoji="0" lang="lv-LV" sz="2268"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7274BC18-ADEE-51A3-46C8-FE5A387A7511}"/>
              </a:ext>
            </a:extLst>
          </p:cNvPr>
          <p:cNvSpPr>
            <a:spLocks noGrp="1"/>
          </p:cNvSpPr>
          <p:nvPr>
            <p:ph sz="quarter" idx="14"/>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281289" y="1376448"/>
            <a:ext cx="10956322" cy="4621680"/>
          </a:xfrm>
        </p:spPr>
        <p:txBody>
          <a:bodyPr>
            <a:noAutofit/>
          </a:bodyPr>
          <a:lstStyle/>
          <a:p>
            <a:pPr>
              <a:spcBef>
                <a:spcPts val="2362"/>
              </a:spcBef>
            </a:pPr>
            <a:r>
              <a:rPr lang="lv-LV" sz="20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Kustību traucējumi</a:t>
            </a:r>
          </a:p>
          <a:p>
            <a:pPr marL="0" lvl="1"/>
            <a:r>
              <a:rPr sz="2000" dirty="0" err="1">
                <a:latin typeface="Calibri" panose="020F0502020204030204" pitchFamily="34" charset="0"/>
                <a:ea typeface="Calibri" panose="020F0502020204030204" pitchFamily="34" charset="0"/>
                <a:cs typeface="Calibri" panose="020F0502020204030204" pitchFamily="34" charset="0"/>
              </a:rPr>
              <a:t>plata</a:t>
            </a:r>
            <a:r>
              <a:rPr lang="lv-LV" sz="2000" dirty="0">
                <a:latin typeface="Calibri" panose="020F0502020204030204" pitchFamily="34" charset="0"/>
                <a:ea typeface="Calibri" panose="020F0502020204030204" pitchFamily="34" charset="0"/>
                <a:cs typeface="Calibri" panose="020F0502020204030204" pitchFamily="34" charset="0"/>
              </a:rPr>
              <a:t>s</a:t>
            </a:r>
            <a:r>
              <a:rPr sz="2000" dirty="0">
                <a:latin typeface="Calibri" panose="020F0502020204030204" pitchFamily="34" charset="0"/>
                <a:ea typeface="Calibri" panose="020F0502020204030204" pitchFamily="34" charset="0"/>
                <a:cs typeface="Calibri" panose="020F0502020204030204" pitchFamily="34" charset="0"/>
              </a:rPr>
              <a:t> </a:t>
            </a:r>
            <a:r>
              <a:rPr sz="2000" dirty="0" err="1">
                <a:latin typeface="Calibri" panose="020F0502020204030204" pitchFamily="34" charset="0"/>
                <a:ea typeface="Calibri" panose="020F0502020204030204" pitchFamily="34" charset="0"/>
                <a:cs typeface="Calibri" panose="020F0502020204030204" pitchFamily="34" charset="0"/>
              </a:rPr>
              <a:t>durvis</a:t>
            </a:r>
            <a:r>
              <a:rPr sz="2000" dirty="0">
                <a:latin typeface="Calibri" panose="020F0502020204030204" pitchFamily="34" charset="0"/>
                <a:ea typeface="Calibri" panose="020F0502020204030204" pitchFamily="34" charset="0"/>
                <a:cs typeface="Calibri" panose="020F0502020204030204" pitchFamily="34" charset="0"/>
              </a:rPr>
              <a:t>, </a:t>
            </a:r>
            <a:r>
              <a:rPr sz="2000" dirty="0" err="1">
                <a:latin typeface="Calibri" panose="020F0502020204030204" pitchFamily="34" charset="0"/>
                <a:ea typeface="Calibri" panose="020F0502020204030204" pitchFamily="34" charset="0"/>
                <a:cs typeface="Calibri" panose="020F0502020204030204" pitchFamily="34" charset="0"/>
              </a:rPr>
              <a:t>pandusi</a:t>
            </a:r>
            <a:r>
              <a:rPr sz="2000" dirty="0">
                <a:latin typeface="Calibri" panose="020F0502020204030204" pitchFamily="34" charset="0"/>
                <a:ea typeface="Calibri" panose="020F0502020204030204" pitchFamily="34" charset="0"/>
                <a:cs typeface="Calibri" panose="020F0502020204030204" pitchFamily="34" charset="0"/>
              </a:rPr>
              <a:t>, </a:t>
            </a:r>
            <a:r>
              <a:rPr sz="2000" dirty="0" err="1">
                <a:latin typeface="Calibri" panose="020F0502020204030204" pitchFamily="34" charset="0"/>
                <a:ea typeface="Calibri" panose="020F0502020204030204" pitchFamily="34" charset="0"/>
                <a:cs typeface="Calibri" panose="020F0502020204030204" pitchFamily="34" charset="0"/>
              </a:rPr>
              <a:t>pacēlāji</a:t>
            </a:r>
            <a:r>
              <a:rPr sz="2000" dirty="0">
                <a:latin typeface="Calibri" panose="020F0502020204030204" pitchFamily="34" charset="0"/>
                <a:ea typeface="Calibri" panose="020F0502020204030204" pitchFamily="34" charset="0"/>
                <a:cs typeface="Calibri" panose="020F0502020204030204" pitchFamily="34" charset="0"/>
              </a:rPr>
              <a:t> un </a:t>
            </a:r>
            <a:r>
              <a:rPr sz="2000" dirty="0" err="1">
                <a:latin typeface="Calibri" panose="020F0502020204030204" pitchFamily="34" charset="0"/>
                <a:ea typeface="Calibri" panose="020F0502020204030204" pitchFamily="34" charset="0"/>
                <a:cs typeface="Calibri" panose="020F0502020204030204" pitchFamily="34" charset="0"/>
              </a:rPr>
              <a:t>margas</a:t>
            </a:r>
            <a:r>
              <a:rPr sz="2000" dirty="0">
                <a:latin typeface="Calibri" panose="020F0502020204030204" pitchFamily="34" charset="0"/>
                <a:ea typeface="Calibri" panose="020F0502020204030204" pitchFamily="34" charset="0"/>
                <a:cs typeface="Calibri" panose="020F0502020204030204" pitchFamily="34" charset="0"/>
              </a:rPr>
              <a:t>, </a:t>
            </a:r>
            <a:r>
              <a:rPr sz="2000" dirty="0" err="1">
                <a:latin typeface="Calibri" panose="020F0502020204030204" pitchFamily="34" charset="0"/>
                <a:ea typeface="Calibri" panose="020F0502020204030204" pitchFamily="34" charset="0"/>
                <a:cs typeface="Calibri" panose="020F0502020204030204" pitchFamily="34" charset="0"/>
              </a:rPr>
              <a:t>lai</a:t>
            </a:r>
            <a:r>
              <a:rPr sz="2000" dirty="0">
                <a:latin typeface="Calibri" panose="020F0502020204030204" pitchFamily="34" charset="0"/>
                <a:ea typeface="Calibri" panose="020F0502020204030204" pitchFamily="34" charset="0"/>
                <a:cs typeface="Calibri" panose="020F0502020204030204" pitchFamily="34" charset="0"/>
              </a:rPr>
              <a:t> </a:t>
            </a:r>
            <a:r>
              <a:rPr sz="2000" dirty="0" err="1">
                <a:latin typeface="Calibri" panose="020F0502020204030204" pitchFamily="34" charset="0"/>
                <a:ea typeface="Calibri" panose="020F0502020204030204" pitchFamily="34" charset="0"/>
                <a:cs typeface="Calibri" panose="020F0502020204030204" pitchFamily="34" charset="0"/>
              </a:rPr>
              <a:t>nodrošinātu</a:t>
            </a:r>
            <a:r>
              <a:rPr sz="2000" dirty="0">
                <a:latin typeface="Calibri" panose="020F0502020204030204" pitchFamily="34" charset="0"/>
                <a:ea typeface="Calibri" panose="020F0502020204030204" pitchFamily="34" charset="0"/>
                <a:cs typeface="Calibri" panose="020F0502020204030204" pitchFamily="34" charset="0"/>
              </a:rPr>
              <a:t> </a:t>
            </a:r>
            <a:r>
              <a:rPr sz="2000" dirty="0" err="1">
                <a:latin typeface="Calibri" panose="020F0502020204030204" pitchFamily="34" charset="0"/>
                <a:ea typeface="Calibri" panose="020F0502020204030204" pitchFamily="34" charset="0"/>
                <a:cs typeface="Calibri" panose="020F0502020204030204" pitchFamily="34" charset="0"/>
              </a:rPr>
              <a:t>patstāvīgu</a:t>
            </a:r>
            <a:r>
              <a:rPr sz="2000" dirty="0">
                <a:latin typeface="Calibri" panose="020F0502020204030204" pitchFamily="34" charset="0"/>
                <a:ea typeface="Calibri" panose="020F0502020204030204" pitchFamily="34" charset="0"/>
                <a:cs typeface="Calibri" panose="020F0502020204030204" pitchFamily="34" charset="0"/>
              </a:rPr>
              <a:t> </a:t>
            </a:r>
            <a:r>
              <a:rPr sz="2000" dirty="0" err="1">
                <a:latin typeface="Calibri" panose="020F0502020204030204" pitchFamily="34" charset="0"/>
                <a:ea typeface="Calibri" panose="020F0502020204030204" pitchFamily="34" charset="0"/>
                <a:cs typeface="Calibri" panose="020F0502020204030204" pitchFamily="34" charset="0"/>
              </a:rPr>
              <a:t>piekļuvi</a:t>
            </a:r>
            <a:r>
              <a:rPr sz="2000" dirty="0">
                <a:latin typeface="Calibri" panose="020F0502020204030204" pitchFamily="34" charset="0"/>
                <a:ea typeface="Calibri" panose="020F0502020204030204" pitchFamily="34" charset="0"/>
                <a:cs typeface="Calibri" panose="020F0502020204030204" pitchFamily="34" charset="0"/>
              </a:rPr>
              <a:t>.</a:t>
            </a:r>
            <a:r>
              <a:rPr lang="lv-LV" sz="2000" dirty="0">
                <a:latin typeface="Calibri" panose="020F0502020204030204" pitchFamily="34" charset="0"/>
                <a:ea typeface="Calibri" panose="020F0502020204030204" pitchFamily="34" charset="0"/>
                <a:cs typeface="Calibri" panose="020F0502020204030204" pitchFamily="34" charset="0"/>
              </a:rPr>
              <a:t> Asistētai piekļuvei nepieciešami palīglīdzekļi – evakuācijas krēsls, palags vai matracis.</a:t>
            </a:r>
            <a:endParaRPr lang="en-US" sz="2000" dirty="0">
              <a:latin typeface="Calibri" panose="020F0502020204030204" pitchFamily="34" charset="0"/>
              <a:ea typeface="Calibri" panose="020F0502020204030204" pitchFamily="34" charset="0"/>
              <a:cs typeface="Calibri" panose="020F0502020204030204" pitchFamily="34" charset="0"/>
            </a:endParaRPr>
          </a:p>
          <a:p>
            <a:pPr>
              <a:spcBef>
                <a:spcPts val="2362"/>
              </a:spcBef>
            </a:pPr>
            <a:r>
              <a:rPr lang="lv-LV" sz="20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Redzes traucējumi</a:t>
            </a:r>
          </a:p>
          <a:p>
            <a:pPr marL="0" lvl="1"/>
            <a:r>
              <a:rPr lang="lv-LV" sz="2000" dirty="0">
                <a:latin typeface="Calibri" panose="020F0502020204030204" pitchFamily="34" charset="0"/>
                <a:ea typeface="Calibri" panose="020F0502020204030204" pitchFamily="34" charset="0"/>
                <a:cs typeface="Calibri" panose="020F0502020204030204" pitchFamily="34" charset="0"/>
              </a:rPr>
              <a:t>svarīgas </a:t>
            </a:r>
            <a:r>
              <a:rPr lang="lv-LV" sz="2000" dirty="0" err="1">
                <a:latin typeface="Calibri" panose="020F0502020204030204" pitchFamily="34" charset="0"/>
                <a:ea typeface="Calibri" panose="020F0502020204030204" pitchFamily="34" charset="0"/>
                <a:cs typeface="Calibri" panose="020F0502020204030204" pitchFamily="34" charset="0"/>
              </a:rPr>
              <a:t>taktilās</a:t>
            </a:r>
            <a:r>
              <a:rPr lang="lv-LV" sz="2000" dirty="0">
                <a:latin typeface="Calibri" panose="020F0502020204030204" pitchFamily="34" charset="0"/>
                <a:ea typeface="Calibri" panose="020F0502020204030204" pitchFamily="34" charset="0"/>
                <a:cs typeface="Calibri" panose="020F0502020204030204" pitchFamily="34" charset="0"/>
              </a:rPr>
              <a:t> </a:t>
            </a:r>
            <a:r>
              <a:rPr lang="lv-LV" sz="2000" dirty="0" err="1">
                <a:latin typeface="Calibri" panose="020F0502020204030204" pitchFamily="34" charset="0"/>
                <a:ea typeface="Calibri" panose="020F0502020204030204" pitchFamily="34" charset="0"/>
                <a:cs typeface="Calibri" panose="020F0502020204030204" pitchFamily="34" charset="0"/>
              </a:rPr>
              <a:t>vadulas</a:t>
            </a:r>
            <a:r>
              <a:rPr sz="2000" dirty="0">
                <a:latin typeface="Calibri" panose="020F0502020204030204" pitchFamily="34" charset="0"/>
                <a:ea typeface="Calibri" panose="020F0502020204030204" pitchFamily="34" charset="0"/>
                <a:cs typeface="Calibri" panose="020F0502020204030204" pitchFamily="34" charset="0"/>
              </a:rPr>
              <a:t>, </a:t>
            </a:r>
            <a:r>
              <a:rPr lang="lv-LV" sz="2000" dirty="0" err="1">
                <a:latin typeface="Calibri" panose="020F0502020204030204" pitchFamily="34" charset="0"/>
                <a:ea typeface="Calibri" panose="020F0502020204030204" pitchFamily="34" charset="0"/>
                <a:cs typeface="Calibri" panose="020F0502020204030204" pitchFamily="34" charset="0"/>
              </a:rPr>
              <a:t>kontrastmarķējumi</a:t>
            </a:r>
            <a:r>
              <a:rPr sz="2000" dirty="0">
                <a:latin typeface="Calibri" panose="020F0502020204030204" pitchFamily="34" charset="0"/>
                <a:ea typeface="Calibri" panose="020F0502020204030204" pitchFamily="34" charset="0"/>
                <a:cs typeface="Calibri" panose="020F0502020204030204" pitchFamily="34" charset="0"/>
              </a:rPr>
              <a:t> un </a:t>
            </a:r>
            <a:r>
              <a:rPr lang="lv-LV" sz="2000" dirty="0">
                <a:latin typeface="Calibri" panose="020F0502020204030204" pitchFamily="34" charset="0"/>
                <a:ea typeface="Calibri" panose="020F0502020204030204" pitchFamily="34" charset="0"/>
                <a:cs typeface="Calibri" panose="020F0502020204030204" pitchFamily="34" charset="0"/>
              </a:rPr>
              <a:t>audioinformācija</a:t>
            </a:r>
            <a:r>
              <a:rPr sz="2000" dirty="0">
                <a:latin typeface="Calibri" panose="020F0502020204030204" pitchFamily="34" charset="0"/>
                <a:ea typeface="Calibri" panose="020F0502020204030204" pitchFamily="34" charset="0"/>
                <a:cs typeface="Calibri" panose="020F0502020204030204" pitchFamily="34" charset="0"/>
              </a:rPr>
              <a:t> </a:t>
            </a:r>
            <a:r>
              <a:rPr lang="lv-LV" sz="2000" dirty="0">
                <a:latin typeface="Calibri" panose="020F0502020204030204" pitchFamily="34" charset="0"/>
                <a:ea typeface="Calibri" panose="020F0502020204030204" pitchFamily="34" charset="0"/>
                <a:cs typeface="Calibri" panose="020F0502020204030204" pitchFamily="34" charset="0"/>
              </a:rPr>
              <a:t>drošai orientācijai</a:t>
            </a:r>
            <a:r>
              <a:rPr sz="2000" dirty="0">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p>
            <a:pPr>
              <a:spcBef>
                <a:spcPts val="2362"/>
              </a:spcBef>
            </a:pPr>
            <a:r>
              <a:rPr lang="lv-LV" sz="20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Dzirdes traucējumi</a:t>
            </a:r>
          </a:p>
          <a:p>
            <a:pPr marL="0" lvl="1"/>
            <a:r>
              <a:rPr lang="lv-LV" sz="2000" dirty="0">
                <a:latin typeface="Calibri" panose="020F0502020204030204" pitchFamily="34" charset="0"/>
                <a:ea typeface="Calibri" panose="020F0502020204030204" pitchFamily="34" charset="0"/>
                <a:cs typeface="Calibri" panose="020F0502020204030204" pitchFamily="34" charset="0"/>
              </a:rPr>
              <a:t>vizuāli</a:t>
            </a:r>
            <a:r>
              <a:rPr sz="2000" dirty="0">
                <a:latin typeface="Calibri" panose="020F0502020204030204" pitchFamily="34" charset="0"/>
                <a:ea typeface="Calibri" panose="020F0502020204030204" pitchFamily="34" charset="0"/>
                <a:cs typeface="Calibri" panose="020F0502020204030204" pitchFamily="34" charset="0"/>
              </a:rPr>
              <a:t> </a:t>
            </a:r>
            <a:r>
              <a:rPr lang="lv-LV" sz="2000" dirty="0">
                <a:latin typeface="Calibri" panose="020F0502020204030204" pitchFamily="34" charset="0"/>
                <a:ea typeface="Calibri" panose="020F0502020204030204" pitchFamily="34" charset="0"/>
                <a:cs typeface="Calibri" panose="020F0502020204030204" pitchFamily="34" charset="0"/>
              </a:rPr>
              <a:t>brīdinājuma</a:t>
            </a:r>
            <a:r>
              <a:rPr sz="2000" dirty="0">
                <a:latin typeface="Calibri" panose="020F0502020204030204" pitchFamily="34" charset="0"/>
                <a:ea typeface="Calibri" panose="020F0502020204030204" pitchFamily="34" charset="0"/>
                <a:cs typeface="Calibri" panose="020F0502020204030204" pitchFamily="34" charset="0"/>
              </a:rPr>
              <a:t> </a:t>
            </a:r>
            <a:r>
              <a:rPr lang="lv-LV" sz="2000" dirty="0">
                <a:latin typeface="Calibri" panose="020F0502020204030204" pitchFamily="34" charset="0"/>
                <a:ea typeface="Calibri" panose="020F0502020204030204" pitchFamily="34" charset="0"/>
                <a:cs typeface="Calibri" panose="020F0502020204030204" pitchFamily="34" charset="0"/>
              </a:rPr>
              <a:t>signāli</a:t>
            </a:r>
            <a:r>
              <a:rPr sz="2000" dirty="0">
                <a:latin typeface="Calibri" panose="020F0502020204030204" pitchFamily="34" charset="0"/>
                <a:ea typeface="Calibri" panose="020F0502020204030204" pitchFamily="34" charset="0"/>
                <a:cs typeface="Calibri" panose="020F0502020204030204" pitchFamily="34" charset="0"/>
              </a:rPr>
              <a:t>, </a:t>
            </a:r>
            <a:r>
              <a:rPr lang="lv-LV" sz="2000" dirty="0">
                <a:latin typeface="Calibri" panose="020F0502020204030204" pitchFamily="34" charset="0"/>
                <a:ea typeface="Calibri" panose="020F0502020204030204" pitchFamily="34" charset="0"/>
                <a:cs typeface="Calibri" panose="020F0502020204030204" pitchFamily="34" charset="0"/>
              </a:rPr>
              <a:t>skaidras</a:t>
            </a:r>
            <a:r>
              <a:rPr sz="2000" dirty="0">
                <a:latin typeface="Calibri" panose="020F0502020204030204" pitchFamily="34" charset="0"/>
                <a:ea typeface="Calibri" panose="020F0502020204030204" pitchFamily="34" charset="0"/>
                <a:cs typeface="Calibri" panose="020F0502020204030204" pitchFamily="34" charset="0"/>
              </a:rPr>
              <a:t> </a:t>
            </a:r>
            <a:r>
              <a:rPr lang="lv-LV" sz="2000" dirty="0">
                <a:latin typeface="Calibri" panose="020F0502020204030204" pitchFamily="34" charset="0"/>
                <a:ea typeface="Calibri" panose="020F0502020204030204" pitchFamily="34" charset="0"/>
                <a:cs typeface="Calibri" panose="020F0502020204030204" pitchFamily="34" charset="0"/>
              </a:rPr>
              <a:t>piktogrammas</a:t>
            </a:r>
            <a:r>
              <a:rPr sz="2000" dirty="0">
                <a:latin typeface="Calibri" panose="020F0502020204030204" pitchFamily="34" charset="0"/>
                <a:ea typeface="Calibri" panose="020F0502020204030204" pitchFamily="34" charset="0"/>
                <a:cs typeface="Calibri" panose="020F0502020204030204" pitchFamily="34" charset="0"/>
              </a:rPr>
              <a:t> un </a:t>
            </a:r>
            <a:r>
              <a:rPr lang="lv-LV" sz="2000" dirty="0">
                <a:latin typeface="Calibri" panose="020F0502020204030204" pitchFamily="34" charset="0"/>
                <a:ea typeface="Calibri" panose="020F0502020204030204" pitchFamily="34" charset="0"/>
                <a:cs typeface="Calibri" panose="020F0502020204030204" pitchFamily="34" charset="0"/>
              </a:rPr>
              <a:t>labi redzamas norādes</a:t>
            </a:r>
            <a:r>
              <a:rPr sz="2000" dirty="0">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p>
            <a:pPr>
              <a:spcBef>
                <a:spcPts val="2362"/>
              </a:spcBef>
            </a:pPr>
            <a:r>
              <a:rPr lang="lv-LV" sz="20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Uztveres</a:t>
            </a:r>
            <a:r>
              <a:rPr lang="en-US" sz="20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un </a:t>
            </a:r>
            <a:r>
              <a:rPr lang="en-US" sz="2000" b="1"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garīg</a:t>
            </a:r>
            <a:r>
              <a:rPr lang="lv-LV" sz="20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 rakstura traucējumi</a:t>
            </a:r>
            <a:endParaRPr lang="en-US" sz="20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0" lvl="1"/>
            <a:r>
              <a:rPr lang="lv-LV" sz="2000" dirty="0">
                <a:latin typeface="Calibri" panose="020F0502020204030204" pitchFamily="34" charset="0"/>
                <a:ea typeface="Calibri" panose="020F0502020204030204" pitchFamily="34" charset="0"/>
                <a:cs typeface="Calibri" panose="020F0502020204030204" pitchFamily="34" charset="0"/>
              </a:rPr>
              <a:t>Vienkāršota, vizuāli skaidra informācija ar simboliem </a:t>
            </a:r>
            <a:r>
              <a:rPr sz="2000" dirty="0">
                <a:latin typeface="Calibri" panose="020F0502020204030204" pitchFamily="34" charset="0"/>
                <a:ea typeface="Calibri" panose="020F0502020204030204" pitchFamily="34" charset="0"/>
                <a:cs typeface="Calibri" panose="020F0502020204030204" pitchFamily="34" charset="0"/>
              </a:rPr>
              <a:t>un </a:t>
            </a:r>
            <a:r>
              <a:rPr lang="lv-LV" sz="2000" dirty="0">
                <a:latin typeface="Calibri" panose="020F0502020204030204" pitchFamily="34" charset="0"/>
                <a:ea typeface="Calibri" panose="020F0502020204030204" pitchFamily="34" charset="0"/>
                <a:cs typeface="Calibri" panose="020F0502020204030204" pitchFamily="34" charset="0"/>
              </a:rPr>
              <a:t>vieglā valoda.</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64C30577-FA39-ED92-D024-86AD3E0B7FB1}"/>
              </a:ext>
            </a:extLst>
          </p:cNvPr>
          <p:cNvSpPr>
            <a:spLocks noGrp="1"/>
          </p:cNvSpPr>
          <p:nvPr>
            <p:ph type="sldNum" sz="quarter" idx="18"/>
          </p:nvPr>
        </p:nvSpPr>
        <p:spPr>
          <a:xfrm>
            <a:off x="10747661" y="5992413"/>
            <a:ext cx="405511" cy="344967"/>
          </a:xfrm>
        </p:spPr>
        <p:txBody>
          <a:bodyPr anchor="ctr">
            <a:normAutofit/>
          </a:bodyPr>
          <a:lstStyle/>
          <a:p>
            <a:pPr defTabSz="863925">
              <a:spcAft>
                <a:spcPts val="567"/>
              </a:spcAft>
            </a:pPr>
            <a:fld id="{AEAA3239-9EA4-4A65-A281-97F994456D9F}" type="slidenum">
              <a:rPr lang="en-US" kern="1200">
                <a:solidFill>
                  <a:srgbClr val="000000"/>
                </a:solidFill>
                <a:latin typeface="Avenir Next LT Pro Light"/>
                <a:ea typeface="+mn-ea"/>
              </a:rPr>
              <a:pPr defTabSz="863925">
                <a:spcAft>
                  <a:spcPts val="567"/>
                </a:spcAft>
              </a:pPr>
              <a:t>3</a:t>
            </a:fld>
            <a:endParaRPr lang="en-US" kern="1200">
              <a:solidFill>
                <a:srgbClr val="000000"/>
              </a:solidFill>
              <a:latin typeface="Avenir Next LT Pro Light"/>
              <a:ea typeface="+mn-ea"/>
            </a:endParaRPr>
          </a:p>
        </p:txBody>
      </p:sp>
    </p:spTree>
    <p:extLst>
      <p:ext uri="{BB962C8B-B14F-4D97-AF65-F5344CB8AC3E}">
        <p14:creationId xmlns:p14="http://schemas.microsoft.com/office/powerpoint/2010/main" val="1633638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A0FE9B1-F3E4-4907-85C9-1A8F65145C08}"/>
              </a:ext>
            </a:extLst>
          </p:cNvPr>
          <p:cNvSpPr>
            <a:spLocks noGrp="1"/>
          </p:cNvSpPr>
          <p:nvPr>
            <p:ph type="ctrTitle"/>
          </p:nvPr>
        </p:nvSpPr>
        <p:spPr>
          <a:xfrm>
            <a:off x="3549651" y="345391"/>
            <a:ext cx="7145576" cy="580426"/>
          </a:xfrm>
        </p:spPr>
        <p:txBody>
          <a:bodyPr>
            <a:noAutofit/>
          </a:bodyPr>
          <a:lstStyle/>
          <a:p>
            <a:r>
              <a:rPr kumimoji="0" lang="en-US" sz="3600" b="1" i="0" u="none" strike="noStrike" kern="1200" cap="none" spc="0" normalizeH="0" baseline="0" noProof="0" dirty="0">
                <a:ln>
                  <a:noFill/>
                </a:ln>
                <a:solidFill>
                  <a:srgbClr val="000000"/>
                </a:solidFill>
                <a:effectLst/>
                <a:uLnTx/>
                <a:uFillTx/>
                <a:latin typeface="+mn-lt"/>
                <a:ea typeface="+mj-ea"/>
                <a:cs typeface="Biome" panose="020B0503030204020804" pitchFamily="34" charset="0"/>
              </a:rPr>
              <a:t>Patvertņu </a:t>
            </a:r>
            <a:r>
              <a:rPr kumimoji="0" lang="en-US" sz="3600" b="1" i="0" u="none" strike="noStrike" kern="1200" cap="none" spc="0" normalizeH="0" baseline="0" noProof="0" dirty="0" err="1">
                <a:ln>
                  <a:noFill/>
                </a:ln>
                <a:solidFill>
                  <a:srgbClr val="000000"/>
                </a:solidFill>
                <a:effectLst/>
                <a:uLnTx/>
                <a:uFillTx/>
                <a:latin typeface="+mn-lt"/>
                <a:ea typeface="+mj-ea"/>
                <a:cs typeface="Biome" panose="020B0503030204020804" pitchFamily="34" charset="0"/>
              </a:rPr>
              <a:t>piekļūstamības</a:t>
            </a:r>
            <a:r>
              <a:rPr kumimoji="0" lang="en-US" sz="3600" b="1" i="0" u="none" strike="noStrike" kern="1200" cap="none" spc="0" normalizeH="0" baseline="0" noProof="0" dirty="0">
                <a:ln>
                  <a:noFill/>
                </a:ln>
                <a:solidFill>
                  <a:srgbClr val="000000"/>
                </a:solidFill>
                <a:effectLst/>
                <a:uLnTx/>
                <a:uFillTx/>
                <a:latin typeface="+mn-lt"/>
                <a:ea typeface="+mj-ea"/>
                <a:cs typeface="Biome" panose="020B0503030204020804" pitchFamily="34" charset="0"/>
              </a:rPr>
              <a:t> </a:t>
            </a:r>
            <a:r>
              <a:rPr kumimoji="0" lang="en-US" sz="3600" b="1" i="0" u="none" strike="noStrike" kern="1200" cap="none" spc="0" normalizeH="0" baseline="0" noProof="0" dirty="0" err="1">
                <a:ln>
                  <a:noFill/>
                </a:ln>
                <a:solidFill>
                  <a:srgbClr val="000000"/>
                </a:solidFill>
                <a:effectLst/>
                <a:uLnTx/>
                <a:uFillTx/>
                <a:latin typeface="+mn-lt"/>
                <a:ea typeface="+mj-ea"/>
                <a:cs typeface="Biome" panose="020B0503030204020804" pitchFamily="34" charset="0"/>
              </a:rPr>
              <a:t>principi</a:t>
            </a:r>
            <a:endParaRPr lang="lv-LV" sz="3600" b="1" dirty="0">
              <a:latin typeface="+mn-lt"/>
            </a:endParaRPr>
          </a:p>
        </p:txBody>
      </p:sp>
      <p:sp>
        <p:nvSpPr>
          <p:cNvPr id="3" name="Apakšvirsraksts 2">
            <a:extLst>
              <a:ext uri="{FF2B5EF4-FFF2-40B4-BE49-F238E27FC236}">
                <a16:creationId xmlns:a16="http://schemas.microsoft.com/office/drawing/2014/main" id="{DF21161C-4DD7-4AE0-8048-299FDACECB10}"/>
              </a:ext>
            </a:extLst>
          </p:cNvPr>
          <p:cNvSpPr>
            <a:spLocks noGrp="1"/>
          </p:cNvSpPr>
          <p:nvPr>
            <p:ph type="subTitle" idx="1"/>
          </p:nvPr>
        </p:nvSpPr>
        <p:spPr>
          <a:xfrm>
            <a:off x="818086" y="1142827"/>
            <a:ext cx="9589563" cy="4994447"/>
          </a:xfrm>
        </p:spPr>
        <p:txBody>
          <a:bodyPr>
            <a:normAutofit fontScale="25000" lnSpcReduction="20000"/>
          </a:bodyPr>
          <a:lstStyle/>
          <a:p>
            <a:pPr marL="0" marR="0" lvl="0" indent="0" algn="l" defTabSz="914400" rtl="0" eaLnBrk="1" fontAlgn="auto" latinLnBrk="0" hangingPunct="1">
              <a:lnSpc>
                <a:spcPct val="120000"/>
              </a:lnSpc>
              <a:spcBef>
                <a:spcPts val="2500"/>
              </a:spcBef>
              <a:spcAft>
                <a:spcPts val="0"/>
              </a:spcAft>
              <a:buClrTx/>
              <a:buSzTx/>
              <a:buFont typeface="Arial" panose="020B0604020202020204" pitchFamily="34" charset="0"/>
              <a:buNone/>
              <a:tabLst/>
              <a:defRPr/>
            </a:pPr>
            <a:r>
              <a:rPr kumimoji="0" lang="lv-LV" sz="8000" b="1" i="0" u="none" strike="noStrike" kern="1200" cap="none" spc="0" normalizeH="0" baseline="0" noProof="0" dirty="0">
                <a:ln>
                  <a:noFill/>
                </a:ln>
                <a:solidFill>
                  <a:schemeClr val="accent1">
                    <a:lumMod val="75000"/>
                  </a:schemeClr>
                </a:solidFill>
                <a:effectLst/>
                <a:uLnTx/>
                <a:uFillTx/>
                <a:ea typeface="+mn-ea"/>
                <a:cs typeface="Segoe UI" panose="020B0502040204020203" pitchFamily="34" charset="0"/>
              </a:rPr>
              <a:t>Piekļūstamības mērķi</a:t>
            </a:r>
          </a:p>
          <a:p>
            <a:pPr marL="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lv-LV" sz="8000" b="0" i="0" u="none" strike="noStrike" kern="1200" cap="none" spc="0" normalizeH="0" baseline="0" noProof="0" dirty="0">
                <a:ln>
                  <a:noFill/>
                </a:ln>
                <a:solidFill>
                  <a:srgbClr val="000000"/>
                </a:solidFill>
                <a:effectLst/>
                <a:uLnTx/>
                <a:uFillTx/>
                <a:ea typeface="+mn-ea"/>
                <a:cs typeface="Segoe UI" panose="020B0502040204020203" pitchFamily="34" charset="0"/>
              </a:rPr>
              <a:t>Piekļūstamības principi nodrošina drošu un cienīgu patvertnes izmantošanu visiem cilvēkiem ārkārtas situācijās.</a:t>
            </a:r>
          </a:p>
          <a:p>
            <a:pPr marL="0" marR="0" lvl="0" indent="0" algn="l" defTabSz="914400" rtl="0" eaLnBrk="1" fontAlgn="auto" latinLnBrk="0" hangingPunct="1">
              <a:lnSpc>
                <a:spcPct val="120000"/>
              </a:lnSpc>
              <a:spcBef>
                <a:spcPts val="2500"/>
              </a:spcBef>
              <a:spcAft>
                <a:spcPts val="0"/>
              </a:spcAft>
              <a:buClrTx/>
              <a:buSzTx/>
              <a:buFont typeface="Arial" panose="020B0604020202020204" pitchFamily="34" charset="0"/>
              <a:buNone/>
              <a:tabLst/>
              <a:defRPr/>
            </a:pPr>
            <a:r>
              <a:rPr kumimoji="0" lang="lv-LV" sz="8000" b="1" i="0" u="none" strike="noStrike" kern="1200" cap="none" spc="0" normalizeH="0" baseline="0" noProof="0" dirty="0">
                <a:ln>
                  <a:noFill/>
                </a:ln>
                <a:solidFill>
                  <a:schemeClr val="accent1">
                    <a:lumMod val="75000"/>
                  </a:schemeClr>
                </a:solidFill>
                <a:effectLst/>
                <a:uLnTx/>
                <a:uFillTx/>
                <a:ea typeface="+mn-ea"/>
                <a:cs typeface="Segoe UI" panose="020B0502040204020203" pitchFamily="34" charset="0"/>
              </a:rPr>
              <a:t>III kategorijas patvertnes izaicinājumi</a:t>
            </a:r>
          </a:p>
          <a:p>
            <a:pPr marL="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lv-LV" sz="8000" b="0" i="0" u="none" strike="noStrike" kern="1200" cap="none" spc="0" normalizeH="0" baseline="0" noProof="0" dirty="0">
                <a:ln>
                  <a:noFill/>
                </a:ln>
                <a:solidFill>
                  <a:srgbClr val="000000"/>
                </a:solidFill>
                <a:effectLst/>
                <a:uLnTx/>
                <a:uFillTx/>
                <a:ea typeface="+mn-ea"/>
                <a:cs typeface="Segoe UI" panose="020B0502040204020203" pitchFamily="34" charset="0"/>
              </a:rPr>
              <a:t>Esošo ēku pagrabstāvu pielāgošana patvertnēm rada ierobežojumus saistībā ar telpu un tehniskajām iespējām. Jāievēro samērīguma princips.</a:t>
            </a:r>
          </a:p>
          <a:p>
            <a:pPr marL="0" marR="0" lvl="0" indent="0" algn="l" defTabSz="914400" rtl="0" eaLnBrk="1" fontAlgn="auto" latinLnBrk="0" hangingPunct="1">
              <a:lnSpc>
                <a:spcPct val="120000"/>
              </a:lnSpc>
              <a:spcBef>
                <a:spcPts val="2500"/>
              </a:spcBef>
              <a:spcAft>
                <a:spcPts val="0"/>
              </a:spcAft>
              <a:buClrTx/>
              <a:buSzTx/>
              <a:buFont typeface="Arial" panose="020B0604020202020204" pitchFamily="34" charset="0"/>
              <a:buNone/>
              <a:tabLst/>
              <a:defRPr/>
            </a:pPr>
            <a:r>
              <a:rPr kumimoji="0" lang="lv-LV" sz="8000" b="1" i="0" u="none" strike="noStrike" kern="1200" cap="none" spc="0" normalizeH="0" baseline="0" noProof="0" dirty="0">
                <a:ln>
                  <a:noFill/>
                </a:ln>
                <a:solidFill>
                  <a:schemeClr val="accent1">
                    <a:lumMod val="75000"/>
                  </a:schemeClr>
                </a:solidFill>
                <a:effectLst/>
                <a:uLnTx/>
                <a:uFillTx/>
                <a:ea typeface="+mn-ea"/>
                <a:cs typeface="Segoe UI" panose="020B0502040204020203" pitchFamily="34" charset="0"/>
              </a:rPr>
              <a:t>Universālais dizains un ANO prasības</a:t>
            </a:r>
          </a:p>
          <a:p>
            <a:pPr marL="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lv-LV" sz="8000" b="0" i="0" u="none" strike="noStrike" kern="1200" cap="none" spc="0" normalizeH="0" baseline="0" noProof="0" dirty="0">
                <a:ln>
                  <a:noFill/>
                </a:ln>
                <a:solidFill>
                  <a:srgbClr val="000000"/>
                </a:solidFill>
                <a:effectLst/>
                <a:uLnTx/>
                <a:uFillTx/>
                <a:ea typeface="+mn-ea"/>
                <a:cs typeface="Segoe UI" panose="020B0502040204020203" pitchFamily="34" charset="0"/>
              </a:rPr>
              <a:t>Universālais dizains un ANO Konvencija pieprasa patvertnes </a:t>
            </a:r>
            <a:r>
              <a:rPr kumimoji="0" lang="lv-LV" sz="8000" b="0" i="0" u="none" strike="noStrike" kern="1200" cap="none" spc="0" normalizeH="0" baseline="0" noProof="0" dirty="0" err="1">
                <a:ln>
                  <a:noFill/>
                </a:ln>
                <a:solidFill>
                  <a:srgbClr val="000000"/>
                </a:solidFill>
                <a:effectLst/>
                <a:uLnTx/>
                <a:uFillTx/>
                <a:ea typeface="+mn-ea"/>
                <a:cs typeface="Segoe UI" panose="020B0502040204020203" pitchFamily="34" charset="0"/>
              </a:rPr>
              <a:t>piekļūstamību</a:t>
            </a:r>
            <a:r>
              <a:rPr kumimoji="0" lang="lv-LV" sz="8000" b="0" i="0" u="none" strike="noStrike" kern="1200" cap="none" spc="0" normalizeH="0" baseline="0" noProof="0" dirty="0">
                <a:ln>
                  <a:noFill/>
                </a:ln>
                <a:solidFill>
                  <a:srgbClr val="000000"/>
                </a:solidFill>
                <a:effectLst/>
                <a:uLnTx/>
                <a:uFillTx/>
                <a:ea typeface="+mn-ea"/>
                <a:cs typeface="Segoe UI" panose="020B0502040204020203" pitchFamily="34" charset="0"/>
              </a:rPr>
              <a:t> cilvēkiem ar invaliditāti un dažādām vajadzībām.</a:t>
            </a:r>
          </a:p>
          <a:p>
            <a:pPr marL="0" marR="0" lvl="0" indent="0" algn="l" defTabSz="914400" rtl="0" eaLnBrk="1" fontAlgn="auto" latinLnBrk="0" hangingPunct="1">
              <a:lnSpc>
                <a:spcPct val="120000"/>
              </a:lnSpc>
              <a:spcBef>
                <a:spcPts val="2500"/>
              </a:spcBef>
              <a:spcAft>
                <a:spcPts val="0"/>
              </a:spcAft>
              <a:buClrTx/>
              <a:buSzTx/>
              <a:buFont typeface="Arial" panose="020B0604020202020204" pitchFamily="34" charset="0"/>
              <a:buNone/>
              <a:tabLst/>
              <a:defRPr/>
            </a:pPr>
            <a:r>
              <a:rPr kumimoji="0" lang="lv-LV" sz="8000" b="1" i="0" u="none" strike="noStrike" kern="1200" cap="none" spc="0" normalizeH="0" baseline="0" noProof="0" dirty="0">
                <a:ln>
                  <a:noFill/>
                </a:ln>
                <a:solidFill>
                  <a:schemeClr val="accent1">
                    <a:lumMod val="75000"/>
                  </a:schemeClr>
                </a:solidFill>
                <a:effectLst/>
                <a:uLnTx/>
                <a:uFillTx/>
                <a:ea typeface="+mn-ea"/>
                <a:cs typeface="Segoe UI" panose="020B0502040204020203" pitchFamily="34" charset="0"/>
              </a:rPr>
              <a:t>Barjeru novēršana un marķējums</a:t>
            </a:r>
          </a:p>
          <a:p>
            <a:pPr marL="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lv-LV" sz="8000" b="0" i="0" u="none" strike="noStrike" kern="1200" cap="none" spc="0" normalizeH="0" baseline="0" noProof="0" dirty="0">
                <a:ln>
                  <a:noFill/>
                </a:ln>
                <a:solidFill>
                  <a:srgbClr val="000000"/>
                </a:solidFill>
                <a:effectLst/>
                <a:uLnTx/>
                <a:uFillTx/>
                <a:ea typeface="+mn-ea"/>
                <a:cs typeface="Segoe UI" panose="020B0502040204020203" pitchFamily="34" charset="0"/>
              </a:rPr>
              <a:t>Patvertnēm jābūt bez barjerām, ar skaidru marķējumu, apgaismojumu un </a:t>
            </a:r>
            <a:r>
              <a:rPr kumimoji="0" lang="lv-LV" sz="8000" b="0" i="0" u="none" strike="noStrike" kern="1200" cap="none" spc="0" normalizeH="0" baseline="0" noProof="0" dirty="0" err="1">
                <a:ln>
                  <a:noFill/>
                </a:ln>
                <a:solidFill>
                  <a:srgbClr val="000000"/>
                </a:solidFill>
                <a:effectLst/>
                <a:uLnTx/>
                <a:uFillTx/>
                <a:ea typeface="+mn-ea"/>
                <a:cs typeface="Segoe UI" panose="020B0502040204020203" pitchFamily="34" charset="0"/>
              </a:rPr>
              <a:t>vairākkanālu</a:t>
            </a:r>
            <a:r>
              <a:rPr kumimoji="0" lang="lv-LV" sz="8000" b="0" i="0" u="none" strike="noStrike" kern="1200" cap="none" spc="0" normalizeH="0" baseline="0" noProof="0" dirty="0">
                <a:ln>
                  <a:noFill/>
                </a:ln>
                <a:solidFill>
                  <a:srgbClr val="000000"/>
                </a:solidFill>
                <a:effectLst/>
                <a:uLnTx/>
                <a:uFillTx/>
                <a:ea typeface="+mn-ea"/>
                <a:cs typeface="Segoe UI" panose="020B0502040204020203" pitchFamily="34" charset="0"/>
              </a:rPr>
              <a:t> informāciju visiem lietotājiem.</a:t>
            </a:r>
          </a:p>
          <a:p>
            <a:endParaRPr lang="lv-LV" dirty="0"/>
          </a:p>
        </p:txBody>
      </p:sp>
      <p:sp>
        <p:nvSpPr>
          <p:cNvPr id="4" name="Slaida numura vietturis 3">
            <a:extLst>
              <a:ext uri="{FF2B5EF4-FFF2-40B4-BE49-F238E27FC236}">
                <a16:creationId xmlns:a16="http://schemas.microsoft.com/office/drawing/2014/main" id="{2B0F903B-7785-40DC-8CE8-3169D5E2C4D2}"/>
              </a:ext>
            </a:extLst>
          </p:cNvPr>
          <p:cNvSpPr>
            <a:spLocks noGrp="1"/>
          </p:cNvSpPr>
          <p:nvPr>
            <p:ph type="sldNum" sz="quarter" idx="12"/>
          </p:nvPr>
        </p:nvSpPr>
        <p:spPr/>
        <p:txBody>
          <a:bodyPr/>
          <a:lstStyle/>
          <a:p>
            <a:fld id="{20160BDD-CFBA-4672-AA56-88CFF53ED92E}" type="slidenum">
              <a:rPr lang="lv-LV" smtClean="0"/>
              <a:t>4</a:t>
            </a:fld>
            <a:endParaRPr lang="lv-LV"/>
          </a:p>
        </p:txBody>
      </p:sp>
    </p:spTree>
    <p:extLst>
      <p:ext uri="{BB962C8B-B14F-4D97-AF65-F5344CB8AC3E}">
        <p14:creationId xmlns:p14="http://schemas.microsoft.com/office/powerpoint/2010/main" val="1141615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4D18-673E-423E-8C67-5FCA2CFB6867}"/>
              </a:ext>
            </a:extLst>
          </p:cNvPr>
          <p:cNvSpPr>
            <a:spLocks noGrp="1"/>
          </p:cNvSpPr>
          <p:nvPr>
            <p:ph type="title"/>
          </p:nvPr>
        </p:nvSpPr>
        <p:spPr>
          <a:xfrm>
            <a:off x="2101850" y="650724"/>
            <a:ext cx="6829826" cy="609600"/>
          </a:xfrm>
        </p:spPr>
        <p:txBody>
          <a:bodyPr>
            <a:normAutofit fontScale="90000"/>
          </a:bodyPr>
          <a:lstStyle/>
          <a:p>
            <a:pPr>
              <a:spcAft>
                <a:spcPts val="600"/>
              </a:spcAft>
            </a:pPr>
            <a:r>
              <a:rPr lang="lv-LV" sz="4000" b="1" kern="100" dirty="0">
                <a:effectLst/>
                <a:latin typeface="+mn-lt"/>
                <a:ea typeface="Calibri" panose="020F0502020204030204" pitchFamily="34" charset="0"/>
                <a:cs typeface="Arial" panose="020B0604020202020204" pitchFamily="34" charset="0"/>
              </a:rPr>
              <a:t>Ieeja un izeja patstāvīgai lietošanai</a:t>
            </a:r>
            <a:br>
              <a:rPr lang="lv-LV" sz="4400" kern="100" dirty="0">
                <a:effectLst/>
                <a:latin typeface="Times New Roman" panose="02020603050405020304" pitchFamily="18" charset="0"/>
                <a:ea typeface="Calibri" panose="020F0502020204030204" pitchFamily="34" charset="0"/>
                <a:cs typeface="Arial" panose="020B0604020202020204" pitchFamily="34" charset="0"/>
              </a:rPr>
            </a:br>
            <a:endParaRPr lang="lv-LV" dirty="0"/>
          </a:p>
        </p:txBody>
      </p:sp>
      <p:sp>
        <p:nvSpPr>
          <p:cNvPr id="3" name="Content Placeholder 2">
            <a:extLst>
              <a:ext uri="{FF2B5EF4-FFF2-40B4-BE49-F238E27FC236}">
                <a16:creationId xmlns:a16="http://schemas.microsoft.com/office/drawing/2014/main" id="{5DFACD3A-88FD-45BD-ADAD-5B164208B614}"/>
              </a:ext>
            </a:extLst>
          </p:cNvPr>
          <p:cNvSpPr>
            <a:spLocks noGrp="1"/>
          </p:cNvSpPr>
          <p:nvPr>
            <p:ph idx="1"/>
          </p:nvPr>
        </p:nvSpPr>
        <p:spPr>
          <a:xfrm>
            <a:off x="321076" y="1305409"/>
            <a:ext cx="7239000" cy="5005351"/>
          </a:xfrm>
        </p:spPr>
        <p:txBody>
          <a:bodyPr>
            <a:normAutofit fontScale="77500" lnSpcReduction="20000"/>
          </a:bodyPr>
          <a:lstStyle/>
          <a:p>
            <a:pPr marL="0" marR="0" lvl="0" indent="0" algn="l" defTabSz="914400" rtl="0" eaLnBrk="1" fontAlgn="auto" latinLnBrk="0" hangingPunct="1">
              <a:lnSpc>
                <a:spcPct val="120000"/>
              </a:lnSpc>
              <a:spcBef>
                <a:spcPts val="2500"/>
              </a:spcBef>
              <a:spcAft>
                <a:spcPts val="0"/>
              </a:spcAft>
              <a:buClrTx/>
              <a:buSzTx/>
              <a:buFont typeface="Arial" panose="020B0604020202020204" pitchFamily="34" charset="0"/>
              <a:buNone/>
              <a:tabLst/>
              <a:defRPr/>
            </a:pPr>
            <a:r>
              <a:rPr kumimoji="0" lang="lv-LV" sz="23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Durvju platums un sliekšņi</a:t>
            </a:r>
          </a:p>
          <a:p>
            <a:pPr marL="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lv-LV" sz="23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Durvju platumam jābūt vismaz 90 cm, bet sliekšņiem ne augstākiem par 2 cm vai jābūt pilnībā likvidētiem, lai nodrošinātu vieglu piekļuvi.</a:t>
            </a:r>
          </a:p>
          <a:p>
            <a:pPr marL="0" marR="0" lvl="0" indent="0" algn="l" defTabSz="914400" rtl="0" eaLnBrk="1" fontAlgn="auto" latinLnBrk="0" hangingPunct="1">
              <a:lnSpc>
                <a:spcPct val="120000"/>
              </a:lnSpc>
              <a:spcBef>
                <a:spcPts val="2500"/>
              </a:spcBef>
              <a:spcAft>
                <a:spcPts val="0"/>
              </a:spcAft>
              <a:buClrTx/>
              <a:buSzTx/>
              <a:buFont typeface="Arial" panose="020B0604020202020204" pitchFamily="34" charset="0"/>
              <a:buNone/>
              <a:tabLst/>
              <a:defRPr/>
            </a:pPr>
            <a:r>
              <a:rPr kumimoji="0" lang="lv-LV" sz="23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Piekļuve ar </a:t>
            </a:r>
            <a:r>
              <a:rPr kumimoji="0" lang="lv-LV" sz="2300" b="1" i="0" u="none" strike="noStrike" kern="1200" cap="none" spc="0" normalizeH="0" baseline="0" noProof="0" dirty="0" err="1">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uzbrauktuvēm</a:t>
            </a:r>
            <a:r>
              <a:rPr kumimoji="0" lang="lv-LV" sz="23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 un liftiem</a:t>
            </a:r>
          </a:p>
          <a:p>
            <a:pPr marL="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lv-LV" sz="23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Uzbrauktuves</a:t>
            </a:r>
            <a:r>
              <a:rPr kumimoji="0" lang="lv-LV" sz="23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pacēlāji un lifti jānodrošina, ja tehniski iespējami, lai atvieglotu pārvietošanos cilvēkiem ar funkcionāliem traucējumiem.</a:t>
            </a:r>
          </a:p>
          <a:p>
            <a:pPr marL="0" marR="0" lvl="0" indent="0" algn="l" defTabSz="914400" rtl="0" eaLnBrk="1" fontAlgn="auto" latinLnBrk="0" hangingPunct="1">
              <a:lnSpc>
                <a:spcPct val="120000"/>
              </a:lnSpc>
              <a:spcBef>
                <a:spcPts val="2500"/>
              </a:spcBef>
              <a:spcAft>
                <a:spcPts val="0"/>
              </a:spcAft>
              <a:buClrTx/>
              <a:buSzTx/>
              <a:buFont typeface="Arial" panose="020B0604020202020204" pitchFamily="34" charset="0"/>
              <a:buNone/>
              <a:tabLst/>
              <a:defRPr/>
            </a:pPr>
            <a:r>
              <a:rPr kumimoji="0" lang="lv-LV" sz="2300" b="1" i="0" u="none" strike="noStrike" kern="1200" cap="none" spc="0" normalizeH="0" baseline="0" noProof="0" dirty="0" err="1">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Kontrastmarķējums</a:t>
            </a:r>
            <a:r>
              <a:rPr kumimoji="0" lang="lv-LV" sz="23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 un apgaismojums</a:t>
            </a:r>
          </a:p>
          <a:p>
            <a:pPr marL="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lv-LV" sz="23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Skaidrs </a:t>
            </a:r>
            <a:r>
              <a:rPr kumimoji="0" lang="lv-LV" sz="23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kontrastmarķējums</a:t>
            </a:r>
            <a:r>
              <a:rPr kumimoji="0" lang="lv-LV" sz="23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un avārijas apgaismojums palīdz orientēties un nodrošina drošību pat elektroapgādes pārtraukuma gadījumā.</a:t>
            </a:r>
          </a:p>
          <a:p>
            <a:pPr marL="0" marR="0" lvl="0" indent="0" algn="l" defTabSz="914400" rtl="0" eaLnBrk="1" fontAlgn="auto" latinLnBrk="0" hangingPunct="1">
              <a:lnSpc>
                <a:spcPct val="120000"/>
              </a:lnSpc>
              <a:spcBef>
                <a:spcPts val="2500"/>
              </a:spcBef>
              <a:spcAft>
                <a:spcPts val="0"/>
              </a:spcAft>
              <a:buClrTx/>
              <a:buSzTx/>
              <a:buFont typeface="Arial" panose="020B0604020202020204" pitchFamily="34" charset="0"/>
              <a:buNone/>
              <a:tabLst/>
              <a:defRPr/>
            </a:pPr>
            <a:r>
              <a:rPr kumimoji="0" lang="lv-LV" sz="23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Viegla durvju atvēršana</a:t>
            </a:r>
          </a:p>
          <a:p>
            <a:pPr marL="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lv-LV" sz="23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Durvīm jābūt viegli atveramām bez lieka spēka, vēlams ar automātisko mehānismu, lai nodrošinātu ērtu piekļuvi visiem lietotājiem.</a:t>
            </a:r>
          </a:p>
          <a:p>
            <a:endParaRPr lang="lv-LV" dirty="0"/>
          </a:p>
        </p:txBody>
      </p:sp>
      <p:sp>
        <p:nvSpPr>
          <p:cNvPr id="4" name="Slide Number Placeholder 3">
            <a:extLst>
              <a:ext uri="{FF2B5EF4-FFF2-40B4-BE49-F238E27FC236}">
                <a16:creationId xmlns:a16="http://schemas.microsoft.com/office/drawing/2014/main" id="{0AC3FBCF-1F4F-4AD3-99B1-F38F28AE0DF5}"/>
              </a:ext>
            </a:extLst>
          </p:cNvPr>
          <p:cNvSpPr>
            <a:spLocks noGrp="1"/>
          </p:cNvSpPr>
          <p:nvPr>
            <p:ph type="sldNum" sz="quarter" idx="12"/>
          </p:nvPr>
        </p:nvSpPr>
        <p:spPr>
          <a:xfrm>
            <a:off x="8135223" y="5965582"/>
            <a:ext cx="2591753" cy="345178"/>
          </a:xfrm>
        </p:spPr>
        <p:txBody>
          <a:bodyPr/>
          <a:lstStyle/>
          <a:p>
            <a:fld id="{20160BDD-CFBA-4672-AA56-88CFF53ED92E}" type="slidenum">
              <a:rPr lang="lv-LV" smtClean="0"/>
              <a:t>5</a:t>
            </a:fld>
            <a:endParaRPr lang="lv-LV"/>
          </a:p>
        </p:txBody>
      </p:sp>
      <p:pic>
        <p:nvPicPr>
          <p:cNvPr id="5" name="Picture 4" descr="patvertnes ārpuse, kas ir aprīkota ar pandusu un margām. ">
            <a:extLst>
              <a:ext uri="{FF2B5EF4-FFF2-40B4-BE49-F238E27FC236}">
                <a16:creationId xmlns:a16="http://schemas.microsoft.com/office/drawing/2014/main" id="{B7B25FE3-DD02-4FE3-AD0F-5A0771C2712C}"/>
              </a:ext>
            </a:extLst>
          </p:cNvPr>
          <p:cNvPicPr>
            <a:picLocks noChangeAspect="1"/>
          </p:cNvPicPr>
          <p:nvPr/>
        </p:nvPicPr>
        <p:blipFill>
          <a:blip r:embed="rId3"/>
          <a:stretch>
            <a:fillRect/>
          </a:stretch>
        </p:blipFill>
        <p:spPr>
          <a:xfrm>
            <a:off x="7274442" y="4589227"/>
            <a:ext cx="4313314" cy="1864278"/>
          </a:xfrm>
          <a:prstGeom prst="rect">
            <a:avLst/>
          </a:prstGeom>
        </p:spPr>
      </p:pic>
      <p:pic>
        <p:nvPicPr>
          <p:cNvPr id="6" name="Picture 5" descr="attēlā redzama lēzena uzbrauktuve ar margām, kas nodrošina patstāvīgu iekļūšanu patvertnē cilvēkam riteņkrēslā. ">
            <a:extLst>
              <a:ext uri="{FF2B5EF4-FFF2-40B4-BE49-F238E27FC236}">
                <a16:creationId xmlns:a16="http://schemas.microsoft.com/office/drawing/2014/main" id="{775353E8-65FF-416E-9E07-FE2BF1E1A527}"/>
              </a:ext>
            </a:extLst>
          </p:cNvPr>
          <p:cNvPicPr>
            <a:picLocks noChangeAspect="1"/>
          </p:cNvPicPr>
          <p:nvPr/>
        </p:nvPicPr>
        <p:blipFill>
          <a:blip r:embed="rId4"/>
          <a:stretch>
            <a:fillRect/>
          </a:stretch>
        </p:blipFill>
        <p:spPr>
          <a:xfrm>
            <a:off x="9493250" y="505732"/>
            <a:ext cx="2182105" cy="2911343"/>
          </a:xfrm>
          <a:prstGeom prst="rect">
            <a:avLst/>
          </a:prstGeom>
        </p:spPr>
      </p:pic>
      <p:pic>
        <p:nvPicPr>
          <p:cNvPr id="7" name="Picture 6" descr="attēlā ir patvertnes koridors ar dzeltenu taktilu vadlīniju pie durvīm.">
            <a:extLst>
              <a:ext uri="{FF2B5EF4-FFF2-40B4-BE49-F238E27FC236}">
                <a16:creationId xmlns:a16="http://schemas.microsoft.com/office/drawing/2014/main" id="{C24C7B0F-6399-4691-ACF2-E79435D9E3CD}"/>
              </a:ext>
            </a:extLst>
          </p:cNvPr>
          <p:cNvPicPr>
            <a:picLocks noChangeAspect="1"/>
          </p:cNvPicPr>
          <p:nvPr/>
        </p:nvPicPr>
        <p:blipFill>
          <a:blip r:embed="rId5"/>
          <a:stretch>
            <a:fillRect/>
          </a:stretch>
        </p:blipFill>
        <p:spPr>
          <a:xfrm>
            <a:off x="7664450" y="2543477"/>
            <a:ext cx="3270647" cy="2026065"/>
          </a:xfrm>
          <a:prstGeom prst="rect">
            <a:avLst/>
          </a:prstGeom>
        </p:spPr>
      </p:pic>
    </p:spTree>
    <p:extLst>
      <p:ext uri="{BB962C8B-B14F-4D97-AF65-F5344CB8AC3E}">
        <p14:creationId xmlns:p14="http://schemas.microsoft.com/office/powerpoint/2010/main" val="2803581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A9CEF82-7C00-4934-9D4C-26F7C843D91D}"/>
              </a:ext>
            </a:extLst>
          </p:cNvPr>
          <p:cNvSpPr>
            <a:spLocks noGrp="1"/>
          </p:cNvSpPr>
          <p:nvPr>
            <p:ph type="ctrTitle"/>
          </p:nvPr>
        </p:nvSpPr>
        <p:spPr>
          <a:xfrm>
            <a:off x="2178050" y="353172"/>
            <a:ext cx="9067800" cy="609600"/>
          </a:xfrm>
        </p:spPr>
        <p:txBody>
          <a:bodyPr>
            <a:noAutofit/>
          </a:bodyPr>
          <a:lstStyle/>
          <a:p>
            <a:pPr>
              <a:spcAft>
                <a:spcPts val="600"/>
              </a:spcAft>
            </a:pPr>
            <a:r>
              <a:rPr lang="lv-LV" sz="3600" b="1" kern="100" dirty="0">
                <a:effectLst/>
                <a:latin typeface="+mn-lt"/>
                <a:ea typeface="Calibri" panose="020F0502020204030204" pitchFamily="34" charset="0"/>
                <a:cs typeface="Arial" panose="020B0604020202020204" pitchFamily="34" charset="0"/>
              </a:rPr>
              <a:t>Ieeja un izeja lietošanai ar līdzcilvēku atbalstu</a:t>
            </a:r>
            <a:endParaRPr lang="lv-LV" sz="3600" dirty="0">
              <a:latin typeface="+mn-lt"/>
            </a:endParaRPr>
          </a:p>
        </p:txBody>
      </p:sp>
      <p:sp>
        <p:nvSpPr>
          <p:cNvPr id="3" name="Apakšvirsraksts 2">
            <a:extLst>
              <a:ext uri="{FF2B5EF4-FFF2-40B4-BE49-F238E27FC236}">
                <a16:creationId xmlns:a16="http://schemas.microsoft.com/office/drawing/2014/main" id="{DB7F3857-A939-439E-BA94-7870143F362C}"/>
              </a:ext>
            </a:extLst>
          </p:cNvPr>
          <p:cNvSpPr>
            <a:spLocks noGrp="1"/>
          </p:cNvSpPr>
          <p:nvPr>
            <p:ph type="subTitle" idx="1"/>
          </p:nvPr>
        </p:nvSpPr>
        <p:spPr/>
        <p:txBody>
          <a:bodyPr/>
          <a:lstStyle/>
          <a:p>
            <a:endParaRPr lang="lv-LV" dirty="0"/>
          </a:p>
        </p:txBody>
      </p:sp>
      <p:sp>
        <p:nvSpPr>
          <p:cNvPr id="4" name="Slaida numura vietturis 3">
            <a:extLst>
              <a:ext uri="{FF2B5EF4-FFF2-40B4-BE49-F238E27FC236}">
                <a16:creationId xmlns:a16="http://schemas.microsoft.com/office/drawing/2014/main" id="{22DFA75F-DD56-4FE9-8112-6C303D0982EF}"/>
              </a:ext>
            </a:extLst>
          </p:cNvPr>
          <p:cNvSpPr>
            <a:spLocks noGrp="1"/>
          </p:cNvSpPr>
          <p:nvPr>
            <p:ph type="sldNum" sz="quarter" idx="12"/>
          </p:nvPr>
        </p:nvSpPr>
        <p:spPr/>
        <p:txBody>
          <a:bodyPr/>
          <a:lstStyle/>
          <a:p>
            <a:fld id="{20160BDD-CFBA-4672-AA56-88CFF53ED92E}" type="slidenum">
              <a:rPr lang="lv-LV" smtClean="0"/>
              <a:t>6</a:t>
            </a:fld>
            <a:endParaRPr lang="lv-LV"/>
          </a:p>
        </p:txBody>
      </p:sp>
      <p:graphicFrame>
        <p:nvGraphicFramePr>
          <p:cNvPr id="5" name="Tabula 4">
            <a:extLst>
              <a:ext uri="{FF2B5EF4-FFF2-40B4-BE49-F238E27FC236}">
                <a16:creationId xmlns:a16="http://schemas.microsoft.com/office/drawing/2014/main" id="{0F985A5C-0C7C-4E85-86C8-9D53C49A62D4}"/>
              </a:ext>
            </a:extLst>
          </p:cNvPr>
          <p:cNvGraphicFramePr>
            <a:graphicFrameLocks noGrp="1"/>
          </p:cNvGraphicFramePr>
          <p:nvPr>
            <p:extLst>
              <p:ext uri="{D42A27DB-BD31-4B8C-83A1-F6EECF244321}">
                <p14:modId xmlns:p14="http://schemas.microsoft.com/office/powerpoint/2010/main" val="1991974627"/>
              </p:ext>
            </p:extLst>
          </p:nvPr>
        </p:nvGraphicFramePr>
        <p:xfrm>
          <a:off x="552847" y="1075760"/>
          <a:ext cx="7177087" cy="5357244"/>
        </p:xfrm>
        <a:graphic>
          <a:graphicData uri="http://schemas.openxmlformats.org/drawingml/2006/table">
            <a:tbl>
              <a:tblPr/>
              <a:tblGrid>
                <a:gridCol w="7177087">
                  <a:extLst>
                    <a:ext uri="{9D8B030D-6E8A-4147-A177-3AD203B41FA5}">
                      <a16:colId xmlns:a16="http://schemas.microsoft.com/office/drawing/2014/main" val="1454871056"/>
                    </a:ext>
                  </a:extLst>
                </a:gridCol>
              </a:tblGrid>
              <a:tr h="4640797">
                <a:tc>
                  <a:txBody>
                    <a:bodyPr/>
                    <a:lstStyle/>
                    <a:p>
                      <a:pPr fontAlgn="t">
                        <a:lnSpc>
                          <a:spcPct val="108000"/>
                        </a:lnSpc>
                        <a:spcBef>
                          <a:spcPts val="600"/>
                        </a:spcBef>
                      </a:pPr>
                      <a:r>
                        <a:rPr lang="lv-LV" sz="2000" b="1" i="0" dirty="0">
                          <a:solidFill>
                            <a:schemeClr val="accent1">
                              <a:lumMod val="75000"/>
                            </a:schemeClr>
                          </a:solidFill>
                          <a:effectLst/>
                          <a:latin typeface="Segoe UI" panose="020B0502040204020203" pitchFamily="34" charset="0"/>
                        </a:rPr>
                        <a:t>Droša līdzcilvēku palīdzība</a:t>
                      </a:r>
                    </a:p>
                    <a:p>
                      <a:pPr fontAlgn="t">
                        <a:lnSpc>
                          <a:spcPct val="108000"/>
                        </a:lnSpc>
                        <a:spcBef>
                          <a:spcPts val="600"/>
                        </a:spcBef>
                      </a:pPr>
                      <a:r>
                        <a:rPr lang="lv-LV" sz="2000" b="0" i="0" dirty="0">
                          <a:effectLst/>
                          <a:latin typeface="Segoe UI" panose="020B0502040204020203" pitchFamily="34" charset="0"/>
                        </a:rPr>
                        <a:t>Nodrošināt drošu atbalstu personām, kuras patstāvīgi nevar sasniegt patvertni, ir būtiski ārkārtas situācijās.</a:t>
                      </a:r>
                    </a:p>
                    <a:p>
                      <a:pPr fontAlgn="t">
                        <a:lnSpc>
                          <a:spcPct val="108000"/>
                        </a:lnSpc>
                        <a:spcBef>
                          <a:spcPts val="600"/>
                        </a:spcBef>
                      </a:pPr>
                      <a:r>
                        <a:rPr lang="lv-LV" sz="2000" b="1" i="0" dirty="0">
                          <a:solidFill>
                            <a:schemeClr val="accent1">
                              <a:lumMod val="75000"/>
                            </a:schemeClr>
                          </a:solidFill>
                          <a:effectLst/>
                          <a:latin typeface="Segoe UI" panose="020B0502040204020203" pitchFamily="34" charset="0"/>
                        </a:rPr>
                        <a:t>Evakuācijas aprīkojums</a:t>
                      </a:r>
                    </a:p>
                    <a:p>
                      <a:pPr fontAlgn="t">
                        <a:lnSpc>
                          <a:spcPct val="108000"/>
                        </a:lnSpc>
                        <a:spcBef>
                          <a:spcPts val="600"/>
                        </a:spcBef>
                      </a:pPr>
                      <a:r>
                        <a:rPr lang="lv-LV" sz="2000" b="0" i="0" dirty="0">
                          <a:effectLst/>
                          <a:latin typeface="Segoe UI" panose="020B0502040204020203" pitchFamily="34" charset="0"/>
                        </a:rPr>
                        <a:t>Evakuācijas krēsli ir paredzēti pārvietošanai pa kāpnēm; matrači un palagi — horizontālai pārvietošanai.</a:t>
                      </a:r>
                    </a:p>
                    <a:p>
                      <a:pPr fontAlgn="t">
                        <a:lnSpc>
                          <a:spcPct val="108000"/>
                        </a:lnSpc>
                        <a:spcBef>
                          <a:spcPts val="600"/>
                        </a:spcBef>
                      </a:pPr>
                      <a:r>
                        <a:rPr lang="lv-LV" sz="2000" b="1" i="0" dirty="0">
                          <a:solidFill>
                            <a:schemeClr val="accent1">
                              <a:lumMod val="75000"/>
                            </a:schemeClr>
                          </a:solidFill>
                          <a:effectLst/>
                          <a:latin typeface="Segoe UI" panose="020B0502040204020203" pitchFamily="34" charset="0"/>
                        </a:rPr>
                        <a:t>Drošības principi</a:t>
                      </a:r>
                    </a:p>
                    <a:p>
                      <a:pPr fontAlgn="t">
                        <a:lnSpc>
                          <a:spcPct val="108000"/>
                        </a:lnSpc>
                        <a:spcBef>
                          <a:spcPts val="600"/>
                        </a:spcBef>
                      </a:pPr>
                      <a:r>
                        <a:rPr lang="lv-LV" sz="2000" b="0" i="0" dirty="0">
                          <a:effectLst/>
                          <a:latin typeface="Segoe UI" panose="020B0502040204020203" pitchFamily="34" charset="0"/>
                        </a:rPr>
                        <a:t>Stabilitāte, nepārtraukta saziņa un vienmērīgas kustības ir būtiskas drošai evakuācijai.</a:t>
                      </a:r>
                    </a:p>
                    <a:p>
                      <a:pPr fontAlgn="t">
                        <a:lnSpc>
                          <a:spcPct val="108000"/>
                        </a:lnSpc>
                        <a:spcBef>
                          <a:spcPts val="600"/>
                        </a:spcBef>
                      </a:pPr>
                      <a:r>
                        <a:rPr lang="lv-LV" sz="2000" b="1" i="0" dirty="0">
                          <a:solidFill>
                            <a:schemeClr val="accent1">
                              <a:lumMod val="75000"/>
                            </a:schemeClr>
                          </a:solidFill>
                          <a:effectLst/>
                          <a:latin typeface="Segoe UI" panose="020B0502040204020203" pitchFamily="34" charset="0"/>
                        </a:rPr>
                        <a:t>Kāpurķēžu pacēlāju ierobežojumi</a:t>
                      </a:r>
                    </a:p>
                    <a:p>
                      <a:pPr fontAlgn="t">
                        <a:lnSpc>
                          <a:spcPct val="108000"/>
                        </a:lnSpc>
                        <a:spcBef>
                          <a:spcPts val="600"/>
                        </a:spcBef>
                      </a:pPr>
                      <a:r>
                        <a:rPr lang="lv-LV" sz="2000" b="0" i="0" dirty="0">
                          <a:effectLst/>
                          <a:latin typeface="Segoe UI" panose="020B0502040204020203" pitchFamily="34" charset="0"/>
                        </a:rPr>
                        <a:t>Kāpurķēžu pacēlāji nav ieteicami ārkārtas situācijās, jo to lietošana prasa īpašas prasmes un tie ir atkarīgi no elektroapgādes.</a:t>
                      </a:r>
                    </a:p>
                  </a:txBody>
                  <a:tcP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266895817"/>
                  </a:ext>
                </a:extLst>
              </a:tr>
              <a:tr h="453012">
                <a:tc>
                  <a:txBody>
                    <a:bodyPr/>
                    <a:lstStyle/>
                    <a:p>
                      <a:endParaRPr lang="lv-LV" dirty="0"/>
                    </a:p>
                  </a:txBody>
                  <a:tcPr>
                    <a:lnT w="6350" cap="flat" cmpd="sng" algn="ctr">
                      <a:solidFill>
                        <a:srgbClr val="E6E6E6"/>
                      </a:solidFill>
                      <a:prstDash val="solid"/>
                      <a:round/>
                      <a:headEnd type="none" w="med" len="med"/>
                      <a:tailEnd type="none" w="med" len="med"/>
                    </a:lnT>
                  </a:tcPr>
                </a:tc>
                <a:extLst>
                  <a:ext uri="{0D108BD9-81ED-4DB2-BD59-A6C34878D82A}">
                    <a16:rowId xmlns:a16="http://schemas.microsoft.com/office/drawing/2014/main" val="494838334"/>
                  </a:ext>
                </a:extLst>
              </a:tr>
            </a:tbl>
          </a:graphicData>
        </a:graphic>
      </p:graphicFrame>
      <p:pic>
        <p:nvPicPr>
          <p:cNvPr id="6" name="Attēls 5" descr="evakuācijas krēsls">
            <a:extLst>
              <a:ext uri="{FF2B5EF4-FFF2-40B4-BE49-F238E27FC236}">
                <a16:creationId xmlns:a16="http://schemas.microsoft.com/office/drawing/2014/main" id="{AF59FA38-DC54-49D7-A481-DA3F50403DD0}"/>
              </a:ext>
            </a:extLst>
          </p:cNvPr>
          <p:cNvPicPr/>
          <p:nvPr/>
        </p:nvPicPr>
        <p:blipFill>
          <a:blip r:embed="rId3"/>
          <a:stretch>
            <a:fillRect/>
          </a:stretch>
        </p:blipFill>
        <p:spPr>
          <a:xfrm>
            <a:off x="7897495" y="1362720"/>
            <a:ext cx="1438910" cy="2447925"/>
          </a:xfrm>
          <a:prstGeom prst="rect">
            <a:avLst/>
          </a:prstGeom>
        </p:spPr>
      </p:pic>
      <p:pic>
        <p:nvPicPr>
          <p:cNvPr id="7" name="Attēls 6" descr="evakuācijas matracis dzeltenā krāsā.">
            <a:extLst>
              <a:ext uri="{FF2B5EF4-FFF2-40B4-BE49-F238E27FC236}">
                <a16:creationId xmlns:a16="http://schemas.microsoft.com/office/drawing/2014/main" id="{2CF59ECD-C517-4F89-917A-D7B1DFAF5062}"/>
              </a:ext>
            </a:extLst>
          </p:cNvPr>
          <p:cNvPicPr/>
          <p:nvPr/>
        </p:nvPicPr>
        <p:blipFill rotWithShape="1">
          <a:blip r:embed="rId4" cstate="print">
            <a:extLst>
              <a:ext uri="{28A0092B-C50C-407E-A947-70E740481C1C}">
                <a14:useLocalDpi xmlns:a14="http://schemas.microsoft.com/office/drawing/2010/main" val="0"/>
              </a:ext>
            </a:extLst>
          </a:blip>
          <a:srcRect l="8844" t="12769" r="5864" b="15474"/>
          <a:stretch/>
        </p:blipFill>
        <p:spPr bwMode="auto">
          <a:xfrm>
            <a:off x="7536974" y="4883038"/>
            <a:ext cx="1833880" cy="1247140"/>
          </a:xfrm>
          <a:prstGeom prst="rect">
            <a:avLst/>
          </a:prstGeom>
          <a:noFill/>
          <a:ln>
            <a:noFill/>
          </a:ln>
          <a:extLst>
            <a:ext uri="{53640926-AAD7-44D8-BBD7-CCE9431645EC}">
              <a14:shadowObscured xmlns:a14="http://schemas.microsoft.com/office/drawing/2010/main"/>
            </a:ext>
          </a:extLst>
        </p:spPr>
      </p:pic>
      <p:pic>
        <p:nvPicPr>
          <p:cNvPr id="8" name="Attēls 7" descr="evakuācijas matrača soma zaļā krāsā">
            <a:extLst>
              <a:ext uri="{FF2B5EF4-FFF2-40B4-BE49-F238E27FC236}">
                <a16:creationId xmlns:a16="http://schemas.microsoft.com/office/drawing/2014/main" id="{1C682BC5-643C-4490-A9E1-3C0BD3B5DB7F}"/>
              </a:ext>
            </a:extLst>
          </p:cNvPr>
          <p:cNvPicPr/>
          <p:nvPr/>
        </p:nvPicPr>
        <p:blipFill rotWithShape="1">
          <a:blip r:embed="rId5" cstate="print">
            <a:extLst>
              <a:ext uri="{28A0092B-C50C-407E-A947-70E740481C1C}">
                <a14:useLocalDpi xmlns:a14="http://schemas.microsoft.com/office/drawing/2010/main" val="0"/>
              </a:ext>
            </a:extLst>
          </a:blip>
          <a:srcRect l="8722" t="24534" r="17970"/>
          <a:stretch/>
        </p:blipFill>
        <p:spPr bwMode="auto">
          <a:xfrm>
            <a:off x="9364028" y="3754382"/>
            <a:ext cx="1685925" cy="17354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4828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B46E57B-C84C-42FE-A28E-6F4FB2468724}"/>
              </a:ext>
            </a:extLst>
          </p:cNvPr>
          <p:cNvSpPr>
            <a:spLocks noGrp="1"/>
          </p:cNvSpPr>
          <p:nvPr>
            <p:ph type="ctrTitle"/>
          </p:nvPr>
        </p:nvSpPr>
        <p:spPr>
          <a:xfrm>
            <a:off x="1439863" y="422275"/>
            <a:ext cx="8639175" cy="609940"/>
          </a:xfrm>
        </p:spPr>
        <p:txBody>
          <a:bodyPr>
            <a:normAutofit/>
          </a:bodyPr>
          <a:lstStyle/>
          <a:p>
            <a:r>
              <a:rPr kumimoji="0" lang="en-US" sz="3600" b="1" i="0" u="none" strike="noStrike" kern="1200" cap="none" spc="0" normalizeH="0" baseline="0" noProof="0" dirty="0">
                <a:ln>
                  <a:noFill/>
                </a:ln>
                <a:solidFill>
                  <a:srgbClr val="000000"/>
                </a:solidFill>
                <a:effectLst/>
                <a:uLnTx/>
                <a:uFillTx/>
                <a:latin typeface="+mn-lt"/>
                <a:ea typeface="+mj-ea"/>
                <a:cs typeface="Biome" panose="020B0503030204020804" pitchFamily="34" charset="0"/>
              </a:rPr>
              <a:t>Sanitārtehnisko </a:t>
            </a:r>
            <a:r>
              <a:rPr kumimoji="0" lang="en-US" sz="3600" b="1" i="0" u="none" strike="noStrike" kern="1200" cap="none" spc="0" normalizeH="0" baseline="0" noProof="0" dirty="0" err="1">
                <a:ln>
                  <a:noFill/>
                </a:ln>
                <a:solidFill>
                  <a:srgbClr val="000000"/>
                </a:solidFill>
                <a:effectLst/>
                <a:uLnTx/>
                <a:uFillTx/>
                <a:latin typeface="+mn-lt"/>
                <a:ea typeface="+mj-ea"/>
                <a:cs typeface="Biome" panose="020B0503030204020804" pitchFamily="34" charset="0"/>
              </a:rPr>
              <a:t>telpu</a:t>
            </a:r>
            <a:r>
              <a:rPr kumimoji="0" lang="en-US" sz="3600" b="1" i="0" u="none" strike="noStrike" kern="1200" cap="none" spc="0" normalizeH="0" baseline="0" noProof="0" dirty="0">
                <a:ln>
                  <a:noFill/>
                </a:ln>
                <a:solidFill>
                  <a:srgbClr val="000000"/>
                </a:solidFill>
                <a:effectLst/>
                <a:uLnTx/>
                <a:uFillTx/>
                <a:latin typeface="+mn-lt"/>
                <a:ea typeface="+mj-ea"/>
                <a:cs typeface="Biome" panose="020B0503030204020804" pitchFamily="34" charset="0"/>
              </a:rPr>
              <a:t> </a:t>
            </a:r>
            <a:r>
              <a:rPr kumimoji="0" lang="en-US" sz="3600" b="1" i="0" u="none" strike="noStrike" kern="1200" cap="none" spc="0" normalizeH="0" baseline="0" noProof="0" dirty="0" err="1">
                <a:ln>
                  <a:noFill/>
                </a:ln>
                <a:solidFill>
                  <a:srgbClr val="000000"/>
                </a:solidFill>
                <a:effectLst/>
                <a:uLnTx/>
                <a:uFillTx/>
                <a:latin typeface="+mn-lt"/>
                <a:ea typeface="+mj-ea"/>
                <a:cs typeface="Biome" panose="020B0503030204020804" pitchFamily="34" charset="0"/>
              </a:rPr>
              <a:t>piekļūstamība</a:t>
            </a:r>
            <a:endParaRPr lang="lv-LV" sz="3600" b="1" dirty="0">
              <a:latin typeface="+mn-lt"/>
            </a:endParaRPr>
          </a:p>
        </p:txBody>
      </p:sp>
      <p:sp>
        <p:nvSpPr>
          <p:cNvPr id="4" name="Slaida numura vietturis 3">
            <a:extLst>
              <a:ext uri="{FF2B5EF4-FFF2-40B4-BE49-F238E27FC236}">
                <a16:creationId xmlns:a16="http://schemas.microsoft.com/office/drawing/2014/main" id="{B3C6BBAE-95A1-442E-83FC-0AA452422250}"/>
              </a:ext>
            </a:extLst>
          </p:cNvPr>
          <p:cNvSpPr>
            <a:spLocks noGrp="1"/>
          </p:cNvSpPr>
          <p:nvPr>
            <p:ph type="sldNum" sz="quarter" idx="12"/>
          </p:nvPr>
        </p:nvSpPr>
        <p:spPr/>
        <p:txBody>
          <a:bodyPr/>
          <a:lstStyle/>
          <a:p>
            <a:fld id="{20160BDD-CFBA-4672-AA56-88CFF53ED92E}" type="slidenum">
              <a:rPr lang="lv-LV" smtClean="0"/>
              <a:t>7</a:t>
            </a:fld>
            <a:endParaRPr lang="lv-LV"/>
          </a:p>
        </p:txBody>
      </p:sp>
      <p:sp>
        <p:nvSpPr>
          <p:cNvPr id="5" name="Content Placeholder 3">
            <a:extLst>
              <a:ext uri="{FF2B5EF4-FFF2-40B4-BE49-F238E27FC236}">
                <a16:creationId xmlns:a16="http://schemas.microsoft.com/office/drawing/2014/main" id="{BB2E0C4F-5246-4EF2-B410-A7CF68BB199A}"/>
              </a:ext>
            </a:extLst>
          </p:cNvPr>
          <p:cNvSpPr txBox="1">
            <a:spLocks/>
          </p:cNvSpPr>
          <p:nvPr>
            <p:extLst>
              <p:ext uri="{E7BDC344-281C-4309-B0C6-D0EE65EED2A8}">
                <p202:designPr xmlns="" xmlns:p202="http://schemas.microsoft.com/office/powerpoint/2020/02/main">
                  <p202:designTagLst>
                    <p202:designTag name="ARCH:1:CLS" val="InformationBlock"/>
                    <p202:designTag name="ARCH:1:VSVAR" val="TitledTextBox"/>
                  </p202:designTagLst>
                </p202:designPr>
              </p:ext>
            </p:extLst>
          </p:nvPr>
        </p:nvSpPr>
        <p:spPr>
          <a:xfrm>
            <a:off x="381000" y="1315038"/>
            <a:ext cx="10345976" cy="503924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400" b="0" i="0" kern="1200">
                <a:solidFill>
                  <a:schemeClr val="tx1"/>
                </a:solidFill>
                <a:latin typeface="+mn-lt"/>
                <a:ea typeface="+mn-ea"/>
                <a:cs typeface="Segoe UI" panose="020B0502040204020203" pitchFamily="34" charset="0"/>
              </a:defRPr>
            </a:lvl1pPr>
            <a:lvl2pPr marL="2286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mn-lt"/>
                <a:ea typeface="+mn-ea"/>
                <a:cs typeface="Segoe UI" panose="020B0502040204020203" pitchFamily="34" charset="0"/>
              </a:defRPr>
            </a:lvl2pPr>
            <a:lvl3pPr marL="4572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mn-lt"/>
                <a:ea typeface="+mn-ea"/>
                <a:cs typeface="Segoe UI" panose="020B0502040204020203" pitchFamily="34" charset="0"/>
              </a:defRPr>
            </a:lvl3pPr>
            <a:lvl4pPr marL="6858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mn-lt"/>
                <a:ea typeface="+mn-ea"/>
                <a:cs typeface="Segoe UI" panose="020B0502040204020203" pitchFamily="34" charset="0"/>
              </a:defRPr>
            </a:lvl4pPr>
            <a:lvl5pPr marL="9144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2500"/>
              </a:spcBef>
              <a:spcAft>
                <a:spcPts val="0"/>
              </a:spcAft>
              <a:buClrTx/>
              <a:buSzTx/>
              <a:buFont typeface="Arial" panose="020B0604020202020204" pitchFamily="34" charset="0"/>
              <a:buNone/>
              <a:tabLst/>
              <a:defRPr/>
            </a:pPr>
            <a:r>
              <a:rPr kumimoji="0" lang="lv-LV" sz="24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Pietiekama </a:t>
            </a:r>
            <a:r>
              <a:rPr kumimoji="0" lang="lv-LV" sz="2400" b="1" i="0" u="none" strike="noStrike" kern="1200" cap="none" spc="0" normalizeH="0" baseline="0" noProof="0" dirty="0" err="1">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piekļūstamība</a:t>
            </a:r>
            <a:endParaRPr kumimoji="0" lang="lv-LV" sz="24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lv-LV"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Sanitārtehniskajām telpām jābūt pietiekami plašām, lai </a:t>
            </a:r>
            <a:r>
              <a:rPr kumimoji="0" lang="lv-LV" sz="24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riteņkrēsla</a:t>
            </a:r>
            <a:r>
              <a:rPr kumimoji="0" lang="lv-LV"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lietotājs varētu ērti iekļūt un apgriezties 150 cm diametrā,</a:t>
            </a:r>
            <a:r>
              <a:rPr kumimoji="0" lang="lv-LV" sz="2400" b="0" i="0" u="none" strike="noStrike" kern="1200" cap="none" spc="0" normalizeH="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bez sliekšņiem.</a:t>
            </a:r>
            <a:endParaRPr kumimoji="0" lang="lv-LV"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20000"/>
              </a:lnSpc>
              <a:spcBef>
                <a:spcPts val="2500"/>
              </a:spcBef>
              <a:spcAft>
                <a:spcPts val="0"/>
              </a:spcAft>
              <a:buClrTx/>
              <a:buSzTx/>
              <a:buFont typeface="Arial" panose="020B0604020202020204" pitchFamily="34" charset="0"/>
              <a:buNone/>
              <a:tabLst/>
              <a:defRPr/>
            </a:pPr>
            <a:r>
              <a:rPr kumimoji="0" lang="lv-LV" sz="24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Drošības un komforta aprīkojums</a:t>
            </a:r>
          </a:p>
          <a:p>
            <a:pPr marL="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lv-LV"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Tualetēm jābūt ar atbalsta margām, paaugstinātu sēdekli un neslīdošu grīdu, lai nodrošinātu lietotāju drošību un ērtības.</a:t>
            </a:r>
          </a:p>
          <a:p>
            <a:pPr marL="0" marR="0" lvl="0" indent="0" algn="l" defTabSz="914400" rtl="0" eaLnBrk="1" fontAlgn="auto" latinLnBrk="0" hangingPunct="1">
              <a:lnSpc>
                <a:spcPct val="120000"/>
              </a:lnSpc>
              <a:spcBef>
                <a:spcPts val="2500"/>
              </a:spcBef>
              <a:spcAft>
                <a:spcPts val="0"/>
              </a:spcAft>
              <a:buClrTx/>
              <a:buSzTx/>
              <a:buFont typeface="Arial" panose="020B0604020202020204" pitchFamily="34" charset="0"/>
              <a:buNone/>
              <a:tabLst/>
              <a:defRPr/>
            </a:pPr>
            <a:r>
              <a:rPr kumimoji="0" lang="lv-LV" sz="24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Privātums un bērnu aprūpe</a:t>
            </a:r>
          </a:p>
          <a:p>
            <a:pPr marL="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lv-LV"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Atklātās sanitārtehniskās telpās jānodrošina aizslietņi privātuma saglabāšanai un aprīkojums bērnu aprūpei, piemēram, pārtinamie galdi.</a:t>
            </a:r>
          </a:p>
        </p:txBody>
      </p:sp>
    </p:spTree>
    <p:extLst>
      <p:ext uri="{BB962C8B-B14F-4D97-AF65-F5344CB8AC3E}">
        <p14:creationId xmlns:p14="http://schemas.microsoft.com/office/powerpoint/2010/main" val="59074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AF7D2A2-C81A-42E0-85B9-B8AEA1FCABC6}"/>
              </a:ext>
            </a:extLst>
          </p:cNvPr>
          <p:cNvSpPr>
            <a:spLocks noGrp="1"/>
          </p:cNvSpPr>
          <p:nvPr>
            <p:ph type="ctrTitle"/>
          </p:nvPr>
        </p:nvSpPr>
        <p:spPr>
          <a:xfrm>
            <a:off x="509349" y="233365"/>
            <a:ext cx="8639175" cy="1143340"/>
          </a:xfrm>
        </p:spPr>
        <p:txBody>
          <a:bodyPr>
            <a:normAutofit/>
          </a:bodyPr>
          <a:lstStyle/>
          <a:p>
            <a:pPr algn="l"/>
            <a:r>
              <a:rPr lang="lv-LV" sz="3600" b="1" dirty="0">
                <a:effectLst/>
                <a:latin typeface="+mn-lt"/>
                <a:ea typeface="Times New Roman" panose="02020603050405020304" pitchFamily="18" charset="0"/>
              </a:rPr>
              <a:t>Vizuālā, audio un </a:t>
            </a:r>
            <a:r>
              <a:rPr lang="lv-LV" sz="3600" b="1" dirty="0" err="1">
                <a:effectLst/>
                <a:latin typeface="+mn-lt"/>
                <a:ea typeface="Times New Roman" panose="02020603050405020304" pitchFamily="18" charset="0"/>
              </a:rPr>
              <a:t>taktilā</a:t>
            </a:r>
            <a:r>
              <a:rPr lang="lv-LV" sz="3600" b="1" dirty="0">
                <a:effectLst/>
                <a:latin typeface="+mn-lt"/>
                <a:ea typeface="Times New Roman" panose="02020603050405020304" pitchFamily="18" charset="0"/>
              </a:rPr>
              <a:t> informācija</a:t>
            </a:r>
            <a:endParaRPr lang="lv-LV" sz="3600" dirty="0">
              <a:latin typeface="+mn-lt"/>
            </a:endParaRPr>
          </a:p>
        </p:txBody>
      </p:sp>
      <p:sp>
        <p:nvSpPr>
          <p:cNvPr id="3" name="Apakšvirsraksts 2">
            <a:extLst>
              <a:ext uri="{FF2B5EF4-FFF2-40B4-BE49-F238E27FC236}">
                <a16:creationId xmlns:a16="http://schemas.microsoft.com/office/drawing/2014/main" id="{9A69CE7B-3A08-45D5-B19A-6B80F5108757}"/>
              </a:ext>
            </a:extLst>
          </p:cNvPr>
          <p:cNvSpPr>
            <a:spLocks noGrp="1"/>
          </p:cNvSpPr>
          <p:nvPr>
            <p:ph type="subTitle" idx="1"/>
          </p:nvPr>
        </p:nvSpPr>
        <p:spPr>
          <a:xfrm>
            <a:off x="778351" y="1793874"/>
            <a:ext cx="9400699" cy="4283521"/>
          </a:xfrm>
        </p:spPr>
        <p:txBody>
          <a:bodyPr>
            <a:noAutofit/>
          </a:bodyPr>
          <a:lstStyle/>
          <a:p>
            <a:pPr algn="l"/>
            <a:r>
              <a:rPr lang="lv-LV" sz="2000" b="1" dirty="0">
                <a:solidFill>
                  <a:schemeClr val="accent1">
                    <a:lumMod val="75000"/>
                  </a:schemeClr>
                </a:solidFill>
              </a:rPr>
              <a:t>Daudzveidīga informācija</a:t>
            </a:r>
          </a:p>
          <a:p>
            <a:pPr algn="l"/>
            <a:r>
              <a:rPr lang="lv-LV" sz="2000" dirty="0"/>
              <a:t>Patvertnēs jānodrošina vizuāla, audio un </a:t>
            </a:r>
            <a:r>
              <a:rPr lang="lv-LV" sz="2000" dirty="0" err="1"/>
              <a:t>taktila</a:t>
            </a:r>
            <a:r>
              <a:rPr lang="lv-LV" sz="2000" dirty="0"/>
              <a:t> informācija, lai apmierinātu dažādu cilvēku vajadzības.</a:t>
            </a:r>
          </a:p>
          <a:p>
            <a:pPr algn="l"/>
            <a:r>
              <a:rPr lang="lv-LV" sz="2000" b="1" dirty="0">
                <a:solidFill>
                  <a:schemeClr val="accent1">
                    <a:lumMod val="75000"/>
                  </a:schemeClr>
                </a:solidFill>
              </a:rPr>
              <a:t>Piekļūstamības simbolika</a:t>
            </a:r>
          </a:p>
          <a:p>
            <a:pPr algn="l"/>
            <a:r>
              <a:rPr lang="lv-LV" sz="2000" dirty="0"/>
              <a:t>Patvertnes jāmarķē ar starptautiskajiem </a:t>
            </a:r>
            <a:r>
              <a:rPr lang="lv-LV" sz="2000" dirty="0" err="1"/>
              <a:t>piekļūstamības</a:t>
            </a:r>
            <a:r>
              <a:rPr lang="lv-LV" sz="2000" dirty="0"/>
              <a:t> simboliem, </a:t>
            </a:r>
            <a:r>
              <a:rPr lang="lv-LV" sz="2000" dirty="0" err="1"/>
              <a:t>Braila</a:t>
            </a:r>
            <a:r>
              <a:rPr lang="lv-LV" sz="2000" dirty="0"/>
              <a:t> rakstu un </a:t>
            </a:r>
            <a:r>
              <a:rPr lang="lv-LV" sz="2000" dirty="0" err="1"/>
              <a:t>taktilajām</a:t>
            </a:r>
            <a:r>
              <a:rPr lang="lv-LV" sz="2000" dirty="0"/>
              <a:t> plāksnēm drošībai un orientācijai.</a:t>
            </a:r>
          </a:p>
          <a:p>
            <a:pPr algn="l"/>
            <a:r>
              <a:rPr lang="lv-LV" sz="2000" b="1" dirty="0">
                <a:solidFill>
                  <a:schemeClr val="accent1">
                    <a:lumMod val="75000"/>
                  </a:schemeClr>
                </a:solidFill>
              </a:rPr>
              <a:t>Atbalsta kontaktpunkts</a:t>
            </a:r>
          </a:p>
          <a:p>
            <a:pPr algn="l"/>
            <a:r>
              <a:rPr lang="lv-LV" sz="2000" dirty="0"/>
              <a:t>Patvertnēs jābūt skaidram kontaktpunktam, kur cilvēki var vērsties pēc palīdzības vai papildu informācijas.</a:t>
            </a:r>
          </a:p>
          <a:p>
            <a:pPr algn="l"/>
            <a:r>
              <a:rPr lang="lv-LV" sz="2000" b="1" dirty="0">
                <a:solidFill>
                  <a:schemeClr val="accent1">
                    <a:lumMod val="75000"/>
                  </a:schemeClr>
                </a:solidFill>
              </a:rPr>
              <a:t>Saprotamas norādes</a:t>
            </a:r>
          </a:p>
          <a:p>
            <a:pPr algn="l"/>
            <a:r>
              <a:rPr lang="lv-LV" sz="2000" dirty="0"/>
              <a:t>Vienkāršas un viegli saprotamas norādes un piktogrammas palīdz cilvēkiem ar intelektuālās attīstības traucējumiem orientēties.</a:t>
            </a:r>
          </a:p>
          <a:p>
            <a:pPr algn="l"/>
            <a:endParaRPr lang="lv-LV" sz="2000" dirty="0"/>
          </a:p>
        </p:txBody>
      </p:sp>
      <p:sp>
        <p:nvSpPr>
          <p:cNvPr id="4" name="Slaida numura vietturis 3">
            <a:extLst>
              <a:ext uri="{FF2B5EF4-FFF2-40B4-BE49-F238E27FC236}">
                <a16:creationId xmlns:a16="http://schemas.microsoft.com/office/drawing/2014/main" id="{32695FEE-7D43-44A6-BF6E-CBC7E53B3F95}"/>
              </a:ext>
            </a:extLst>
          </p:cNvPr>
          <p:cNvSpPr>
            <a:spLocks noGrp="1"/>
          </p:cNvSpPr>
          <p:nvPr>
            <p:ph type="sldNum" sz="quarter" idx="12"/>
          </p:nvPr>
        </p:nvSpPr>
        <p:spPr>
          <a:xfrm>
            <a:off x="8121650" y="5904807"/>
            <a:ext cx="2591753" cy="345178"/>
          </a:xfrm>
        </p:spPr>
        <p:txBody>
          <a:bodyPr/>
          <a:lstStyle/>
          <a:p>
            <a:fld id="{20160BDD-CFBA-4672-AA56-88CFF53ED92E}" type="slidenum">
              <a:rPr lang="lv-LV" smtClean="0"/>
              <a:t>8</a:t>
            </a:fld>
            <a:endParaRPr lang="lv-LV" dirty="0"/>
          </a:p>
        </p:txBody>
      </p:sp>
      <p:pic>
        <p:nvPicPr>
          <p:cNvPr id="5" name="Attēls 4" descr="attēlā ir zīme ar uzrakstu &quot;Patvertne&quot;   un zem tā ir uzraksts Braila rakstā. Melni burti uz dzeltena fona.">
            <a:extLst>
              <a:ext uri="{FF2B5EF4-FFF2-40B4-BE49-F238E27FC236}">
                <a16:creationId xmlns:a16="http://schemas.microsoft.com/office/drawing/2014/main" id="{60255E38-BF5C-41DB-927A-905A81D77962}"/>
              </a:ext>
            </a:extLst>
          </p:cNvPr>
          <p:cNvPicPr/>
          <p:nvPr/>
        </p:nvPicPr>
        <p:blipFill rotWithShape="1">
          <a:blip r:embed="rId3" cstate="print">
            <a:extLst>
              <a:ext uri="{28A0092B-C50C-407E-A947-70E740481C1C}">
                <a14:useLocalDpi xmlns:a14="http://schemas.microsoft.com/office/drawing/2010/main" val="0"/>
              </a:ext>
            </a:extLst>
          </a:blip>
          <a:srcRect t="12768" b="20316"/>
          <a:stretch/>
        </p:blipFill>
        <p:spPr bwMode="auto">
          <a:xfrm>
            <a:off x="7816850" y="292589"/>
            <a:ext cx="3505200" cy="15774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1748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2159204-01CC-4552-84FB-C90DDBC0E018}"/>
              </a:ext>
            </a:extLst>
          </p:cNvPr>
          <p:cNvSpPr>
            <a:spLocks noGrp="1"/>
          </p:cNvSpPr>
          <p:nvPr>
            <p:ph type="ctrTitle"/>
          </p:nvPr>
        </p:nvSpPr>
        <p:spPr>
          <a:xfrm>
            <a:off x="1439862" y="129066"/>
            <a:ext cx="8639175" cy="550757"/>
          </a:xfrm>
        </p:spPr>
        <p:txBody>
          <a:bodyPr>
            <a:noAutofit/>
          </a:bodyPr>
          <a:lstStyle/>
          <a:p>
            <a:pPr>
              <a:spcAft>
                <a:spcPts val="600"/>
              </a:spcAft>
            </a:pPr>
            <a:r>
              <a:rPr lang="lv-LV" sz="3600" b="1" kern="0" dirty="0">
                <a:effectLst/>
                <a:latin typeface="+mn-lt"/>
                <a:ea typeface="Times New Roman" panose="02020603050405020304" pitchFamily="18" charset="0"/>
                <a:cs typeface="Arial" panose="020B0604020202020204" pitchFamily="34" charset="0"/>
              </a:rPr>
              <a:t>Informācija par patvertnēm</a:t>
            </a:r>
            <a:endParaRPr lang="lv-LV" sz="3600" dirty="0">
              <a:latin typeface="+mn-lt"/>
            </a:endParaRPr>
          </a:p>
        </p:txBody>
      </p:sp>
      <p:sp>
        <p:nvSpPr>
          <p:cNvPr id="3" name="Apakšvirsraksts 2">
            <a:extLst>
              <a:ext uri="{FF2B5EF4-FFF2-40B4-BE49-F238E27FC236}">
                <a16:creationId xmlns:a16="http://schemas.microsoft.com/office/drawing/2014/main" id="{51EE4B4B-1AA5-45E0-8B97-1C1CFD5C497F}"/>
              </a:ext>
            </a:extLst>
          </p:cNvPr>
          <p:cNvSpPr>
            <a:spLocks noGrp="1"/>
          </p:cNvSpPr>
          <p:nvPr>
            <p:ph type="subTitle" idx="1"/>
          </p:nvPr>
        </p:nvSpPr>
        <p:spPr>
          <a:xfrm>
            <a:off x="501650" y="938107"/>
            <a:ext cx="10744200" cy="5545243"/>
          </a:xfrm>
        </p:spPr>
        <p:txBody>
          <a:bodyPr>
            <a:normAutofit fontScale="40000" lnSpcReduction="20000"/>
          </a:bodyPr>
          <a:lstStyle/>
          <a:p>
            <a:pPr algn="l">
              <a:lnSpc>
                <a:spcPct val="128000"/>
              </a:lnSpc>
              <a:spcBef>
                <a:spcPts val="600"/>
              </a:spcBef>
            </a:pPr>
            <a:r>
              <a:rPr lang="lv-LV" sz="4500" dirty="0">
                <a:latin typeface="Calibri" panose="020F0502020204030204" pitchFamily="34" charset="0"/>
                <a:ea typeface="Calibri" panose="020F0502020204030204" pitchFamily="34" charset="0"/>
                <a:cs typeface="Calibri" panose="020F0502020204030204" pitchFamily="34" charset="0"/>
              </a:rPr>
              <a:t>📱 </a:t>
            </a:r>
            <a:r>
              <a:rPr lang="lv-LV" sz="45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Mobilā lietotne „112 Latvija”</a:t>
            </a:r>
          </a:p>
          <a:p>
            <a:pPr algn="l">
              <a:lnSpc>
                <a:spcPct val="128000"/>
              </a:lnSpc>
              <a:spcBef>
                <a:spcPts val="600"/>
              </a:spcBef>
            </a:pPr>
            <a:r>
              <a:rPr lang="lv-LV" sz="4500" dirty="0">
                <a:latin typeface="Calibri" panose="020F0502020204030204" pitchFamily="34" charset="0"/>
                <a:ea typeface="Calibri" panose="020F0502020204030204" pitchFamily="34" charset="0"/>
                <a:cs typeface="Calibri" panose="020F0502020204030204" pitchFamily="34" charset="0"/>
              </a:rPr>
              <a:t>• Šajā oficiālajā valsts 112 Latvija lietotnē var apskatīt tuvumā esošās patvertnes un citas Latvijas teritorijā atzītas vietas, kurās iespējams patverties ārkārtas situācijā. Lietotnē arī ir karte ar informāciju par patvertnēm un padomi, kā rīkoties ārkārtas gadījumā. </a:t>
            </a:r>
          </a:p>
          <a:p>
            <a:pPr algn="l">
              <a:lnSpc>
                <a:spcPct val="128000"/>
              </a:lnSpc>
              <a:spcBef>
                <a:spcPts val="600"/>
              </a:spcBef>
            </a:pPr>
            <a:r>
              <a:rPr lang="lv-LV" sz="4500" dirty="0">
                <a:latin typeface="Calibri" panose="020F0502020204030204" pitchFamily="34" charset="0"/>
                <a:ea typeface="Calibri" panose="020F0502020204030204" pitchFamily="34" charset="0"/>
                <a:cs typeface="Calibri" panose="020F0502020204030204" pitchFamily="34" charset="0"/>
              </a:rPr>
              <a:t>🌐 </a:t>
            </a:r>
            <a:r>
              <a:rPr lang="lv-LV" sz="45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Tīmekļa vietne www.112.lv</a:t>
            </a:r>
          </a:p>
          <a:p>
            <a:pPr algn="l">
              <a:lnSpc>
                <a:spcPct val="128000"/>
              </a:lnSpc>
              <a:spcBef>
                <a:spcPts val="600"/>
              </a:spcBef>
            </a:pPr>
            <a:r>
              <a:rPr lang="lv-LV" sz="4500" dirty="0">
                <a:latin typeface="Calibri" panose="020F0502020204030204" pitchFamily="34" charset="0"/>
                <a:ea typeface="Calibri" panose="020F0502020204030204" pitchFamily="34" charset="0"/>
                <a:cs typeface="Calibri" panose="020F0502020204030204" pitchFamily="34" charset="0"/>
              </a:rPr>
              <a:t>• Vietnē 112.lv sadaļā „Patvertnes” / karte ir pieejama informācija par Latvijas teritorijā identificētajām patvertnēm un to izvietojumu. </a:t>
            </a:r>
          </a:p>
          <a:p>
            <a:pPr algn="l">
              <a:lnSpc>
                <a:spcPct val="128000"/>
              </a:lnSpc>
              <a:spcBef>
                <a:spcPts val="600"/>
              </a:spcBef>
            </a:pPr>
            <a:r>
              <a:rPr lang="lv-LV" sz="4500" b="1" dirty="0">
                <a:latin typeface="Calibri" panose="020F0502020204030204" pitchFamily="34" charset="0"/>
                <a:ea typeface="Calibri" panose="020F0502020204030204" pitchFamily="34" charset="0"/>
                <a:cs typeface="Calibri" panose="020F0502020204030204" pitchFamily="34" charset="0"/>
              </a:rPr>
              <a:t>📍 </a:t>
            </a:r>
            <a:r>
              <a:rPr lang="lv-LV" sz="45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Vietējās pašvaldību vietnes</a:t>
            </a:r>
          </a:p>
          <a:p>
            <a:pPr algn="l">
              <a:lnSpc>
                <a:spcPct val="128000"/>
              </a:lnSpc>
              <a:spcBef>
                <a:spcPts val="600"/>
              </a:spcBef>
            </a:pPr>
            <a:r>
              <a:rPr lang="lv-LV" sz="4500" dirty="0">
                <a:latin typeface="Calibri" panose="020F0502020204030204" pitchFamily="34" charset="0"/>
                <a:ea typeface="Calibri" panose="020F0502020204030204" pitchFamily="34" charset="0"/>
                <a:cs typeface="Calibri" panose="020F0502020204030204" pitchFamily="34" charset="0"/>
              </a:rPr>
              <a:t>• Dažas pašvaldības (piem., Rīga) ir publicējušas interaktīvu patvertnes karti savās tīmekļa vietnēs (piem., georiga.eu vai pašvaldības Civilās aizsardzības sadaļā), kur var redzēt pašvaldībai piederošās patvertnes un to atrašanās vietas. </a:t>
            </a:r>
          </a:p>
          <a:p>
            <a:pPr algn="l">
              <a:lnSpc>
                <a:spcPct val="128000"/>
              </a:lnSpc>
              <a:spcBef>
                <a:spcPts val="600"/>
              </a:spcBef>
            </a:pPr>
            <a:r>
              <a:rPr lang="lv-LV" sz="4500" dirty="0">
                <a:latin typeface="Calibri" panose="020F0502020204030204" pitchFamily="34" charset="0"/>
                <a:ea typeface="Calibri" panose="020F0502020204030204" pitchFamily="34" charset="0"/>
                <a:cs typeface="Calibri" panose="020F0502020204030204" pitchFamily="34" charset="0"/>
              </a:rPr>
              <a:t>🧭 </a:t>
            </a:r>
            <a:r>
              <a:rPr lang="lv-LV" sz="45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Kā atrast patvertnes</a:t>
            </a:r>
          </a:p>
          <a:p>
            <a:pPr algn="l">
              <a:lnSpc>
                <a:spcPct val="128000"/>
              </a:lnSpc>
              <a:spcBef>
                <a:spcPts val="600"/>
              </a:spcBef>
            </a:pPr>
            <a:r>
              <a:rPr lang="lv-LV" sz="4500" dirty="0">
                <a:latin typeface="Calibri" panose="020F0502020204030204" pitchFamily="34" charset="0"/>
                <a:ea typeface="Calibri" panose="020F0502020204030204" pitchFamily="34" charset="0"/>
                <a:cs typeface="Calibri" panose="020F0502020204030204" pitchFamily="34" charset="0"/>
              </a:rPr>
              <a:t>• Meklējiet kartes 112.lv vai lietotnē 112 Latvija, kas rāda patvertnes tuvumā jūsu pašreizējai atrašanās vietai. </a:t>
            </a:r>
          </a:p>
          <a:p>
            <a:pPr algn="l">
              <a:lnSpc>
                <a:spcPct val="128000"/>
              </a:lnSpc>
              <a:spcBef>
                <a:spcPts val="600"/>
              </a:spcBef>
            </a:pPr>
            <a:r>
              <a:rPr lang="lv-LV" sz="45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Sekojiet arī pašvaldību civilās aizsardzības informācijai, kur var būt pieejamas detalizētas lokālās patvertnes kartes vai saraksti. </a:t>
            </a:r>
          </a:p>
          <a:p>
            <a:endParaRPr lang="lv-LV" dirty="0"/>
          </a:p>
        </p:txBody>
      </p:sp>
      <p:sp>
        <p:nvSpPr>
          <p:cNvPr id="4" name="Slaida numura vietturis 3">
            <a:extLst>
              <a:ext uri="{FF2B5EF4-FFF2-40B4-BE49-F238E27FC236}">
                <a16:creationId xmlns:a16="http://schemas.microsoft.com/office/drawing/2014/main" id="{2661C1AF-CADF-4860-A417-72FF90081F80}"/>
              </a:ext>
            </a:extLst>
          </p:cNvPr>
          <p:cNvSpPr>
            <a:spLocks noGrp="1"/>
          </p:cNvSpPr>
          <p:nvPr>
            <p:ph type="sldNum" sz="quarter" idx="12"/>
          </p:nvPr>
        </p:nvSpPr>
        <p:spPr/>
        <p:txBody>
          <a:bodyPr/>
          <a:lstStyle/>
          <a:p>
            <a:fld id="{20160BDD-CFBA-4672-AA56-88CFF53ED92E}" type="slidenum">
              <a:rPr lang="lv-LV" smtClean="0"/>
              <a:t>9</a:t>
            </a:fld>
            <a:endParaRPr lang="lv-LV"/>
          </a:p>
        </p:txBody>
      </p:sp>
    </p:spTree>
    <p:extLst>
      <p:ext uri="{BB962C8B-B14F-4D97-AF65-F5344CB8AC3E}">
        <p14:creationId xmlns:p14="http://schemas.microsoft.com/office/powerpoint/2010/main" val="179040079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ubbleform">
  <a:themeElements>
    <a:clrScheme name="Bubbleform">
      <a:dk1>
        <a:srgbClr val="000000"/>
      </a:dk1>
      <a:lt1>
        <a:srgbClr val="FFFFFF"/>
      </a:lt1>
      <a:dk2>
        <a:srgbClr val="4E4AD8"/>
      </a:dk2>
      <a:lt2>
        <a:srgbClr val="DCD8DC"/>
      </a:lt2>
      <a:accent1>
        <a:srgbClr val="6C7FF6"/>
      </a:accent1>
      <a:accent2>
        <a:srgbClr val="8760DC"/>
      </a:accent2>
      <a:accent3>
        <a:srgbClr val="5D739A"/>
      </a:accent3>
      <a:accent4>
        <a:srgbClr val="6997AF"/>
      </a:accent4>
      <a:accent5>
        <a:srgbClr val="84ACB6"/>
      </a:accent5>
      <a:accent6>
        <a:srgbClr val="6F8183"/>
      </a:accent6>
      <a:hlink>
        <a:srgbClr val="69A020"/>
      </a:hlink>
      <a:folHlink>
        <a:srgbClr val="8C8C8C"/>
      </a:folHlink>
    </a:clrScheme>
    <a:fontScheme name="Custom 78">
      <a:majorFont>
        <a:latin typeface="Biome"/>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bbleform_win32_KO_V11" id="{86725AD0-D160-4069-8876-4ED9C8033A79}" vid="{9647EED2-E3EB-419E-B9CB-199FA54454E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14521</TotalTime>
  <Words>786</Words>
  <Application>Microsoft Office PowerPoint</Application>
  <PresentationFormat>Custom</PresentationFormat>
  <Paragraphs>106</Paragraphs>
  <Slides>11</Slides>
  <Notes>10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vt:i4>
      </vt:variant>
    </vt:vector>
  </HeadingPairs>
  <TitlesOfParts>
    <vt:vector size="23" baseType="lpstr">
      <vt:lpstr>Aptos</vt:lpstr>
      <vt:lpstr>Arial</vt:lpstr>
      <vt:lpstr>Avenir Next LT Pro Light</vt:lpstr>
      <vt:lpstr>Biome</vt:lpstr>
      <vt:lpstr>Calibri</vt:lpstr>
      <vt:lpstr>Calibri Light</vt:lpstr>
      <vt:lpstr>Segoe UI</vt:lpstr>
      <vt:lpstr>Times New Roman</vt:lpstr>
      <vt:lpstr>Wingdings</vt:lpstr>
      <vt:lpstr>1_Office Theme</vt:lpstr>
      <vt:lpstr>2_Office Theme</vt:lpstr>
      <vt:lpstr>Bubbleform</vt:lpstr>
      <vt:lpstr>PATVERTŅU PIEKĻŪSTAMĪBA  Vadlīnijas</vt:lpstr>
      <vt:lpstr>Saturs</vt:lpstr>
      <vt:lpstr>Personu ar invaliditāti grupas un vajadzības </vt:lpstr>
      <vt:lpstr>Patvertņu piekļūstamības principi</vt:lpstr>
      <vt:lpstr>Ieeja un izeja patstāvīgai lietošanai </vt:lpstr>
      <vt:lpstr>Ieeja un izeja lietošanai ar līdzcilvēku atbalstu</vt:lpstr>
      <vt:lpstr>Sanitārtehnisko telpu piekļūstamība</vt:lpstr>
      <vt:lpstr>Vizuālā, audio un taktilā informācija</vt:lpstr>
      <vt:lpstr>Informācija par patvertnēm</vt:lpstr>
      <vt:lpstr>Kontrolsaraksts ēku īpašniekiem / patvertņu apsaimniekotājiem “Piekļūstamības pārbaude esošajai patvertnei” </vt:lpstr>
      <vt:lpstr>Paldies par uzmanību!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Prezentacija_LM_2023-sagatave</dc:title>
  <dc:creator>Inese Vilcāne</dc:creator>
  <cp:lastModifiedBy>Līva Ševčuna</cp:lastModifiedBy>
  <cp:revision>439</cp:revision>
  <cp:lastPrinted>2025-04-04T08:26:05Z</cp:lastPrinted>
  <dcterms:created xsi:type="dcterms:W3CDTF">2023-10-12T12:39:01Z</dcterms:created>
  <dcterms:modified xsi:type="dcterms:W3CDTF">2026-04-21T11:41:25Z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2023-10-12T00:00:00Z</vt:filetime>
  </property>
  <property fmtid="{D5CDD505-2E9C-101B-9397-08002B2CF9AE}" pid="3" name="Creator">
    <vt:lpwstr>Adobe Illustrator 27.9 (Macintosh)</vt:lpwstr>
  </property>
  <property fmtid="{D5CDD505-2E9C-101B-9397-08002B2CF9AE}" pid="4" name="LastSaved">
    <vt:filetime>2023-10-12T00:00:00Z</vt:filetime>
  </property>
  <property fmtid="{D5CDD505-2E9C-101B-9397-08002B2CF9AE}" pid="5" name="Producer">
    <vt:lpwstr>Adobe PDF library 17.00</vt:lpwstr>
  </property>
</Properties>
</file>