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3" r:id="rId1"/>
    <p:sldMasterId id="2147483779" r:id="rId2"/>
    <p:sldMasterId id="2147483791" r:id="rId3"/>
  </p:sldMasterIdLst>
  <p:notesMasterIdLst>
    <p:notesMasterId r:id="rId15"/>
  </p:notesMasterIdLst>
  <p:sldIdLst>
    <p:sldId id="4669" r:id="rId4"/>
    <p:sldId id="4812" r:id="rId5"/>
    <p:sldId id="2567" r:id="rId6"/>
    <p:sldId id="4811" r:id="rId7"/>
    <p:sldId id="4807" r:id="rId8"/>
    <p:sldId id="4813" r:id="rId9"/>
    <p:sldId id="4814" r:id="rId10"/>
    <p:sldId id="4815" r:id="rId11"/>
    <p:sldId id="4817" r:id="rId12"/>
    <p:sldId id="4816" r:id="rId13"/>
    <p:sldId id="4216" r:id="rId14"/>
  </p:sldIdLst>
  <p:sldSz cx="11518900" cy="6483350"/>
  <p:notesSz cx="6735763" cy="98663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ese Vilcāne" initials="IV" lastIdx="2" clrIdx="0">
    <p:extLst>
      <p:ext uri="{19B8F6BF-5375-455C-9EA6-DF929625EA0E}">
        <p15:presenceInfo xmlns:p15="http://schemas.microsoft.com/office/powerpoint/2012/main" userId="S-1-5-21-738795142-1242532775-405837587-6497" providerId="AD"/>
      </p:ext>
    </p:extLst>
  </p:cmAuthor>
  <p:cmAuthor id="2" name="Jeļena Černiševa" initials="JČ" lastIdx="0" clrIdx="1">
    <p:extLst>
      <p:ext uri="{19B8F6BF-5375-455C-9EA6-DF929625EA0E}">
        <p15:presenceInfo xmlns:p15="http://schemas.microsoft.com/office/powerpoint/2012/main" userId="S-1-5-21-738795142-1242532775-405837587-267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A5444"/>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21" autoAdjust="0"/>
    <p:restoredTop sz="95165" autoAdjust="0"/>
  </p:normalViewPr>
  <p:slideViewPr>
    <p:cSldViewPr>
      <p:cViewPr varScale="1">
        <p:scale>
          <a:sx n="89" d="100"/>
          <a:sy n="89" d="100"/>
        </p:scale>
        <p:origin x="518" y="82"/>
      </p:cViewPr>
      <p:guideLst>
        <p:guide orient="horz" pos="2880"/>
        <p:guide pos="2160"/>
      </p:guideLst>
    </p:cSldViewPr>
  </p:slideViewPr>
  <p:outlineViewPr>
    <p:cViewPr>
      <p:scale>
        <a:sx n="33" d="100"/>
        <a:sy n="33" d="100"/>
      </p:scale>
      <p:origin x="0" y="-78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583" cy="49524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24" y="0"/>
            <a:ext cx="2918583" cy="495249"/>
          </a:xfrm>
          <a:prstGeom prst="rect">
            <a:avLst/>
          </a:prstGeom>
        </p:spPr>
        <p:txBody>
          <a:bodyPr vert="horz" lIns="91440" tIns="45720" rIns="91440" bIns="45720" rtlCol="0"/>
          <a:lstStyle>
            <a:lvl1pPr algn="r">
              <a:defRPr sz="1200"/>
            </a:lvl1pPr>
          </a:lstStyle>
          <a:p>
            <a:fld id="{5766B1D8-034D-4748-BDDB-9E20849C7DB7}" type="datetimeFigureOut">
              <a:rPr lang="lv-LV" smtClean="0"/>
              <a:t>21.04.2026</a:t>
            </a:fld>
            <a:endParaRPr lang="lv-LV"/>
          </a:p>
        </p:txBody>
      </p:sp>
      <p:sp>
        <p:nvSpPr>
          <p:cNvPr id="4" name="Slide Image Placeholder 3"/>
          <p:cNvSpPr>
            <a:spLocks noGrp="1" noRot="1" noChangeAspect="1"/>
          </p:cNvSpPr>
          <p:nvPr>
            <p:ph type="sldImg" idx="2"/>
          </p:nvPr>
        </p:nvSpPr>
        <p:spPr>
          <a:xfrm>
            <a:off x="411163" y="1235075"/>
            <a:ext cx="5913437" cy="3328988"/>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3949" y="4747138"/>
            <a:ext cx="5387868" cy="3887095"/>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9371066"/>
            <a:ext cx="2918583" cy="49524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24" y="9371066"/>
            <a:ext cx="2918583" cy="495248"/>
          </a:xfrm>
          <a:prstGeom prst="rect">
            <a:avLst/>
          </a:prstGeom>
        </p:spPr>
        <p:txBody>
          <a:bodyPr vert="horz" lIns="91440" tIns="45720" rIns="91440" bIns="45720" rtlCol="0" anchor="b"/>
          <a:lstStyle>
            <a:lvl1pPr algn="r">
              <a:defRPr sz="1200"/>
            </a:lvl1pPr>
          </a:lstStyle>
          <a:p>
            <a:fld id="{F7F9E48E-6AB2-407C-8099-E6DB5D60B820}" type="slidenum">
              <a:rPr lang="lv-LV" smtClean="0"/>
              <a:t>‹#›</a:t>
            </a:fld>
            <a:endParaRPr lang="lv-LV"/>
          </a:p>
        </p:txBody>
      </p:sp>
    </p:spTree>
    <p:extLst>
      <p:ext uri="{BB962C8B-B14F-4D97-AF65-F5344CB8AC3E}">
        <p14:creationId xmlns:p14="http://schemas.microsoft.com/office/powerpoint/2010/main" val="319030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7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20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2175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4</a:t>
            </a:fld>
            <a:endParaRPr lang="lv-LV"/>
          </a:p>
        </p:txBody>
      </p:sp>
    </p:spTree>
    <p:extLst>
      <p:ext uri="{BB962C8B-B14F-4D97-AF65-F5344CB8AC3E}">
        <p14:creationId xmlns:p14="http://schemas.microsoft.com/office/powerpoint/2010/main" val="1382507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5</a:t>
            </a:fld>
            <a:endParaRPr lang="lv-LV"/>
          </a:p>
        </p:txBody>
      </p:sp>
    </p:spTree>
    <p:extLst>
      <p:ext uri="{BB962C8B-B14F-4D97-AF65-F5344CB8AC3E}">
        <p14:creationId xmlns:p14="http://schemas.microsoft.com/office/powerpoint/2010/main" val="1624321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lnSpc>
                <a:spcPts val="1500"/>
              </a:lnSpc>
              <a:spcAft>
                <a:spcPts val="600"/>
              </a:spcAft>
            </a:pPr>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6</a:t>
            </a:fld>
            <a:endParaRPr lang="lv-LV"/>
          </a:p>
        </p:txBody>
      </p:sp>
    </p:spTree>
    <p:extLst>
      <p:ext uri="{BB962C8B-B14F-4D97-AF65-F5344CB8AC3E}">
        <p14:creationId xmlns:p14="http://schemas.microsoft.com/office/powerpoint/2010/main" val="1264058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7</a:t>
            </a:fld>
            <a:endParaRPr lang="lv-LV"/>
          </a:p>
        </p:txBody>
      </p:sp>
    </p:spTree>
    <p:extLst>
      <p:ext uri="{BB962C8B-B14F-4D97-AF65-F5344CB8AC3E}">
        <p14:creationId xmlns:p14="http://schemas.microsoft.com/office/powerpoint/2010/main" val="2088890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8</a:t>
            </a:fld>
            <a:endParaRPr lang="lv-LV"/>
          </a:p>
        </p:txBody>
      </p:sp>
    </p:spTree>
    <p:extLst>
      <p:ext uri="{BB962C8B-B14F-4D97-AF65-F5344CB8AC3E}">
        <p14:creationId xmlns:p14="http://schemas.microsoft.com/office/powerpoint/2010/main" val="339173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9</a:t>
            </a:fld>
            <a:endParaRPr lang="lv-LV"/>
          </a:p>
        </p:txBody>
      </p:sp>
    </p:spTree>
    <p:extLst>
      <p:ext uri="{BB962C8B-B14F-4D97-AF65-F5344CB8AC3E}">
        <p14:creationId xmlns:p14="http://schemas.microsoft.com/office/powerpoint/2010/main" val="2083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10</a:t>
            </a:fld>
            <a:endParaRPr lang="lv-LV"/>
          </a:p>
        </p:txBody>
      </p:sp>
    </p:spTree>
    <p:extLst>
      <p:ext uri="{BB962C8B-B14F-4D97-AF65-F5344CB8AC3E}">
        <p14:creationId xmlns:p14="http://schemas.microsoft.com/office/powerpoint/2010/main" val="75061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jpe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3.xml"/><Relationship Id="rId4" Type="http://schemas.openxmlformats.org/officeDocument/2006/relationships/image" Target="../media/image28.sv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30.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4" y="2009838"/>
            <a:ext cx="9796463" cy="492455"/>
          </a:xfrm>
          <a:prstGeom prst="rect">
            <a:avLst/>
          </a:prstGeom>
        </p:spPr>
        <p:txBody>
          <a:bodyPr wrap="square" lIns="0" tIns="0" rIns="0" bIns="0">
            <a:spAutoFit/>
          </a:bodyPr>
          <a:lstStyle>
            <a:lvl1pPr>
              <a:defRPr sz="3198"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8" y="3630677"/>
            <a:ext cx="80676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0460AF4-A640-4A32-91A4-7F1B2835F1C6}" type="datetime1">
              <a:rPr lang="lv-LV" smtClean="0"/>
              <a:t>21.04.2026</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3852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981D-82B2-4F0F-8389-B0A322EEFF5F}"/>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C2ED0B6-B35F-4857-BB82-F6B720A2BA9B}"/>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2796DF11-B6CD-42BF-AC3A-DFE5D88187B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884CC9-4C62-4D03-A79B-08EA07764971}"/>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A11D93F1-07E2-48CE-A43E-2C98D49B8E32}"/>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C80C11-B77A-4CE6-B01E-89341327FF65}"/>
              </a:ext>
            </a:extLst>
          </p:cNvPr>
          <p:cNvSpPr>
            <a:spLocks noGrp="1"/>
          </p:cNvSpPr>
          <p:nvPr>
            <p:ph type="dt" sz="half" idx="10"/>
          </p:nvPr>
        </p:nvSpPr>
        <p:spPr/>
        <p:txBody>
          <a:bodyPr/>
          <a:lstStyle/>
          <a:p>
            <a:fld id="{8B06CF49-746E-49EB-AB12-5C41F395AFFB}" type="datetime1">
              <a:rPr lang="lv-LV" smtClean="0"/>
              <a:t>21.04.2026</a:t>
            </a:fld>
            <a:endParaRPr lang="lv-LV"/>
          </a:p>
        </p:txBody>
      </p:sp>
      <p:sp>
        <p:nvSpPr>
          <p:cNvPr id="8" name="Footer Placeholder 7">
            <a:extLst>
              <a:ext uri="{FF2B5EF4-FFF2-40B4-BE49-F238E27FC236}">
                <a16:creationId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790097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80EA04B-E5E0-49DD-A2B9-082B37E07342}"/>
              </a:ext>
            </a:extLst>
          </p:cNvPr>
          <p:cNvSpPr>
            <a:spLocks noGrp="1"/>
          </p:cNvSpPr>
          <p:nvPr>
            <p:ph type="dt" sz="half" idx="10"/>
          </p:nvPr>
        </p:nvSpPr>
        <p:spPr/>
        <p:txBody>
          <a:bodyPr/>
          <a:lstStyle/>
          <a:p>
            <a:fld id="{521820A9-AE87-4F17-A7DD-1D3029725F88}" type="datetime1">
              <a:rPr lang="lv-LV" smtClean="0"/>
              <a:t>21.04.2026</a:t>
            </a:fld>
            <a:endParaRPr lang="lv-LV"/>
          </a:p>
        </p:txBody>
      </p:sp>
      <p:sp>
        <p:nvSpPr>
          <p:cNvPr id="4" name="Footer Placeholder 3">
            <a:extLst>
              <a:ext uri="{FF2B5EF4-FFF2-40B4-BE49-F238E27FC236}">
                <a16:creationId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46772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939E1-5F05-4A36-878F-87FE18E1D563}"/>
              </a:ext>
            </a:extLst>
          </p:cNvPr>
          <p:cNvSpPr>
            <a:spLocks noGrp="1"/>
          </p:cNvSpPr>
          <p:nvPr>
            <p:ph type="dt" sz="half" idx="10"/>
          </p:nvPr>
        </p:nvSpPr>
        <p:spPr/>
        <p:txBody>
          <a:bodyPr/>
          <a:lstStyle/>
          <a:p>
            <a:fld id="{A21013E4-F1C7-4CA6-B094-EF7850497336}" type="datetime1">
              <a:rPr lang="lv-LV" smtClean="0"/>
              <a:t>21.04.2026</a:t>
            </a:fld>
            <a:endParaRPr lang="lv-LV"/>
          </a:p>
        </p:txBody>
      </p:sp>
      <p:sp>
        <p:nvSpPr>
          <p:cNvPr id="3" name="Footer Placeholder 2">
            <a:extLst>
              <a:ext uri="{FF2B5EF4-FFF2-40B4-BE49-F238E27FC236}">
                <a16:creationId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08351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E1BA1-7FD9-4CF9-8A01-DB3E2F51716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EA0AE55-2B36-4C3F-8B48-14963E5680B1}"/>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1F65840-5D60-42F7-A216-7A3E09D64606}"/>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B8578DF5-1F8B-44DF-85B6-0652F415EE26}"/>
              </a:ext>
            </a:extLst>
          </p:cNvPr>
          <p:cNvSpPr>
            <a:spLocks noGrp="1"/>
          </p:cNvSpPr>
          <p:nvPr>
            <p:ph type="dt" sz="half" idx="10"/>
          </p:nvPr>
        </p:nvSpPr>
        <p:spPr/>
        <p:txBody>
          <a:bodyPr/>
          <a:lstStyle/>
          <a:p>
            <a:fld id="{F8041E3C-B32A-46C4-A4A1-74E9BEE4E9EB}" type="datetime1">
              <a:rPr lang="lv-LV" smtClean="0"/>
              <a:t>21.04.2026</a:t>
            </a:fld>
            <a:endParaRPr lang="lv-LV"/>
          </a:p>
        </p:txBody>
      </p:sp>
      <p:sp>
        <p:nvSpPr>
          <p:cNvPr id="6" name="Footer Placeholder 5">
            <a:extLst>
              <a:ext uri="{FF2B5EF4-FFF2-40B4-BE49-F238E27FC236}">
                <a16:creationId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88967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3D3-510A-4340-88D3-76619A4DBD2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6F8433-81F8-4E46-ABD7-B9AD2420D9BF}"/>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a16="http://schemas.microsoft.com/office/drawing/2014/main" id="{28C9A96E-C805-4CB1-A6E1-364F008E78B3}"/>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5FD38174-3AE4-4383-967D-3154B9A8CC59}"/>
              </a:ext>
            </a:extLst>
          </p:cNvPr>
          <p:cNvSpPr>
            <a:spLocks noGrp="1"/>
          </p:cNvSpPr>
          <p:nvPr>
            <p:ph type="dt" sz="half" idx="10"/>
          </p:nvPr>
        </p:nvSpPr>
        <p:spPr/>
        <p:txBody>
          <a:bodyPr/>
          <a:lstStyle/>
          <a:p>
            <a:fld id="{81C84485-75AB-45EA-B574-3023CC6A6C3D}" type="datetime1">
              <a:rPr lang="lv-LV" smtClean="0"/>
              <a:t>21.04.2026</a:t>
            </a:fld>
            <a:endParaRPr lang="lv-LV"/>
          </a:p>
        </p:txBody>
      </p:sp>
      <p:sp>
        <p:nvSpPr>
          <p:cNvPr id="6" name="Footer Placeholder 5">
            <a:extLst>
              <a:ext uri="{FF2B5EF4-FFF2-40B4-BE49-F238E27FC236}">
                <a16:creationId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9095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C279D3-0823-4A07-8201-1274177628B7}"/>
              </a:ext>
            </a:extLst>
          </p:cNvPr>
          <p:cNvSpPr>
            <a:spLocks noGrp="1"/>
          </p:cNvSpPr>
          <p:nvPr>
            <p:ph type="dt" sz="half" idx="10"/>
          </p:nvPr>
        </p:nvSpPr>
        <p:spPr/>
        <p:txBody>
          <a:bodyPr/>
          <a:lstStyle/>
          <a:p>
            <a:fld id="{70B04924-5F27-4371-9ED9-677186676781}" type="datetime1">
              <a:rPr lang="lv-LV" smtClean="0"/>
              <a:t>21.04.2026</a:t>
            </a:fld>
            <a:endParaRPr lang="lv-LV"/>
          </a:p>
        </p:txBody>
      </p:sp>
      <p:sp>
        <p:nvSpPr>
          <p:cNvPr id="5" name="Footer Placeholder 4">
            <a:extLst>
              <a:ext uri="{FF2B5EF4-FFF2-40B4-BE49-F238E27FC236}">
                <a16:creationId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84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97514-15B3-49EC-9793-3F8C288DF7FB}"/>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C91013-850A-4DDD-98F5-FBF7EE7E3CAB}"/>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1B0B92-96F1-4951-858B-C726DB7E650D}"/>
              </a:ext>
            </a:extLst>
          </p:cNvPr>
          <p:cNvSpPr>
            <a:spLocks noGrp="1"/>
          </p:cNvSpPr>
          <p:nvPr>
            <p:ph type="dt" sz="half" idx="10"/>
          </p:nvPr>
        </p:nvSpPr>
        <p:spPr/>
        <p:txBody>
          <a:bodyPr/>
          <a:lstStyle/>
          <a:p>
            <a:fld id="{E3825865-273B-4924-860F-4512EDE4C405}" type="datetime1">
              <a:rPr lang="lv-LV" smtClean="0"/>
              <a:t>21.04.2026</a:t>
            </a:fld>
            <a:endParaRPr lang="lv-LV"/>
          </a:p>
        </p:txBody>
      </p:sp>
      <p:sp>
        <p:nvSpPr>
          <p:cNvPr id="5" name="Footer Placeholder 4">
            <a:extLst>
              <a:ext uri="{FF2B5EF4-FFF2-40B4-BE49-F238E27FC236}">
                <a16:creationId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4834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pic>
        <p:nvPicPr>
          <p:cNvPr id="14" name="Picture 13" descr="A close up of a blue and pink background&#10;&#10;AI-generated content may be incorrect.">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1518900" cy="6483350"/>
          </a:xfrm>
          <a:prstGeom prst="rect">
            <a:avLst/>
          </a:prstGeom>
        </p:spPr>
      </p:pic>
      <p:sp>
        <p:nvSpPr>
          <p:cNvPr id="8" name="Title 1">
            <a:extLst>
              <a:ext uri="{FF2B5EF4-FFF2-40B4-BE49-F238E27FC236}">
                <a16:creationId xmlns:a16="http://schemas.microsoft.com/office/drawing/2014/main" id="{59ED5AFE-4996-3F24-6A40-DB7BC8D42158}"/>
              </a:ext>
            </a:extLst>
          </p:cNvPr>
          <p:cNvSpPr>
            <a:spLocks noGrp="1"/>
          </p:cNvSpPr>
          <p:nvPr>
            <p:ph type="ctrTitle"/>
          </p:nvPr>
        </p:nvSpPr>
        <p:spPr>
          <a:xfrm>
            <a:off x="556521" y="2305192"/>
            <a:ext cx="10386434" cy="2537685"/>
          </a:xfrm>
        </p:spPr>
        <p:txBody>
          <a:bodyPr vert="horz" lIns="91440" tIns="45720" rIns="91440" bIns="45720" rtlCol="0" anchor="b">
            <a:normAutofit/>
          </a:bodyPr>
          <a:lstStyle>
            <a:lvl1pPr>
              <a:defRPr lang="en-US" sz="6236" dirty="0">
                <a:solidFill>
                  <a:schemeClr val="tx1"/>
                </a:solidFill>
              </a:defRPr>
            </a:lvl1pPr>
          </a:lstStyle>
          <a:p>
            <a:pPr lvl="0"/>
            <a:r>
              <a:rPr lang="en-US"/>
              <a:t>Click to edit Master title style</a:t>
            </a:r>
          </a:p>
        </p:txBody>
      </p:sp>
      <p:sp>
        <p:nvSpPr>
          <p:cNvPr id="9" name="Subtitle 2">
            <a:extLst>
              <a:ext uri="{FF2B5EF4-FFF2-40B4-BE49-F238E27FC236}">
                <a16:creationId xmlns:a16="http://schemas.microsoft.com/office/drawing/2014/main" id="{6F756E8C-2C5E-B25F-5DAD-4E06067BC734}"/>
              </a:ext>
            </a:extLst>
          </p:cNvPr>
          <p:cNvSpPr>
            <a:spLocks noGrp="1"/>
          </p:cNvSpPr>
          <p:nvPr>
            <p:ph type="subTitle" idx="1"/>
          </p:nvPr>
        </p:nvSpPr>
        <p:spPr>
          <a:xfrm>
            <a:off x="556521" y="4970568"/>
            <a:ext cx="8658599" cy="864447"/>
          </a:xfrm>
        </p:spPr>
        <p:txBody>
          <a:bodyPr vert="horz" lIns="91440" tIns="45720" rIns="91440" bIns="45720" rtlCol="0">
            <a:normAutofit/>
          </a:bodyPr>
          <a:lstStyle>
            <a:lvl1pPr marL="0" indent="0">
              <a:buNone/>
              <a:defRPr lang="en-US" sz="2079" dirty="0">
                <a:solidFill>
                  <a:schemeClr val="tx1"/>
                </a:solidFill>
              </a:defRPr>
            </a:lvl1pPr>
          </a:lstStyle>
          <a:p>
            <a:pPr lvl="0"/>
            <a:r>
              <a:rPr lang="en-US"/>
              <a:t>Click to edit Master subtitle style</a:t>
            </a:r>
          </a:p>
        </p:txBody>
      </p:sp>
      <p:pic>
        <p:nvPicPr>
          <p:cNvPr id="2" name="Graphic 1">
            <a:extLst>
              <a:ext uri="{FF2B5EF4-FFF2-40B4-BE49-F238E27FC236}">
                <a16:creationId xmlns:a16="http://schemas.microsoft.com/office/drawing/2014/main" id="{FB03B42F-CFBB-090D-EC8E-0FC7E903E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1518900" cy="6483350"/>
          </a:xfrm>
          <a:prstGeom prst="rect">
            <a:avLst/>
          </a:prstGeom>
        </p:spPr>
      </p:pic>
      <p:sp>
        <p:nvSpPr>
          <p:cNvPr id="11" name="Footer Placeholder 10">
            <a:extLst>
              <a:ext uri="{FF2B5EF4-FFF2-40B4-BE49-F238E27FC236}">
                <a16:creationId xmlns:a16="http://schemas.microsoft.com/office/drawing/2014/main" id="{DD36ECCE-2AA5-C398-CA75-78EBCBDCF261}"/>
              </a:ext>
            </a:extLst>
          </p:cNvPr>
          <p:cNvSpPr>
            <a:spLocks noGrp="1"/>
          </p:cNvSpPr>
          <p:nvPr>
            <p:ph type="ftr" sz="quarter" idx="11"/>
          </p:nvPr>
        </p:nvSpPr>
        <p:spPr>
          <a:xfrm>
            <a:off x="5933458" y="144075"/>
            <a:ext cx="3023711" cy="345178"/>
          </a:xfrm>
        </p:spPr>
        <p:txBody>
          <a:bodyPr/>
          <a:lstStyle/>
          <a:p>
            <a:r>
              <a:rPr lang="en-US"/>
              <a:t>Sample Footer Text</a:t>
            </a:r>
          </a:p>
        </p:txBody>
      </p:sp>
      <p:sp>
        <p:nvSpPr>
          <p:cNvPr id="6" name="Date Placeholder 5">
            <a:extLst>
              <a:ext uri="{FF2B5EF4-FFF2-40B4-BE49-F238E27FC236}">
                <a16:creationId xmlns:a16="http://schemas.microsoft.com/office/drawing/2014/main" id="{FA4C2171-40CE-DE50-6D13-60F77A548C03}"/>
              </a:ext>
            </a:extLst>
          </p:cNvPr>
          <p:cNvSpPr>
            <a:spLocks noGrp="1"/>
          </p:cNvSpPr>
          <p:nvPr>
            <p:ph type="dt" sz="half" idx="10"/>
          </p:nvPr>
        </p:nvSpPr>
        <p:spPr>
          <a:xfrm>
            <a:off x="9004903" y="144075"/>
            <a:ext cx="1700787" cy="345178"/>
          </a:xfrm>
        </p:spPr>
        <p:txBody>
          <a:bodyPr/>
          <a:lstStyle/>
          <a:p>
            <a:fld id="{F7F4CBCF-2EA5-5248-B352-49E9FE7B89CF}" type="datetime1">
              <a:rPr lang="en-US" smtClean="0"/>
              <a:t>4/21/2026</a:t>
            </a:fld>
            <a:endParaRPr lang="en-US"/>
          </a:p>
        </p:txBody>
      </p:sp>
      <p:sp>
        <p:nvSpPr>
          <p:cNvPr id="12" name="Slide Number Placeholder 11">
            <a:extLst>
              <a:ext uri="{FF2B5EF4-FFF2-40B4-BE49-F238E27FC236}">
                <a16:creationId xmlns:a16="http://schemas.microsoft.com/office/drawing/2014/main" id="{73F8FB25-49C8-A3FD-F32A-4C95B18F4A71}"/>
              </a:ext>
            </a:extLst>
          </p:cNvPr>
          <p:cNvSpPr>
            <a:spLocks noGrp="1"/>
          </p:cNvSpPr>
          <p:nvPr>
            <p:ph type="sldNum" sz="quarter" idx="12"/>
          </p:nvPr>
        </p:nvSpPr>
        <p:spPr>
          <a:xfrm>
            <a:off x="10753424" y="144075"/>
            <a:ext cx="405511" cy="345178"/>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4332738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9E3969EE-7732-41DD-2DC3-A2E1AAB30881}"/>
              </a:ext>
            </a:extLst>
          </p:cNvPr>
          <p:cNvSpPr>
            <a:spLocks noGrp="1"/>
          </p:cNvSpPr>
          <p:nvPr>
            <p:ph type="title"/>
          </p:nvPr>
        </p:nvSpPr>
        <p:spPr>
          <a:xfrm>
            <a:off x="359966" y="654041"/>
            <a:ext cx="10798968" cy="714667"/>
          </a:xfrm>
          <a:prstGeom prst="rect">
            <a:avLst/>
          </a:prstGeom>
        </p:spPr>
        <p:txBody>
          <a:bodyPr vert="horz" lIns="91440" tIns="45720" rIns="91440" bIns="45720" rtlCol="0" anchor="t">
            <a:normAutofit/>
          </a:bodyPr>
          <a:lstStyle/>
          <a:p>
            <a:r>
              <a:rPr lang="en-US"/>
              <a:t>Click to edit Master title style</a:t>
            </a:r>
          </a:p>
        </p:txBody>
      </p:sp>
      <p:sp>
        <p:nvSpPr>
          <p:cNvPr id="18" name="Text Placeholder 2">
            <a:extLst>
              <a:ext uri="{FF2B5EF4-FFF2-40B4-BE49-F238E27FC236}">
                <a16:creationId xmlns:a16="http://schemas.microsoft.com/office/drawing/2014/main" id="{AEDD6D2F-5C2F-17BF-DEBA-0E6F06D22442}"/>
              </a:ext>
            </a:extLst>
          </p:cNvPr>
          <p:cNvSpPr>
            <a:spLocks noGrp="1"/>
          </p:cNvSpPr>
          <p:nvPr>
            <p:ph idx="1"/>
          </p:nvPr>
        </p:nvSpPr>
        <p:spPr>
          <a:xfrm>
            <a:off x="359965" y="1368707"/>
            <a:ext cx="10798969" cy="4460602"/>
          </a:xfrm>
          <a:prstGeom prst="rect">
            <a:avLst/>
          </a:prstGeom>
        </p:spPr>
        <p:txBody>
          <a:bodyPr vert="horz" lIns="91440" tIns="45720" rIns="91440" bIns="45720" rtlCol="0">
            <a:normAutofit/>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7626418-29B4-84BA-F111-4F7708DEFA8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29095984-255C-540F-7973-72A8D1E34440}"/>
              </a:ext>
            </a:extLst>
          </p:cNvPr>
          <p:cNvSpPr>
            <a:spLocks noGrp="1"/>
          </p:cNvSpPr>
          <p:nvPr>
            <p:ph type="dt" sz="half" idx="10"/>
          </p:nvPr>
        </p:nvSpPr>
        <p:spPr/>
        <p:txBody>
          <a:bodyPr/>
          <a:lstStyle/>
          <a:p>
            <a:fld id="{192DDA33-D578-2640-B42E-CEBF81697F81}" type="datetime1">
              <a:rPr lang="en-US" smtClean="0"/>
              <a:t>4/21/2026</a:t>
            </a:fld>
            <a:endParaRPr lang="en-US"/>
          </a:p>
        </p:txBody>
      </p:sp>
      <p:sp>
        <p:nvSpPr>
          <p:cNvPr id="7" name="Slide Number Placeholder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35673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solidFill>
        <a:effectLst/>
      </p:bgPr>
    </p:bg>
    <p:spTree>
      <p:nvGrpSpPr>
        <p:cNvPr id="1" name=""/>
        <p:cNvGrpSpPr/>
        <p:nvPr/>
      </p:nvGrpSpPr>
      <p:grpSpPr>
        <a:xfrm>
          <a:off x="0" y="0"/>
          <a:ext cx="0" cy="0"/>
          <a:chOff x="0" y="0"/>
          <a:chExt cx="0" cy="0"/>
        </a:xfrm>
      </p:grpSpPr>
      <p:pic>
        <p:nvPicPr>
          <p:cNvPr id="13" name="Picture 12" descr="A blue and pink circle&#10;&#10;AI-generated content may be incorrect.">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1518900" cy="6483350"/>
          </a:xfrm>
          <a:prstGeom prst="rect">
            <a:avLst/>
          </a:prstGeom>
        </p:spPr>
      </p:pic>
      <p:sp>
        <p:nvSpPr>
          <p:cNvPr id="8" name="Title 1">
            <a:extLst>
              <a:ext uri="{FF2B5EF4-FFF2-40B4-BE49-F238E27FC236}">
                <a16:creationId xmlns:a16="http://schemas.microsoft.com/office/drawing/2014/main" id="{034B30DE-00B6-8472-CB6C-5E980F9BDD72}"/>
              </a:ext>
            </a:extLst>
          </p:cNvPr>
          <p:cNvSpPr>
            <a:spLocks noGrp="1"/>
          </p:cNvSpPr>
          <p:nvPr>
            <p:ph type="ctrTitle"/>
          </p:nvPr>
        </p:nvSpPr>
        <p:spPr>
          <a:xfrm>
            <a:off x="359966" y="720372"/>
            <a:ext cx="10798969" cy="3457787"/>
          </a:xfrm>
        </p:spPr>
        <p:txBody>
          <a:bodyPr vert="horz" lIns="91440" tIns="45720" rIns="91440" bIns="45720" rtlCol="0" anchor="t">
            <a:normAutofit/>
          </a:bodyPr>
          <a:lstStyle>
            <a:lvl1pPr>
              <a:defRPr lang="en-US" sz="7369" dirty="0">
                <a:solidFill>
                  <a:schemeClr val="tx1"/>
                </a:solidFill>
              </a:defRPr>
            </a:lvl1pPr>
          </a:lstStyle>
          <a:p>
            <a:pPr lvl="0"/>
            <a:r>
              <a:rPr lang="en-US"/>
              <a:t>Click to edit Master title style</a:t>
            </a:r>
          </a:p>
        </p:txBody>
      </p:sp>
      <p:sp>
        <p:nvSpPr>
          <p:cNvPr id="9" name="Subtitle 2">
            <a:extLst>
              <a:ext uri="{FF2B5EF4-FFF2-40B4-BE49-F238E27FC236}">
                <a16:creationId xmlns:a16="http://schemas.microsoft.com/office/drawing/2014/main" id="{EC4BE864-9BF7-0A02-20CD-11179C631C06}"/>
              </a:ext>
            </a:extLst>
          </p:cNvPr>
          <p:cNvSpPr>
            <a:spLocks noGrp="1"/>
          </p:cNvSpPr>
          <p:nvPr>
            <p:ph type="subTitle" idx="1"/>
          </p:nvPr>
        </p:nvSpPr>
        <p:spPr>
          <a:xfrm>
            <a:off x="359965" y="4436818"/>
            <a:ext cx="10793206" cy="1135104"/>
          </a:xfrm>
        </p:spPr>
        <p:txBody>
          <a:bodyPr vert="horz" lIns="91440" tIns="45720" rIns="91440" bIns="45720" rtlCol="0" anchor="b">
            <a:normAutofit/>
          </a:bodyPr>
          <a:lstStyle>
            <a:lvl1pPr marL="0" indent="0">
              <a:buNone/>
              <a:defRPr lang="en-US" sz="2268" dirty="0">
                <a:solidFill>
                  <a:schemeClr val="tx1"/>
                </a:solidFill>
              </a:defRPr>
            </a:lvl1pPr>
          </a:lstStyle>
          <a:p>
            <a:pPr lvl="0"/>
            <a:r>
              <a:rPr lang="en-US"/>
              <a:t>Click to edit Master subtitle style</a:t>
            </a:r>
          </a:p>
        </p:txBody>
      </p:sp>
      <p:sp>
        <p:nvSpPr>
          <p:cNvPr id="6" name="Footer Placeholder 5">
            <a:extLst>
              <a:ext uri="{FF2B5EF4-FFF2-40B4-BE49-F238E27FC236}">
                <a16:creationId xmlns:a16="http://schemas.microsoft.com/office/drawing/2014/main" id="{A21ECD73-1101-370B-043E-9A05C96B37C1}"/>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C91AED54-AE01-C430-241C-8491E4DE3447}"/>
              </a:ext>
            </a:extLst>
          </p:cNvPr>
          <p:cNvSpPr>
            <a:spLocks noGrp="1"/>
          </p:cNvSpPr>
          <p:nvPr>
            <p:ph type="dt" sz="half" idx="10"/>
          </p:nvPr>
        </p:nvSpPr>
        <p:spPr/>
        <p:txBody>
          <a:bodyPr/>
          <a:lstStyle>
            <a:lvl1pPr>
              <a:defRPr>
                <a:solidFill>
                  <a:schemeClr val="tx1"/>
                </a:solidFill>
              </a:defRPr>
            </a:lvl1pPr>
          </a:lstStyle>
          <a:p>
            <a:fld id="{75D6F905-E9A0-F246-B3D1-2727C4EFD37F}" type="datetime1">
              <a:rPr lang="en-US" smtClean="0"/>
              <a:t>4/21/2026</a:t>
            </a:fld>
            <a:endParaRPr lang="en-US"/>
          </a:p>
        </p:txBody>
      </p:sp>
      <p:sp>
        <p:nvSpPr>
          <p:cNvPr id="10" name="Slide Number Placeholder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48605127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7" y="1"/>
            <a:ext cx="5762827" cy="6479997"/>
          </a:xfrm>
          <a:prstGeom prst="rect">
            <a:avLst/>
          </a:prstGeom>
        </p:spPr>
      </p:pic>
      <p:sp>
        <p:nvSpPr>
          <p:cNvPr id="17" name="bg object 17"/>
          <p:cNvSpPr/>
          <p:nvPr/>
        </p:nvSpPr>
        <p:spPr>
          <a:xfrm>
            <a:off x="10577760"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8754361"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sz="1799"/>
          </a:p>
        </p:txBody>
      </p:sp>
      <p:sp>
        <p:nvSpPr>
          <p:cNvPr id="19" name="bg object 19"/>
          <p:cNvSpPr/>
          <p:nvPr/>
        </p:nvSpPr>
        <p:spPr>
          <a:xfrm>
            <a:off x="9733282" y="2042861"/>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11B5ADD-C0E1-4E89-BD9F-7FD323765EB4}" type="datetime1">
              <a:rPr lang="lv-LV" smtClean="0"/>
              <a:t>21.04.2026</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588611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solidFill>
        <a:effectLst/>
      </p:bgPr>
    </p:bg>
    <p:spTree>
      <p:nvGrpSpPr>
        <p:cNvPr id="1" name=""/>
        <p:cNvGrpSpPr/>
        <p:nvPr/>
      </p:nvGrpSpPr>
      <p:grpSpPr>
        <a:xfrm>
          <a:off x="0" y="0"/>
          <a:ext cx="0" cy="0"/>
          <a:chOff x="0" y="0"/>
          <a:chExt cx="0" cy="0"/>
        </a:xfrm>
      </p:grpSpPr>
      <p:pic>
        <p:nvPicPr>
          <p:cNvPr id="16" name="Picture 15" descr="A blue and pink gradient&#10;&#10;AI-generated content may be incorrect.">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pic>
        <p:nvPicPr>
          <p:cNvPr id="8" name="Graphic 7">
            <a:extLst>
              <a:ext uri="{FF2B5EF4-FFF2-40B4-BE49-F238E27FC236}">
                <a16:creationId xmlns:a16="http://schemas.microsoft.com/office/drawing/2014/main" id="{EA4B4CAF-A0E8-F09F-D6AB-040C9D9C0DF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1518900" cy="6483350"/>
          </a:xfrm>
          <a:prstGeom prst="rect">
            <a:avLst/>
          </a:prstGeom>
        </p:spPr>
      </p:pic>
      <p:sp>
        <p:nvSpPr>
          <p:cNvPr id="9" name="Title 1">
            <a:extLst>
              <a:ext uri="{FF2B5EF4-FFF2-40B4-BE49-F238E27FC236}">
                <a16:creationId xmlns:a16="http://schemas.microsoft.com/office/drawing/2014/main" id="{828725B4-D968-BAAF-19B1-9A4719C72B48}"/>
              </a:ext>
            </a:extLst>
          </p:cNvPr>
          <p:cNvSpPr>
            <a:spLocks noGrp="1"/>
          </p:cNvSpPr>
          <p:nvPr>
            <p:ph type="ctrTitle"/>
          </p:nvPr>
        </p:nvSpPr>
        <p:spPr>
          <a:xfrm>
            <a:off x="575945" y="1149461"/>
            <a:ext cx="10367010" cy="2249048"/>
          </a:xfrm>
        </p:spPr>
        <p:txBody>
          <a:bodyPr anchor="b">
            <a:normAutofit/>
          </a:bodyPr>
          <a:lstStyle>
            <a:lvl1pPr algn="ctr">
              <a:defRPr sz="5669">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B61B9004-3C8A-9454-2377-0A58ADD11064}"/>
              </a:ext>
            </a:extLst>
          </p:cNvPr>
          <p:cNvSpPr>
            <a:spLocks noGrp="1"/>
          </p:cNvSpPr>
          <p:nvPr>
            <p:ph type="subTitle" idx="1"/>
          </p:nvPr>
        </p:nvSpPr>
        <p:spPr>
          <a:xfrm>
            <a:off x="1439863" y="3493229"/>
            <a:ext cx="8639175" cy="973079"/>
          </a:xfrm>
        </p:spPr>
        <p:txBody>
          <a:bodyPr>
            <a:normAutofit/>
          </a:bodyPr>
          <a:lstStyle>
            <a:lvl1pPr marL="0" indent="0" algn="ctr">
              <a:buNone/>
              <a:defRPr sz="1890">
                <a:solidFill>
                  <a:schemeClr val="tx1"/>
                </a:solidFill>
              </a:defRPr>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p>
        </p:txBody>
      </p:sp>
      <p:sp>
        <p:nvSpPr>
          <p:cNvPr id="6" name="Footer Placeholder 5">
            <a:extLst>
              <a:ext uri="{FF2B5EF4-FFF2-40B4-BE49-F238E27FC236}">
                <a16:creationId xmlns:a16="http://schemas.microsoft.com/office/drawing/2014/main" id="{A0D1CDF6-EB44-5678-B0EF-08B581B13232}"/>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261C10FD-386D-733D-548B-ABCCE0CD112E}"/>
              </a:ext>
            </a:extLst>
          </p:cNvPr>
          <p:cNvSpPr>
            <a:spLocks noGrp="1"/>
          </p:cNvSpPr>
          <p:nvPr>
            <p:ph type="dt" sz="half" idx="10"/>
          </p:nvPr>
        </p:nvSpPr>
        <p:spPr/>
        <p:txBody>
          <a:bodyPr/>
          <a:lstStyle>
            <a:lvl1pPr>
              <a:defRPr>
                <a:solidFill>
                  <a:schemeClr val="tx1"/>
                </a:solidFill>
              </a:defRPr>
            </a:lvl1pPr>
          </a:lstStyle>
          <a:p>
            <a:fld id="{55872412-C725-2842-8141-6F8DA99B275E}" type="datetime1">
              <a:rPr lang="en-US" smtClean="0"/>
              <a:t>4/21/2026</a:t>
            </a:fld>
            <a:endParaRPr lang="en-US"/>
          </a:p>
        </p:txBody>
      </p:sp>
      <p:sp>
        <p:nvSpPr>
          <p:cNvPr id="11" name="Slide Number Placeholder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81086259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solidFill>
        <a:effectLst/>
      </p:bgPr>
    </p:bg>
    <p:spTree>
      <p:nvGrpSpPr>
        <p:cNvPr id="1" name=""/>
        <p:cNvGrpSpPr/>
        <p:nvPr/>
      </p:nvGrpSpPr>
      <p:grpSpPr>
        <a:xfrm>
          <a:off x="0" y="0"/>
          <a:ext cx="0" cy="0"/>
          <a:chOff x="0" y="0"/>
          <a:chExt cx="0" cy="0"/>
        </a:xfrm>
      </p:grpSpPr>
      <p:pic>
        <p:nvPicPr>
          <p:cNvPr id="8" name="Picture 7" descr="A blurry image of a blue and pink gradient&#10;&#10;AI-generated content may be incorrect.">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1518900" cy="6483350"/>
          </a:xfrm>
          <a:prstGeom prst="rect">
            <a:avLst/>
          </a:prstGeom>
        </p:spPr>
      </p:pic>
      <p:sp>
        <p:nvSpPr>
          <p:cNvPr id="2" name="Title 1">
            <a:extLst>
              <a:ext uri="{FF2B5EF4-FFF2-40B4-BE49-F238E27FC236}">
                <a16:creationId xmlns:a16="http://schemas.microsoft.com/office/drawing/2014/main" id="{EA453100-C9A1-0247-1B59-0CFA0C2BC0C1}"/>
              </a:ext>
            </a:extLst>
          </p:cNvPr>
          <p:cNvSpPr>
            <a:spLocks noGrp="1"/>
          </p:cNvSpPr>
          <p:nvPr>
            <p:ph type="ctrTitle"/>
          </p:nvPr>
        </p:nvSpPr>
        <p:spPr>
          <a:xfrm>
            <a:off x="359966" y="792409"/>
            <a:ext cx="10798969" cy="3457787"/>
          </a:xfrm>
        </p:spPr>
        <p:txBody>
          <a:bodyPr vert="horz" lIns="91440" tIns="45720" rIns="91440" bIns="45720" rtlCol="0" anchor="b">
            <a:normAutofit/>
          </a:bodyPr>
          <a:lstStyle>
            <a:lvl1pPr algn="r">
              <a:defRPr lang="en-US" sz="7369"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7143F882-C21D-9051-E025-9CB6D3A7255D}"/>
              </a:ext>
            </a:extLst>
          </p:cNvPr>
          <p:cNvSpPr>
            <a:spLocks noGrp="1"/>
          </p:cNvSpPr>
          <p:nvPr>
            <p:ph type="subTitle" idx="1"/>
          </p:nvPr>
        </p:nvSpPr>
        <p:spPr>
          <a:xfrm>
            <a:off x="359965" y="4275252"/>
            <a:ext cx="10793206" cy="1135104"/>
          </a:xfrm>
        </p:spPr>
        <p:txBody>
          <a:bodyPr vert="horz" lIns="91440" tIns="45720" rIns="91440" bIns="45720" rtlCol="0" anchor="t">
            <a:normAutofit/>
          </a:bodyPr>
          <a:lstStyle>
            <a:lvl1pPr marL="0" indent="0" algn="r">
              <a:buNone/>
              <a:defRPr lang="en-US" sz="2268"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2964A10-FC71-EA8C-A80C-6591AA1FBC4D}"/>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A69B2810-D299-45D4-10D3-829D813C5667}"/>
              </a:ext>
            </a:extLst>
          </p:cNvPr>
          <p:cNvSpPr>
            <a:spLocks noGrp="1"/>
          </p:cNvSpPr>
          <p:nvPr>
            <p:ph type="dt" sz="half" idx="10"/>
          </p:nvPr>
        </p:nvSpPr>
        <p:spPr/>
        <p:txBody>
          <a:bodyPr/>
          <a:lstStyle/>
          <a:p>
            <a:fld id="{93274EE0-8EE6-BB42-BF21-111D3EB8AA70}" type="datetime1">
              <a:rPr lang="en-US" smtClean="0"/>
              <a:t>4/21/2026</a:t>
            </a:fld>
            <a:endParaRPr lang="en-US"/>
          </a:p>
        </p:txBody>
      </p:sp>
      <p:sp>
        <p:nvSpPr>
          <p:cNvPr id="6" name="Slide Number Placeholder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4984208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DCEB9D3-E2CB-5A44-54CA-3B1A42C2DABE}"/>
              </a:ext>
            </a:extLst>
          </p:cNvPr>
          <p:cNvSpPr>
            <a:spLocks noGrp="1"/>
          </p:cNvSpPr>
          <p:nvPr>
            <p:ph type="pic" sz="quarter" idx="10"/>
          </p:nvPr>
        </p:nvSpPr>
        <p:spPr>
          <a:xfrm>
            <a:off x="143986" y="144076"/>
            <a:ext cx="11230928" cy="6195198"/>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a:noAutofit/>
          </a:bodyPr>
          <a:lstStyle/>
          <a:p>
            <a:endParaRPr lang="en-US"/>
          </a:p>
        </p:txBody>
      </p:sp>
      <p:sp>
        <p:nvSpPr>
          <p:cNvPr id="4" name="Title 1">
            <a:extLst>
              <a:ext uri="{FF2B5EF4-FFF2-40B4-BE49-F238E27FC236}">
                <a16:creationId xmlns:a16="http://schemas.microsoft.com/office/drawing/2014/main" id="{76EEAF27-D94E-F4D8-599C-5544E29AAA4E}"/>
              </a:ext>
            </a:extLst>
          </p:cNvPr>
          <p:cNvSpPr>
            <a:spLocks noGrp="1"/>
          </p:cNvSpPr>
          <p:nvPr>
            <p:ph type="ctrTitle"/>
          </p:nvPr>
        </p:nvSpPr>
        <p:spPr>
          <a:xfrm>
            <a:off x="359966" y="4610382"/>
            <a:ext cx="6263402" cy="864447"/>
          </a:xfrm>
        </p:spPr>
        <p:txBody>
          <a:bodyPr vert="horz" lIns="91440" tIns="45720" rIns="91440" bIns="45720" rtlCol="0" anchor="b">
            <a:normAutofit/>
          </a:bodyPr>
          <a:lstStyle>
            <a:lvl1pPr>
              <a:defRPr lang="en-US" sz="4724" dirty="0"/>
            </a:lvl1pPr>
          </a:lstStyle>
          <a:p>
            <a:pPr lvl="0"/>
            <a:r>
              <a:rPr lang="en-US"/>
              <a:t>Click to edit Master title style</a:t>
            </a:r>
          </a:p>
        </p:txBody>
      </p:sp>
      <p:sp>
        <p:nvSpPr>
          <p:cNvPr id="6" name="Subtitle 2">
            <a:extLst>
              <a:ext uri="{FF2B5EF4-FFF2-40B4-BE49-F238E27FC236}">
                <a16:creationId xmlns:a16="http://schemas.microsoft.com/office/drawing/2014/main" id="{E2AD91C1-AABA-5486-26F6-705AEBE1A0FC}"/>
              </a:ext>
            </a:extLst>
          </p:cNvPr>
          <p:cNvSpPr>
            <a:spLocks noGrp="1"/>
          </p:cNvSpPr>
          <p:nvPr>
            <p:ph type="subTitle" idx="1"/>
          </p:nvPr>
        </p:nvSpPr>
        <p:spPr>
          <a:xfrm>
            <a:off x="359966" y="5474829"/>
            <a:ext cx="6263402" cy="504261"/>
          </a:xfrm>
        </p:spPr>
        <p:txBody>
          <a:bodyPr vert="horz" lIns="91440" tIns="45720" rIns="91440" bIns="45720" rtlCol="0">
            <a:normAutofit/>
          </a:bodyPr>
          <a:lstStyle>
            <a:lvl1pPr marL="0" indent="0">
              <a:buNone/>
              <a:defRPr lang="en-US" sz="1512" dirty="0"/>
            </a:lvl1pPr>
          </a:lstStyle>
          <a:p>
            <a:pPr lvl="0"/>
            <a:r>
              <a:rPr lang="en-US"/>
              <a:t>Click to edit Master subtitle style</a:t>
            </a:r>
          </a:p>
        </p:txBody>
      </p:sp>
      <p:sp>
        <p:nvSpPr>
          <p:cNvPr id="23" name="Footer Placeholder 10">
            <a:extLst>
              <a:ext uri="{FF2B5EF4-FFF2-40B4-BE49-F238E27FC236}">
                <a16:creationId xmlns:a16="http://schemas.microsoft.com/office/drawing/2014/main" id="{03310A58-9218-F5EC-4604-561F50426E39}"/>
              </a:ext>
            </a:extLst>
          </p:cNvPr>
          <p:cNvSpPr>
            <a:spLocks noGrp="1"/>
          </p:cNvSpPr>
          <p:nvPr>
            <p:ph type="ftr" sz="quarter" idx="12"/>
          </p:nvPr>
        </p:nvSpPr>
        <p:spPr>
          <a:xfrm>
            <a:off x="5933458" y="144075"/>
            <a:ext cx="3023711" cy="345178"/>
          </a:xfrm>
        </p:spPr>
        <p:txBody>
          <a:bodyPr/>
          <a:lstStyle/>
          <a:p>
            <a:r>
              <a:rPr lang="en-US"/>
              <a:t>Sample Footer Text</a:t>
            </a:r>
          </a:p>
        </p:txBody>
      </p:sp>
      <p:sp>
        <p:nvSpPr>
          <p:cNvPr id="22" name="Date Placeholder 5">
            <a:extLst>
              <a:ext uri="{FF2B5EF4-FFF2-40B4-BE49-F238E27FC236}">
                <a16:creationId xmlns:a16="http://schemas.microsoft.com/office/drawing/2014/main" id="{2DA21EAE-6045-3E9B-D31B-4AC9A3A61CE5}"/>
              </a:ext>
            </a:extLst>
          </p:cNvPr>
          <p:cNvSpPr>
            <a:spLocks noGrp="1"/>
          </p:cNvSpPr>
          <p:nvPr>
            <p:ph type="dt" sz="half" idx="11"/>
          </p:nvPr>
        </p:nvSpPr>
        <p:spPr>
          <a:xfrm>
            <a:off x="9004903" y="144075"/>
            <a:ext cx="1700787" cy="345178"/>
          </a:xfrm>
        </p:spPr>
        <p:txBody>
          <a:bodyPr/>
          <a:lstStyle/>
          <a:p>
            <a:fld id="{5A7D64F7-0C7B-1B47-9658-E887339B9A70}" type="datetime1">
              <a:rPr lang="en-US" smtClean="0"/>
              <a:t>4/21/2026</a:t>
            </a:fld>
            <a:endParaRPr lang="en-US"/>
          </a:p>
        </p:txBody>
      </p:sp>
      <p:sp>
        <p:nvSpPr>
          <p:cNvPr id="24" name="Slide Number Placeholder 11">
            <a:extLst>
              <a:ext uri="{FF2B5EF4-FFF2-40B4-BE49-F238E27FC236}">
                <a16:creationId xmlns:a16="http://schemas.microsoft.com/office/drawing/2014/main" id="{22C589B9-597D-55C7-FAFE-05660F35D677}"/>
              </a:ext>
            </a:extLst>
          </p:cNvPr>
          <p:cNvSpPr>
            <a:spLocks noGrp="1"/>
          </p:cNvSpPr>
          <p:nvPr>
            <p:ph type="sldNum" sz="quarter" idx="13"/>
          </p:nvPr>
        </p:nvSpPr>
        <p:spPr>
          <a:xfrm>
            <a:off x="10753424" y="144075"/>
            <a:ext cx="405511" cy="345178"/>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3774716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DD81ECD-75EA-ADAF-3DF5-385A64329A6E}"/>
              </a:ext>
            </a:extLst>
          </p:cNvPr>
          <p:cNvSpPr>
            <a:spLocks noGrp="1"/>
          </p:cNvSpPr>
          <p:nvPr>
            <p:ph type="ctrTitle"/>
          </p:nvPr>
        </p:nvSpPr>
        <p:spPr>
          <a:xfrm>
            <a:off x="6623367" y="1296668"/>
            <a:ext cx="4535567" cy="2690115"/>
          </a:xfrm>
        </p:spPr>
        <p:txBody>
          <a:bodyPr vert="horz" lIns="91440" tIns="45720" rIns="91440" bIns="45720" rtlCol="0" anchor="b">
            <a:normAutofit/>
          </a:bodyPr>
          <a:lstStyle>
            <a:lvl1pPr>
              <a:defRPr lang="en-US" sz="4157" dirty="0"/>
            </a:lvl1pPr>
          </a:lstStyle>
          <a:p>
            <a:pPr lvl="0"/>
            <a:r>
              <a:rPr lang="en-US"/>
              <a:t>Click to edit Master title style</a:t>
            </a:r>
          </a:p>
        </p:txBody>
      </p:sp>
      <p:sp>
        <p:nvSpPr>
          <p:cNvPr id="8" name="Subtitle 2">
            <a:extLst>
              <a:ext uri="{FF2B5EF4-FFF2-40B4-BE49-F238E27FC236}">
                <a16:creationId xmlns:a16="http://schemas.microsoft.com/office/drawing/2014/main" id="{BE92A243-44D0-242D-CFED-E6D548373BD1}"/>
              </a:ext>
            </a:extLst>
          </p:cNvPr>
          <p:cNvSpPr>
            <a:spLocks noGrp="1"/>
          </p:cNvSpPr>
          <p:nvPr>
            <p:ph type="subTitle" idx="1"/>
          </p:nvPr>
        </p:nvSpPr>
        <p:spPr>
          <a:xfrm>
            <a:off x="6617608" y="4124914"/>
            <a:ext cx="4535567" cy="1061766"/>
          </a:xfrm>
        </p:spPr>
        <p:txBody>
          <a:bodyPr vert="horz" lIns="91440" tIns="45720" rIns="91440" bIns="45720" rtlCol="0">
            <a:normAutofit/>
          </a:bodyPr>
          <a:lstStyle>
            <a:lvl1pPr marL="0" indent="0">
              <a:buNone/>
              <a:defRPr lang="en-US" sz="1701"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C81FF1C8-D50B-713C-E78E-43102F0D727A}"/>
              </a:ext>
            </a:extLst>
          </p:cNvPr>
          <p:cNvSpPr>
            <a:spLocks noGrp="1"/>
          </p:cNvSpPr>
          <p:nvPr>
            <p:ph type="pic" sz="quarter" idx="15"/>
          </p:nvPr>
        </p:nvSpPr>
        <p:spPr>
          <a:xfrm>
            <a:off x="143987" y="145036"/>
            <a:ext cx="5615463" cy="6194241"/>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a:noAutofit/>
          </a:bodyPr>
          <a:lstStyle/>
          <a:p>
            <a:endParaRPr lang="en-US"/>
          </a:p>
        </p:txBody>
      </p:sp>
      <p:sp>
        <p:nvSpPr>
          <p:cNvPr id="13" name="Footer Placeholder 12">
            <a:extLst>
              <a:ext uri="{FF2B5EF4-FFF2-40B4-BE49-F238E27FC236}">
                <a16:creationId xmlns:a16="http://schemas.microsoft.com/office/drawing/2014/main" id="{C17FD179-595A-DFC0-6FEF-70179B771151}"/>
              </a:ext>
            </a:extLst>
          </p:cNvPr>
          <p:cNvSpPr>
            <a:spLocks noGrp="1"/>
          </p:cNvSpPr>
          <p:nvPr>
            <p:ph type="ftr" sz="quarter" idx="17"/>
          </p:nvPr>
        </p:nvSpPr>
        <p:spPr>
          <a:xfrm>
            <a:off x="359966" y="6000320"/>
            <a:ext cx="2375773" cy="345178"/>
          </a:xfrm>
        </p:spPr>
        <p:txBody>
          <a:bodyPr/>
          <a:lstStyle/>
          <a:p>
            <a:r>
              <a:rPr lang="en-US"/>
              <a:t>Sample Footer Text</a:t>
            </a:r>
          </a:p>
        </p:txBody>
      </p:sp>
      <p:sp>
        <p:nvSpPr>
          <p:cNvPr id="12" name="Date Placeholder 11">
            <a:extLst>
              <a:ext uri="{FF2B5EF4-FFF2-40B4-BE49-F238E27FC236}">
                <a16:creationId xmlns:a16="http://schemas.microsoft.com/office/drawing/2014/main" id="{25DD1448-E731-051E-1681-77A911C310CC}"/>
              </a:ext>
            </a:extLst>
          </p:cNvPr>
          <p:cNvSpPr>
            <a:spLocks noGrp="1"/>
          </p:cNvSpPr>
          <p:nvPr>
            <p:ph type="dt" sz="half" idx="16"/>
          </p:nvPr>
        </p:nvSpPr>
        <p:spPr/>
        <p:txBody>
          <a:bodyPr/>
          <a:lstStyle/>
          <a:p>
            <a:fld id="{D3CD07D3-1C6A-7243-B247-92FB4862F8B6}" type="datetime1">
              <a:rPr lang="en-US" smtClean="0"/>
              <a:t>4/21/2026</a:t>
            </a:fld>
            <a:endParaRPr lang="en-US"/>
          </a:p>
        </p:txBody>
      </p:sp>
      <p:sp>
        <p:nvSpPr>
          <p:cNvPr id="14" name="Slide Number Placeholder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4231303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D948CE-769F-7D67-4E7B-1B9EDECCEC8A}"/>
              </a:ext>
            </a:extLst>
          </p:cNvPr>
          <p:cNvSpPr>
            <a:spLocks noGrp="1"/>
          </p:cNvSpPr>
          <p:nvPr>
            <p:ph type="ctrTitle"/>
          </p:nvPr>
        </p:nvSpPr>
        <p:spPr>
          <a:xfrm>
            <a:off x="359966" y="1296668"/>
            <a:ext cx="4535567" cy="2690115"/>
          </a:xfrm>
        </p:spPr>
        <p:txBody>
          <a:bodyPr vert="horz" lIns="91440" tIns="45720" rIns="91440" bIns="45720" rtlCol="0" anchor="b">
            <a:normAutofit/>
          </a:bodyPr>
          <a:lstStyle>
            <a:lvl1pPr>
              <a:defRPr lang="en-US" sz="4157" dirty="0"/>
            </a:lvl1pPr>
          </a:lstStyle>
          <a:p>
            <a:pPr lvl="0"/>
            <a:r>
              <a:rPr lang="en-US"/>
              <a:t>Click to edit Master title style</a:t>
            </a:r>
          </a:p>
        </p:txBody>
      </p:sp>
      <p:sp>
        <p:nvSpPr>
          <p:cNvPr id="8" name="Subtitle 2">
            <a:extLst>
              <a:ext uri="{FF2B5EF4-FFF2-40B4-BE49-F238E27FC236}">
                <a16:creationId xmlns:a16="http://schemas.microsoft.com/office/drawing/2014/main" id="{87D90BD9-1CD9-8EA4-6145-FDBD4F0BA3DF}"/>
              </a:ext>
            </a:extLst>
          </p:cNvPr>
          <p:cNvSpPr>
            <a:spLocks noGrp="1"/>
          </p:cNvSpPr>
          <p:nvPr>
            <p:ph type="subTitle" idx="1"/>
          </p:nvPr>
        </p:nvSpPr>
        <p:spPr>
          <a:xfrm>
            <a:off x="359966" y="4124914"/>
            <a:ext cx="4535566" cy="1061766"/>
          </a:xfrm>
        </p:spPr>
        <p:txBody>
          <a:bodyPr vert="horz" lIns="91440" tIns="45720" rIns="91440" bIns="45720" rtlCol="0">
            <a:normAutofit/>
          </a:bodyPr>
          <a:lstStyle>
            <a:lvl1pPr marL="0" indent="0">
              <a:buNone/>
              <a:defRPr lang="en-US" sz="1701"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2F60966E-F060-05E7-54E1-129C2360EC95}"/>
              </a:ext>
            </a:extLst>
          </p:cNvPr>
          <p:cNvSpPr>
            <a:spLocks noGrp="1"/>
          </p:cNvSpPr>
          <p:nvPr>
            <p:ph type="pic" sz="quarter" idx="15"/>
          </p:nvPr>
        </p:nvSpPr>
        <p:spPr>
          <a:xfrm>
            <a:off x="5759451" y="145036"/>
            <a:ext cx="5615463" cy="6194241"/>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4" name="Footer Placeholder 3">
            <a:extLst>
              <a:ext uri="{FF2B5EF4-FFF2-40B4-BE49-F238E27FC236}">
                <a16:creationId xmlns:a16="http://schemas.microsoft.com/office/drawing/2014/main" id="{E7491524-50CE-AA56-089E-9B0375F36DFB}"/>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FED9980E-D0D3-04C2-5215-3DDF66399951}"/>
              </a:ext>
            </a:extLst>
          </p:cNvPr>
          <p:cNvSpPr>
            <a:spLocks noGrp="1"/>
          </p:cNvSpPr>
          <p:nvPr>
            <p:ph type="dt" sz="half" idx="16"/>
          </p:nvPr>
        </p:nvSpPr>
        <p:spPr/>
        <p:txBody>
          <a:bodyPr/>
          <a:lstStyle/>
          <a:p>
            <a:fld id="{A6261448-4908-0A47-BB1E-F6B7BED9DDE3}" type="datetime1">
              <a:rPr lang="en-US" smtClean="0"/>
              <a:t>4/21/2026</a:t>
            </a:fld>
            <a:endParaRPr lang="en-US"/>
          </a:p>
        </p:txBody>
      </p:sp>
      <p:sp>
        <p:nvSpPr>
          <p:cNvPr id="5" name="Slide Number Placeholder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8885382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15" name="Picture 14" descr="A blue and pink background&#10;&#10;AI-generated content may be incorrect.">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6020" cy="6481729"/>
          </a:xfrm>
          <a:prstGeom prst="rect">
            <a:avLst/>
          </a:prstGeom>
        </p:spPr>
      </p:pic>
      <p:sp>
        <p:nvSpPr>
          <p:cNvPr id="7" name="Graphic 3">
            <a:extLst>
              <a:ext uri="{FF2B5EF4-FFF2-40B4-BE49-F238E27FC236}">
                <a16:creationId xmlns:a16="http://schemas.microsoft.com/office/drawing/2014/main" id="{017BF504-9DEC-0719-1E19-51CE27348830}"/>
              </a:ext>
            </a:extLst>
          </p:cNvPr>
          <p:cNvSpPr/>
          <p:nvPr/>
        </p:nvSpPr>
        <p:spPr>
          <a:xfrm>
            <a:off x="1453" y="5025"/>
            <a:ext cx="11512890" cy="6477365"/>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endParaRPr lang="en-US"/>
          </a:p>
        </p:txBody>
      </p:sp>
      <p:sp>
        <p:nvSpPr>
          <p:cNvPr id="8" name="Title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575945" y="1512782"/>
            <a:ext cx="9503093" cy="4322233"/>
          </a:xfrm>
        </p:spPr>
        <p:txBody>
          <a:bodyPr vert="horz" lIns="91440" tIns="45720" rIns="91440" bIns="45720" rtlCol="0" anchor="b">
            <a:normAutofit/>
          </a:bodyPr>
          <a:lstStyle>
            <a:lvl1pPr>
              <a:lnSpc>
                <a:spcPct val="75000"/>
              </a:lnSpc>
              <a:defRPr lang="en-US" sz="8125" cap="none" baseline="0" dirty="0">
                <a:solidFill>
                  <a:schemeClr val="tx1"/>
                </a:solidFill>
              </a:defRPr>
            </a:lvl1pPr>
          </a:lstStyle>
          <a:p>
            <a:pPr lvl="0"/>
            <a:r>
              <a:rPr lang="en-US"/>
              <a:t>Section Header</a:t>
            </a:r>
          </a:p>
        </p:txBody>
      </p:sp>
      <p:sp>
        <p:nvSpPr>
          <p:cNvPr id="6" name="Footer Placeholder 10">
            <a:extLst>
              <a:ext uri="{FF2B5EF4-FFF2-40B4-BE49-F238E27FC236}">
                <a16:creationId xmlns:a16="http://schemas.microsoft.com/office/drawing/2014/main" id="{5FC6C00E-827D-90CD-FFF6-1EF511FD6F2B}"/>
              </a:ext>
            </a:extLst>
          </p:cNvPr>
          <p:cNvSpPr>
            <a:spLocks noGrp="1"/>
          </p:cNvSpPr>
          <p:nvPr>
            <p:ph type="ftr" sz="quarter" idx="11"/>
          </p:nvPr>
        </p:nvSpPr>
        <p:spPr>
          <a:xfrm>
            <a:off x="5933458" y="144075"/>
            <a:ext cx="3023711" cy="345178"/>
          </a:xfrm>
        </p:spPr>
        <p:txBody>
          <a:bodyPr/>
          <a:lstStyle>
            <a:lvl1pPr>
              <a:defRPr>
                <a:solidFill>
                  <a:schemeClr val="tx1"/>
                </a:solidFill>
              </a:defRPr>
            </a:lvl1pPr>
          </a:lstStyle>
          <a:p>
            <a:r>
              <a:rPr lang="en-US"/>
              <a:t>Sample Footer Text</a:t>
            </a:r>
            <a:endParaRPr lang="en-US">
              <a:solidFill>
                <a:schemeClr val="tx1"/>
              </a:solidFill>
            </a:endParaRPr>
          </a:p>
        </p:txBody>
      </p:sp>
      <p:sp>
        <p:nvSpPr>
          <p:cNvPr id="5" name="Date Placeholder 5">
            <a:extLst>
              <a:ext uri="{FF2B5EF4-FFF2-40B4-BE49-F238E27FC236}">
                <a16:creationId xmlns:a16="http://schemas.microsoft.com/office/drawing/2014/main" id="{1C8E1852-313B-67B6-28F9-5F38A94B1E81}"/>
              </a:ext>
            </a:extLst>
          </p:cNvPr>
          <p:cNvSpPr>
            <a:spLocks noGrp="1"/>
          </p:cNvSpPr>
          <p:nvPr>
            <p:ph type="dt" sz="half" idx="10"/>
          </p:nvPr>
        </p:nvSpPr>
        <p:spPr>
          <a:xfrm>
            <a:off x="9004903" y="144075"/>
            <a:ext cx="1700787" cy="345178"/>
          </a:xfrm>
        </p:spPr>
        <p:txBody>
          <a:bodyPr/>
          <a:lstStyle>
            <a:lvl1pPr>
              <a:defRPr>
                <a:solidFill>
                  <a:schemeClr val="tx1"/>
                </a:solidFill>
              </a:defRPr>
            </a:lvl1pPr>
          </a:lstStyle>
          <a:p>
            <a:fld id="{52EC4BBC-FFA2-B54E-847D-F2577F1B8D0A}" type="datetime1">
              <a:rPr lang="en-US" smtClean="0"/>
              <a:pPr/>
              <a:t>4/21/2026</a:t>
            </a:fld>
            <a:endParaRPr lang="en-US"/>
          </a:p>
        </p:txBody>
      </p:sp>
      <p:sp>
        <p:nvSpPr>
          <p:cNvPr id="9" name="Slide Number Placeholder 11">
            <a:extLst>
              <a:ext uri="{FF2B5EF4-FFF2-40B4-BE49-F238E27FC236}">
                <a16:creationId xmlns:a16="http://schemas.microsoft.com/office/drawing/2014/main" id="{9F6C9A12-D05B-EE84-C2D4-548E5E2732E2}"/>
              </a:ext>
            </a:extLst>
          </p:cNvPr>
          <p:cNvSpPr>
            <a:spLocks noGrp="1"/>
          </p:cNvSpPr>
          <p:nvPr>
            <p:ph type="sldNum" sz="quarter" idx="12"/>
          </p:nvPr>
        </p:nvSpPr>
        <p:spPr>
          <a:xfrm>
            <a:off x="10753424" y="144075"/>
            <a:ext cx="405511" cy="345178"/>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1742989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pic>
        <p:nvPicPr>
          <p:cNvPr id="14" name="Picture 13" descr="A blurry image of a blue and pink color&#10;&#10;AI-generated content may be incorrect.">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6020" cy="6481729"/>
          </a:xfrm>
          <a:prstGeom prst="rect">
            <a:avLst/>
          </a:prstGeom>
        </p:spPr>
      </p:pic>
      <p:sp>
        <p:nvSpPr>
          <p:cNvPr id="4" name="Title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59966" y="1512782"/>
            <a:ext cx="10798969" cy="4322233"/>
          </a:xfrm>
        </p:spPr>
        <p:txBody>
          <a:bodyPr vert="horz" lIns="91440" tIns="45720" rIns="91440" bIns="45720" rtlCol="0" anchor="b">
            <a:normAutofit/>
          </a:bodyPr>
          <a:lstStyle>
            <a:lvl1pPr>
              <a:lnSpc>
                <a:spcPct val="75000"/>
              </a:lnSpc>
              <a:defRPr lang="en-US" sz="8125" cap="none" baseline="0" dirty="0">
                <a:solidFill>
                  <a:schemeClr val="tx1"/>
                </a:solidFill>
              </a:defRPr>
            </a:lvl1pPr>
          </a:lstStyle>
          <a:p>
            <a:pPr lvl="0"/>
            <a:r>
              <a:rPr lang="en-US"/>
              <a:t>Section Header</a:t>
            </a:r>
          </a:p>
        </p:txBody>
      </p:sp>
      <p:sp>
        <p:nvSpPr>
          <p:cNvPr id="5" name="Footer Placeholder 4">
            <a:extLst>
              <a:ext uri="{FF2B5EF4-FFF2-40B4-BE49-F238E27FC236}">
                <a16:creationId xmlns:a16="http://schemas.microsoft.com/office/drawing/2014/main" id="{78F6BEA5-7812-E1C8-AD3A-DE3629179E0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A3B1F3F-0C8E-5A7A-475A-00F1006A7B31}"/>
              </a:ext>
            </a:extLst>
          </p:cNvPr>
          <p:cNvSpPr>
            <a:spLocks noGrp="1"/>
          </p:cNvSpPr>
          <p:nvPr>
            <p:ph type="dt" sz="half" idx="10"/>
          </p:nvPr>
        </p:nvSpPr>
        <p:spPr/>
        <p:txBody>
          <a:bodyPr/>
          <a:lstStyle>
            <a:lvl1pPr>
              <a:defRPr>
                <a:solidFill>
                  <a:schemeClr val="tx1"/>
                </a:solidFill>
              </a:defRPr>
            </a:lvl1pPr>
          </a:lstStyle>
          <a:p>
            <a:fld id="{5E18E063-8567-3D4A-98A7-68096F5E3E81}" type="datetime1">
              <a:rPr lang="en-US" smtClean="0"/>
              <a:pPr/>
              <a:t>4/21/2026</a:t>
            </a:fld>
            <a:endParaRPr lang="en-US"/>
          </a:p>
        </p:txBody>
      </p:sp>
      <p:sp>
        <p:nvSpPr>
          <p:cNvPr id="6" name="Slide Number Placeholder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9249607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pic>
        <p:nvPicPr>
          <p:cNvPr id="8" name="Graphic 7">
            <a:extLst>
              <a:ext uri="{FF2B5EF4-FFF2-40B4-BE49-F238E27FC236}">
                <a16:creationId xmlns:a16="http://schemas.microsoft.com/office/drawing/2014/main" id="{FC3F75D9-C1DA-5E09-7705-E8EDCDDEEF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1518900" cy="6483350"/>
          </a:xfrm>
          <a:prstGeom prst="rect">
            <a:avLst/>
          </a:prstGeom>
        </p:spPr>
      </p:pic>
      <p:sp>
        <p:nvSpPr>
          <p:cNvPr id="9" name="Title 1">
            <a:extLst>
              <a:ext uri="{FF2B5EF4-FFF2-40B4-BE49-F238E27FC236}">
                <a16:creationId xmlns:a16="http://schemas.microsoft.com/office/drawing/2014/main" id="{61423BE9-C6AD-3608-7312-55246E016EAA}"/>
              </a:ext>
            </a:extLst>
          </p:cNvPr>
          <p:cNvSpPr>
            <a:spLocks noGrp="1"/>
          </p:cNvSpPr>
          <p:nvPr>
            <p:ph type="title"/>
          </p:nvPr>
        </p:nvSpPr>
        <p:spPr>
          <a:xfrm>
            <a:off x="575945" y="648335"/>
            <a:ext cx="6263402" cy="1589374"/>
          </a:xfrm>
        </p:spPr>
        <p:txBody>
          <a:bodyPr anchor="t">
            <a:normAutofit/>
          </a:bodyPr>
          <a:lstStyle>
            <a:lvl1pPr>
              <a:defRPr sz="6425">
                <a:solidFill>
                  <a:schemeClr val="tx1"/>
                </a:solidFill>
              </a:defRPr>
            </a:lvl1pPr>
          </a:lstStyle>
          <a:p>
            <a:r>
              <a:rPr lang="en-US"/>
              <a:t>Click to edit Master title style</a:t>
            </a:r>
          </a:p>
        </p:txBody>
      </p:sp>
      <p:sp>
        <p:nvSpPr>
          <p:cNvPr id="13" name="Content Placeholder 6">
            <a:extLst>
              <a:ext uri="{FF2B5EF4-FFF2-40B4-BE49-F238E27FC236}">
                <a16:creationId xmlns:a16="http://schemas.microsoft.com/office/drawing/2014/main" id="{4DB465B5-8C64-384F-7DC0-7C2D1C976108}"/>
              </a:ext>
            </a:extLst>
          </p:cNvPr>
          <p:cNvSpPr>
            <a:spLocks noGrp="1"/>
          </p:cNvSpPr>
          <p:nvPr>
            <p:ph sz="quarter" idx="13"/>
          </p:nvPr>
        </p:nvSpPr>
        <p:spPr>
          <a:xfrm>
            <a:off x="575946" y="2377229"/>
            <a:ext cx="6695360" cy="3274114"/>
          </a:xfrm>
        </p:spPr>
        <p:txBody>
          <a:bodyPr>
            <a:normAutofit/>
          </a:bodyPr>
          <a:lstStyle>
            <a:lvl1pPr marL="431963" indent="-431963">
              <a:buFont typeface="+mj-lt"/>
              <a:buAutoNum type="arabicPeriod"/>
              <a:defRPr sz="1701">
                <a:solidFill>
                  <a:schemeClr val="tx1"/>
                </a:solidFill>
              </a:defRPr>
            </a:lvl1pPr>
            <a:lvl2pPr marL="647944" indent="-431963">
              <a:buFont typeface="+mj-lt"/>
              <a:buAutoNum type="arabicPeriod"/>
              <a:defRPr sz="1512">
                <a:solidFill>
                  <a:schemeClr val="tx1"/>
                </a:solidFill>
              </a:defRPr>
            </a:lvl2pPr>
            <a:lvl3pPr marL="755934" indent="-323972">
              <a:buFont typeface="+mj-lt"/>
              <a:buAutoNum type="arabicPeriod"/>
              <a:defRPr sz="1323">
                <a:solidFill>
                  <a:schemeClr val="tx1"/>
                </a:solidFill>
              </a:defRPr>
            </a:lvl3pPr>
            <a:lvl4pPr marL="971916" indent="-323972">
              <a:buFont typeface="+mj-lt"/>
              <a:buAutoNum type="arabicPeriod"/>
              <a:defRPr sz="1323">
                <a:solidFill>
                  <a:schemeClr val="tx1"/>
                </a:solidFill>
              </a:defRPr>
            </a:lvl4pPr>
            <a:lvl5pPr marL="1187897" indent="-323972">
              <a:buFont typeface="+mj-lt"/>
              <a:buAutoNum type="arabicPeriod"/>
              <a:defRPr sz="1323">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1998790F-95AF-C438-81C4-A7AFBC618EE3}"/>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9A11A83-974F-916E-4B94-072D216980E7}"/>
              </a:ext>
            </a:extLst>
          </p:cNvPr>
          <p:cNvSpPr>
            <a:spLocks noGrp="1"/>
          </p:cNvSpPr>
          <p:nvPr>
            <p:ph type="dt" sz="half" idx="14"/>
          </p:nvPr>
        </p:nvSpPr>
        <p:spPr/>
        <p:txBody>
          <a:bodyPr/>
          <a:lstStyle>
            <a:lvl1pPr>
              <a:defRPr>
                <a:solidFill>
                  <a:schemeClr val="tx1"/>
                </a:solidFill>
              </a:defRPr>
            </a:lvl1pPr>
          </a:lstStyle>
          <a:p>
            <a:fld id="{48F1EE65-9B75-D34D-9F02-D2E3965E0F0C}" type="datetime1">
              <a:rPr lang="en-US" smtClean="0"/>
              <a:t>4/21/2026</a:t>
            </a:fld>
            <a:endParaRPr lang="en-US"/>
          </a:p>
        </p:txBody>
      </p:sp>
      <p:sp>
        <p:nvSpPr>
          <p:cNvPr id="4" name="Slide Number Placeholder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45050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295885B-1DD3-9A2F-6CE5-85B63AC5CD9F}"/>
              </a:ext>
            </a:extLst>
          </p:cNvPr>
          <p:cNvSpPr>
            <a:spLocks noGrp="1"/>
          </p:cNvSpPr>
          <p:nvPr>
            <p:ph type="title"/>
          </p:nvPr>
        </p:nvSpPr>
        <p:spPr>
          <a:xfrm>
            <a:off x="359966" y="4106122"/>
            <a:ext cx="4535566" cy="2017042"/>
          </a:xfrm>
        </p:spPr>
        <p:txBody>
          <a:bodyPr anchor="b">
            <a:normAutofit/>
          </a:bodyPr>
          <a:lstStyle>
            <a:lvl1pPr>
              <a:defRPr sz="6803"/>
            </a:lvl1pPr>
          </a:lstStyle>
          <a:p>
            <a:r>
              <a:rPr lang="en-US"/>
              <a:t>Click to edit Master title style</a:t>
            </a:r>
          </a:p>
        </p:txBody>
      </p:sp>
      <p:sp>
        <p:nvSpPr>
          <p:cNvPr id="6" name="Picture Placeholder 34">
            <a:extLst>
              <a:ext uri="{FF2B5EF4-FFF2-40B4-BE49-F238E27FC236}">
                <a16:creationId xmlns:a16="http://schemas.microsoft.com/office/drawing/2014/main" id="{41D936BB-D3BE-42B9-6F9B-0D898AFA4EC9}"/>
              </a:ext>
            </a:extLst>
          </p:cNvPr>
          <p:cNvSpPr>
            <a:spLocks noGrp="1"/>
          </p:cNvSpPr>
          <p:nvPr>
            <p:ph type="pic" sz="quarter" idx="14"/>
          </p:nvPr>
        </p:nvSpPr>
        <p:spPr>
          <a:xfrm>
            <a:off x="143986" y="144074"/>
            <a:ext cx="11230928" cy="3529822"/>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6">
            <a:extLst>
              <a:ext uri="{FF2B5EF4-FFF2-40B4-BE49-F238E27FC236}">
                <a16:creationId xmlns:a16="http://schemas.microsoft.com/office/drawing/2014/main" id="{97E45652-0A6C-4552-E12E-94E6B8CAAC7E}"/>
              </a:ext>
            </a:extLst>
          </p:cNvPr>
          <p:cNvSpPr>
            <a:spLocks noGrp="1"/>
          </p:cNvSpPr>
          <p:nvPr>
            <p:ph sz="quarter" idx="13"/>
          </p:nvPr>
        </p:nvSpPr>
        <p:spPr>
          <a:xfrm>
            <a:off x="5279496" y="2737414"/>
            <a:ext cx="5879439" cy="3088956"/>
          </a:xfrm>
        </p:spPr>
        <p:txBody>
          <a:bodyPr>
            <a:normAutofit/>
          </a:bodyPr>
          <a:lstStyle>
            <a:lvl1pPr marL="431963" indent="-431963">
              <a:buFont typeface="+mj-lt"/>
              <a:buAutoNum type="arabicPeriod"/>
              <a:defRPr sz="1701"/>
            </a:lvl1pPr>
            <a:lvl2pPr marL="539953" indent="-323972">
              <a:buFont typeface="+mj-lt"/>
              <a:buAutoNum type="arabicPeriod"/>
              <a:defRPr sz="1512"/>
            </a:lvl2pPr>
            <a:lvl3pPr marL="755934" indent="-323972">
              <a:buFont typeface="+mj-lt"/>
              <a:buAutoNum type="arabicPeriod"/>
              <a:defRPr sz="1323"/>
            </a:lvl3pPr>
            <a:lvl4pPr marL="971916" indent="-323972">
              <a:buFont typeface="+mj-lt"/>
              <a:buAutoNum type="arabicPeriod"/>
              <a:defRPr sz="1323"/>
            </a:lvl4pPr>
            <a:lvl5pPr>
              <a:buFont typeface="+mj-lt"/>
              <a:buAutoNum type="arabicPeriod"/>
              <a:defRPr sz="132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F8B1980-1174-ED0C-7D2B-3C8E19442F88}"/>
              </a:ext>
            </a:extLst>
          </p:cNvPr>
          <p:cNvSpPr>
            <a:spLocks noGrp="1"/>
          </p:cNvSpPr>
          <p:nvPr>
            <p:ph type="ftr" sz="quarter" idx="16"/>
          </p:nvPr>
        </p:nvSpPr>
        <p:spPr>
          <a:xfrm>
            <a:off x="5279496" y="6000320"/>
            <a:ext cx="3023711" cy="345178"/>
          </a:xfrm>
        </p:spPr>
        <p:txBody>
          <a:bodyPr/>
          <a:lstStyle/>
          <a:p>
            <a:r>
              <a:rPr lang="en-US"/>
              <a:t>Sample Footer Text</a:t>
            </a:r>
          </a:p>
        </p:txBody>
      </p:sp>
      <p:sp>
        <p:nvSpPr>
          <p:cNvPr id="2" name="Date Placeholder 1">
            <a:extLst>
              <a:ext uri="{FF2B5EF4-FFF2-40B4-BE49-F238E27FC236}">
                <a16:creationId xmlns:a16="http://schemas.microsoft.com/office/drawing/2014/main" id="{0A0E17CE-5CDB-F9B8-508A-EBF750BFDC28}"/>
              </a:ext>
            </a:extLst>
          </p:cNvPr>
          <p:cNvSpPr>
            <a:spLocks noGrp="1"/>
          </p:cNvSpPr>
          <p:nvPr>
            <p:ph type="dt" sz="half" idx="15"/>
          </p:nvPr>
        </p:nvSpPr>
        <p:spPr/>
        <p:txBody>
          <a:bodyPr/>
          <a:lstStyle/>
          <a:p>
            <a:fld id="{BCD35447-68C7-CB49-B79C-2828CACD9C53}" type="datetime1">
              <a:rPr lang="en-US" smtClean="0"/>
              <a:t>4/21/2026</a:t>
            </a:fld>
            <a:endParaRPr lang="en-US"/>
          </a:p>
        </p:txBody>
      </p:sp>
      <p:sp>
        <p:nvSpPr>
          <p:cNvPr id="4" name="Slide Number Placeholder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467643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3FF05-3096-7497-FA8D-28733AAE75DC}"/>
              </a:ext>
            </a:extLst>
          </p:cNvPr>
          <p:cNvSpPr>
            <a:spLocks noGrp="1"/>
          </p:cNvSpPr>
          <p:nvPr>
            <p:ph type="title"/>
          </p:nvPr>
        </p:nvSpPr>
        <p:spPr>
          <a:xfrm>
            <a:off x="359968" y="2377229"/>
            <a:ext cx="3023709" cy="3457787"/>
          </a:xfrm>
        </p:spPr>
        <p:txBody>
          <a:bodyPr/>
          <a:lstStyle>
            <a:lvl1pPr>
              <a:defRPr sz="2834"/>
            </a:lvl1pPr>
          </a:lstStyle>
          <a:p>
            <a:r>
              <a:rPr lang="en-US"/>
              <a:t>Click to edit Master title style</a:t>
            </a:r>
          </a:p>
        </p:txBody>
      </p:sp>
      <p:sp>
        <p:nvSpPr>
          <p:cNvPr id="11" name="Content Placeholder 10">
            <a:extLst>
              <a:ext uri="{FF2B5EF4-FFF2-40B4-BE49-F238E27FC236}">
                <a16:creationId xmlns:a16="http://schemas.microsoft.com/office/drawing/2014/main" id="{2B0368EA-7806-3BA9-5570-A5102FE7B940}"/>
              </a:ext>
            </a:extLst>
          </p:cNvPr>
          <p:cNvSpPr>
            <a:spLocks noGrp="1"/>
          </p:cNvSpPr>
          <p:nvPr>
            <p:ph sz="quarter" idx="17"/>
          </p:nvPr>
        </p:nvSpPr>
        <p:spPr>
          <a:xfrm>
            <a:off x="4031615" y="2377228"/>
            <a:ext cx="4319588" cy="2161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FAB1DF-AD2F-4353-402F-94E47EE3D849}"/>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72495CA-89D9-4C74-A72D-AF6B3A8FCF17}"/>
              </a:ext>
            </a:extLst>
          </p:cNvPr>
          <p:cNvSpPr>
            <a:spLocks noGrp="1"/>
          </p:cNvSpPr>
          <p:nvPr>
            <p:ph type="dt" sz="half" idx="14"/>
          </p:nvPr>
        </p:nvSpPr>
        <p:spPr/>
        <p:txBody>
          <a:bodyPr/>
          <a:lstStyle/>
          <a:p>
            <a:fld id="{A3F75FBB-52A4-3947-9071-787C670AA4F3}" type="datetime1">
              <a:rPr lang="en-US" smtClean="0"/>
              <a:t>4/21/2026</a:t>
            </a:fld>
            <a:endParaRPr lang="en-US"/>
          </a:p>
        </p:txBody>
      </p:sp>
      <p:sp>
        <p:nvSpPr>
          <p:cNvPr id="5" name="Slide Number Placeholder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45356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1"/>
            <a:ext cx="501348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1"/>
            <a:ext cx="501348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9BB6D66-618B-4EE0-9289-84DEE398C1EE}" type="datetime1">
              <a:rPr lang="lv-LV" smtClean="0"/>
              <a:t>21.04.2026</a:t>
            </a:fld>
            <a:endParaRPr lang="en-US"/>
          </a:p>
        </p:txBody>
      </p:sp>
      <p:sp>
        <p:nvSpPr>
          <p:cNvPr id="7" name="Holder 7"/>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4122035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59966" y="1512782"/>
            <a:ext cx="3023712" cy="3457787"/>
          </a:xfrm>
          <a:prstGeom prst="rect">
            <a:avLst/>
          </a:prstGeom>
        </p:spPr>
        <p:txBody>
          <a:bodyPr anchor="t">
            <a:normAutofit/>
          </a:bodyPr>
          <a:lstStyle>
            <a:lvl1pPr>
              <a:defRPr sz="2834"/>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031615" y="1521426"/>
            <a:ext cx="4751546" cy="3457787"/>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26833A1-CC94-31F8-5C28-FE32A28041F0}"/>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EDCE220-30D9-99B4-3161-7B7CA3D3A6AA}"/>
              </a:ext>
            </a:extLst>
          </p:cNvPr>
          <p:cNvSpPr>
            <a:spLocks noGrp="1"/>
          </p:cNvSpPr>
          <p:nvPr>
            <p:ph type="dt" sz="half" idx="14"/>
          </p:nvPr>
        </p:nvSpPr>
        <p:spPr/>
        <p:txBody>
          <a:bodyPr/>
          <a:lstStyle/>
          <a:p>
            <a:fld id="{13480301-390C-8846-A6E3-CD2894BE139C}" type="datetime1">
              <a:rPr lang="en-US" smtClean="0"/>
              <a:t>4/21/2026</a:t>
            </a:fld>
            <a:endParaRPr lang="en-US"/>
          </a:p>
        </p:txBody>
      </p:sp>
      <p:sp>
        <p:nvSpPr>
          <p:cNvPr id="5" name="Slide Number Placeholder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965372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D2CDB4-A600-5D54-5BE6-1FA4F2A9120B}"/>
              </a:ext>
            </a:extLst>
          </p:cNvPr>
          <p:cNvSpPr>
            <a:spLocks noGrp="1"/>
          </p:cNvSpPr>
          <p:nvPr>
            <p:ph type="title"/>
          </p:nvPr>
        </p:nvSpPr>
        <p:spPr>
          <a:xfrm>
            <a:off x="359966" y="1512782"/>
            <a:ext cx="3038111" cy="3457787"/>
          </a:xfrm>
        </p:spPr>
        <p:txBody>
          <a:bodyPr anchor="t">
            <a:normAutofit/>
          </a:bodyPr>
          <a:lstStyle>
            <a:lvl1pPr>
              <a:defRPr sz="2834"/>
            </a:lvl1pPr>
          </a:lstStyle>
          <a:p>
            <a:r>
              <a:rPr lang="en-US"/>
              <a:t>Click to edit Master title style</a:t>
            </a:r>
          </a:p>
        </p:txBody>
      </p:sp>
      <p:sp>
        <p:nvSpPr>
          <p:cNvPr id="7" name="Content Placeholder 7">
            <a:extLst>
              <a:ext uri="{FF2B5EF4-FFF2-40B4-BE49-F238E27FC236}">
                <a16:creationId xmlns:a16="http://schemas.microsoft.com/office/drawing/2014/main" id="{B283CA2A-27C4-3A5B-CCC8-D39969DABF5D}"/>
              </a:ext>
            </a:extLst>
          </p:cNvPr>
          <p:cNvSpPr>
            <a:spLocks noGrp="1"/>
          </p:cNvSpPr>
          <p:nvPr>
            <p:ph sz="quarter" idx="13"/>
          </p:nvPr>
        </p:nvSpPr>
        <p:spPr>
          <a:xfrm>
            <a:off x="4046015" y="1512782"/>
            <a:ext cx="6464982" cy="3025563"/>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7F66AFF-3304-8CC6-CF56-E7AF712FF1A6}"/>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04CE7806-344D-D45A-FF0A-D6669494DD3E}"/>
              </a:ext>
            </a:extLst>
          </p:cNvPr>
          <p:cNvSpPr>
            <a:spLocks noGrp="1"/>
          </p:cNvSpPr>
          <p:nvPr>
            <p:ph type="dt" sz="half" idx="14"/>
          </p:nvPr>
        </p:nvSpPr>
        <p:spPr/>
        <p:txBody>
          <a:bodyPr/>
          <a:lstStyle/>
          <a:p>
            <a:fld id="{C275CAB1-537D-AB4A-86AF-498D16CC8BFB}" type="datetime1">
              <a:rPr lang="en-US" smtClean="0"/>
              <a:t>4/21/2026</a:t>
            </a:fld>
            <a:endParaRPr lang="en-US"/>
          </a:p>
        </p:txBody>
      </p:sp>
      <p:sp>
        <p:nvSpPr>
          <p:cNvPr id="5" name="Slide Number Placeholder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336029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5">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D9B302-0DDD-C18C-0048-1CE0B3F62A0A}"/>
              </a:ext>
            </a:extLst>
          </p:cNvPr>
          <p:cNvSpPr>
            <a:spLocks noGrp="1"/>
          </p:cNvSpPr>
          <p:nvPr>
            <p:ph type="title"/>
          </p:nvPr>
        </p:nvSpPr>
        <p:spPr>
          <a:xfrm>
            <a:off x="359966" y="648335"/>
            <a:ext cx="3038112" cy="4178159"/>
          </a:xfrm>
        </p:spPr>
        <p:txBody>
          <a:bodyPr anchor="t">
            <a:normAutofit/>
          </a:bodyPr>
          <a:lstStyle>
            <a:lvl1pPr>
              <a:defRPr sz="2834"/>
            </a:lvl1pPr>
          </a:lstStyle>
          <a:p>
            <a:r>
              <a:rPr lang="en-US"/>
              <a:t>Click to edit Master title style</a:t>
            </a:r>
          </a:p>
        </p:txBody>
      </p:sp>
      <p:sp>
        <p:nvSpPr>
          <p:cNvPr id="7" name="Content Placeholder 7">
            <a:extLst>
              <a:ext uri="{FF2B5EF4-FFF2-40B4-BE49-F238E27FC236}">
                <a16:creationId xmlns:a16="http://schemas.microsoft.com/office/drawing/2014/main" id="{A4C4BA54-3687-3119-634B-178D88E18F85}"/>
              </a:ext>
            </a:extLst>
          </p:cNvPr>
          <p:cNvSpPr>
            <a:spLocks noGrp="1"/>
          </p:cNvSpPr>
          <p:nvPr>
            <p:ph sz="quarter" idx="13"/>
          </p:nvPr>
        </p:nvSpPr>
        <p:spPr>
          <a:xfrm>
            <a:off x="4051775" y="656980"/>
            <a:ext cx="7107159" cy="4169514"/>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CD00CFD0-8801-A840-8082-92086F7985AC}"/>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581133C8-ACEC-C7FF-8853-AC6AA283473D}"/>
              </a:ext>
            </a:extLst>
          </p:cNvPr>
          <p:cNvSpPr>
            <a:spLocks noGrp="1"/>
          </p:cNvSpPr>
          <p:nvPr>
            <p:ph type="dt" sz="half" idx="14"/>
          </p:nvPr>
        </p:nvSpPr>
        <p:spPr/>
        <p:txBody>
          <a:bodyPr/>
          <a:lstStyle/>
          <a:p>
            <a:fld id="{9C9067C8-B2FA-9242-99D3-2AAAEA57F6E3}" type="datetime1">
              <a:rPr lang="en-US" smtClean="0"/>
              <a:t>4/21/2026</a:t>
            </a:fld>
            <a:endParaRPr lang="en-US"/>
          </a:p>
        </p:txBody>
      </p:sp>
      <p:sp>
        <p:nvSpPr>
          <p:cNvPr id="5" name="Slide Number Placeholder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47946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6">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A35C34-6355-27EB-6385-E2E89A9D6C01}"/>
              </a:ext>
            </a:extLst>
          </p:cNvPr>
          <p:cNvSpPr>
            <a:spLocks noGrp="1"/>
          </p:cNvSpPr>
          <p:nvPr>
            <p:ph type="title"/>
          </p:nvPr>
        </p:nvSpPr>
        <p:spPr>
          <a:xfrm>
            <a:off x="359966" y="668896"/>
            <a:ext cx="3023711" cy="2572779"/>
          </a:xfrm>
        </p:spPr>
        <p:txBody>
          <a:bodyPr anchor="t">
            <a:normAutofit/>
          </a:bodyPr>
          <a:lstStyle>
            <a:lvl1pPr>
              <a:defRPr sz="2834"/>
            </a:lvl1pPr>
          </a:lstStyle>
          <a:p>
            <a:r>
              <a:rPr lang="en-US"/>
              <a:t>Click to edit Master title style</a:t>
            </a:r>
          </a:p>
        </p:txBody>
      </p:sp>
      <p:sp>
        <p:nvSpPr>
          <p:cNvPr id="7" name="Content Placeholder 7">
            <a:extLst>
              <a:ext uri="{FF2B5EF4-FFF2-40B4-BE49-F238E27FC236}">
                <a16:creationId xmlns:a16="http://schemas.microsoft.com/office/drawing/2014/main" id="{F8C3733F-A93C-13FB-40FF-0CDAD1C4211A}"/>
              </a:ext>
            </a:extLst>
          </p:cNvPr>
          <p:cNvSpPr>
            <a:spLocks noGrp="1"/>
          </p:cNvSpPr>
          <p:nvPr>
            <p:ph sz="quarter" idx="13"/>
          </p:nvPr>
        </p:nvSpPr>
        <p:spPr>
          <a:xfrm>
            <a:off x="4046015" y="668896"/>
            <a:ext cx="7107157" cy="487797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AAC85AE-CA6A-7906-52B1-EB20693C2432}"/>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3B3A9F3E-7E0A-8060-1610-7ED0C1A9EDE0}"/>
              </a:ext>
            </a:extLst>
          </p:cNvPr>
          <p:cNvSpPr>
            <a:spLocks noGrp="1"/>
          </p:cNvSpPr>
          <p:nvPr>
            <p:ph type="dt" sz="half" idx="14"/>
          </p:nvPr>
        </p:nvSpPr>
        <p:spPr/>
        <p:txBody>
          <a:bodyPr/>
          <a:lstStyle/>
          <a:p>
            <a:fld id="{F2121301-BC9F-2048-8BD9-9D5533C3FEB8}" type="datetime1">
              <a:rPr lang="en-US" smtClean="0"/>
              <a:t>4/21/2026</a:t>
            </a:fld>
            <a:endParaRPr lang="en-US"/>
          </a:p>
        </p:txBody>
      </p:sp>
      <p:sp>
        <p:nvSpPr>
          <p:cNvPr id="5" name="Slide Number Placeholder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4558828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8979546-8117-7386-41D7-A795798E3A36}"/>
              </a:ext>
            </a:extLst>
          </p:cNvPr>
          <p:cNvSpPr>
            <a:spLocks noGrp="1"/>
          </p:cNvSpPr>
          <p:nvPr>
            <p:ph type="title" hasCustomPrompt="1"/>
          </p:nvPr>
        </p:nvSpPr>
        <p:spPr>
          <a:xfrm>
            <a:off x="8567182" y="648335"/>
            <a:ext cx="2591753" cy="1728893"/>
          </a:xfrm>
        </p:spPr>
        <p:txBody>
          <a:bodyPr anchor="t"/>
          <a:lstStyle>
            <a:lvl1pPr>
              <a:defRPr/>
            </a:lvl1pPr>
          </a:lstStyle>
          <a:p>
            <a:r>
              <a:rPr lang="en-US"/>
              <a:t>Click to edit Master title style	</a:t>
            </a:r>
          </a:p>
        </p:txBody>
      </p:sp>
      <p:sp>
        <p:nvSpPr>
          <p:cNvPr id="24" name="Picture Placeholder 23">
            <a:extLst>
              <a:ext uri="{FF2B5EF4-FFF2-40B4-BE49-F238E27FC236}">
                <a16:creationId xmlns:a16="http://schemas.microsoft.com/office/drawing/2014/main" id="{ADE402D3-FE8F-0ECD-D3A6-9A5C54E0AB73}"/>
              </a:ext>
            </a:extLst>
          </p:cNvPr>
          <p:cNvSpPr>
            <a:spLocks noGrp="1"/>
          </p:cNvSpPr>
          <p:nvPr>
            <p:ph type="pic" sz="quarter" idx="15"/>
          </p:nvPr>
        </p:nvSpPr>
        <p:spPr>
          <a:xfrm>
            <a:off x="143987" y="144077"/>
            <a:ext cx="7343299" cy="6195200"/>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3" name="Content Placeholder 2">
            <a:extLst>
              <a:ext uri="{FF2B5EF4-FFF2-40B4-BE49-F238E27FC236}">
                <a16:creationId xmlns:a16="http://schemas.microsoft.com/office/drawing/2014/main" id="{9ED79679-AD22-F26A-8C14-FBF02529B911}"/>
              </a:ext>
            </a:extLst>
          </p:cNvPr>
          <p:cNvSpPr>
            <a:spLocks noGrp="1"/>
          </p:cNvSpPr>
          <p:nvPr>
            <p:ph sz="quarter" idx="19"/>
          </p:nvPr>
        </p:nvSpPr>
        <p:spPr>
          <a:xfrm>
            <a:off x="8567182" y="2549818"/>
            <a:ext cx="2585753" cy="2510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Footer Placeholder 25">
            <a:extLst>
              <a:ext uri="{FF2B5EF4-FFF2-40B4-BE49-F238E27FC236}">
                <a16:creationId xmlns:a16="http://schemas.microsoft.com/office/drawing/2014/main" id="{A481F4D9-6FA4-7B89-81A9-C9BB5487665A}"/>
              </a:ext>
            </a:extLst>
          </p:cNvPr>
          <p:cNvSpPr>
            <a:spLocks noGrp="1"/>
          </p:cNvSpPr>
          <p:nvPr>
            <p:ph type="ftr" sz="quarter" idx="17"/>
          </p:nvPr>
        </p:nvSpPr>
        <p:spPr/>
        <p:txBody>
          <a:bodyPr/>
          <a:lstStyle/>
          <a:p>
            <a:r>
              <a:rPr lang="en-US"/>
              <a:t>Sample Footer Text</a:t>
            </a:r>
          </a:p>
        </p:txBody>
      </p:sp>
      <p:sp>
        <p:nvSpPr>
          <p:cNvPr id="25" name="Date Placeholder 24">
            <a:extLst>
              <a:ext uri="{FF2B5EF4-FFF2-40B4-BE49-F238E27FC236}">
                <a16:creationId xmlns:a16="http://schemas.microsoft.com/office/drawing/2014/main" id="{7BD407AA-757D-81E0-5656-C5362BA1A851}"/>
              </a:ext>
            </a:extLst>
          </p:cNvPr>
          <p:cNvSpPr>
            <a:spLocks noGrp="1"/>
          </p:cNvSpPr>
          <p:nvPr>
            <p:ph type="dt" sz="half" idx="16"/>
          </p:nvPr>
        </p:nvSpPr>
        <p:spPr/>
        <p:txBody>
          <a:bodyPr/>
          <a:lstStyle/>
          <a:p>
            <a:fld id="{B5FC2305-971C-BE4F-9A36-18A81034BC3D}" type="datetime1">
              <a:rPr lang="en-US" smtClean="0"/>
              <a:t>4/21/2026</a:t>
            </a:fld>
            <a:endParaRPr lang="en-US"/>
          </a:p>
        </p:txBody>
      </p:sp>
      <p:sp>
        <p:nvSpPr>
          <p:cNvPr id="27" name="Slide Number Placeholder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480408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2">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87790CD-F333-C0F1-5656-69C089583951}"/>
              </a:ext>
            </a:extLst>
          </p:cNvPr>
          <p:cNvSpPr>
            <a:spLocks noGrp="1"/>
          </p:cNvSpPr>
          <p:nvPr>
            <p:ph type="title"/>
          </p:nvPr>
        </p:nvSpPr>
        <p:spPr>
          <a:xfrm>
            <a:off x="359965" y="648335"/>
            <a:ext cx="2591753" cy="1728893"/>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FD4E3168-BE46-DD0E-A208-64B0FE6A35EF}"/>
              </a:ext>
            </a:extLst>
          </p:cNvPr>
          <p:cNvSpPr>
            <a:spLocks noGrp="1"/>
          </p:cNvSpPr>
          <p:nvPr>
            <p:ph sz="quarter" idx="19"/>
          </p:nvPr>
        </p:nvSpPr>
        <p:spPr>
          <a:xfrm>
            <a:off x="359965" y="2549818"/>
            <a:ext cx="2591753" cy="2510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17">
            <a:extLst>
              <a:ext uri="{FF2B5EF4-FFF2-40B4-BE49-F238E27FC236}">
                <a16:creationId xmlns:a16="http://schemas.microsoft.com/office/drawing/2014/main" id="{FCF3E2CD-E4FF-604F-C779-35D98A0D9C67}"/>
              </a:ext>
            </a:extLst>
          </p:cNvPr>
          <p:cNvSpPr>
            <a:spLocks noGrp="1"/>
          </p:cNvSpPr>
          <p:nvPr>
            <p:ph type="pic" sz="quarter" idx="15"/>
          </p:nvPr>
        </p:nvSpPr>
        <p:spPr>
          <a:xfrm>
            <a:off x="4031586" y="144077"/>
            <a:ext cx="7343299" cy="6195200"/>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20" name="Footer Placeholder 19">
            <a:extLst>
              <a:ext uri="{FF2B5EF4-FFF2-40B4-BE49-F238E27FC236}">
                <a16:creationId xmlns:a16="http://schemas.microsoft.com/office/drawing/2014/main" id="{9C7A36CE-789D-54A7-FBA5-A7874CD124FF}"/>
              </a:ext>
            </a:extLst>
          </p:cNvPr>
          <p:cNvSpPr>
            <a:spLocks noGrp="1"/>
          </p:cNvSpPr>
          <p:nvPr>
            <p:ph type="ftr" sz="quarter" idx="17"/>
          </p:nvPr>
        </p:nvSpPr>
        <p:spPr/>
        <p:txBody>
          <a:bodyPr/>
          <a:lstStyle/>
          <a:p>
            <a:r>
              <a:rPr lang="en-US"/>
              <a:t>Sample Footer Text</a:t>
            </a:r>
          </a:p>
        </p:txBody>
      </p:sp>
      <p:sp>
        <p:nvSpPr>
          <p:cNvPr id="19" name="Date Placeholder 18">
            <a:extLst>
              <a:ext uri="{FF2B5EF4-FFF2-40B4-BE49-F238E27FC236}">
                <a16:creationId xmlns:a16="http://schemas.microsoft.com/office/drawing/2014/main" id="{32C91AF8-BAF4-9A6D-74C4-A3C09EED59CE}"/>
              </a:ext>
            </a:extLst>
          </p:cNvPr>
          <p:cNvSpPr>
            <a:spLocks noGrp="1"/>
          </p:cNvSpPr>
          <p:nvPr>
            <p:ph type="dt" sz="half" idx="16"/>
          </p:nvPr>
        </p:nvSpPr>
        <p:spPr/>
        <p:txBody>
          <a:bodyPr/>
          <a:lstStyle/>
          <a:p>
            <a:fld id="{6FAC4171-8BCA-1740-A615-A2F6C531D1D6}" type="datetime1">
              <a:rPr lang="en-US" smtClean="0"/>
              <a:t>4/21/2026</a:t>
            </a:fld>
            <a:endParaRPr lang="en-US"/>
          </a:p>
        </p:txBody>
      </p:sp>
      <p:sp>
        <p:nvSpPr>
          <p:cNvPr id="21" name="Slide Number Placeholder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17599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3">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123794-32E7-D1A7-A06F-935705E38644}"/>
              </a:ext>
            </a:extLst>
          </p:cNvPr>
          <p:cNvSpPr>
            <a:spLocks noGrp="1"/>
          </p:cNvSpPr>
          <p:nvPr>
            <p:ph type="title"/>
          </p:nvPr>
        </p:nvSpPr>
        <p:spPr>
          <a:xfrm>
            <a:off x="359965" y="4140898"/>
            <a:ext cx="2591753" cy="1694117"/>
          </a:xfrm>
        </p:spPr>
        <p:txBody>
          <a:bodyPr anchor="t">
            <a:normAutofit/>
          </a:bodyPr>
          <a:lstStyle>
            <a:lvl1pPr>
              <a:defRPr sz="2834"/>
            </a:lvl1pPr>
          </a:lstStyle>
          <a:p>
            <a:r>
              <a:rPr lang="en-US"/>
              <a:t>Click to edit Master title style</a:t>
            </a:r>
          </a:p>
        </p:txBody>
      </p:sp>
      <p:sp>
        <p:nvSpPr>
          <p:cNvPr id="13" name="Picture Placeholder 12">
            <a:extLst>
              <a:ext uri="{FF2B5EF4-FFF2-40B4-BE49-F238E27FC236}">
                <a16:creationId xmlns:a16="http://schemas.microsoft.com/office/drawing/2014/main" id="{B0404783-A1B8-D809-2811-6EB9AA4C8076}"/>
              </a:ext>
            </a:extLst>
          </p:cNvPr>
          <p:cNvSpPr>
            <a:spLocks noGrp="1"/>
          </p:cNvSpPr>
          <p:nvPr>
            <p:ph type="pic" sz="quarter" idx="19"/>
          </p:nvPr>
        </p:nvSpPr>
        <p:spPr>
          <a:xfrm>
            <a:off x="143986" y="144074"/>
            <a:ext cx="11230928" cy="3959323"/>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46B89886-D0B7-2E42-CC85-382090FCE24B}"/>
              </a:ext>
            </a:extLst>
          </p:cNvPr>
          <p:cNvSpPr>
            <a:spLocks noGrp="1"/>
          </p:cNvSpPr>
          <p:nvPr>
            <p:ph sz="quarter" idx="14"/>
          </p:nvPr>
        </p:nvSpPr>
        <p:spPr>
          <a:xfrm>
            <a:off x="3815636" y="4538346"/>
            <a:ext cx="7343299" cy="1296670"/>
          </a:xfrm>
        </p:spPr>
        <p:txBody>
          <a:bodyPr vert="horz" lIns="91440" tIns="45720" rIns="91440" bIns="45720" rtlCol="0" anchor="ctr">
            <a:normAutofit/>
          </a:bodyPr>
          <a:lstStyle>
            <a:lvl1pPr marL="0" indent="0">
              <a:buNone/>
              <a:defRPr lang="en-US" dirty="0"/>
            </a:lvl1pPr>
            <a:lvl2pPr marL="215981" indent="0">
              <a:buNone/>
              <a:defRPr lang="en-US" dirty="0"/>
            </a:lvl2pPr>
            <a:lvl3pPr marL="431963" indent="0">
              <a:buNone/>
              <a:defRPr lang="en-US" dirty="0"/>
            </a:lvl3pPr>
            <a:lvl4pPr marL="647944" indent="0">
              <a:buNone/>
              <a:defRPr lang="en-US" dirty="0"/>
            </a:lvl4pPr>
            <a:lvl5pPr marL="863925"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0D96629-7636-13CD-DDAE-3FAF9A84C04C}"/>
              </a:ext>
            </a:extLst>
          </p:cNvPr>
          <p:cNvSpPr>
            <a:spLocks noGrp="1"/>
          </p:cNvSpPr>
          <p:nvPr>
            <p:ph type="ftr" sz="quarter" idx="17"/>
          </p:nvPr>
        </p:nvSpPr>
        <p:spPr/>
        <p:txBody>
          <a:bodyPr/>
          <a:lstStyle/>
          <a:p>
            <a:r>
              <a:rPr lang="en-US"/>
              <a:t>Sample Footer Text</a:t>
            </a:r>
          </a:p>
        </p:txBody>
      </p:sp>
      <p:sp>
        <p:nvSpPr>
          <p:cNvPr id="2" name="Date Placeholder 1">
            <a:extLst>
              <a:ext uri="{FF2B5EF4-FFF2-40B4-BE49-F238E27FC236}">
                <a16:creationId xmlns:a16="http://schemas.microsoft.com/office/drawing/2014/main" id="{BBC96C14-DFFB-28AC-C7C2-F4CA75ED220F}"/>
              </a:ext>
            </a:extLst>
          </p:cNvPr>
          <p:cNvSpPr>
            <a:spLocks noGrp="1"/>
          </p:cNvSpPr>
          <p:nvPr>
            <p:ph type="dt" sz="half" idx="16"/>
          </p:nvPr>
        </p:nvSpPr>
        <p:spPr/>
        <p:txBody>
          <a:bodyPr/>
          <a:lstStyle/>
          <a:p>
            <a:fld id="{C5987AE8-F78F-CC42-9328-6043D017DE32}" type="datetime1">
              <a:rPr lang="en-US" smtClean="0"/>
              <a:t>4/21/2026</a:t>
            </a:fld>
            <a:endParaRPr lang="en-US"/>
          </a:p>
        </p:txBody>
      </p:sp>
      <p:sp>
        <p:nvSpPr>
          <p:cNvPr id="5" name="Slide Number Placeholder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2344943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76C2-CD03-E417-CB93-800D63E65DEC}"/>
              </a:ext>
            </a:extLst>
          </p:cNvPr>
          <p:cNvSpPr>
            <a:spLocks noGrp="1"/>
          </p:cNvSpPr>
          <p:nvPr>
            <p:ph type="title"/>
          </p:nvPr>
        </p:nvSpPr>
        <p:spPr>
          <a:xfrm>
            <a:off x="7703264" y="650214"/>
            <a:ext cx="3442634" cy="1398654"/>
          </a:xfrm>
        </p:spPr>
        <p:txBody>
          <a:bodyPr anchor="t">
            <a:normAutofit/>
          </a:bodyPr>
          <a:lstStyle>
            <a:lvl1pPr>
              <a:defRPr sz="2834"/>
            </a:lvl1pPr>
          </a:lstStyle>
          <a:p>
            <a:r>
              <a:rPr lang="en-US"/>
              <a:t>Click to edit Master title style</a:t>
            </a:r>
          </a:p>
        </p:txBody>
      </p:sp>
      <p:sp>
        <p:nvSpPr>
          <p:cNvPr id="17" name="Picture Placeholder 16">
            <a:extLst>
              <a:ext uri="{FF2B5EF4-FFF2-40B4-BE49-F238E27FC236}">
                <a16:creationId xmlns:a16="http://schemas.microsoft.com/office/drawing/2014/main" id="{4F55C32B-C162-62A9-B41A-495DC7FAC90D}"/>
              </a:ext>
            </a:extLst>
          </p:cNvPr>
          <p:cNvSpPr>
            <a:spLocks noGrp="1"/>
          </p:cNvSpPr>
          <p:nvPr>
            <p:ph type="pic" sz="quarter" idx="15"/>
          </p:nvPr>
        </p:nvSpPr>
        <p:spPr>
          <a:xfrm>
            <a:off x="143986" y="144555"/>
            <a:ext cx="6479381" cy="6194241"/>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4" name="Content Placeholder 7">
            <a:extLst>
              <a:ext uri="{FF2B5EF4-FFF2-40B4-BE49-F238E27FC236}">
                <a16:creationId xmlns:a16="http://schemas.microsoft.com/office/drawing/2014/main" id="{2FA71202-73E3-EC77-A329-87C79A8076ED}"/>
              </a:ext>
            </a:extLst>
          </p:cNvPr>
          <p:cNvSpPr>
            <a:spLocks noGrp="1"/>
          </p:cNvSpPr>
          <p:nvPr>
            <p:ph sz="quarter" idx="14"/>
          </p:nvPr>
        </p:nvSpPr>
        <p:spPr>
          <a:xfrm>
            <a:off x="7703382" y="2189071"/>
            <a:ext cx="3455670" cy="321372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18">
            <a:extLst>
              <a:ext uri="{FF2B5EF4-FFF2-40B4-BE49-F238E27FC236}">
                <a16:creationId xmlns:a16="http://schemas.microsoft.com/office/drawing/2014/main" id="{71FBFF96-90E9-F38D-7DE9-B0F3618F7E2D}"/>
              </a:ext>
            </a:extLst>
          </p:cNvPr>
          <p:cNvSpPr>
            <a:spLocks noGrp="1"/>
          </p:cNvSpPr>
          <p:nvPr>
            <p:ph type="ftr" sz="quarter" idx="17"/>
          </p:nvPr>
        </p:nvSpPr>
        <p:spPr/>
        <p:txBody>
          <a:bodyPr/>
          <a:lstStyle/>
          <a:p>
            <a:r>
              <a:rPr lang="en-US"/>
              <a:t>Sample Footer Text</a:t>
            </a:r>
          </a:p>
        </p:txBody>
      </p:sp>
      <p:sp>
        <p:nvSpPr>
          <p:cNvPr id="18" name="Date Placeholder 17">
            <a:extLst>
              <a:ext uri="{FF2B5EF4-FFF2-40B4-BE49-F238E27FC236}">
                <a16:creationId xmlns:a16="http://schemas.microsoft.com/office/drawing/2014/main" id="{2F86AE26-3DEB-A585-586A-3E96D1C9222C}"/>
              </a:ext>
            </a:extLst>
          </p:cNvPr>
          <p:cNvSpPr>
            <a:spLocks noGrp="1"/>
          </p:cNvSpPr>
          <p:nvPr>
            <p:ph type="dt" sz="half" idx="16"/>
          </p:nvPr>
        </p:nvSpPr>
        <p:spPr/>
        <p:txBody>
          <a:bodyPr/>
          <a:lstStyle/>
          <a:p>
            <a:fld id="{649CB69A-2A75-F048-B0D8-F5328E5C18F8}" type="datetime1">
              <a:rPr lang="en-US" smtClean="0"/>
              <a:t>4/21/2026</a:t>
            </a:fld>
            <a:endParaRPr lang="en-US"/>
          </a:p>
        </p:txBody>
      </p:sp>
      <p:sp>
        <p:nvSpPr>
          <p:cNvPr id="20" name="Slide Number Placeholder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19006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89B3-4BC0-8CBA-6C8C-DB3E149D9163}"/>
              </a:ext>
            </a:extLst>
          </p:cNvPr>
          <p:cNvSpPr>
            <a:spLocks noGrp="1"/>
          </p:cNvSpPr>
          <p:nvPr>
            <p:ph type="title"/>
          </p:nvPr>
        </p:nvSpPr>
        <p:spPr>
          <a:xfrm>
            <a:off x="359966" y="650214"/>
            <a:ext cx="3455670" cy="1398654"/>
          </a:xfrm>
        </p:spPr>
        <p:txBody>
          <a:bodyPr anchor="t">
            <a:normAutofit/>
          </a:bodyPr>
          <a:lstStyle>
            <a:lvl1pPr>
              <a:defRPr sz="2834"/>
            </a:lvl1pPr>
          </a:lstStyle>
          <a:p>
            <a:r>
              <a:rPr lang="en-US"/>
              <a:t>Click to edit Master title style</a:t>
            </a:r>
          </a:p>
        </p:txBody>
      </p:sp>
      <p:sp>
        <p:nvSpPr>
          <p:cNvPr id="4" name="Content Placeholder 7">
            <a:extLst>
              <a:ext uri="{FF2B5EF4-FFF2-40B4-BE49-F238E27FC236}">
                <a16:creationId xmlns:a16="http://schemas.microsoft.com/office/drawing/2014/main" id="{93D7441D-47D4-6327-58AD-E2323761EF43}"/>
              </a:ext>
            </a:extLst>
          </p:cNvPr>
          <p:cNvSpPr>
            <a:spLocks noGrp="1"/>
          </p:cNvSpPr>
          <p:nvPr>
            <p:ph sz="quarter" idx="14"/>
          </p:nvPr>
        </p:nvSpPr>
        <p:spPr>
          <a:xfrm>
            <a:off x="360083" y="2189071"/>
            <a:ext cx="3455670" cy="321372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9BB15437-61C3-B4EF-E477-7EC4FFB3A231}"/>
              </a:ext>
            </a:extLst>
          </p:cNvPr>
          <p:cNvSpPr>
            <a:spLocks noGrp="1"/>
          </p:cNvSpPr>
          <p:nvPr>
            <p:ph type="pic" sz="quarter" idx="15"/>
          </p:nvPr>
        </p:nvSpPr>
        <p:spPr>
          <a:xfrm>
            <a:off x="4882443" y="145035"/>
            <a:ext cx="6479381" cy="6194241"/>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15" name="Footer Placeholder 14">
            <a:extLst>
              <a:ext uri="{FF2B5EF4-FFF2-40B4-BE49-F238E27FC236}">
                <a16:creationId xmlns:a16="http://schemas.microsoft.com/office/drawing/2014/main" id="{7FE5C307-6369-CF58-0A50-89212DFBD1CB}"/>
              </a:ext>
            </a:extLst>
          </p:cNvPr>
          <p:cNvSpPr>
            <a:spLocks noGrp="1"/>
          </p:cNvSpPr>
          <p:nvPr>
            <p:ph type="ftr" sz="quarter" idx="17"/>
          </p:nvPr>
        </p:nvSpPr>
        <p:spPr/>
        <p:txBody>
          <a:bodyPr/>
          <a:lstStyle/>
          <a:p>
            <a:r>
              <a:rPr lang="en-US"/>
              <a:t>Sample Footer Text</a:t>
            </a:r>
          </a:p>
        </p:txBody>
      </p:sp>
      <p:sp>
        <p:nvSpPr>
          <p:cNvPr id="14" name="Date Placeholder 13">
            <a:extLst>
              <a:ext uri="{FF2B5EF4-FFF2-40B4-BE49-F238E27FC236}">
                <a16:creationId xmlns:a16="http://schemas.microsoft.com/office/drawing/2014/main" id="{7EC422F6-7257-B0F1-4018-B56FEDC412E4}"/>
              </a:ext>
            </a:extLst>
          </p:cNvPr>
          <p:cNvSpPr>
            <a:spLocks noGrp="1"/>
          </p:cNvSpPr>
          <p:nvPr>
            <p:ph type="dt" sz="half" idx="16"/>
          </p:nvPr>
        </p:nvSpPr>
        <p:spPr/>
        <p:txBody>
          <a:bodyPr/>
          <a:lstStyle/>
          <a:p>
            <a:fld id="{CB04B35F-5075-784C-9FF4-85B4381265F5}" type="datetime1">
              <a:rPr lang="en-US" smtClean="0"/>
              <a:t>4/21/2026</a:t>
            </a:fld>
            <a:endParaRPr lang="en-US"/>
          </a:p>
        </p:txBody>
      </p:sp>
      <p:sp>
        <p:nvSpPr>
          <p:cNvPr id="16" name="Slide Number Placeholder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6345427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6">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B270E86-172E-E52F-5FA2-F43C6B876A1F}"/>
              </a:ext>
            </a:extLst>
          </p:cNvPr>
          <p:cNvSpPr>
            <a:spLocks noGrp="1"/>
          </p:cNvSpPr>
          <p:nvPr>
            <p:ph type="title"/>
          </p:nvPr>
        </p:nvSpPr>
        <p:spPr>
          <a:xfrm>
            <a:off x="6839347" y="648334"/>
            <a:ext cx="4319588" cy="1080242"/>
          </a:xfrm>
        </p:spPr>
        <p:txBody>
          <a:bodyPr anchor="t">
            <a:normAutofit/>
          </a:bodyPr>
          <a:lstStyle>
            <a:lvl1pPr>
              <a:defRPr sz="2834"/>
            </a:lvl1pPr>
          </a:lstStyle>
          <a:p>
            <a:r>
              <a:rPr lang="en-US"/>
              <a:t>Click to edit Master title style</a:t>
            </a:r>
          </a:p>
        </p:txBody>
      </p:sp>
      <p:sp>
        <p:nvSpPr>
          <p:cNvPr id="23" name="Picture Placeholder 22">
            <a:extLst>
              <a:ext uri="{FF2B5EF4-FFF2-40B4-BE49-F238E27FC236}">
                <a16:creationId xmlns:a16="http://schemas.microsoft.com/office/drawing/2014/main" id="{A09759E0-34BA-620A-7C02-5DD57D991C19}"/>
              </a:ext>
            </a:extLst>
          </p:cNvPr>
          <p:cNvSpPr>
            <a:spLocks noGrp="1"/>
          </p:cNvSpPr>
          <p:nvPr>
            <p:ph type="pic" sz="quarter" idx="15"/>
          </p:nvPr>
        </p:nvSpPr>
        <p:spPr>
          <a:xfrm>
            <a:off x="143987" y="145036"/>
            <a:ext cx="5615463" cy="6194241"/>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63B76838-CF87-13E2-3FB4-2C33A18A42E1}"/>
              </a:ext>
            </a:extLst>
          </p:cNvPr>
          <p:cNvSpPr>
            <a:spLocks noGrp="1"/>
          </p:cNvSpPr>
          <p:nvPr>
            <p:ph sz="quarter" idx="14"/>
          </p:nvPr>
        </p:nvSpPr>
        <p:spPr>
          <a:xfrm>
            <a:off x="6839347" y="1867205"/>
            <a:ext cx="4319588" cy="396781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Footer Placeholder 24">
            <a:extLst>
              <a:ext uri="{FF2B5EF4-FFF2-40B4-BE49-F238E27FC236}">
                <a16:creationId xmlns:a16="http://schemas.microsoft.com/office/drawing/2014/main" id="{8ADBC95E-510D-3B2D-86CA-02B88C4B2F68}"/>
              </a:ext>
            </a:extLst>
          </p:cNvPr>
          <p:cNvSpPr>
            <a:spLocks noGrp="1"/>
          </p:cNvSpPr>
          <p:nvPr>
            <p:ph type="ftr" sz="quarter" idx="17"/>
          </p:nvPr>
        </p:nvSpPr>
        <p:spPr>
          <a:xfrm>
            <a:off x="143986" y="6000320"/>
            <a:ext cx="2159794" cy="345178"/>
          </a:xfrm>
        </p:spPr>
        <p:txBody>
          <a:bodyPr/>
          <a:lstStyle/>
          <a:p>
            <a:r>
              <a:rPr lang="en-US"/>
              <a:t>Sample Footer Text</a:t>
            </a:r>
          </a:p>
        </p:txBody>
      </p:sp>
      <p:sp>
        <p:nvSpPr>
          <p:cNvPr id="24" name="Date Placeholder 23">
            <a:extLst>
              <a:ext uri="{FF2B5EF4-FFF2-40B4-BE49-F238E27FC236}">
                <a16:creationId xmlns:a16="http://schemas.microsoft.com/office/drawing/2014/main" id="{17BCEDA5-95B9-E7B2-CAB5-29E3BD272080}"/>
              </a:ext>
            </a:extLst>
          </p:cNvPr>
          <p:cNvSpPr>
            <a:spLocks noGrp="1"/>
          </p:cNvSpPr>
          <p:nvPr>
            <p:ph type="dt" sz="half" idx="16"/>
          </p:nvPr>
        </p:nvSpPr>
        <p:spPr/>
        <p:txBody>
          <a:bodyPr/>
          <a:lstStyle/>
          <a:p>
            <a:fld id="{D90E99A5-9B5B-654B-AFAE-033D0C138539}" type="datetime1">
              <a:rPr lang="en-US" smtClean="0"/>
              <a:t>4/21/2026</a:t>
            </a:fld>
            <a:endParaRPr lang="en-US"/>
          </a:p>
        </p:txBody>
      </p:sp>
      <p:sp>
        <p:nvSpPr>
          <p:cNvPr id="26" name="Slide Number Placeholder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49829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1520004" cy="2412331"/>
          </a:xfrm>
          <a:prstGeom prst="rect">
            <a:avLst/>
          </a:prstGeom>
        </p:spPr>
      </p:pic>
      <p:sp>
        <p:nvSpPr>
          <p:cNvPr id="17" name="bg object 17"/>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19" name="bg object 19"/>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3C5F3A5-E436-471F-B622-88531591D2FE}" type="datetime1">
              <a:rPr lang="lv-LV" smtClean="0"/>
              <a:t>21.04.2026</a:t>
            </a:fld>
            <a:endParaRPr lang="en-US"/>
          </a:p>
        </p:txBody>
      </p:sp>
      <p:sp>
        <p:nvSpPr>
          <p:cNvPr id="5" name="Holder 5"/>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1970486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7">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773997-CD4B-E689-3BAF-0C9897FE8A08}"/>
              </a:ext>
            </a:extLst>
          </p:cNvPr>
          <p:cNvSpPr>
            <a:spLocks noGrp="1"/>
          </p:cNvSpPr>
          <p:nvPr>
            <p:ph type="title"/>
          </p:nvPr>
        </p:nvSpPr>
        <p:spPr>
          <a:xfrm>
            <a:off x="359965" y="648334"/>
            <a:ext cx="4319588" cy="1080242"/>
          </a:xfrm>
        </p:spPr>
        <p:txBody>
          <a:bodyPr anchor="t">
            <a:normAutofit/>
          </a:bodyPr>
          <a:lstStyle>
            <a:lvl1pPr>
              <a:defRPr sz="2834"/>
            </a:lvl1pPr>
          </a:lstStyle>
          <a:p>
            <a:r>
              <a:rPr lang="en-US"/>
              <a:t>Click to edit Master title style</a:t>
            </a:r>
          </a:p>
        </p:txBody>
      </p:sp>
      <p:sp>
        <p:nvSpPr>
          <p:cNvPr id="5" name="Content Placeholder 7">
            <a:extLst>
              <a:ext uri="{FF2B5EF4-FFF2-40B4-BE49-F238E27FC236}">
                <a16:creationId xmlns:a16="http://schemas.microsoft.com/office/drawing/2014/main" id="{24EBD2AD-58AA-F811-7CF8-B1ED45891343}"/>
              </a:ext>
            </a:extLst>
          </p:cNvPr>
          <p:cNvSpPr>
            <a:spLocks noGrp="1"/>
          </p:cNvSpPr>
          <p:nvPr>
            <p:ph sz="quarter" idx="14"/>
          </p:nvPr>
        </p:nvSpPr>
        <p:spPr>
          <a:xfrm>
            <a:off x="359965" y="1867205"/>
            <a:ext cx="4319588" cy="396781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3">
            <a:extLst>
              <a:ext uri="{FF2B5EF4-FFF2-40B4-BE49-F238E27FC236}">
                <a16:creationId xmlns:a16="http://schemas.microsoft.com/office/drawing/2014/main" id="{D095B35F-B5A5-E348-6D44-317477DFD782}"/>
              </a:ext>
            </a:extLst>
          </p:cNvPr>
          <p:cNvSpPr>
            <a:spLocks noGrp="1"/>
          </p:cNvSpPr>
          <p:nvPr>
            <p:ph type="pic" sz="quarter" idx="15"/>
          </p:nvPr>
        </p:nvSpPr>
        <p:spPr>
          <a:xfrm>
            <a:off x="5759451" y="145036"/>
            <a:ext cx="5615463" cy="6194241"/>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16" name="Footer Placeholder 15">
            <a:extLst>
              <a:ext uri="{FF2B5EF4-FFF2-40B4-BE49-F238E27FC236}">
                <a16:creationId xmlns:a16="http://schemas.microsoft.com/office/drawing/2014/main" id="{85197084-03D2-BA85-1A71-C94937FB0C74}"/>
              </a:ext>
            </a:extLst>
          </p:cNvPr>
          <p:cNvSpPr>
            <a:spLocks noGrp="1"/>
          </p:cNvSpPr>
          <p:nvPr>
            <p:ph type="ftr" sz="quarter" idx="17"/>
          </p:nvPr>
        </p:nvSpPr>
        <p:spPr/>
        <p:txBody>
          <a:bodyPr/>
          <a:lstStyle/>
          <a:p>
            <a:r>
              <a:rPr lang="en-US"/>
              <a:t>Sample Footer Text</a:t>
            </a:r>
          </a:p>
        </p:txBody>
      </p:sp>
      <p:sp>
        <p:nvSpPr>
          <p:cNvPr id="15" name="Date Placeholder 14">
            <a:extLst>
              <a:ext uri="{FF2B5EF4-FFF2-40B4-BE49-F238E27FC236}">
                <a16:creationId xmlns:a16="http://schemas.microsoft.com/office/drawing/2014/main" id="{5DD74A05-12EB-2CFB-1BE4-790E0060392D}"/>
              </a:ext>
            </a:extLst>
          </p:cNvPr>
          <p:cNvSpPr>
            <a:spLocks noGrp="1"/>
          </p:cNvSpPr>
          <p:nvPr>
            <p:ph type="dt" sz="half" idx="16"/>
          </p:nvPr>
        </p:nvSpPr>
        <p:spPr/>
        <p:txBody>
          <a:bodyPr/>
          <a:lstStyle/>
          <a:p>
            <a:fld id="{018FC212-A04D-EC40-A3FF-C37DE82847B2}" type="datetime1">
              <a:rPr lang="en-US" smtClean="0"/>
              <a:t>4/21/2026</a:t>
            </a:fld>
            <a:endParaRPr lang="en-US"/>
          </a:p>
        </p:txBody>
      </p:sp>
      <p:sp>
        <p:nvSpPr>
          <p:cNvPr id="17" name="Slide Number Placeholder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883113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8">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561B74-B661-DA6C-F6CF-F6ACE60051C0}"/>
              </a:ext>
            </a:extLst>
          </p:cNvPr>
          <p:cNvSpPr>
            <a:spLocks noGrp="1"/>
          </p:cNvSpPr>
          <p:nvPr>
            <p:ph type="title"/>
          </p:nvPr>
        </p:nvSpPr>
        <p:spPr>
          <a:xfrm>
            <a:off x="359966" y="4108137"/>
            <a:ext cx="2807732" cy="1726879"/>
          </a:xfrm>
        </p:spPr>
        <p:txBody>
          <a:bodyPr anchor="t">
            <a:normAutofit/>
          </a:bodyPr>
          <a:lstStyle>
            <a:lvl1pPr>
              <a:defRPr sz="2834"/>
            </a:lvl1pPr>
          </a:lstStyle>
          <a:p>
            <a:r>
              <a:rPr lang="en-US"/>
              <a:t>Click to edit Master title style</a:t>
            </a:r>
          </a:p>
        </p:txBody>
      </p:sp>
      <p:sp>
        <p:nvSpPr>
          <p:cNvPr id="14" name="Picture Placeholder 13">
            <a:extLst>
              <a:ext uri="{FF2B5EF4-FFF2-40B4-BE49-F238E27FC236}">
                <a16:creationId xmlns:a16="http://schemas.microsoft.com/office/drawing/2014/main" id="{9DBA1807-8655-C7D6-98CF-2A2A8943833B}"/>
              </a:ext>
            </a:extLst>
          </p:cNvPr>
          <p:cNvSpPr>
            <a:spLocks noGrp="1"/>
          </p:cNvSpPr>
          <p:nvPr>
            <p:ph type="pic" sz="quarter" idx="15"/>
          </p:nvPr>
        </p:nvSpPr>
        <p:spPr>
          <a:xfrm>
            <a:off x="143987" y="144074"/>
            <a:ext cx="11230927" cy="3457787"/>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F5C25ADA-14EB-6461-E2F0-23804E9719DE}"/>
              </a:ext>
            </a:extLst>
          </p:cNvPr>
          <p:cNvSpPr>
            <a:spLocks noGrp="1"/>
          </p:cNvSpPr>
          <p:nvPr>
            <p:ph sz="quarter" idx="14"/>
          </p:nvPr>
        </p:nvSpPr>
        <p:spPr>
          <a:xfrm>
            <a:off x="3857527" y="4108136"/>
            <a:ext cx="7301408" cy="1726881"/>
          </a:xfrm>
        </p:spPr>
        <p:txBody>
          <a:bodyPr vert="horz" lIns="91440" tIns="45720" rIns="91440" bIns="45720" rtlCol="0" anchor="t">
            <a:normAutofit/>
          </a:bodyPr>
          <a:lstStyle>
            <a:lvl1pPr marL="0" indent="0">
              <a:buNone/>
              <a:defRPr lang="en-US" b="0" dirty="0"/>
            </a:lvl1pPr>
            <a:lvl2pPr marL="215981" indent="0">
              <a:buNone/>
              <a:defRPr lang="en-US" b="0" dirty="0"/>
            </a:lvl2pPr>
            <a:lvl3pPr marL="431963" indent="0">
              <a:buNone/>
              <a:defRPr lang="en-US" b="0" dirty="0"/>
            </a:lvl3pPr>
            <a:lvl4pPr marL="647944" indent="0">
              <a:buNone/>
              <a:defRPr lang="en-US" b="0" dirty="0"/>
            </a:lvl4pPr>
            <a:lvl5pPr marL="863925"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10">
            <a:extLst>
              <a:ext uri="{FF2B5EF4-FFF2-40B4-BE49-F238E27FC236}">
                <a16:creationId xmlns:a16="http://schemas.microsoft.com/office/drawing/2014/main" id="{D1447E62-D723-1AD3-FCE7-8C1C684F1AE2}"/>
              </a:ext>
            </a:extLst>
          </p:cNvPr>
          <p:cNvSpPr>
            <a:spLocks noGrp="1"/>
          </p:cNvSpPr>
          <p:nvPr>
            <p:ph type="ftr" sz="quarter" idx="11"/>
          </p:nvPr>
        </p:nvSpPr>
        <p:spPr>
          <a:xfrm>
            <a:off x="5933458" y="144075"/>
            <a:ext cx="3023711" cy="345178"/>
          </a:xfrm>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45E8C42D-01F2-2431-12B7-49150F0EB1EC}"/>
              </a:ext>
            </a:extLst>
          </p:cNvPr>
          <p:cNvSpPr>
            <a:spLocks noGrp="1"/>
          </p:cNvSpPr>
          <p:nvPr>
            <p:ph type="dt" sz="half" idx="10"/>
          </p:nvPr>
        </p:nvSpPr>
        <p:spPr>
          <a:xfrm>
            <a:off x="9004903" y="144075"/>
            <a:ext cx="1700787" cy="345178"/>
          </a:xfrm>
        </p:spPr>
        <p:txBody>
          <a:bodyPr/>
          <a:lstStyle>
            <a:lvl1pPr>
              <a:defRPr>
                <a:solidFill>
                  <a:schemeClr val="tx1"/>
                </a:solidFill>
              </a:defRPr>
            </a:lvl1pPr>
          </a:lstStyle>
          <a:p>
            <a:fld id="{BE0F28E2-1197-1343-806E-BC1F6DA16A33}" type="datetime1">
              <a:rPr lang="en-US" smtClean="0"/>
              <a:t>4/21/2026</a:t>
            </a:fld>
            <a:endParaRPr lang="en-US"/>
          </a:p>
        </p:txBody>
      </p:sp>
      <p:sp>
        <p:nvSpPr>
          <p:cNvPr id="9" name="Slide Number Placeholder 11">
            <a:extLst>
              <a:ext uri="{FF2B5EF4-FFF2-40B4-BE49-F238E27FC236}">
                <a16:creationId xmlns:a16="http://schemas.microsoft.com/office/drawing/2014/main" id="{2640E1DF-A13A-6148-B46F-FE494C764D32}"/>
              </a:ext>
            </a:extLst>
          </p:cNvPr>
          <p:cNvSpPr>
            <a:spLocks noGrp="1"/>
          </p:cNvSpPr>
          <p:nvPr>
            <p:ph type="sldNum" sz="quarter" idx="12"/>
          </p:nvPr>
        </p:nvSpPr>
        <p:spPr>
          <a:xfrm>
            <a:off x="10753424" y="144075"/>
            <a:ext cx="405511" cy="345178"/>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32178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9">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47B94B1-4C38-393F-A72D-C7C641B0A979}"/>
              </a:ext>
            </a:extLst>
          </p:cNvPr>
          <p:cNvSpPr>
            <a:spLocks noGrp="1"/>
          </p:cNvSpPr>
          <p:nvPr>
            <p:ph type="title"/>
          </p:nvPr>
        </p:nvSpPr>
        <p:spPr>
          <a:xfrm>
            <a:off x="359966" y="648335"/>
            <a:ext cx="2807732" cy="1726879"/>
          </a:xfrm>
        </p:spPr>
        <p:txBody>
          <a:bodyPr anchor="t">
            <a:normAutofit/>
          </a:bodyPr>
          <a:lstStyle>
            <a:lvl1pPr>
              <a:defRPr sz="2834"/>
            </a:lvl1pPr>
          </a:lstStyle>
          <a:p>
            <a:r>
              <a:rPr lang="en-US"/>
              <a:t>Click to edit Master title style</a:t>
            </a:r>
          </a:p>
        </p:txBody>
      </p:sp>
      <p:sp>
        <p:nvSpPr>
          <p:cNvPr id="13" name="Content Placeholder 7">
            <a:extLst>
              <a:ext uri="{FF2B5EF4-FFF2-40B4-BE49-F238E27FC236}">
                <a16:creationId xmlns:a16="http://schemas.microsoft.com/office/drawing/2014/main" id="{545D6F5E-CDF1-973E-993B-489A3F29246A}"/>
              </a:ext>
            </a:extLst>
          </p:cNvPr>
          <p:cNvSpPr>
            <a:spLocks noGrp="1"/>
          </p:cNvSpPr>
          <p:nvPr>
            <p:ph sz="quarter" idx="14"/>
          </p:nvPr>
        </p:nvSpPr>
        <p:spPr>
          <a:xfrm>
            <a:off x="3857527" y="648334"/>
            <a:ext cx="7301408" cy="1726881"/>
          </a:xfrm>
        </p:spPr>
        <p:txBody>
          <a:bodyPr vert="horz" lIns="91440" tIns="45720" rIns="91440" bIns="45720" rtlCol="0" anchor="t">
            <a:normAutofit/>
          </a:bodyPr>
          <a:lstStyle>
            <a:lvl1pPr marL="0" indent="0">
              <a:buNone/>
              <a:defRPr lang="en-US" b="0" dirty="0"/>
            </a:lvl1pPr>
            <a:lvl2pPr marL="215981" indent="0">
              <a:buNone/>
              <a:defRPr lang="en-US" b="0" dirty="0"/>
            </a:lvl2pPr>
            <a:lvl3pPr marL="431963" indent="0">
              <a:buNone/>
              <a:defRPr lang="en-US" b="0" dirty="0"/>
            </a:lvl3pPr>
            <a:lvl4pPr marL="647944" indent="0">
              <a:buNone/>
              <a:defRPr lang="en-US" b="0" dirty="0"/>
            </a:lvl4pPr>
            <a:lvl5pPr marL="863925"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DB02DF14-5E7A-A865-A415-188A8F69716F}"/>
              </a:ext>
            </a:extLst>
          </p:cNvPr>
          <p:cNvSpPr>
            <a:spLocks noGrp="1"/>
          </p:cNvSpPr>
          <p:nvPr>
            <p:ph type="pic" sz="quarter" idx="15"/>
          </p:nvPr>
        </p:nvSpPr>
        <p:spPr>
          <a:xfrm>
            <a:off x="143987" y="2887968"/>
            <a:ext cx="11230927" cy="3457787"/>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a:noAutofit/>
          </a:bodyPr>
          <a:lstStyle/>
          <a:p>
            <a:endParaRPr lang="en-US"/>
          </a:p>
        </p:txBody>
      </p:sp>
      <p:sp>
        <p:nvSpPr>
          <p:cNvPr id="6" name="Footer Placeholder 10">
            <a:extLst>
              <a:ext uri="{FF2B5EF4-FFF2-40B4-BE49-F238E27FC236}">
                <a16:creationId xmlns:a16="http://schemas.microsoft.com/office/drawing/2014/main" id="{5B89C830-D686-4689-2593-4D5E5A4B0AB4}"/>
              </a:ext>
            </a:extLst>
          </p:cNvPr>
          <p:cNvSpPr>
            <a:spLocks noGrp="1"/>
          </p:cNvSpPr>
          <p:nvPr>
            <p:ph type="ftr" sz="quarter" idx="11"/>
          </p:nvPr>
        </p:nvSpPr>
        <p:spPr>
          <a:xfrm>
            <a:off x="5933458" y="5994098"/>
            <a:ext cx="3023711" cy="345178"/>
          </a:xfrm>
        </p:spPr>
        <p:txBody>
          <a:bodyPr/>
          <a:lstStyle>
            <a:lvl1pPr>
              <a:defRPr>
                <a:solidFill>
                  <a:schemeClr val="tx1"/>
                </a:solidFill>
              </a:defRPr>
            </a:lvl1pPr>
          </a:lstStyle>
          <a:p>
            <a:r>
              <a:rPr lang="en-US"/>
              <a:t>Sample Footer Text</a:t>
            </a:r>
          </a:p>
        </p:txBody>
      </p:sp>
      <p:sp>
        <p:nvSpPr>
          <p:cNvPr id="7" name="Date Placeholder 5">
            <a:extLst>
              <a:ext uri="{FF2B5EF4-FFF2-40B4-BE49-F238E27FC236}">
                <a16:creationId xmlns:a16="http://schemas.microsoft.com/office/drawing/2014/main" id="{883CE0EE-3E85-AAD1-D853-82A253F49445}"/>
              </a:ext>
            </a:extLst>
          </p:cNvPr>
          <p:cNvSpPr>
            <a:spLocks noGrp="1"/>
          </p:cNvSpPr>
          <p:nvPr>
            <p:ph type="dt" sz="half" idx="10"/>
          </p:nvPr>
        </p:nvSpPr>
        <p:spPr>
          <a:xfrm>
            <a:off x="9004903" y="5994098"/>
            <a:ext cx="1700787" cy="345178"/>
          </a:xfrm>
        </p:spPr>
        <p:txBody>
          <a:bodyPr/>
          <a:lstStyle>
            <a:lvl1pPr>
              <a:defRPr>
                <a:solidFill>
                  <a:schemeClr val="tx1"/>
                </a:solidFill>
              </a:defRPr>
            </a:lvl1pPr>
          </a:lstStyle>
          <a:p>
            <a:fld id="{BE0F28E2-1197-1343-806E-BC1F6DA16A33}" type="datetime1">
              <a:rPr lang="en-US" smtClean="0"/>
              <a:t>4/21/2026</a:t>
            </a:fld>
            <a:endParaRPr lang="en-US"/>
          </a:p>
        </p:txBody>
      </p:sp>
      <p:sp>
        <p:nvSpPr>
          <p:cNvPr id="8" name="Slide Number Placeholder 11">
            <a:extLst>
              <a:ext uri="{FF2B5EF4-FFF2-40B4-BE49-F238E27FC236}">
                <a16:creationId xmlns:a16="http://schemas.microsoft.com/office/drawing/2014/main" id="{D8AE04DF-032A-5A39-9A01-03B5A033761D}"/>
              </a:ext>
            </a:extLst>
          </p:cNvPr>
          <p:cNvSpPr>
            <a:spLocks noGrp="1"/>
          </p:cNvSpPr>
          <p:nvPr>
            <p:ph type="sldNum" sz="quarter" idx="12"/>
          </p:nvPr>
        </p:nvSpPr>
        <p:spPr>
          <a:xfrm>
            <a:off x="10753424" y="5994098"/>
            <a:ext cx="405511" cy="345178"/>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5501752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0">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114391" y="648335"/>
            <a:ext cx="6044425" cy="1080240"/>
          </a:xfrm>
          <a:prstGeom prst="rect">
            <a:avLst/>
          </a:prstGeom>
        </p:spPr>
        <p:txBody>
          <a:bodyPr anchor="t"/>
          <a:lstStyle/>
          <a:p>
            <a:r>
              <a:rPr lang="en-US"/>
              <a:t>Click to edit Master title style</a:t>
            </a:r>
          </a:p>
        </p:txBody>
      </p:sp>
      <p:sp>
        <p:nvSpPr>
          <p:cNvPr id="10" name="Picture Placeholder 9">
            <a:extLst>
              <a:ext uri="{FF2B5EF4-FFF2-40B4-BE49-F238E27FC236}">
                <a16:creationId xmlns:a16="http://schemas.microsoft.com/office/drawing/2014/main" id="{928F18B1-D300-366A-498B-4EC8E39E1040}"/>
              </a:ext>
            </a:extLst>
          </p:cNvPr>
          <p:cNvSpPr>
            <a:spLocks noGrp="1"/>
          </p:cNvSpPr>
          <p:nvPr>
            <p:ph type="pic" sz="quarter" idx="15"/>
          </p:nvPr>
        </p:nvSpPr>
        <p:spPr>
          <a:xfrm>
            <a:off x="143986" y="149586"/>
            <a:ext cx="3887629" cy="6184179"/>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a:noAutofit/>
          </a:bodyPr>
          <a:lstStyle/>
          <a:p>
            <a:endParaRPr lang="en-US"/>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114391" y="1867205"/>
            <a:ext cx="6044543" cy="396780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19">
            <a:extLst>
              <a:ext uri="{FF2B5EF4-FFF2-40B4-BE49-F238E27FC236}">
                <a16:creationId xmlns:a16="http://schemas.microsoft.com/office/drawing/2014/main" id="{A609F3E3-1112-85CA-D49A-1AFA4D2EE9A1}"/>
              </a:ext>
            </a:extLst>
          </p:cNvPr>
          <p:cNvSpPr>
            <a:spLocks noGrp="1"/>
          </p:cNvSpPr>
          <p:nvPr>
            <p:ph type="ftr" sz="quarter" idx="17"/>
          </p:nvPr>
        </p:nvSpPr>
        <p:spPr>
          <a:xfrm>
            <a:off x="143986" y="6000320"/>
            <a:ext cx="1727835" cy="345178"/>
          </a:xfrm>
        </p:spPr>
        <p:txBody>
          <a:bodyPr/>
          <a:lstStyle/>
          <a:p>
            <a:r>
              <a:rPr lang="en-US"/>
              <a:t>Sample Footer Text</a:t>
            </a:r>
          </a:p>
        </p:txBody>
      </p:sp>
      <p:sp>
        <p:nvSpPr>
          <p:cNvPr id="19" name="Date Placeholder 18">
            <a:extLst>
              <a:ext uri="{FF2B5EF4-FFF2-40B4-BE49-F238E27FC236}">
                <a16:creationId xmlns:a16="http://schemas.microsoft.com/office/drawing/2014/main" id="{C59FF3C9-456C-3AAB-471D-B5041A7C8F52}"/>
              </a:ext>
            </a:extLst>
          </p:cNvPr>
          <p:cNvSpPr>
            <a:spLocks noGrp="1"/>
          </p:cNvSpPr>
          <p:nvPr>
            <p:ph type="dt" sz="half" idx="16"/>
          </p:nvPr>
        </p:nvSpPr>
        <p:spPr/>
        <p:txBody>
          <a:bodyPr/>
          <a:lstStyle/>
          <a:p>
            <a:fld id="{3C3C2431-2FCD-D448-9C7B-DAD39E7098D4}" type="datetime1">
              <a:rPr lang="en-US" smtClean="0"/>
              <a:t>4/21/2026</a:t>
            </a:fld>
            <a:endParaRPr lang="en-US"/>
          </a:p>
        </p:txBody>
      </p:sp>
      <p:sp>
        <p:nvSpPr>
          <p:cNvPr id="21" name="Slide Number Placeholder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41514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Picture 11">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D6DDB8-5811-6664-8989-B01BF0EE5374}"/>
              </a:ext>
            </a:extLst>
          </p:cNvPr>
          <p:cNvSpPr>
            <a:spLocks noGrp="1"/>
          </p:cNvSpPr>
          <p:nvPr>
            <p:ph type="title"/>
          </p:nvPr>
        </p:nvSpPr>
        <p:spPr>
          <a:xfrm>
            <a:off x="359966" y="648335"/>
            <a:ext cx="6044425" cy="1080240"/>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7F23778-AA2D-3DAA-BAE5-8115D1C14482}"/>
              </a:ext>
            </a:extLst>
          </p:cNvPr>
          <p:cNvSpPr>
            <a:spLocks noGrp="1"/>
          </p:cNvSpPr>
          <p:nvPr>
            <p:ph sz="quarter" idx="14"/>
          </p:nvPr>
        </p:nvSpPr>
        <p:spPr>
          <a:xfrm>
            <a:off x="359966" y="1867205"/>
            <a:ext cx="6044543" cy="396780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8CC844A9-5FCD-4F36-D819-777BAF06E7C9}"/>
              </a:ext>
            </a:extLst>
          </p:cNvPr>
          <p:cNvSpPr>
            <a:spLocks noGrp="1"/>
          </p:cNvSpPr>
          <p:nvPr>
            <p:ph type="pic" sz="quarter" idx="15"/>
          </p:nvPr>
        </p:nvSpPr>
        <p:spPr>
          <a:xfrm>
            <a:off x="7469580" y="147550"/>
            <a:ext cx="3887629" cy="6188250"/>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1" name="Footer Placeholder 10">
            <a:extLst>
              <a:ext uri="{FF2B5EF4-FFF2-40B4-BE49-F238E27FC236}">
                <a16:creationId xmlns:a16="http://schemas.microsoft.com/office/drawing/2014/main" id="{710852DD-B54D-34C7-9E72-7622C228F7E2}"/>
              </a:ext>
            </a:extLst>
          </p:cNvPr>
          <p:cNvSpPr>
            <a:spLocks noGrp="1"/>
          </p:cNvSpPr>
          <p:nvPr>
            <p:ph type="ftr" sz="quarter" idx="17"/>
          </p:nvPr>
        </p:nvSpPr>
        <p:spPr/>
        <p:txBody>
          <a:bodyPr/>
          <a:lstStyle/>
          <a:p>
            <a:r>
              <a:rPr lang="en-US"/>
              <a:t>Sample Footer Text</a:t>
            </a:r>
          </a:p>
        </p:txBody>
      </p:sp>
      <p:sp>
        <p:nvSpPr>
          <p:cNvPr id="8" name="Date Placeholder 7">
            <a:extLst>
              <a:ext uri="{FF2B5EF4-FFF2-40B4-BE49-F238E27FC236}">
                <a16:creationId xmlns:a16="http://schemas.microsoft.com/office/drawing/2014/main" id="{ACE6582F-8DCF-A2BA-CA1C-F79F735B62D0}"/>
              </a:ext>
            </a:extLst>
          </p:cNvPr>
          <p:cNvSpPr>
            <a:spLocks noGrp="1"/>
          </p:cNvSpPr>
          <p:nvPr>
            <p:ph type="dt" sz="half" idx="16"/>
          </p:nvPr>
        </p:nvSpPr>
        <p:spPr>
          <a:xfrm>
            <a:off x="9647079" y="5994098"/>
            <a:ext cx="1268828" cy="345178"/>
          </a:xfrm>
        </p:spPr>
        <p:txBody>
          <a:bodyPr/>
          <a:lstStyle/>
          <a:p>
            <a:fld id="{6AF84008-CECF-4C4E-8814-FA8FA71DAEEA}" type="datetime1">
              <a:rPr lang="en-US" smtClean="0"/>
              <a:t>4/21/2026</a:t>
            </a:fld>
            <a:endParaRPr lang="en-US"/>
          </a:p>
        </p:txBody>
      </p:sp>
      <p:sp>
        <p:nvSpPr>
          <p:cNvPr id="12" name="Slide Number Placeholder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799692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with Picture 12">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E539D-41A4-764A-4DF7-3869DAB2538F}"/>
              </a:ext>
            </a:extLst>
          </p:cNvPr>
          <p:cNvSpPr>
            <a:spLocks noGrp="1"/>
          </p:cNvSpPr>
          <p:nvPr>
            <p:ph type="title"/>
          </p:nvPr>
        </p:nvSpPr>
        <p:spPr>
          <a:xfrm>
            <a:off x="359966" y="648335"/>
            <a:ext cx="10798968" cy="853823"/>
          </a:xfrm>
        </p:spPr>
        <p:txBody>
          <a:bodyPr anchor="t"/>
          <a:lstStyle/>
          <a:p>
            <a:r>
              <a:rPr lang="en-US"/>
              <a:t>Click to edit Master title style</a:t>
            </a:r>
          </a:p>
        </p:txBody>
      </p:sp>
      <p:sp>
        <p:nvSpPr>
          <p:cNvPr id="17" name="Picture Placeholder 16">
            <a:extLst>
              <a:ext uri="{FF2B5EF4-FFF2-40B4-BE49-F238E27FC236}">
                <a16:creationId xmlns:a16="http://schemas.microsoft.com/office/drawing/2014/main" id="{7D0891CB-CD39-7CF0-8E4B-D8C55C76F3D0}"/>
              </a:ext>
            </a:extLst>
          </p:cNvPr>
          <p:cNvSpPr>
            <a:spLocks noGrp="1"/>
          </p:cNvSpPr>
          <p:nvPr>
            <p:ph type="pic" sz="quarter" idx="15"/>
          </p:nvPr>
        </p:nvSpPr>
        <p:spPr>
          <a:xfrm>
            <a:off x="359966" y="1729900"/>
            <a:ext cx="5183505" cy="4100128"/>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2" name="Content Placeholder 7">
            <a:extLst>
              <a:ext uri="{FF2B5EF4-FFF2-40B4-BE49-F238E27FC236}">
                <a16:creationId xmlns:a16="http://schemas.microsoft.com/office/drawing/2014/main" id="{4ECA27BB-D0F8-2A5A-E8E3-F36153E9A08B}"/>
              </a:ext>
            </a:extLst>
          </p:cNvPr>
          <p:cNvSpPr>
            <a:spLocks noGrp="1"/>
          </p:cNvSpPr>
          <p:nvPr>
            <p:ph sz="quarter" idx="14"/>
          </p:nvPr>
        </p:nvSpPr>
        <p:spPr>
          <a:xfrm>
            <a:off x="6623367" y="1728894"/>
            <a:ext cx="4535567" cy="410612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20">
            <a:extLst>
              <a:ext uri="{FF2B5EF4-FFF2-40B4-BE49-F238E27FC236}">
                <a16:creationId xmlns:a16="http://schemas.microsoft.com/office/drawing/2014/main" id="{4E0ADA83-DE1E-DC24-E36B-98CC058AF41A}"/>
              </a:ext>
            </a:extLst>
          </p:cNvPr>
          <p:cNvSpPr>
            <a:spLocks noGrp="1"/>
          </p:cNvSpPr>
          <p:nvPr>
            <p:ph type="ftr" sz="quarter" idx="17"/>
          </p:nvPr>
        </p:nvSpPr>
        <p:spPr/>
        <p:txBody>
          <a:bodyPr/>
          <a:lstStyle/>
          <a:p>
            <a:r>
              <a:rPr lang="en-US"/>
              <a:t>Sample Footer Text</a:t>
            </a:r>
          </a:p>
        </p:txBody>
      </p:sp>
      <p:sp>
        <p:nvSpPr>
          <p:cNvPr id="20" name="Date Placeholder 19">
            <a:extLst>
              <a:ext uri="{FF2B5EF4-FFF2-40B4-BE49-F238E27FC236}">
                <a16:creationId xmlns:a16="http://schemas.microsoft.com/office/drawing/2014/main" id="{D5E3AAA1-460F-8482-6ADF-65CE2214C38A}"/>
              </a:ext>
            </a:extLst>
          </p:cNvPr>
          <p:cNvSpPr>
            <a:spLocks noGrp="1"/>
          </p:cNvSpPr>
          <p:nvPr>
            <p:ph type="dt" sz="half" idx="16"/>
          </p:nvPr>
        </p:nvSpPr>
        <p:spPr/>
        <p:txBody>
          <a:bodyPr/>
          <a:lstStyle/>
          <a:p>
            <a:fld id="{5F3A8F1C-349F-4D40-A069-7D38D41B5261}" type="datetime1">
              <a:rPr lang="en-US" smtClean="0"/>
              <a:t>4/21/2026</a:t>
            </a:fld>
            <a:endParaRPr lang="en-US"/>
          </a:p>
        </p:txBody>
      </p:sp>
      <p:sp>
        <p:nvSpPr>
          <p:cNvPr id="22" name="Slide Number Placeholder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6212472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Picture 13">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E22DB0-7762-81D2-A14F-8B60FD58FFB9}"/>
              </a:ext>
            </a:extLst>
          </p:cNvPr>
          <p:cNvSpPr>
            <a:spLocks noGrp="1"/>
          </p:cNvSpPr>
          <p:nvPr>
            <p:ph type="title"/>
          </p:nvPr>
        </p:nvSpPr>
        <p:spPr>
          <a:xfrm>
            <a:off x="359966" y="648335"/>
            <a:ext cx="10793206" cy="853823"/>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60D5937C-CA57-3862-2FCF-C4FC1366F4BD}"/>
              </a:ext>
            </a:extLst>
          </p:cNvPr>
          <p:cNvSpPr>
            <a:spLocks noGrp="1"/>
          </p:cNvSpPr>
          <p:nvPr>
            <p:ph sz="quarter" idx="14"/>
          </p:nvPr>
        </p:nvSpPr>
        <p:spPr>
          <a:xfrm>
            <a:off x="359966" y="1728894"/>
            <a:ext cx="3671649" cy="410612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22D281A9-5EBB-EB40-69FF-2C02AF0BF35C}"/>
              </a:ext>
            </a:extLst>
          </p:cNvPr>
          <p:cNvSpPr>
            <a:spLocks noGrp="1"/>
          </p:cNvSpPr>
          <p:nvPr>
            <p:ph type="pic" sz="quarter" idx="15"/>
          </p:nvPr>
        </p:nvSpPr>
        <p:spPr>
          <a:xfrm>
            <a:off x="5111512" y="1731891"/>
            <a:ext cx="6047423" cy="4100127"/>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7" name="Footer Placeholder 16">
            <a:extLst>
              <a:ext uri="{FF2B5EF4-FFF2-40B4-BE49-F238E27FC236}">
                <a16:creationId xmlns:a16="http://schemas.microsoft.com/office/drawing/2014/main" id="{3DD0AF09-ED67-31D2-F311-9190CDEC29B9}"/>
              </a:ext>
            </a:extLst>
          </p:cNvPr>
          <p:cNvSpPr>
            <a:spLocks noGrp="1"/>
          </p:cNvSpPr>
          <p:nvPr>
            <p:ph type="ftr" sz="quarter" idx="17"/>
          </p:nvPr>
        </p:nvSpPr>
        <p:spPr/>
        <p:txBody>
          <a:bodyPr/>
          <a:lstStyle/>
          <a:p>
            <a:r>
              <a:rPr lang="en-US"/>
              <a:t>Sample Footer Text</a:t>
            </a:r>
          </a:p>
        </p:txBody>
      </p:sp>
      <p:sp>
        <p:nvSpPr>
          <p:cNvPr id="16" name="Date Placeholder 15">
            <a:extLst>
              <a:ext uri="{FF2B5EF4-FFF2-40B4-BE49-F238E27FC236}">
                <a16:creationId xmlns:a16="http://schemas.microsoft.com/office/drawing/2014/main" id="{21377DD6-5462-66F7-A829-133D33C0B93B}"/>
              </a:ext>
            </a:extLst>
          </p:cNvPr>
          <p:cNvSpPr>
            <a:spLocks noGrp="1"/>
          </p:cNvSpPr>
          <p:nvPr>
            <p:ph type="dt" sz="half" idx="16"/>
          </p:nvPr>
        </p:nvSpPr>
        <p:spPr/>
        <p:txBody>
          <a:bodyPr/>
          <a:lstStyle/>
          <a:p>
            <a:fld id="{93F60926-2D52-7E43-9B2B-7315B4A2BF0B}" type="datetime1">
              <a:rPr lang="en-US" smtClean="0"/>
              <a:t>4/21/2026</a:t>
            </a:fld>
            <a:endParaRPr lang="en-US"/>
          </a:p>
        </p:txBody>
      </p:sp>
      <p:sp>
        <p:nvSpPr>
          <p:cNvPr id="18" name="Slide Number Placeholder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8672250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Picture 14">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BD57C-3F77-67B8-C202-5C1CF2E93464}"/>
              </a:ext>
            </a:extLst>
          </p:cNvPr>
          <p:cNvSpPr>
            <a:spLocks noGrp="1"/>
          </p:cNvSpPr>
          <p:nvPr>
            <p:ph type="title"/>
          </p:nvPr>
        </p:nvSpPr>
        <p:spPr>
          <a:xfrm>
            <a:off x="359966" y="648335"/>
            <a:ext cx="10798969" cy="853823"/>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0EB57046-E963-50F3-40A6-9F507864EDA4}"/>
              </a:ext>
            </a:extLst>
          </p:cNvPr>
          <p:cNvSpPr>
            <a:spLocks noGrp="1"/>
          </p:cNvSpPr>
          <p:nvPr>
            <p:ph sz="quarter" idx="14"/>
          </p:nvPr>
        </p:nvSpPr>
        <p:spPr>
          <a:xfrm>
            <a:off x="359966" y="1728894"/>
            <a:ext cx="4535567" cy="410612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A3E366D-68C4-CD6B-3D8C-CDF1FD790000}"/>
              </a:ext>
            </a:extLst>
          </p:cNvPr>
          <p:cNvSpPr>
            <a:spLocks noGrp="1"/>
          </p:cNvSpPr>
          <p:nvPr>
            <p:ph type="pic" sz="quarter" idx="15"/>
          </p:nvPr>
        </p:nvSpPr>
        <p:spPr>
          <a:xfrm>
            <a:off x="5975429" y="1729900"/>
            <a:ext cx="5183505" cy="4100128"/>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FA3168BB-AC02-FC23-04AB-910062295BB2}"/>
              </a:ext>
            </a:extLst>
          </p:cNvPr>
          <p:cNvSpPr>
            <a:spLocks noGrp="1"/>
          </p:cNvSpPr>
          <p:nvPr>
            <p:ph type="ftr" sz="quarter" idx="17"/>
          </p:nvPr>
        </p:nvSpPr>
        <p:spPr/>
        <p:txBody>
          <a:bodyPr/>
          <a:lstStyle/>
          <a:p>
            <a:r>
              <a:rPr lang="en-US"/>
              <a:t>Sample Footer Text</a:t>
            </a:r>
          </a:p>
        </p:txBody>
      </p:sp>
      <p:sp>
        <p:nvSpPr>
          <p:cNvPr id="10" name="Date Placeholder 9">
            <a:extLst>
              <a:ext uri="{FF2B5EF4-FFF2-40B4-BE49-F238E27FC236}">
                <a16:creationId xmlns:a16="http://schemas.microsoft.com/office/drawing/2014/main" id="{2C56068B-9B89-AB64-F0FA-49FF37197639}"/>
              </a:ext>
            </a:extLst>
          </p:cNvPr>
          <p:cNvSpPr>
            <a:spLocks noGrp="1"/>
          </p:cNvSpPr>
          <p:nvPr>
            <p:ph type="dt" sz="half" idx="16"/>
          </p:nvPr>
        </p:nvSpPr>
        <p:spPr/>
        <p:txBody>
          <a:bodyPr/>
          <a:lstStyle/>
          <a:p>
            <a:fld id="{9B5E51FC-CBC9-9843-92FD-38CACF39D773}" type="datetime1">
              <a:rPr lang="en-US" smtClean="0"/>
              <a:t>4/21/2026</a:t>
            </a:fld>
            <a:endParaRPr lang="en-US"/>
          </a:p>
        </p:txBody>
      </p:sp>
      <p:sp>
        <p:nvSpPr>
          <p:cNvPr id="14" name="Slide Number Placeholder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3548595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with Picture 15">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679555" y="648336"/>
            <a:ext cx="6479380" cy="864447"/>
          </a:xfrm>
          <a:prstGeom prst="rect">
            <a:avLst/>
          </a:prstGeom>
        </p:spPr>
        <p:txBody>
          <a:bodyPr anchor="t"/>
          <a:lstStyle/>
          <a:p>
            <a:r>
              <a:rPr lang="en-US"/>
              <a:t>Click to edit Master title style</a:t>
            </a:r>
          </a:p>
        </p:txBody>
      </p:sp>
      <p:sp>
        <p:nvSpPr>
          <p:cNvPr id="8" name="Picture Placeholder 7">
            <a:extLst>
              <a:ext uri="{FF2B5EF4-FFF2-40B4-BE49-F238E27FC236}">
                <a16:creationId xmlns:a16="http://schemas.microsoft.com/office/drawing/2014/main" id="{0252FBA1-367D-3AEB-02AF-54E0FEFD2598}"/>
              </a:ext>
            </a:extLst>
          </p:cNvPr>
          <p:cNvSpPr>
            <a:spLocks noGrp="1"/>
          </p:cNvSpPr>
          <p:nvPr>
            <p:ph type="pic" sz="quarter" idx="15"/>
          </p:nvPr>
        </p:nvSpPr>
        <p:spPr>
          <a:xfrm>
            <a:off x="143986" y="151038"/>
            <a:ext cx="3455670" cy="6188238"/>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a:noAutofit/>
          </a:body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679553" y="1664754"/>
            <a:ext cx="6479381" cy="417026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CE554734-17E5-A778-C85A-403D40853237}"/>
              </a:ext>
            </a:extLst>
          </p:cNvPr>
          <p:cNvSpPr>
            <a:spLocks noGrp="1"/>
          </p:cNvSpPr>
          <p:nvPr>
            <p:ph type="ftr" sz="quarter" idx="17"/>
          </p:nvPr>
        </p:nvSpPr>
        <p:spPr>
          <a:xfrm>
            <a:off x="143986" y="6000320"/>
            <a:ext cx="1511856" cy="345178"/>
          </a:xfrm>
        </p:spPr>
        <p:txBody>
          <a:bodyPr/>
          <a:lstStyle/>
          <a:p>
            <a:r>
              <a:rPr lang="en-US"/>
              <a:t>Sample Footer Text</a:t>
            </a:r>
          </a:p>
        </p:txBody>
      </p:sp>
      <p:sp>
        <p:nvSpPr>
          <p:cNvPr id="9" name="Date Placeholder 8">
            <a:extLst>
              <a:ext uri="{FF2B5EF4-FFF2-40B4-BE49-F238E27FC236}">
                <a16:creationId xmlns:a16="http://schemas.microsoft.com/office/drawing/2014/main" id="{5BC33B0E-C66A-052A-1E5D-E52A78CEE491}"/>
              </a:ext>
            </a:extLst>
          </p:cNvPr>
          <p:cNvSpPr>
            <a:spLocks noGrp="1"/>
          </p:cNvSpPr>
          <p:nvPr>
            <p:ph type="dt" sz="half" idx="16"/>
          </p:nvPr>
        </p:nvSpPr>
        <p:spPr/>
        <p:txBody>
          <a:bodyPr/>
          <a:lstStyle/>
          <a:p>
            <a:fld id="{7B7AA9A6-1052-6144-AEF7-DAB3DC5C1870}" type="datetime1">
              <a:rPr lang="en-US" smtClean="0"/>
              <a:t>4/21/2026</a:t>
            </a:fld>
            <a:endParaRPr lang="en-US"/>
          </a:p>
        </p:txBody>
      </p:sp>
      <p:sp>
        <p:nvSpPr>
          <p:cNvPr id="11" name="Slide Number Placeholder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810356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Picture 16">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57EC580-88DE-56DE-5258-9F16851E9486}"/>
              </a:ext>
            </a:extLst>
          </p:cNvPr>
          <p:cNvSpPr>
            <a:spLocks noGrp="1"/>
          </p:cNvSpPr>
          <p:nvPr>
            <p:ph type="title"/>
          </p:nvPr>
        </p:nvSpPr>
        <p:spPr>
          <a:xfrm>
            <a:off x="359967" y="648336"/>
            <a:ext cx="6479380" cy="864447"/>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0C3FF79-59DB-9A09-BAE9-314BF322E5E3}"/>
              </a:ext>
            </a:extLst>
          </p:cNvPr>
          <p:cNvSpPr>
            <a:spLocks noGrp="1"/>
          </p:cNvSpPr>
          <p:nvPr>
            <p:ph sz="quarter" idx="14"/>
          </p:nvPr>
        </p:nvSpPr>
        <p:spPr>
          <a:xfrm>
            <a:off x="359966" y="1664754"/>
            <a:ext cx="6479381" cy="417026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3964543-7DAC-0CE9-CE60-91786FE74153}"/>
              </a:ext>
            </a:extLst>
          </p:cNvPr>
          <p:cNvSpPr>
            <a:spLocks noGrp="1"/>
          </p:cNvSpPr>
          <p:nvPr>
            <p:ph type="pic" sz="quarter" idx="15"/>
          </p:nvPr>
        </p:nvSpPr>
        <p:spPr>
          <a:xfrm>
            <a:off x="7919244" y="144075"/>
            <a:ext cx="3455670" cy="6188238"/>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0200DA31-8001-338B-5371-3A7494E8D478}"/>
              </a:ext>
            </a:extLst>
          </p:cNvPr>
          <p:cNvSpPr>
            <a:spLocks noGrp="1"/>
          </p:cNvSpPr>
          <p:nvPr>
            <p:ph type="ftr" sz="quarter" idx="17"/>
          </p:nvPr>
        </p:nvSpPr>
        <p:spPr/>
        <p:txBody>
          <a:bodyPr/>
          <a:lstStyle/>
          <a:p>
            <a:r>
              <a:rPr lang="en-US"/>
              <a:t>Sample Footer Text</a:t>
            </a:r>
          </a:p>
        </p:txBody>
      </p:sp>
      <p:sp>
        <p:nvSpPr>
          <p:cNvPr id="11" name="Date Placeholder 10">
            <a:extLst>
              <a:ext uri="{FF2B5EF4-FFF2-40B4-BE49-F238E27FC236}">
                <a16:creationId xmlns:a16="http://schemas.microsoft.com/office/drawing/2014/main" id="{261ED7C0-4B00-0749-E13A-727478511638}"/>
              </a:ext>
            </a:extLst>
          </p:cNvPr>
          <p:cNvSpPr>
            <a:spLocks noGrp="1"/>
          </p:cNvSpPr>
          <p:nvPr>
            <p:ph type="dt" sz="half" idx="16"/>
          </p:nvPr>
        </p:nvSpPr>
        <p:spPr>
          <a:xfrm>
            <a:off x="5498526" y="5994098"/>
            <a:ext cx="1700787" cy="345178"/>
          </a:xfrm>
        </p:spPr>
        <p:txBody>
          <a:bodyPr/>
          <a:lstStyle/>
          <a:p>
            <a:fld id="{3FE5D550-C18F-9046-9823-1666101C984D}" type="datetime1">
              <a:rPr lang="en-US" smtClean="0"/>
              <a:t>4/21/2026</a:t>
            </a:fld>
            <a:endParaRPr lang="en-US"/>
          </a:p>
        </p:txBody>
      </p:sp>
      <p:sp>
        <p:nvSpPr>
          <p:cNvPr id="13" name="Slide Number Placeholder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851280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5836C82-65B0-4B03-A128-03AEF1992368}" type="datetime1">
              <a:rPr lang="lv-LV" smtClean="0"/>
              <a:t>21.04.2026</a:t>
            </a:fld>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018718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Picture 17">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46344-2F7D-4A55-E6DD-6BBEF41A7B66}"/>
              </a:ext>
            </a:extLst>
          </p:cNvPr>
          <p:cNvSpPr>
            <a:spLocks noGrp="1"/>
          </p:cNvSpPr>
          <p:nvPr>
            <p:ph type="title"/>
          </p:nvPr>
        </p:nvSpPr>
        <p:spPr>
          <a:xfrm>
            <a:off x="359965" y="670362"/>
            <a:ext cx="4319588" cy="1274644"/>
          </a:xfrm>
          <a:prstGeom prst="rect">
            <a:avLst/>
          </a:prstGeom>
        </p:spPr>
        <p:txBody>
          <a:bodyPr anchor="t">
            <a:normAutofit/>
          </a:bodyPr>
          <a:lstStyle>
            <a:lvl1pPr>
              <a:defRPr sz="2645"/>
            </a:lvl1pPr>
          </a:lstStyle>
          <a:p>
            <a:r>
              <a:rPr lang="en-US"/>
              <a:t>Click to edit Master title style</a:t>
            </a:r>
          </a:p>
        </p:txBody>
      </p:sp>
      <p:sp>
        <p:nvSpPr>
          <p:cNvPr id="11" name="Picture Placeholder 10">
            <a:extLst>
              <a:ext uri="{FF2B5EF4-FFF2-40B4-BE49-F238E27FC236}">
                <a16:creationId xmlns:a16="http://schemas.microsoft.com/office/drawing/2014/main" id="{C45C96D9-D192-32BB-6CEF-7F4A787A921E}"/>
              </a:ext>
            </a:extLst>
          </p:cNvPr>
          <p:cNvSpPr>
            <a:spLocks noGrp="1"/>
          </p:cNvSpPr>
          <p:nvPr>
            <p:ph type="pic" sz="quarter" idx="15"/>
          </p:nvPr>
        </p:nvSpPr>
        <p:spPr>
          <a:xfrm>
            <a:off x="366509" y="2449266"/>
            <a:ext cx="4325451" cy="336601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327491" y="668191"/>
            <a:ext cx="5831443" cy="516682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8C66154-743D-C7F5-97C4-2FAB2B6A1D3C}"/>
              </a:ext>
            </a:extLst>
          </p:cNvPr>
          <p:cNvSpPr>
            <a:spLocks noGrp="1"/>
          </p:cNvSpPr>
          <p:nvPr>
            <p:ph type="ftr" sz="quarter" idx="17"/>
          </p:nvPr>
        </p:nvSpPr>
        <p:spPr/>
        <p:txBody>
          <a:bodyPr/>
          <a:lstStyle/>
          <a:p>
            <a:r>
              <a:rPr lang="en-US"/>
              <a:t>Sample Footer Text</a:t>
            </a:r>
          </a:p>
        </p:txBody>
      </p:sp>
      <p:sp>
        <p:nvSpPr>
          <p:cNvPr id="13" name="Date Placeholder 12">
            <a:extLst>
              <a:ext uri="{FF2B5EF4-FFF2-40B4-BE49-F238E27FC236}">
                <a16:creationId xmlns:a16="http://schemas.microsoft.com/office/drawing/2014/main" id="{AA3F3A86-D339-7100-3E81-E5798445D506}"/>
              </a:ext>
            </a:extLst>
          </p:cNvPr>
          <p:cNvSpPr>
            <a:spLocks noGrp="1"/>
          </p:cNvSpPr>
          <p:nvPr>
            <p:ph type="dt" sz="half" idx="16"/>
          </p:nvPr>
        </p:nvSpPr>
        <p:spPr/>
        <p:txBody>
          <a:bodyPr/>
          <a:lstStyle/>
          <a:p>
            <a:fld id="{345EA323-74B6-5848-92CE-4C72A64B8493}" type="datetime1">
              <a:rPr lang="en-US" smtClean="0"/>
              <a:t>4/21/2026</a:t>
            </a:fld>
            <a:endParaRPr lang="en-US"/>
          </a:p>
        </p:txBody>
      </p:sp>
      <p:sp>
        <p:nvSpPr>
          <p:cNvPr id="15" name="Slide Number Placeholder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7530272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Picture 1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59966" y="670360"/>
            <a:ext cx="3887629" cy="1706868"/>
          </a:xfrm>
          <a:prstGeom prst="rect">
            <a:avLst/>
          </a:prstGeom>
        </p:spPr>
        <p:txBody>
          <a:bodyPr anchor="t">
            <a:normAutofit/>
          </a:bodyPr>
          <a:lstStyle>
            <a:lvl1pPr>
              <a:defRPr sz="2645"/>
            </a:lvl1pPr>
          </a:lstStyle>
          <a:p>
            <a:r>
              <a:rPr lang="en-US"/>
              <a:t>Click to edit Master title style</a:t>
            </a:r>
          </a:p>
        </p:txBody>
      </p:sp>
      <p:sp>
        <p:nvSpPr>
          <p:cNvPr id="16" name="Picture Placeholder 15">
            <a:extLst>
              <a:ext uri="{FF2B5EF4-FFF2-40B4-BE49-F238E27FC236}">
                <a16:creationId xmlns:a16="http://schemas.microsoft.com/office/drawing/2014/main" id="{EA2CA930-2485-A4DF-F377-8218AE4BB18E}"/>
              </a:ext>
            </a:extLst>
          </p:cNvPr>
          <p:cNvSpPr>
            <a:spLocks noGrp="1"/>
          </p:cNvSpPr>
          <p:nvPr>
            <p:ph type="pic" sz="quarter" idx="15"/>
          </p:nvPr>
        </p:nvSpPr>
        <p:spPr>
          <a:xfrm>
            <a:off x="359966" y="2921251"/>
            <a:ext cx="3887629" cy="2910769"/>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895532" y="670360"/>
            <a:ext cx="6263402" cy="516465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17">
            <a:extLst>
              <a:ext uri="{FF2B5EF4-FFF2-40B4-BE49-F238E27FC236}">
                <a16:creationId xmlns:a16="http://schemas.microsoft.com/office/drawing/2014/main" id="{FCB87F31-D334-B77F-23ED-BC9392A5A190}"/>
              </a:ext>
            </a:extLst>
          </p:cNvPr>
          <p:cNvSpPr>
            <a:spLocks noGrp="1"/>
          </p:cNvSpPr>
          <p:nvPr>
            <p:ph type="ftr" sz="quarter" idx="17"/>
          </p:nvPr>
        </p:nvSpPr>
        <p:spPr/>
        <p:txBody>
          <a:bodyPr/>
          <a:lstStyle/>
          <a:p>
            <a:r>
              <a:rPr lang="en-US"/>
              <a:t>Sample Footer Text</a:t>
            </a:r>
          </a:p>
        </p:txBody>
      </p:sp>
      <p:sp>
        <p:nvSpPr>
          <p:cNvPr id="17" name="Date Placeholder 16">
            <a:extLst>
              <a:ext uri="{FF2B5EF4-FFF2-40B4-BE49-F238E27FC236}">
                <a16:creationId xmlns:a16="http://schemas.microsoft.com/office/drawing/2014/main" id="{CFC38238-FDEF-8175-D965-3AB225B3E4DC}"/>
              </a:ext>
            </a:extLst>
          </p:cNvPr>
          <p:cNvSpPr>
            <a:spLocks noGrp="1"/>
          </p:cNvSpPr>
          <p:nvPr>
            <p:ph type="dt" sz="half" idx="16"/>
          </p:nvPr>
        </p:nvSpPr>
        <p:spPr/>
        <p:txBody>
          <a:bodyPr/>
          <a:lstStyle/>
          <a:p>
            <a:fld id="{7EB7FF3F-DA9F-314F-9D49-20971D537C61}" type="datetime1">
              <a:rPr lang="en-US" smtClean="0"/>
              <a:t>4/21/2026</a:t>
            </a:fld>
            <a:endParaRPr lang="en-US"/>
          </a:p>
        </p:txBody>
      </p:sp>
      <p:sp>
        <p:nvSpPr>
          <p:cNvPr id="19" name="Slide Number Placeholder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530949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1"/>
      </p:bgRef>
    </p:bg>
    <p:spTree>
      <p:nvGrpSpPr>
        <p:cNvPr id="1" name=""/>
        <p:cNvGrpSpPr/>
        <p:nvPr/>
      </p:nvGrpSpPr>
      <p:grpSpPr>
        <a:xfrm>
          <a:off x="0" y="0"/>
          <a:ext cx="0" cy="0"/>
          <a:chOff x="0" y="0"/>
          <a:chExt cx="0" cy="0"/>
        </a:xfrm>
      </p:grpSpPr>
      <p:pic>
        <p:nvPicPr>
          <p:cNvPr id="18" name="Picture 17" descr="A close up of a colorful background&#10;&#10;AI-generated content may be incorrect.">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8" name="Title 1">
            <a:extLst>
              <a:ext uri="{FF2B5EF4-FFF2-40B4-BE49-F238E27FC236}">
                <a16:creationId xmlns:a16="http://schemas.microsoft.com/office/drawing/2014/main" id="{3469D919-6BEC-1146-C73F-9E159C2CBC47}"/>
              </a:ext>
            </a:extLst>
          </p:cNvPr>
          <p:cNvSpPr>
            <a:spLocks noGrp="1"/>
          </p:cNvSpPr>
          <p:nvPr>
            <p:ph type="title"/>
          </p:nvPr>
        </p:nvSpPr>
        <p:spPr>
          <a:xfrm>
            <a:off x="1439862" y="4745981"/>
            <a:ext cx="8639176" cy="882318"/>
          </a:xfrm>
        </p:spPr>
        <p:txBody>
          <a:bodyPr anchor="t">
            <a:normAutofit/>
          </a:bodyPr>
          <a:lstStyle>
            <a:lvl1pPr algn="ctr">
              <a:lnSpc>
                <a:spcPct val="110000"/>
              </a:lnSpc>
              <a:defRPr sz="2079" b="0" i="0" cap="all" baseline="0">
                <a:solidFill>
                  <a:schemeClr val="tx1"/>
                </a:solidFill>
                <a:latin typeface="+mn-lt"/>
                <a:cs typeface="Segoe UI" panose="020B0502040204020203" pitchFamily="34" charset="0"/>
              </a:defRPr>
            </a:lvl1pPr>
          </a:lstStyle>
          <a:p>
            <a:r>
              <a:rPr lang="en-US"/>
              <a:t>Click to edit Master title style</a:t>
            </a:r>
          </a:p>
        </p:txBody>
      </p:sp>
      <p:sp>
        <p:nvSpPr>
          <p:cNvPr id="9" name="Content Placeholder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59966" y="1152596"/>
            <a:ext cx="10793206" cy="4097646"/>
          </a:xfrm>
        </p:spPr>
        <p:txBody>
          <a:bodyPr anchor="ctr">
            <a:normAutofit/>
          </a:bodyPr>
          <a:lstStyle>
            <a:lvl1pPr marL="0" indent="0" algn="ctr">
              <a:lnSpc>
                <a:spcPct val="90000"/>
              </a:lnSpc>
              <a:buNone/>
              <a:defRPr sz="30234" b="0" i="0">
                <a:solidFill>
                  <a:schemeClr val="tx1"/>
                </a:solidFill>
                <a:latin typeface="+mj-lt"/>
                <a:cs typeface="Biome" panose="020B0503030204020804" pitchFamily="34" charset="0"/>
              </a:defRPr>
            </a:lvl1pPr>
          </a:lstStyle>
          <a:p>
            <a:pPr lvl="0"/>
            <a:r>
              <a:rPr lang="en-US"/>
              <a:t>##%</a:t>
            </a:r>
          </a:p>
        </p:txBody>
      </p:sp>
      <p:sp>
        <p:nvSpPr>
          <p:cNvPr id="3" name="Footer Placeholder 2">
            <a:extLst>
              <a:ext uri="{FF2B5EF4-FFF2-40B4-BE49-F238E27FC236}">
                <a16:creationId xmlns:a16="http://schemas.microsoft.com/office/drawing/2014/main" id="{BABF7456-2994-4EAE-3371-7D91481A994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368108BC-C075-0A9E-0B2B-E7A83353BBC9}"/>
              </a:ext>
            </a:extLst>
          </p:cNvPr>
          <p:cNvSpPr>
            <a:spLocks noGrp="1"/>
          </p:cNvSpPr>
          <p:nvPr>
            <p:ph type="dt" sz="half" idx="14"/>
          </p:nvPr>
        </p:nvSpPr>
        <p:spPr/>
        <p:txBody>
          <a:bodyPr/>
          <a:lstStyle>
            <a:lvl1pPr>
              <a:defRPr>
                <a:solidFill>
                  <a:schemeClr val="tx1"/>
                </a:solidFill>
              </a:defRPr>
            </a:lvl1pPr>
          </a:lstStyle>
          <a:p>
            <a:fld id="{BB684DC2-C5AB-E14B-8633-21D19F683F0B}" type="datetime1">
              <a:rPr lang="en-US" smtClean="0"/>
              <a:pPr/>
              <a:t>4/21/2026</a:t>
            </a:fld>
            <a:endParaRPr lang="en-US"/>
          </a:p>
        </p:txBody>
      </p:sp>
      <p:sp>
        <p:nvSpPr>
          <p:cNvPr id="4" name="Slide Number Placeholder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7102675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1"/>
        </a:solidFill>
        <a:effectLst/>
      </p:bgPr>
    </p:bg>
    <p:spTree>
      <p:nvGrpSpPr>
        <p:cNvPr id="1" name=""/>
        <p:cNvGrpSpPr/>
        <p:nvPr/>
      </p:nvGrpSpPr>
      <p:grpSpPr>
        <a:xfrm>
          <a:off x="0" y="0"/>
          <a:ext cx="0" cy="0"/>
          <a:chOff x="0" y="0"/>
          <a:chExt cx="0" cy="0"/>
        </a:xfrm>
      </p:grpSpPr>
      <p:pic>
        <p:nvPicPr>
          <p:cNvPr id="14" name="Picture 13" descr="A close up of a bubble&#10;&#10;AI-generated content may be incorrect.">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pic>
        <p:nvPicPr>
          <p:cNvPr id="8" name="Graphic 7">
            <a:extLst>
              <a:ext uri="{FF2B5EF4-FFF2-40B4-BE49-F238E27FC236}">
                <a16:creationId xmlns:a16="http://schemas.microsoft.com/office/drawing/2014/main" id="{F65420D2-A6C8-2DFC-2118-B78357CCAA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1518900" cy="6483350"/>
          </a:xfrm>
          <a:prstGeom prst="rect">
            <a:avLst/>
          </a:prstGeom>
        </p:spPr>
      </p:pic>
      <p:sp>
        <p:nvSpPr>
          <p:cNvPr id="9" name="Title 1">
            <a:extLst>
              <a:ext uri="{FF2B5EF4-FFF2-40B4-BE49-F238E27FC236}">
                <a16:creationId xmlns:a16="http://schemas.microsoft.com/office/drawing/2014/main" id="{7CDF9954-8E89-826A-2D28-2C5E18A23406}"/>
              </a:ext>
            </a:extLst>
          </p:cNvPr>
          <p:cNvSpPr>
            <a:spLocks noGrp="1"/>
          </p:cNvSpPr>
          <p:nvPr>
            <p:ph type="title"/>
          </p:nvPr>
        </p:nvSpPr>
        <p:spPr>
          <a:xfrm>
            <a:off x="1439862" y="4610382"/>
            <a:ext cx="8639176" cy="882318"/>
          </a:xfrm>
        </p:spPr>
        <p:txBody>
          <a:bodyPr anchor="t">
            <a:normAutofit/>
          </a:bodyPr>
          <a:lstStyle>
            <a:lvl1pPr algn="ctr">
              <a:lnSpc>
                <a:spcPct val="110000"/>
              </a:lnSpc>
              <a:defRPr sz="2079" b="0" i="0" cap="all" baseline="0">
                <a:solidFill>
                  <a:schemeClr val="tx1"/>
                </a:solidFill>
                <a:latin typeface="+mn-lt"/>
                <a:cs typeface="Segoe UI" panose="020B0502040204020203" pitchFamily="34" charset="0"/>
              </a:defRPr>
            </a:lvl1pPr>
          </a:lstStyle>
          <a:p>
            <a:r>
              <a:rPr lang="en-US"/>
              <a:t>Click to edit Master title style</a:t>
            </a:r>
          </a:p>
        </p:txBody>
      </p:sp>
      <p:sp>
        <p:nvSpPr>
          <p:cNvPr id="7" name="Footer Placeholder 6">
            <a:extLst>
              <a:ext uri="{FF2B5EF4-FFF2-40B4-BE49-F238E27FC236}">
                <a16:creationId xmlns:a16="http://schemas.microsoft.com/office/drawing/2014/main" id="{06FF8955-81FF-5C9E-4367-C787FEB7E923}"/>
              </a:ext>
            </a:extLst>
          </p:cNvPr>
          <p:cNvSpPr>
            <a:spLocks noGrp="1"/>
          </p:cNvSpPr>
          <p:nvPr>
            <p:ph type="ftr" sz="quarter" idx="15"/>
          </p:nvPr>
        </p:nvSpPr>
        <p:spPr>
          <a:xfrm>
            <a:off x="359966" y="150298"/>
            <a:ext cx="3023711" cy="345178"/>
          </a:xfrm>
        </p:spPr>
        <p:txBody>
          <a:bodyPr/>
          <a:lstStyle/>
          <a:p>
            <a:r>
              <a:rPr lang="en-US"/>
              <a:t>Sample Footer Text</a:t>
            </a:r>
          </a:p>
        </p:txBody>
      </p:sp>
      <p:sp>
        <p:nvSpPr>
          <p:cNvPr id="6" name="Date Placeholder 5">
            <a:extLst>
              <a:ext uri="{FF2B5EF4-FFF2-40B4-BE49-F238E27FC236}">
                <a16:creationId xmlns:a16="http://schemas.microsoft.com/office/drawing/2014/main" id="{AE8E656D-8CAF-0BA1-21A3-D813F0C299AC}"/>
              </a:ext>
            </a:extLst>
          </p:cNvPr>
          <p:cNvSpPr>
            <a:spLocks noGrp="1"/>
          </p:cNvSpPr>
          <p:nvPr>
            <p:ph type="dt" sz="half" idx="14"/>
          </p:nvPr>
        </p:nvSpPr>
        <p:spPr>
          <a:xfrm>
            <a:off x="8999141" y="144075"/>
            <a:ext cx="1700787" cy="345178"/>
          </a:xfrm>
        </p:spPr>
        <p:txBody>
          <a:bodyPr/>
          <a:lstStyle/>
          <a:p>
            <a:fld id="{9195CB68-20BB-7D4A-9E92-9AD71D038F2F}" type="datetime1">
              <a:rPr lang="en-US" smtClean="0"/>
              <a:t>4/21/2026</a:t>
            </a:fld>
            <a:endParaRPr lang="en-US"/>
          </a:p>
        </p:txBody>
      </p:sp>
      <p:sp>
        <p:nvSpPr>
          <p:cNvPr id="11" name="Slide Number Placeholder 10">
            <a:extLst>
              <a:ext uri="{FF2B5EF4-FFF2-40B4-BE49-F238E27FC236}">
                <a16:creationId xmlns:a16="http://schemas.microsoft.com/office/drawing/2014/main" id="{08E1534F-67F4-FC39-959A-B960911FFF2A}"/>
              </a:ext>
            </a:extLst>
          </p:cNvPr>
          <p:cNvSpPr>
            <a:spLocks noGrp="1"/>
          </p:cNvSpPr>
          <p:nvPr>
            <p:ph type="sldNum" sz="quarter" idx="16"/>
          </p:nvPr>
        </p:nvSpPr>
        <p:spPr>
          <a:xfrm>
            <a:off x="10747661" y="144075"/>
            <a:ext cx="405511" cy="345178"/>
          </a:xfrm>
        </p:spPr>
        <p:txBody>
          <a:bodyPr/>
          <a:lstStyle/>
          <a:p>
            <a:fld id="{AEAA3239-9EA4-4A65-A281-97F994456D9F}" type="slidenum">
              <a:rPr lang="en-US" smtClean="0"/>
              <a:pPr/>
              <a:t>‹#›</a:t>
            </a:fld>
            <a:endParaRPr lang="en-US"/>
          </a:p>
        </p:txBody>
      </p:sp>
      <p:sp>
        <p:nvSpPr>
          <p:cNvPr id="10" name="Content Placeholder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575946" y="1152596"/>
            <a:ext cx="10367010" cy="4097646"/>
          </a:xfrm>
        </p:spPr>
        <p:txBody>
          <a:bodyPr anchor="ctr">
            <a:normAutofit/>
          </a:bodyPr>
          <a:lstStyle>
            <a:lvl1pPr marL="0" indent="0" algn="ctr">
              <a:lnSpc>
                <a:spcPct val="90000"/>
              </a:lnSpc>
              <a:buNone/>
              <a:defRPr sz="26454" b="0" i="0">
                <a:solidFill>
                  <a:schemeClr val="tx1"/>
                </a:solidFill>
                <a:latin typeface="+mj-lt"/>
                <a:cs typeface="Biome" panose="020B0503030204020804" pitchFamily="34" charset="0"/>
              </a:defRPr>
            </a:lvl1pPr>
          </a:lstStyle>
          <a:p>
            <a:pPr lvl="0"/>
            <a:r>
              <a:rPr lang="en-US"/>
              <a:t>##%</a:t>
            </a:r>
          </a:p>
        </p:txBody>
      </p:sp>
    </p:spTree>
    <p:extLst>
      <p:ext uri="{BB962C8B-B14F-4D97-AF65-F5344CB8AC3E}">
        <p14:creationId xmlns:p14="http://schemas.microsoft.com/office/powerpoint/2010/main" val="342234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1"/>
        </a:solidFill>
        <a:effectLst/>
      </p:bgPr>
    </p:bg>
    <p:spTree>
      <p:nvGrpSpPr>
        <p:cNvPr id="1" name=""/>
        <p:cNvGrpSpPr/>
        <p:nvPr/>
      </p:nvGrpSpPr>
      <p:grpSpPr>
        <a:xfrm>
          <a:off x="0" y="0"/>
          <a:ext cx="0" cy="0"/>
          <a:chOff x="0" y="0"/>
          <a:chExt cx="0" cy="0"/>
        </a:xfrm>
      </p:grpSpPr>
      <p:pic>
        <p:nvPicPr>
          <p:cNvPr id="17" name="Picture 16" descr="A close up of a pink and blue background&#10;&#10;AI-generated content may be incorrect.">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22"/>
            <a:ext cx="11516020" cy="6481729"/>
          </a:xfrm>
          <a:prstGeom prst="rect">
            <a:avLst/>
          </a:prstGeom>
        </p:spPr>
      </p:pic>
      <p:pic>
        <p:nvPicPr>
          <p:cNvPr id="8" name="Graphic 7">
            <a:extLst>
              <a:ext uri="{FF2B5EF4-FFF2-40B4-BE49-F238E27FC236}">
                <a16:creationId xmlns:a16="http://schemas.microsoft.com/office/drawing/2014/main" id="{0A565F90-9406-D8D9-2A7A-FB8CA7E978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1518900" cy="6483350"/>
          </a:xfrm>
          <a:prstGeom prst="rect">
            <a:avLst/>
          </a:prstGeom>
        </p:spPr>
      </p:pic>
      <p:sp>
        <p:nvSpPr>
          <p:cNvPr id="10" name="Title 9">
            <a:extLst>
              <a:ext uri="{FF2B5EF4-FFF2-40B4-BE49-F238E27FC236}">
                <a16:creationId xmlns:a16="http://schemas.microsoft.com/office/drawing/2014/main" id="{9733436F-DF03-C037-5141-6E90FCA81FA9}"/>
              </a:ext>
            </a:extLst>
          </p:cNvPr>
          <p:cNvSpPr>
            <a:spLocks noGrp="1"/>
          </p:cNvSpPr>
          <p:nvPr>
            <p:ph type="title"/>
          </p:nvPr>
        </p:nvSpPr>
        <p:spPr>
          <a:xfrm>
            <a:off x="4463574" y="4754458"/>
            <a:ext cx="6479381" cy="1001909"/>
          </a:xfrm>
        </p:spPr>
        <p:txBody>
          <a:bodyPr anchor="ctr"/>
          <a:lstStyle>
            <a:lvl1pPr>
              <a:lnSpc>
                <a:spcPct val="110000"/>
              </a:lnSpc>
              <a:defRPr sz="2079">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575945" y="1008521"/>
            <a:ext cx="10367010" cy="3820854"/>
          </a:xfrm>
        </p:spPr>
        <p:txBody>
          <a:bodyPr anchor="ctr"/>
          <a:lstStyle>
            <a:lvl1pPr>
              <a:lnSpc>
                <a:spcPct val="90000"/>
              </a:lnSpc>
              <a:defRPr sz="30234">
                <a:latin typeface="+mj-lt"/>
              </a:defRPr>
            </a:lvl1pPr>
          </a:lstStyle>
          <a:p>
            <a:pPr lvl="0"/>
            <a:r>
              <a:rPr lang="en-US"/>
              <a:t>##%</a:t>
            </a:r>
          </a:p>
        </p:txBody>
      </p:sp>
      <p:sp>
        <p:nvSpPr>
          <p:cNvPr id="3" name="Footer Placeholder 2">
            <a:extLst>
              <a:ext uri="{FF2B5EF4-FFF2-40B4-BE49-F238E27FC236}">
                <a16:creationId xmlns:a16="http://schemas.microsoft.com/office/drawing/2014/main" id="{33231733-5D4C-7A42-4F95-61D85EEAF5F5}"/>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56416323-93D8-EC57-3DB5-CC2794D1BC38}"/>
              </a:ext>
            </a:extLst>
          </p:cNvPr>
          <p:cNvSpPr>
            <a:spLocks noGrp="1"/>
          </p:cNvSpPr>
          <p:nvPr>
            <p:ph type="dt" sz="half" idx="14"/>
          </p:nvPr>
        </p:nvSpPr>
        <p:spPr/>
        <p:txBody>
          <a:bodyPr/>
          <a:lstStyle/>
          <a:p>
            <a:fld id="{FAF93496-2377-444C-B645-EBE751409D0E}" type="datetime1">
              <a:rPr lang="en-US" smtClean="0"/>
              <a:t>4/21/2026</a:t>
            </a:fld>
            <a:endParaRPr lang="en-US"/>
          </a:p>
        </p:txBody>
      </p:sp>
      <p:sp>
        <p:nvSpPr>
          <p:cNvPr id="4" name="Slide Number Placeholder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379622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umber Large 4">
    <p:bg>
      <p:bgRef idx="1001">
        <a:schemeClr val="bg1"/>
      </p:bgRef>
    </p:bg>
    <p:spTree>
      <p:nvGrpSpPr>
        <p:cNvPr id="1" name=""/>
        <p:cNvGrpSpPr/>
        <p:nvPr/>
      </p:nvGrpSpPr>
      <p:grpSpPr>
        <a:xfrm>
          <a:off x="0" y="0"/>
          <a:ext cx="0" cy="0"/>
          <a:chOff x="0" y="0"/>
          <a:chExt cx="0" cy="0"/>
        </a:xfrm>
      </p:grpSpPr>
      <p:pic>
        <p:nvPicPr>
          <p:cNvPr id="13" name="Picture 12" descr="A blue and pink gradient&#10;&#10;AI-generated content may be incorrect.">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10" name="Graphic 7">
            <a:extLst>
              <a:ext uri="{FF2B5EF4-FFF2-40B4-BE49-F238E27FC236}">
                <a16:creationId xmlns:a16="http://schemas.microsoft.com/office/drawing/2014/main" id="{BF766998-B646-F579-CEC0-CC818F8ADF79}"/>
              </a:ext>
            </a:extLst>
          </p:cNvPr>
          <p:cNvSpPr/>
          <p:nvPr/>
        </p:nvSpPr>
        <p:spPr>
          <a:xfrm rot="10800000">
            <a:off x="849" y="0"/>
            <a:ext cx="11512894" cy="648335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endParaRPr lang="en-US">
              <a:solidFill>
                <a:schemeClr val="tx1"/>
              </a:solidFill>
            </a:endParaRPr>
          </a:p>
        </p:txBody>
      </p:sp>
      <p:sp>
        <p:nvSpPr>
          <p:cNvPr id="11" name="Title 10">
            <a:extLst>
              <a:ext uri="{FF2B5EF4-FFF2-40B4-BE49-F238E27FC236}">
                <a16:creationId xmlns:a16="http://schemas.microsoft.com/office/drawing/2014/main" id="{E0ABE5B9-4225-A306-2DAC-75E06A7BC64C}"/>
              </a:ext>
            </a:extLst>
          </p:cNvPr>
          <p:cNvSpPr>
            <a:spLocks noGrp="1"/>
          </p:cNvSpPr>
          <p:nvPr>
            <p:ph type="title"/>
          </p:nvPr>
        </p:nvSpPr>
        <p:spPr>
          <a:xfrm>
            <a:off x="571446" y="4472014"/>
            <a:ext cx="7779757" cy="858741"/>
          </a:xfrm>
        </p:spPr>
        <p:txBody>
          <a:bodyPr>
            <a:normAutofit/>
          </a:bodyPr>
          <a:lstStyle>
            <a:lvl1pPr>
              <a:lnSpc>
                <a:spcPct val="110000"/>
              </a:lnSpc>
              <a:defRPr sz="2268">
                <a:latin typeface="+mn-lt"/>
              </a:defRPr>
            </a:lvl1pPr>
          </a:lstStyle>
          <a:p>
            <a:r>
              <a:rPr lang="en-US"/>
              <a:t>Click to edit Master title style</a:t>
            </a:r>
          </a:p>
        </p:txBody>
      </p:sp>
      <p:sp>
        <p:nvSpPr>
          <p:cNvPr id="9" name="Content Placeholder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571446" y="792409"/>
            <a:ext cx="10581489" cy="3457787"/>
          </a:xfrm>
        </p:spPr>
        <p:txBody>
          <a:bodyPr/>
          <a:lstStyle>
            <a:lvl1pPr>
              <a:lnSpc>
                <a:spcPct val="90000"/>
              </a:lnSpc>
              <a:defRPr sz="26265">
                <a:latin typeface="+mj-lt"/>
              </a:defRPr>
            </a:lvl1pPr>
          </a:lstStyle>
          <a:p>
            <a:pPr lvl="0"/>
            <a:r>
              <a:rPr lang="en-US"/>
              <a:t>##%</a:t>
            </a:r>
          </a:p>
        </p:txBody>
      </p:sp>
      <p:sp>
        <p:nvSpPr>
          <p:cNvPr id="4" name="Footer Placeholder 3">
            <a:extLst>
              <a:ext uri="{FF2B5EF4-FFF2-40B4-BE49-F238E27FC236}">
                <a16:creationId xmlns:a16="http://schemas.microsoft.com/office/drawing/2014/main" id="{807D394B-A85B-3F18-7A00-F6903DB9D2C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74D33632-66A2-3497-6DB8-C0BAE37B2ED2}"/>
              </a:ext>
            </a:extLst>
          </p:cNvPr>
          <p:cNvSpPr>
            <a:spLocks noGrp="1"/>
          </p:cNvSpPr>
          <p:nvPr>
            <p:ph type="dt" sz="half" idx="14"/>
          </p:nvPr>
        </p:nvSpPr>
        <p:spPr/>
        <p:txBody>
          <a:bodyPr/>
          <a:lstStyle>
            <a:lvl1pPr>
              <a:defRPr>
                <a:solidFill>
                  <a:schemeClr val="tx1"/>
                </a:solidFill>
              </a:defRPr>
            </a:lvl1pPr>
          </a:lstStyle>
          <a:p>
            <a:fld id="{B29FD2E1-2E7E-4E47-A0E4-B8C330155E6A}" type="datetime1">
              <a:rPr lang="en-US" smtClean="0"/>
              <a:pPr/>
              <a:t>4/21/2026</a:t>
            </a:fld>
            <a:endParaRPr lang="en-US"/>
          </a:p>
        </p:txBody>
      </p:sp>
      <p:sp>
        <p:nvSpPr>
          <p:cNvPr id="5" name="Slide Number Placeholder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038936251"/>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ement">
    <p:bg>
      <p:bgRef idx="1001">
        <a:schemeClr val="bg1"/>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8" name="Title 1">
            <a:extLst>
              <a:ext uri="{FF2B5EF4-FFF2-40B4-BE49-F238E27FC236}">
                <a16:creationId xmlns:a16="http://schemas.microsoft.com/office/drawing/2014/main" id="{D9950417-35F4-F816-8A7A-09C28E5F63A3}"/>
              </a:ext>
            </a:extLst>
          </p:cNvPr>
          <p:cNvSpPr>
            <a:spLocks noGrp="1"/>
          </p:cNvSpPr>
          <p:nvPr>
            <p:ph type="title"/>
          </p:nvPr>
        </p:nvSpPr>
        <p:spPr>
          <a:xfrm>
            <a:off x="578825" y="-1071914"/>
            <a:ext cx="10064639" cy="864447"/>
          </a:xfrm>
        </p:spPr>
        <p:txBody>
          <a:bodyPr/>
          <a:lstStyle>
            <a:lvl1pPr>
              <a:defRPr>
                <a:solidFill>
                  <a:schemeClr val="tx1"/>
                </a:solidFill>
              </a:defRPr>
            </a:lvl1pPr>
          </a:lstStyle>
          <a:p>
            <a:r>
              <a:rPr lang="en-US"/>
              <a:t>Click to edit Master title style</a:t>
            </a:r>
          </a:p>
        </p:txBody>
      </p:sp>
      <p:sp>
        <p:nvSpPr>
          <p:cNvPr id="9" name="Content Placeholder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59966" y="648335"/>
            <a:ext cx="10798969" cy="5186680"/>
          </a:xfrm>
        </p:spPr>
        <p:txBody>
          <a:bodyPr anchor="t">
            <a:normAutofit/>
          </a:bodyPr>
          <a:lstStyle>
            <a:lvl1pPr marL="0" indent="0">
              <a:lnSpc>
                <a:spcPct val="90000"/>
              </a:lnSpc>
              <a:buNone/>
              <a:defRPr sz="7558" b="0">
                <a:solidFill>
                  <a:schemeClr val="tx1"/>
                </a:solidFill>
              </a:defRPr>
            </a:lvl1pPr>
            <a:lvl2pPr marL="215981" indent="0">
              <a:lnSpc>
                <a:spcPct val="90000"/>
              </a:lnSpc>
              <a:buNone/>
              <a:defRPr sz="6803" b="0">
                <a:solidFill>
                  <a:schemeClr val="tx1"/>
                </a:solidFill>
              </a:defRPr>
            </a:lvl2pPr>
            <a:lvl3pPr marL="431963" indent="0">
              <a:lnSpc>
                <a:spcPct val="90000"/>
              </a:lnSpc>
              <a:buNone/>
              <a:defRPr sz="6236" b="0">
                <a:solidFill>
                  <a:schemeClr val="tx1"/>
                </a:solidFill>
              </a:defRPr>
            </a:lvl3pPr>
            <a:lvl4pPr marL="647944" indent="0">
              <a:lnSpc>
                <a:spcPct val="90000"/>
              </a:lnSpc>
              <a:buNone/>
              <a:defRPr sz="5669" b="0">
                <a:solidFill>
                  <a:schemeClr val="tx1"/>
                </a:solidFill>
              </a:defRPr>
            </a:lvl4pPr>
            <a:lvl5pPr marL="863925" indent="0">
              <a:lnSpc>
                <a:spcPct val="90000"/>
              </a:lnSpc>
              <a:buNone/>
              <a:defRPr sz="5102"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32B6F9AB-D139-2C1F-00CB-9691DC19D504}"/>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E16E803-3D9A-FF7D-784D-8A8F6C972030}"/>
              </a:ext>
            </a:extLst>
          </p:cNvPr>
          <p:cNvSpPr>
            <a:spLocks noGrp="1"/>
          </p:cNvSpPr>
          <p:nvPr>
            <p:ph type="dt" sz="half" idx="14"/>
          </p:nvPr>
        </p:nvSpPr>
        <p:spPr/>
        <p:txBody>
          <a:bodyPr/>
          <a:lstStyle>
            <a:lvl1pPr>
              <a:defRPr>
                <a:solidFill>
                  <a:schemeClr val="tx1"/>
                </a:solidFill>
              </a:defRPr>
            </a:lvl1pPr>
          </a:lstStyle>
          <a:p>
            <a:fld id="{EEC1C73B-E8EA-3F4D-BC6B-13568C609C15}" type="datetime1">
              <a:rPr lang="en-US" smtClean="0"/>
              <a:pPr/>
              <a:t>4/21/2026</a:t>
            </a:fld>
            <a:endParaRPr lang="en-US"/>
          </a:p>
        </p:txBody>
      </p:sp>
      <p:sp>
        <p:nvSpPr>
          <p:cNvPr id="4" name="Slide Number Placeholder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47705848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bg1"/>
        </a:solidFill>
        <a:effectLst/>
      </p:bgPr>
    </p:bg>
    <p:spTree>
      <p:nvGrpSpPr>
        <p:cNvPr id="1" name=""/>
        <p:cNvGrpSpPr/>
        <p:nvPr/>
      </p:nvGrpSpPr>
      <p:grpSpPr>
        <a:xfrm>
          <a:off x="0" y="0"/>
          <a:ext cx="0" cy="0"/>
          <a:chOff x="0" y="0"/>
          <a:chExt cx="0" cy="0"/>
        </a:xfrm>
      </p:grpSpPr>
      <p:pic>
        <p:nvPicPr>
          <p:cNvPr id="19" name="Picture 18" descr="A blurry image of a blue and pink color&#10;&#10;AI-generated content may be incorrect.">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6020" cy="6481729"/>
          </a:xfrm>
          <a:prstGeom prst="rect">
            <a:avLst/>
          </a:prstGeom>
        </p:spPr>
      </p:pic>
      <p:pic>
        <p:nvPicPr>
          <p:cNvPr id="12" name="Graphic 11">
            <a:extLst>
              <a:ext uri="{FF2B5EF4-FFF2-40B4-BE49-F238E27FC236}">
                <a16:creationId xmlns:a16="http://schemas.microsoft.com/office/drawing/2014/main" id="{484A6C87-FE17-4FCA-F34C-3C6963EBAA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1518900" cy="6483350"/>
          </a:xfrm>
          <a:prstGeom prst="rect">
            <a:avLst/>
          </a:prstGeom>
        </p:spPr>
      </p:pic>
      <p:sp>
        <p:nvSpPr>
          <p:cNvPr id="9" name="Title 1">
            <a:extLst>
              <a:ext uri="{FF2B5EF4-FFF2-40B4-BE49-F238E27FC236}">
                <a16:creationId xmlns:a16="http://schemas.microsoft.com/office/drawing/2014/main" id="{DE31E7B3-0420-8F46-6F8C-BEC942469B7F}"/>
              </a:ext>
            </a:extLst>
          </p:cNvPr>
          <p:cNvSpPr>
            <a:spLocks noGrp="1"/>
          </p:cNvSpPr>
          <p:nvPr>
            <p:ph type="title"/>
          </p:nvPr>
        </p:nvSpPr>
        <p:spPr>
          <a:xfrm>
            <a:off x="578825" y="-1071914"/>
            <a:ext cx="10064639" cy="864447"/>
          </a:xfrm>
        </p:spPr>
        <p:txBody>
          <a:bodyPr/>
          <a:lstStyle>
            <a:lvl1pPr>
              <a:defRPr>
                <a:solidFill>
                  <a:schemeClr val="tx1"/>
                </a:solidFill>
              </a:defRPr>
            </a:lvl1pPr>
          </a:lstStyle>
          <a:p>
            <a:r>
              <a:rPr lang="en-US"/>
              <a:t>Click to edit Master title style</a:t>
            </a:r>
          </a:p>
        </p:txBody>
      </p:sp>
      <p:sp>
        <p:nvSpPr>
          <p:cNvPr id="10" name="Content Placeholder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578825" y="1080559"/>
            <a:ext cx="9500213" cy="4322233"/>
          </a:xfrm>
        </p:spPr>
        <p:txBody>
          <a:bodyPr anchor="ctr">
            <a:normAutofit/>
          </a:bodyPr>
          <a:lstStyle>
            <a:lvl1pPr marL="0" indent="0">
              <a:lnSpc>
                <a:spcPct val="90000"/>
              </a:lnSpc>
              <a:buNone/>
              <a:defRPr sz="5196" b="0">
                <a:solidFill>
                  <a:schemeClr val="tx1"/>
                </a:solidFill>
              </a:defRPr>
            </a:lvl1pPr>
            <a:lvl2pPr marL="215981" indent="0">
              <a:lnSpc>
                <a:spcPct val="90000"/>
              </a:lnSpc>
              <a:buNone/>
              <a:defRPr sz="5196" b="0">
                <a:solidFill>
                  <a:schemeClr val="tx1"/>
                </a:solidFill>
              </a:defRPr>
            </a:lvl2pPr>
            <a:lvl3pPr marL="431963" indent="0">
              <a:lnSpc>
                <a:spcPct val="90000"/>
              </a:lnSpc>
              <a:buNone/>
              <a:defRPr sz="5196" b="0">
                <a:solidFill>
                  <a:schemeClr val="tx1"/>
                </a:solidFill>
              </a:defRPr>
            </a:lvl3pPr>
            <a:lvl4pPr marL="647944" indent="0">
              <a:lnSpc>
                <a:spcPct val="90000"/>
              </a:lnSpc>
              <a:buNone/>
              <a:defRPr sz="5196" b="0">
                <a:solidFill>
                  <a:schemeClr val="tx1"/>
                </a:solidFill>
              </a:defRPr>
            </a:lvl4pPr>
            <a:lvl5pPr marL="863925" indent="0">
              <a:lnSpc>
                <a:spcPct val="90000"/>
              </a:lnSpc>
              <a:buNone/>
              <a:defRPr sz="5196"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14" name="Footer Placeholder 10">
            <a:extLst>
              <a:ext uri="{FF2B5EF4-FFF2-40B4-BE49-F238E27FC236}">
                <a16:creationId xmlns:a16="http://schemas.microsoft.com/office/drawing/2014/main" id="{DEEE13FA-BDB3-D527-0B3C-C5CF32ACA10A}"/>
              </a:ext>
            </a:extLst>
          </p:cNvPr>
          <p:cNvSpPr>
            <a:spLocks noGrp="1"/>
          </p:cNvSpPr>
          <p:nvPr>
            <p:ph type="ftr" sz="quarter" idx="11"/>
          </p:nvPr>
        </p:nvSpPr>
        <p:spPr>
          <a:xfrm>
            <a:off x="359966" y="5965912"/>
            <a:ext cx="3023711" cy="345178"/>
          </a:xfrm>
        </p:spPr>
        <p:txBody>
          <a:bodyPr/>
          <a:lstStyle>
            <a:lvl1pPr>
              <a:defRPr>
                <a:solidFill>
                  <a:schemeClr val="tx1"/>
                </a:solidFill>
              </a:defRPr>
            </a:lvl1pPr>
          </a:lstStyle>
          <a:p>
            <a:r>
              <a:rPr lang="en-US"/>
              <a:t>Sample Footer Text</a:t>
            </a:r>
          </a:p>
        </p:txBody>
      </p:sp>
      <p:sp>
        <p:nvSpPr>
          <p:cNvPr id="13" name="Date Placeholder 5">
            <a:extLst>
              <a:ext uri="{FF2B5EF4-FFF2-40B4-BE49-F238E27FC236}">
                <a16:creationId xmlns:a16="http://schemas.microsoft.com/office/drawing/2014/main" id="{9C18FB6C-6208-7E69-D980-6941C96019C7}"/>
              </a:ext>
            </a:extLst>
          </p:cNvPr>
          <p:cNvSpPr>
            <a:spLocks noGrp="1"/>
          </p:cNvSpPr>
          <p:nvPr>
            <p:ph type="dt" sz="half" idx="10"/>
          </p:nvPr>
        </p:nvSpPr>
        <p:spPr>
          <a:xfrm>
            <a:off x="3431411" y="5965912"/>
            <a:ext cx="1700787" cy="345178"/>
          </a:xfrm>
        </p:spPr>
        <p:txBody>
          <a:bodyPr/>
          <a:lstStyle>
            <a:lvl1pPr>
              <a:defRPr>
                <a:solidFill>
                  <a:schemeClr val="tx1"/>
                </a:solidFill>
              </a:defRPr>
            </a:lvl1pPr>
          </a:lstStyle>
          <a:p>
            <a:fld id="{60E31574-77A2-5049-8555-8B5875AD8BC3}" type="datetime1">
              <a:rPr lang="en-US" smtClean="0"/>
              <a:t>4/21/2026</a:t>
            </a:fld>
            <a:endParaRPr lang="en-US"/>
          </a:p>
        </p:txBody>
      </p:sp>
      <p:sp>
        <p:nvSpPr>
          <p:cNvPr id="15" name="Slide Number Placeholder 11">
            <a:extLst>
              <a:ext uri="{FF2B5EF4-FFF2-40B4-BE49-F238E27FC236}">
                <a16:creationId xmlns:a16="http://schemas.microsoft.com/office/drawing/2014/main" id="{2974FB90-7208-DA12-99DF-FB0A622085E8}"/>
              </a:ext>
            </a:extLst>
          </p:cNvPr>
          <p:cNvSpPr>
            <a:spLocks noGrp="1"/>
          </p:cNvSpPr>
          <p:nvPr>
            <p:ph type="sldNum" sz="quarter" idx="12"/>
          </p:nvPr>
        </p:nvSpPr>
        <p:spPr>
          <a:xfrm>
            <a:off x="5179931" y="5965912"/>
            <a:ext cx="405511" cy="345178"/>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3937998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tatement 3">
    <p:bg>
      <p:bgPr>
        <a:solidFill>
          <a:schemeClr val="bg1"/>
        </a:solidFill>
        <a:effectLst/>
      </p:bgPr>
    </p:bg>
    <p:spTree>
      <p:nvGrpSpPr>
        <p:cNvPr id="1" name=""/>
        <p:cNvGrpSpPr/>
        <p:nvPr/>
      </p:nvGrpSpPr>
      <p:grpSpPr>
        <a:xfrm>
          <a:off x="0" y="0"/>
          <a:ext cx="0" cy="0"/>
          <a:chOff x="0" y="0"/>
          <a:chExt cx="0" cy="0"/>
        </a:xfrm>
      </p:grpSpPr>
      <p:pic>
        <p:nvPicPr>
          <p:cNvPr id="4" name="Picture 3" descr="A blue and pink gradient&#10;&#10;AI-generated content may be incorrect.">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pic>
        <p:nvPicPr>
          <p:cNvPr id="7" name="Graphic 6">
            <a:extLst>
              <a:ext uri="{FF2B5EF4-FFF2-40B4-BE49-F238E27FC236}">
                <a16:creationId xmlns:a16="http://schemas.microsoft.com/office/drawing/2014/main" id="{F1693B94-07E5-638F-52DB-3F8E8D06EF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0" y="0"/>
            <a:ext cx="11518900" cy="6483350"/>
          </a:xfrm>
          <a:prstGeom prst="rect">
            <a:avLst/>
          </a:prstGeom>
        </p:spPr>
      </p:pic>
      <p:sp>
        <p:nvSpPr>
          <p:cNvPr id="9" name="Title 1">
            <a:extLst>
              <a:ext uri="{FF2B5EF4-FFF2-40B4-BE49-F238E27FC236}">
                <a16:creationId xmlns:a16="http://schemas.microsoft.com/office/drawing/2014/main" id="{83C00096-4D67-EB4A-EF93-D6958D6696FD}"/>
              </a:ext>
            </a:extLst>
          </p:cNvPr>
          <p:cNvSpPr>
            <a:spLocks noGrp="1"/>
          </p:cNvSpPr>
          <p:nvPr>
            <p:ph type="title"/>
          </p:nvPr>
        </p:nvSpPr>
        <p:spPr>
          <a:xfrm>
            <a:off x="578825" y="-1071914"/>
            <a:ext cx="10064639" cy="864447"/>
          </a:xfrm>
        </p:spPr>
        <p:txBody>
          <a:bodyPr/>
          <a:lstStyle>
            <a:lvl1pPr>
              <a:defRPr>
                <a:solidFill>
                  <a:schemeClr val="tx1"/>
                </a:solidFill>
              </a:defRPr>
            </a:lvl1pPr>
          </a:lstStyle>
          <a:p>
            <a:r>
              <a:rPr lang="en-US"/>
              <a:t>Click to edit Master title style</a:t>
            </a:r>
          </a:p>
        </p:txBody>
      </p:sp>
      <p:sp>
        <p:nvSpPr>
          <p:cNvPr id="10" name="Content Placeholder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575945" y="976825"/>
            <a:ext cx="10367010" cy="4521056"/>
          </a:xfrm>
        </p:spPr>
        <p:txBody>
          <a:bodyPr anchor="ctr">
            <a:noAutofit/>
          </a:bodyPr>
          <a:lstStyle>
            <a:lvl1pPr marL="0" indent="0">
              <a:lnSpc>
                <a:spcPct val="90000"/>
              </a:lnSpc>
              <a:buNone/>
              <a:defRPr sz="6047" b="0">
                <a:solidFill>
                  <a:schemeClr val="tx1"/>
                </a:solidFill>
              </a:defRPr>
            </a:lvl1pPr>
            <a:lvl2pPr marL="215981" indent="0">
              <a:lnSpc>
                <a:spcPct val="90000"/>
              </a:lnSpc>
              <a:buNone/>
              <a:defRPr sz="6047" b="0">
                <a:solidFill>
                  <a:schemeClr val="tx1"/>
                </a:solidFill>
              </a:defRPr>
            </a:lvl2pPr>
            <a:lvl3pPr marL="431963" indent="0">
              <a:lnSpc>
                <a:spcPct val="90000"/>
              </a:lnSpc>
              <a:buNone/>
              <a:defRPr sz="6047" b="0">
                <a:solidFill>
                  <a:schemeClr val="tx1"/>
                </a:solidFill>
              </a:defRPr>
            </a:lvl3pPr>
            <a:lvl4pPr marL="647944" indent="0">
              <a:lnSpc>
                <a:spcPct val="90000"/>
              </a:lnSpc>
              <a:buNone/>
              <a:defRPr sz="6047" b="0">
                <a:solidFill>
                  <a:schemeClr val="tx1"/>
                </a:solidFill>
              </a:defRPr>
            </a:lvl4pPr>
            <a:lvl5pPr marL="863925" indent="0">
              <a:lnSpc>
                <a:spcPct val="90000"/>
              </a:lnSpc>
              <a:buNone/>
              <a:defRPr sz="6047" b="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12" name="Footer Placeholder 10">
            <a:extLst>
              <a:ext uri="{FF2B5EF4-FFF2-40B4-BE49-F238E27FC236}">
                <a16:creationId xmlns:a16="http://schemas.microsoft.com/office/drawing/2014/main" id="{AA8A51AA-D903-8E6D-7A27-9C5C903CA8CD}"/>
              </a:ext>
            </a:extLst>
          </p:cNvPr>
          <p:cNvSpPr>
            <a:spLocks noGrp="1"/>
          </p:cNvSpPr>
          <p:nvPr>
            <p:ph type="ftr" sz="quarter" idx="11"/>
          </p:nvPr>
        </p:nvSpPr>
        <p:spPr>
          <a:xfrm>
            <a:off x="5933458" y="5965912"/>
            <a:ext cx="3023711" cy="345178"/>
          </a:xfrm>
        </p:spPr>
        <p:txBody>
          <a:bodyPr/>
          <a:lstStyle>
            <a:lvl1pPr>
              <a:defRPr>
                <a:solidFill>
                  <a:schemeClr val="tx1"/>
                </a:solidFill>
              </a:defRPr>
            </a:lvl1pPr>
          </a:lstStyle>
          <a:p>
            <a:r>
              <a:rPr lang="en-US"/>
              <a:t>Sample Footer Text</a:t>
            </a:r>
          </a:p>
        </p:txBody>
      </p:sp>
      <p:sp>
        <p:nvSpPr>
          <p:cNvPr id="11" name="Date Placeholder 5">
            <a:extLst>
              <a:ext uri="{FF2B5EF4-FFF2-40B4-BE49-F238E27FC236}">
                <a16:creationId xmlns:a16="http://schemas.microsoft.com/office/drawing/2014/main" id="{0E4B77C0-0757-7A67-1229-339B6B028EE8}"/>
              </a:ext>
            </a:extLst>
          </p:cNvPr>
          <p:cNvSpPr>
            <a:spLocks noGrp="1"/>
          </p:cNvSpPr>
          <p:nvPr>
            <p:ph type="dt" sz="half" idx="10"/>
          </p:nvPr>
        </p:nvSpPr>
        <p:spPr>
          <a:xfrm>
            <a:off x="9004903" y="5965912"/>
            <a:ext cx="1700787" cy="345178"/>
          </a:xfrm>
        </p:spPr>
        <p:txBody>
          <a:bodyPr/>
          <a:lstStyle>
            <a:lvl1pPr>
              <a:defRPr>
                <a:solidFill>
                  <a:schemeClr val="tx1"/>
                </a:solidFill>
              </a:defRPr>
            </a:lvl1pPr>
          </a:lstStyle>
          <a:p>
            <a:fld id="{BE0F28E2-1197-1343-806E-BC1F6DA16A33}" type="datetime1">
              <a:rPr lang="en-US" smtClean="0"/>
              <a:t>4/21/2026</a:t>
            </a:fld>
            <a:endParaRPr lang="en-US"/>
          </a:p>
        </p:txBody>
      </p:sp>
      <p:sp>
        <p:nvSpPr>
          <p:cNvPr id="13" name="Slide Number Placeholder 11">
            <a:extLst>
              <a:ext uri="{FF2B5EF4-FFF2-40B4-BE49-F238E27FC236}">
                <a16:creationId xmlns:a16="http://schemas.microsoft.com/office/drawing/2014/main" id="{CE7C30F9-ABE8-80D2-2ACF-54336CEF09A9}"/>
              </a:ext>
            </a:extLst>
          </p:cNvPr>
          <p:cNvSpPr>
            <a:spLocks noGrp="1"/>
          </p:cNvSpPr>
          <p:nvPr>
            <p:ph type="sldNum" sz="quarter" idx="12"/>
          </p:nvPr>
        </p:nvSpPr>
        <p:spPr>
          <a:xfrm>
            <a:off x="10753424" y="5965912"/>
            <a:ext cx="405511" cy="345178"/>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3113553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tatement 4">
    <p:bg>
      <p:bgRef idx="1001">
        <a:schemeClr val="bg1"/>
      </p:bgRef>
    </p:bg>
    <p:spTree>
      <p:nvGrpSpPr>
        <p:cNvPr id="1" name=""/>
        <p:cNvGrpSpPr/>
        <p:nvPr/>
      </p:nvGrpSpPr>
      <p:grpSpPr>
        <a:xfrm>
          <a:off x="0" y="0"/>
          <a:ext cx="0" cy="0"/>
          <a:chOff x="0" y="0"/>
          <a:chExt cx="0" cy="0"/>
        </a:xfrm>
      </p:grpSpPr>
      <p:pic>
        <p:nvPicPr>
          <p:cNvPr id="15" name="Picture 14" descr="A close up of a pink and blue background&#10;&#10;AI-generated content may be incorrect.">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78825" y="-1071914"/>
            <a:ext cx="10064639" cy="864447"/>
          </a:xfrm>
          <a:prstGeom prst="rect">
            <a:avLst/>
          </a:prstGeo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59966" y="648335"/>
            <a:ext cx="8855154" cy="5186680"/>
          </a:xfrm>
        </p:spPr>
        <p:txBody>
          <a:bodyPr vert="horz" lIns="91440" tIns="45720" rIns="91440" bIns="45720" rtlCol="0" anchor="ctr">
            <a:normAutofit/>
          </a:bodyPr>
          <a:lstStyle>
            <a:lvl1pPr marL="0" indent="0">
              <a:lnSpc>
                <a:spcPct val="90000"/>
              </a:lnSpc>
              <a:buNone/>
              <a:defRPr lang="en-US" sz="6236" b="0" dirty="0">
                <a:solidFill>
                  <a:schemeClr val="tx1"/>
                </a:solidFill>
              </a:defRPr>
            </a:lvl1pPr>
            <a:lvl2pPr marL="215981" indent="0">
              <a:lnSpc>
                <a:spcPct val="90000"/>
              </a:lnSpc>
              <a:buNone/>
              <a:defRPr lang="en-US" sz="6236" b="0" dirty="0">
                <a:solidFill>
                  <a:schemeClr val="tx1"/>
                </a:solidFill>
              </a:defRPr>
            </a:lvl2pPr>
            <a:lvl3pPr marL="431963" indent="0">
              <a:lnSpc>
                <a:spcPct val="90000"/>
              </a:lnSpc>
              <a:buNone/>
              <a:defRPr lang="en-US" sz="6236" b="0" dirty="0">
                <a:solidFill>
                  <a:schemeClr val="tx1"/>
                </a:solidFill>
              </a:defRPr>
            </a:lvl3pPr>
            <a:lvl4pPr marL="647944" indent="0">
              <a:lnSpc>
                <a:spcPct val="90000"/>
              </a:lnSpc>
              <a:buNone/>
              <a:defRPr lang="en-US" sz="6236" b="0" dirty="0">
                <a:solidFill>
                  <a:schemeClr val="tx1"/>
                </a:solidFill>
              </a:defRPr>
            </a:lvl4pPr>
            <a:lvl5pPr marL="863925" indent="0">
              <a:lnSpc>
                <a:spcPct val="90000"/>
              </a:lnSpc>
              <a:buNone/>
              <a:defRPr lang="en-US" sz="6236" b="0" dirty="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503F50B-48B9-3C55-0C29-C87157D9F962}"/>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8" name="Date Placeholder 7">
            <a:extLst>
              <a:ext uri="{FF2B5EF4-FFF2-40B4-BE49-F238E27FC236}">
                <a16:creationId xmlns:a16="http://schemas.microsoft.com/office/drawing/2014/main" id="{ED5A1179-499E-2F89-CD63-EB8B1F4CAFB3}"/>
              </a:ext>
            </a:extLst>
          </p:cNvPr>
          <p:cNvSpPr>
            <a:spLocks noGrp="1"/>
          </p:cNvSpPr>
          <p:nvPr>
            <p:ph type="dt" sz="half" idx="14"/>
          </p:nvPr>
        </p:nvSpPr>
        <p:spPr/>
        <p:txBody>
          <a:bodyPr/>
          <a:lstStyle>
            <a:lvl1pPr>
              <a:defRPr>
                <a:solidFill>
                  <a:schemeClr val="tx1"/>
                </a:solidFill>
              </a:defRPr>
            </a:lvl1pPr>
          </a:lstStyle>
          <a:p>
            <a:fld id="{526E19FE-7254-FB46-9FD2-44BC5921542B}" type="datetime1">
              <a:rPr lang="en-US" smtClean="0"/>
              <a:pPr/>
              <a:t>4/21/2026</a:t>
            </a:fld>
            <a:endParaRPr lang="en-US"/>
          </a:p>
        </p:txBody>
      </p:sp>
      <p:sp>
        <p:nvSpPr>
          <p:cNvPr id="10" name="Slide Number Placeholder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0983123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11C-C113-4F81-BD91-E06E28657A1A}"/>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a16="http://schemas.microsoft.com/office/drawing/2014/main" id="{0862B327-7848-4FF8-820F-F9BF0BC558E5}"/>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0E90F1-4B04-4DBE-9C38-273551562DE6}"/>
              </a:ext>
            </a:extLst>
          </p:cNvPr>
          <p:cNvSpPr>
            <a:spLocks noGrp="1"/>
          </p:cNvSpPr>
          <p:nvPr>
            <p:ph type="dt" sz="half" idx="10"/>
          </p:nvPr>
        </p:nvSpPr>
        <p:spPr/>
        <p:txBody>
          <a:bodyPr/>
          <a:lstStyle/>
          <a:p>
            <a:fld id="{26FD971A-DE32-4C12-B4C5-B97F2C104788}" type="datetime1">
              <a:rPr lang="lv-LV" smtClean="0"/>
              <a:t>21.04.2026</a:t>
            </a:fld>
            <a:endParaRPr lang="lv-LV"/>
          </a:p>
        </p:txBody>
      </p:sp>
      <p:sp>
        <p:nvSpPr>
          <p:cNvPr id="5" name="Footer Placeholder 4">
            <a:extLst>
              <a:ext uri="{FF2B5EF4-FFF2-40B4-BE49-F238E27FC236}">
                <a16:creationId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540616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pic>
        <p:nvPicPr>
          <p:cNvPr id="10" name="Picture 9" descr="A blurry image of a blue and pink gradient&#10;&#10;AI-generated content may be incorrect.">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8" name="Title 7">
            <a:extLst>
              <a:ext uri="{FF2B5EF4-FFF2-40B4-BE49-F238E27FC236}">
                <a16:creationId xmlns:a16="http://schemas.microsoft.com/office/drawing/2014/main" id="{74D1B34B-D7BF-2028-43E6-ED370A44C4A4}"/>
              </a:ext>
            </a:extLst>
          </p:cNvPr>
          <p:cNvSpPr>
            <a:spLocks noGrp="1"/>
          </p:cNvSpPr>
          <p:nvPr>
            <p:ph type="title" hasCustomPrompt="1"/>
          </p:nvPr>
        </p:nvSpPr>
        <p:spPr>
          <a:xfrm>
            <a:off x="1007904" y="4580070"/>
            <a:ext cx="4751546" cy="858741"/>
          </a:xfrm>
        </p:spPr>
        <p:txBody>
          <a:bodyPr>
            <a:normAutofit/>
          </a:bodyPr>
          <a:lstStyle>
            <a:lvl1pPr>
              <a:lnSpc>
                <a:spcPct val="120000"/>
              </a:lnSpc>
              <a:defRPr sz="1890" cap="all" baseline="0">
                <a:latin typeface="+mn-lt"/>
              </a:defRPr>
            </a:lvl1pPr>
          </a:lstStyle>
          <a:p>
            <a:r>
              <a:rPr lang="en-US"/>
              <a:t>Quote Author</a:t>
            </a:r>
          </a:p>
        </p:txBody>
      </p:sp>
      <p:sp>
        <p:nvSpPr>
          <p:cNvPr id="5" name="Content Placeholder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07904" y="1512782"/>
            <a:ext cx="9071134" cy="3025563"/>
          </a:xfrm>
        </p:spPr>
        <p:txBody>
          <a:bodyPr anchor="ctr">
            <a:normAutofit/>
          </a:bodyPr>
          <a:lstStyle>
            <a:lvl1pPr marL="155507" indent="-155507">
              <a:lnSpc>
                <a:spcPct val="100000"/>
              </a:lnSpc>
              <a:spcBef>
                <a:spcPts val="0"/>
              </a:spcBef>
              <a:buNone/>
              <a:defRPr sz="5102" b="0" i="0">
                <a:solidFill>
                  <a:schemeClr val="tx1"/>
                </a:solidFill>
                <a:latin typeface="+mj-lt"/>
                <a:cs typeface="Biome" panose="020B0503030204020804" pitchFamily="34" charset="0"/>
              </a:defRPr>
            </a:lvl1pPr>
          </a:lstStyle>
          <a:p>
            <a:pPr lvl="0"/>
            <a:r>
              <a:rPr lang="en-US"/>
              <a:t>Click to add Quote</a:t>
            </a:r>
          </a:p>
        </p:txBody>
      </p:sp>
      <p:sp>
        <p:nvSpPr>
          <p:cNvPr id="6" name="Footer Placeholder 5">
            <a:extLst>
              <a:ext uri="{FF2B5EF4-FFF2-40B4-BE49-F238E27FC236}">
                <a16:creationId xmlns:a16="http://schemas.microsoft.com/office/drawing/2014/main" id="{E3D509C4-DABE-4B7F-40EF-4DA2C790862E}"/>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B7F29BF7-2AD1-B9DE-EEC6-83A22292A1C6}"/>
              </a:ext>
            </a:extLst>
          </p:cNvPr>
          <p:cNvSpPr>
            <a:spLocks noGrp="1"/>
          </p:cNvSpPr>
          <p:nvPr>
            <p:ph type="dt" sz="half" idx="14"/>
          </p:nvPr>
        </p:nvSpPr>
        <p:spPr/>
        <p:txBody>
          <a:bodyPr/>
          <a:lstStyle/>
          <a:p>
            <a:fld id="{2138E274-D707-074B-90C0-1378B345261A}" type="datetime1">
              <a:rPr lang="en-US" smtClean="0"/>
              <a:t>4/21/2026</a:t>
            </a:fld>
            <a:endParaRPr lang="en-US"/>
          </a:p>
        </p:txBody>
      </p:sp>
      <p:sp>
        <p:nvSpPr>
          <p:cNvPr id="7" name="Slide Number Placeholder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7515809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bg1"/>
        </a:solidFill>
        <a:effectLst/>
      </p:bgPr>
    </p:bg>
    <p:spTree>
      <p:nvGrpSpPr>
        <p:cNvPr id="1" name=""/>
        <p:cNvGrpSpPr/>
        <p:nvPr/>
      </p:nvGrpSpPr>
      <p:grpSpPr>
        <a:xfrm>
          <a:off x="0" y="0"/>
          <a:ext cx="0" cy="0"/>
          <a:chOff x="0" y="0"/>
          <a:chExt cx="0" cy="0"/>
        </a:xfrm>
      </p:grpSpPr>
      <p:pic>
        <p:nvPicPr>
          <p:cNvPr id="9" name="Picture 8" descr="A close up of a purple and pink background&#10;&#10;AI-generated content may be incorrect.">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10" name="Graphic 7">
            <a:extLst>
              <a:ext uri="{FF2B5EF4-FFF2-40B4-BE49-F238E27FC236}">
                <a16:creationId xmlns:a16="http://schemas.microsoft.com/office/drawing/2014/main" id="{66A2100B-5C8E-46D9-F837-A55BB181D002}"/>
              </a:ext>
            </a:extLst>
          </p:cNvPr>
          <p:cNvSpPr/>
          <p:nvPr/>
        </p:nvSpPr>
        <p:spPr>
          <a:xfrm>
            <a:off x="2553" y="0"/>
            <a:ext cx="11512929" cy="648335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endParaRPr lang="en-US"/>
          </a:p>
        </p:txBody>
      </p:sp>
      <p:sp>
        <p:nvSpPr>
          <p:cNvPr id="3" name="Title 2">
            <a:extLst>
              <a:ext uri="{FF2B5EF4-FFF2-40B4-BE49-F238E27FC236}">
                <a16:creationId xmlns:a16="http://schemas.microsoft.com/office/drawing/2014/main" id="{19A82F1C-EC6C-9A58-5333-DAA0CCC0D9E7}"/>
              </a:ext>
            </a:extLst>
          </p:cNvPr>
          <p:cNvSpPr>
            <a:spLocks noGrp="1"/>
          </p:cNvSpPr>
          <p:nvPr>
            <p:ph type="title" hasCustomPrompt="1"/>
          </p:nvPr>
        </p:nvSpPr>
        <p:spPr>
          <a:xfrm>
            <a:off x="7055326" y="5114644"/>
            <a:ext cx="4103608" cy="1224633"/>
          </a:xfrm>
        </p:spPr>
        <p:txBody>
          <a:bodyPr anchor="ctr">
            <a:normAutofit/>
          </a:bodyPr>
          <a:lstStyle>
            <a:lvl1pPr>
              <a:lnSpc>
                <a:spcPct val="120000"/>
              </a:lnSpc>
              <a:defRPr sz="1890" cap="all" baseline="0">
                <a:latin typeface="+mn-lt"/>
              </a:defRPr>
            </a:lvl1pPr>
          </a:lstStyle>
          <a:p>
            <a:r>
              <a:rPr lang="en-US"/>
              <a:t>Quote Author</a:t>
            </a:r>
          </a:p>
        </p:txBody>
      </p:sp>
      <p:sp>
        <p:nvSpPr>
          <p:cNvPr id="5" name="Content Placeholder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439863" y="1512782"/>
            <a:ext cx="8639175" cy="3025563"/>
          </a:xfrm>
        </p:spPr>
        <p:txBody>
          <a:bodyPr anchor="ctr">
            <a:normAutofit/>
          </a:bodyPr>
          <a:lstStyle>
            <a:lvl1pPr marL="155507" indent="-155507">
              <a:lnSpc>
                <a:spcPct val="100000"/>
              </a:lnSpc>
              <a:spcBef>
                <a:spcPts val="0"/>
              </a:spcBef>
              <a:buNone/>
              <a:defRPr sz="5102" b="0" i="0">
                <a:solidFill>
                  <a:schemeClr val="tx1"/>
                </a:solidFill>
                <a:latin typeface="+mj-lt"/>
                <a:cs typeface="Biome" panose="020B0503030204020804" pitchFamily="34" charset="0"/>
              </a:defRPr>
            </a:lvl1pPr>
          </a:lstStyle>
          <a:p>
            <a:pPr lvl="0"/>
            <a:r>
              <a:rPr lang="en-US"/>
              <a:t>Click to add Quote</a:t>
            </a:r>
          </a:p>
        </p:txBody>
      </p:sp>
    </p:spTree>
    <p:extLst>
      <p:ext uri="{BB962C8B-B14F-4D97-AF65-F5344CB8AC3E}">
        <p14:creationId xmlns:p14="http://schemas.microsoft.com/office/powerpoint/2010/main" val="2312246255"/>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1"/>
      </p:bgRef>
    </p:bg>
    <p:spTree>
      <p:nvGrpSpPr>
        <p:cNvPr id="1" name=""/>
        <p:cNvGrpSpPr/>
        <p:nvPr/>
      </p:nvGrpSpPr>
      <p:grpSpPr>
        <a:xfrm>
          <a:off x="0" y="0"/>
          <a:ext cx="0" cy="0"/>
          <a:chOff x="0" y="0"/>
          <a:chExt cx="0" cy="0"/>
        </a:xfrm>
      </p:grpSpPr>
      <p:pic>
        <p:nvPicPr>
          <p:cNvPr id="11" name="Picture 10" descr="A close up of a bubble&#10;&#10;AI-generated content may be incorrect.">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8" name="Title 7">
            <a:extLst>
              <a:ext uri="{FF2B5EF4-FFF2-40B4-BE49-F238E27FC236}">
                <a16:creationId xmlns:a16="http://schemas.microsoft.com/office/drawing/2014/main" id="{3FB40D68-689C-C890-D6D8-567972DF034F}"/>
              </a:ext>
            </a:extLst>
          </p:cNvPr>
          <p:cNvSpPr>
            <a:spLocks noGrp="1"/>
          </p:cNvSpPr>
          <p:nvPr>
            <p:ph type="title" hasCustomPrompt="1"/>
          </p:nvPr>
        </p:nvSpPr>
        <p:spPr>
          <a:xfrm>
            <a:off x="391266" y="4610383"/>
            <a:ext cx="5609204" cy="1258079"/>
          </a:xfrm>
        </p:spPr>
        <p:txBody>
          <a:bodyPr>
            <a:normAutofit/>
          </a:bodyPr>
          <a:lstStyle>
            <a:lvl1pPr>
              <a:lnSpc>
                <a:spcPct val="120000"/>
              </a:lnSpc>
              <a:defRPr sz="1890" cap="all" baseline="0">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59966" y="1512782"/>
            <a:ext cx="10367010" cy="2986973"/>
          </a:xfrm>
        </p:spPr>
        <p:txBody>
          <a:bodyPr anchor="ctr">
            <a:normAutofit/>
          </a:bodyPr>
          <a:lstStyle>
            <a:lvl1pPr marL="155507" indent="-155507">
              <a:lnSpc>
                <a:spcPct val="100000"/>
              </a:lnSpc>
              <a:spcBef>
                <a:spcPts val="0"/>
              </a:spcBef>
              <a:buNone/>
              <a:defRPr sz="5669" b="0" i="0">
                <a:solidFill>
                  <a:schemeClr val="tx1"/>
                </a:solidFill>
                <a:latin typeface="+mj-lt"/>
                <a:cs typeface="Biome" panose="020B0503030204020804" pitchFamily="34" charset="0"/>
              </a:defRPr>
            </a:lvl1pPr>
          </a:lstStyle>
          <a:p>
            <a:pPr lvl="0"/>
            <a:r>
              <a:rPr lang="en-US"/>
              <a:t>Click to add Quote</a:t>
            </a:r>
          </a:p>
        </p:txBody>
      </p:sp>
      <p:sp>
        <p:nvSpPr>
          <p:cNvPr id="4" name="Footer Placeholder 3">
            <a:extLst>
              <a:ext uri="{FF2B5EF4-FFF2-40B4-BE49-F238E27FC236}">
                <a16:creationId xmlns:a16="http://schemas.microsoft.com/office/drawing/2014/main" id="{3742436F-3E48-5C39-5A18-376A304D141A}"/>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53C6C-2B4F-F6AA-0CF7-A9ADD74C2441}"/>
              </a:ext>
            </a:extLst>
          </p:cNvPr>
          <p:cNvSpPr>
            <a:spLocks noGrp="1"/>
          </p:cNvSpPr>
          <p:nvPr>
            <p:ph type="dt" sz="half" idx="14"/>
          </p:nvPr>
        </p:nvSpPr>
        <p:spPr/>
        <p:txBody>
          <a:bodyPr/>
          <a:lstStyle>
            <a:lvl1pPr>
              <a:defRPr>
                <a:solidFill>
                  <a:schemeClr val="tx1"/>
                </a:solidFill>
              </a:defRPr>
            </a:lvl1pPr>
          </a:lstStyle>
          <a:p>
            <a:fld id="{88E87FA6-3C50-8748-8507-409D2A1BA905}" type="datetime1">
              <a:rPr lang="en-US" smtClean="0"/>
              <a:t>4/21/2026</a:t>
            </a:fld>
            <a:endParaRPr lang="en-US"/>
          </a:p>
        </p:txBody>
      </p:sp>
      <p:sp>
        <p:nvSpPr>
          <p:cNvPr id="5" name="Slide Number Placeholder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800095694"/>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pic>
        <p:nvPicPr>
          <p:cNvPr id="10" name="Picture 9" descr="A blue and pink background&#10;&#10;AI-generated content may be incorrect.">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518900" cy="648335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59966" y="1512782"/>
            <a:ext cx="10151031" cy="1728893"/>
          </a:xfrm>
          <a:prstGeom prst="rect">
            <a:avLst/>
          </a:prstGeom>
        </p:spPr>
        <p:txBody>
          <a:bodyPr anchor="t">
            <a:normAutofit/>
          </a:bodyPr>
          <a:lstStyle>
            <a:lvl1pPr>
              <a:defRPr sz="6803">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359906" y="3241675"/>
            <a:ext cx="10153852" cy="2593340"/>
          </a:xfrm>
        </p:spPr>
        <p:txBody>
          <a:bodyPr/>
          <a:lstStyle>
            <a:lvl1pPr marL="0" indent="0">
              <a:buNone/>
              <a:defRPr sz="1512">
                <a:solidFill>
                  <a:schemeClr val="tx1"/>
                </a:solidFill>
              </a:defRPr>
            </a:lvl1pPr>
            <a:lvl2pPr marL="215981" indent="0">
              <a:buNone/>
              <a:defRPr sz="1512">
                <a:solidFill>
                  <a:schemeClr val="tx1"/>
                </a:solidFill>
              </a:defRPr>
            </a:lvl2pPr>
            <a:lvl3pPr marL="431963" indent="0">
              <a:buNone/>
              <a:defRPr sz="1512">
                <a:solidFill>
                  <a:schemeClr val="tx1"/>
                </a:solidFill>
              </a:defRPr>
            </a:lvl3pPr>
            <a:lvl4pPr marL="647944" indent="0">
              <a:buNone/>
              <a:defRPr sz="1512">
                <a:solidFill>
                  <a:schemeClr val="tx1"/>
                </a:solidFill>
              </a:defRPr>
            </a:lvl4pPr>
            <a:lvl5pPr marL="863925" indent="0">
              <a:buNone/>
              <a:defRPr sz="1512">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B9D98AA8-7753-5656-7CA8-417FCD629738}"/>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2E445596-CA02-23EA-82B9-B14918457C9D}"/>
              </a:ext>
            </a:extLst>
          </p:cNvPr>
          <p:cNvSpPr>
            <a:spLocks noGrp="1"/>
          </p:cNvSpPr>
          <p:nvPr>
            <p:ph type="dt" sz="half" idx="14"/>
          </p:nvPr>
        </p:nvSpPr>
        <p:spPr/>
        <p:txBody>
          <a:bodyPr/>
          <a:lstStyle>
            <a:lvl1pPr>
              <a:defRPr>
                <a:solidFill>
                  <a:schemeClr val="tx1"/>
                </a:solidFill>
              </a:defRPr>
            </a:lvl1pPr>
          </a:lstStyle>
          <a:p>
            <a:fld id="{09DD0BF5-CA27-A04C-967E-C46BC4852727}" type="datetime1">
              <a:rPr lang="en-US" smtClean="0"/>
              <a:pPr/>
              <a:t>4/21/2026</a:t>
            </a:fld>
            <a:endParaRPr lang="en-US"/>
          </a:p>
        </p:txBody>
      </p:sp>
      <p:sp>
        <p:nvSpPr>
          <p:cNvPr id="5" name="Slide Number Placeholder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58531291"/>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59966" y="1572321"/>
            <a:ext cx="7772379" cy="1741391"/>
          </a:xfrm>
          <a:prstGeom prst="rect">
            <a:avLst/>
          </a:prstGeom>
        </p:spPr>
        <p:txBody>
          <a:bodyPr anchor="b">
            <a:noAutofit/>
          </a:bodyPr>
          <a:lstStyle>
            <a:lvl1pPr>
              <a:defRPr sz="6803">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60087" y="3457787"/>
            <a:ext cx="7772258" cy="1597317"/>
          </a:xfrm>
        </p:spPr>
        <p:txBody>
          <a:bodyPr>
            <a:normAutofit/>
          </a:bodyPr>
          <a:lstStyle>
            <a:lvl1pPr marL="0" indent="0">
              <a:buNone/>
              <a:defRPr sz="1701">
                <a:solidFill>
                  <a:schemeClr val="tx1"/>
                </a:solidFill>
              </a:defRPr>
            </a:lvl1pPr>
            <a:lvl2pPr marL="215981" indent="0">
              <a:buNone/>
              <a:defRPr sz="1512">
                <a:solidFill>
                  <a:schemeClr val="tx1"/>
                </a:solidFill>
              </a:defRPr>
            </a:lvl2pPr>
            <a:lvl3pPr marL="431963" indent="0">
              <a:buNone/>
              <a:defRPr sz="1323">
                <a:solidFill>
                  <a:schemeClr val="tx1"/>
                </a:solidFill>
              </a:defRPr>
            </a:lvl3pPr>
            <a:lvl4pPr marL="647944" indent="0">
              <a:buNone/>
              <a:defRPr sz="1323">
                <a:solidFill>
                  <a:schemeClr val="tx1"/>
                </a:solidFill>
              </a:defRPr>
            </a:lvl4pPr>
            <a:lvl5pPr marL="863925" indent="0">
              <a:buNone/>
              <a:defRPr sz="1134">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20FF9D-2FDC-479B-8067-BE09112767E3}"/>
              </a:ext>
            </a:extLst>
          </p:cNvPr>
          <p:cNvSpPr>
            <a:spLocks noGrp="1"/>
          </p:cNvSpPr>
          <p:nvPr>
            <p:ph type="ftr" sz="quarter" idx="16"/>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F73513EE-DA6F-493D-D79A-DB63A6DE89A2}"/>
              </a:ext>
            </a:extLst>
          </p:cNvPr>
          <p:cNvSpPr>
            <a:spLocks noGrp="1"/>
          </p:cNvSpPr>
          <p:nvPr>
            <p:ph type="dt" sz="half" idx="15"/>
          </p:nvPr>
        </p:nvSpPr>
        <p:spPr/>
        <p:txBody>
          <a:bodyPr/>
          <a:lstStyle>
            <a:lvl1pPr>
              <a:defRPr>
                <a:solidFill>
                  <a:schemeClr val="tx1"/>
                </a:solidFill>
              </a:defRPr>
            </a:lvl1pPr>
          </a:lstStyle>
          <a:p>
            <a:fld id="{67464449-D5FC-7145-944F-5DCEC882B5C4}" type="datetime1">
              <a:rPr lang="en-US" smtClean="0"/>
              <a:pPr/>
              <a:t>4/21/2026</a:t>
            </a:fld>
            <a:endParaRPr lang="en-US"/>
          </a:p>
        </p:txBody>
      </p:sp>
      <p:sp>
        <p:nvSpPr>
          <p:cNvPr id="5" name="Slide Number Placeholder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94818616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AADE5D-9EBB-FD2B-6B9B-CB2C00AAE7C3}"/>
              </a:ext>
            </a:extLst>
          </p:cNvPr>
          <p:cNvSpPr>
            <a:spLocks noGrp="1"/>
          </p:cNvSpPr>
          <p:nvPr>
            <p:ph type="title"/>
          </p:nvPr>
        </p:nvSpPr>
        <p:spPr>
          <a:xfrm>
            <a:off x="359966" y="654041"/>
            <a:ext cx="10798969" cy="858741"/>
          </a:xfrm>
          <a:prstGeom prst="rect">
            <a:avLst/>
          </a:prstGeom>
        </p:spPr>
        <p:txBody>
          <a:bodyPr vert="horz" lIns="91440" tIns="45720" rIns="91440" bIns="45720" rtlCol="0" anchor="t">
            <a:normAutofit/>
          </a:bodyPr>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359965" y="1725892"/>
            <a:ext cx="4967526" cy="4103418"/>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191409" y="1725892"/>
            <a:ext cx="4967526" cy="4103418"/>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0529E1D-85A3-AFE0-0936-A45EA8FEC503}"/>
              </a:ext>
            </a:extLst>
          </p:cNvPr>
          <p:cNvSpPr>
            <a:spLocks noGrp="1"/>
          </p:cNvSpPr>
          <p:nvPr>
            <p:ph type="ftr" sz="quarter" idx="18"/>
          </p:nvPr>
        </p:nvSpPr>
        <p:spPr/>
        <p:txBody>
          <a:bodyPr/>
          <a:lstStyle/>
          <a:p>
            <a:r>
              <a:rPr lang="en-US"/>
              <a:t>Sample Footer Text</a:t>
            </a:r>
          </a:p>
        </p:txBody>
      </p:sp>
      <p:sp>
        <p:nvSpPr>
          <p:cNvPr id="3" name="Date Placeholder 2">
            <a:extLst>
              <a:ext uri="{FF2B5EF4-FFF2-40B4-BE49-F238E27FC236}">
                <a16:creationId xmlns:a16="http://schemas.microsoft.com/office/drawing/2014/main" id="{73D344AB-8B83-76F2-09B9-2D606269ECC5}"/>
              </a:ext>
            </a:extLst>
          </p:cNvPr>
          <p:cNvSpPr>
            <a:spLocks noGrp="1"/>
          </p:cNvSpPr>
          <p:nvPr>
            <p:ph type="dt" sz="half" idx="17"/>
          </p:nvPr>
        </p:nvSpPr>
        <p:spPr/>
        <p:txBody>
          <a:bodyPr/>
          <a:lstStyle/>
          <a:p>
            <a:fld id="{A4EF2610-7DF8-C942-A8A1-C05E61FE4E13}" type="datetime1">
              <a:rPr lang="en-US" smtClean="0"/>
              <a:t>4/21/2026</a:t>
            </a:fld>
            <a:endParaRPr lang="en-US"/>
          </a:p>
        </p:txBody>
      </p:sp>
      <p:sp>
        <p:nvSpPr>
          <p:cNvPr id="7" name="Slide Number Placeholder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8501120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AD6F4F-390B-6FF8-9E31-3FB02C46F3D5}"/>
              </a:ext>
            </a:extLst>
          </p:cNvPr>
          <p:cNvSpPr>
            <a:spLocks noGrp="1"/>
          </p:cNvSpPr>
          <p:nvPr>
            <p:ph type="title"/>
          </p:nvPr>
        </p:nvSpPr>
        <p:spPr>
          <a:xfrm>
            <a:off x="359965" y="654041"/>
            <a:ext cx="10793206" cy="85874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59965" y="1593644"/>
            <a:ext cx="4967527" cy="529250"/>
          </a:xfrm>
        </p:spPr>
        <p:txBody>
          <a:bodyPr anchor="ctr">
            <a:normAutofit/>
          </a:bodyPr>
          <a:lstStyle>
            <a:lvl1pPr marL="0" indent="0">
              <a:lnSpc>
                <a:spcPct val="90000"/>
              </a:lnSpc>
              <a:buNone/>
              <a:defRPr sz="1512" b="1" cap="all" baseline="0"/>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359965" y="2203756"/>
            <a:ext cx="4967527" cy="3625553"/>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91410" y="1593644"/>
            <a:ext cx="4961761" cy="529250"/>
          </a:xfrm>
        </p:spPr>
        <p:txBody>
          <a:bodyPr anchor="ctr">
            <a:normAutofit/>
          </a:bodyPr>
          <a:lstStyle>
            <a:lvl1pPr marL="0" indent="0">
              <a:lnSpc>
                <a:spcPct val="90000"/>
              </a:lnSpc>
              <a:buNone/>
              <a:defRPr sz="1512" b="1" cap="all" baseline="0"/>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191410" y="2203756"/>
            <a:ext cx="4961761" cy="3625553"/>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83F03A7F-FEC3-F367-DE4A-A57EE3DFBD55}"/>
              </a:ext>
            </a:extLst>
          </p:cNvPr>
          <p:cNvSpPr>
            <a:spLocks noGrp="1"/>
          </p:cNvSpPr>
          <p:nvPr>
            <p:ph type="ftr" sz="quarter" idx="18"/>
          </p:nvPr>
        </p:nvSpPr>
        <p:spPr/>
        <p:txBody>
          <a:bodyPr/>
          <a:lstStyle/>
          <a:p>
            <a:r>
              <a:rPr lang="en-US"/>
              <a:t>Sample Footer Text</a:t>
            </a:r>
          </a:p>
        </p:txBody>
      </p:sp>
      <p:sp>
        <p:nvSpPr>
          <p:cNvPr id="4" name="Date Placeholder 3">
            <a:extLst>
              <a:ext uri="{FF2B5EF4-FFF2-40B4-BE49-F238E27FC236}">
                <a16:creationId xmlns:a16="http://schemas.microsoft.com/office/drawing/2014/main" id="{0D19E03A-C423-F4E4-B5E7-420AAD9003B1}"/>
              </a:ext>
            </a:extLst>
          </p:cNvPr>
          <p:cNvSpPr>
            <a:spLocks noGrp="1"/>
          </p:cNvSpPr>
          <p:nvPr>
            <p:ph type="dt" sz="half" idx="17"/>
          </p:nvPr>
        </p:nvSpPr>
        <p:spPr/>
        <p:txBody>
          <a:bodyPr/>
          <a:lstStyle/>
          <a:p>
            <a:fld id="{E110005D-EEDD-DA40-A727-ED7897336E79}" type="datetime1">
              <a:rPr lang="en-US" smtClean="0"/>
              <a:t>4/21/2026</a:t>
            </a:fld>
            <a:endParaRPr lang="en-US"/>
          </a:p>
        </p:txBody>
      </p:sp>
      <p:sp>
        <p:nvSpPr>
          <p:cNvPr id="9" name="Slide Number Placeholder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6170230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3A9018E-4D2C-5352-B5C2-2A1DC050B19F}"/>
              </a:ext>
            </a:extLst>
          </p:cNvPr>
          <p:cNvSpPr>
            <a:spLocks noGrp="1"/>
          </p:cNvSpPr>
          <p:nvPr>
            <p:ph type="title"/>
          </p:nvPr>
        </p:nvSpPr>
        <p:spPr>
          <a:xfrm>
            <a:off x="359966" y="654041"/>
            <a:ext cx="10798969" cy="858741"/>
          </a:xfrm>
          <a:prstGeom prst="rect">
            <a:avLst/>
          </a:prstGeom>
        </p:spPr>
        <p:txBody>
          <a:bodyPr vert="horz" lIns="91440" tIns="45720" rIns="91440" bIns="45720" rtlCol="0" anchor="t">
            <a:normAutofit/>
          </a:bodyPr>
          <a:lstStyle/>
          <a:p>
            <a:r>
              <a:rPr lang="en-US"/>
              <a:t>Click to edit Master title style</a:t>
            </a:r>
          </a:p>
        </p:txBody>
      </p:sp>
      <p:sp>
        <p:nvSpPr>
          <p:cNvPr id="3" name="Footer Placeholder 2">
            <a:extLst>
              <a:ext uri="{FF2B5EF4-FFF2-40B4-BE49-F238E27FC236}">
                <a16:creationId xmlns:a16="http://schemas.microsoft.com/office/drawing/2014/main" id="{B9A19522-5E48-ACCC-D97B-E414BD049245}"/>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A8C712FE-7A30-4576-5CDD-D89D4B42C08F}"/>
              </a:ext>
            </a:extLst>
          </p:cNvPr>
          <p:cNvSpPr>
            <a:spLocks noGrp="1"/>
          </p:cNvSpPr>
          <p:nvPr>
            <p:ph type="dt" sz="half" idx="10"/>
          </p:nvPr>
        </p:nvSpPr>
        <p:spPr/>
        <p:txBody>
          <a:bodyPr/>
          <a:lstStyle/>
          <a:p>
            <a:fld id="{917F45F0-C73C-6741-AD8D-EA52530DA377}" type="datetime1">
              <a:rPr lang="en-US" smtClean="0"/>
              <a:t>4/21/2026</a:t>
            </a:fld>
            <a:endParaRPr lang="en-US"/>
          </a:p>
        </p:txBody>
      </p:sp>
      <p:sp>
        <p:nvSpPr>
          <p:cNvPr id="6" name="Slide Number Placeholder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14180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mpty">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164CBE7-122C-372F-CA47-78DB47D4D2E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DA9B557C-A799-7ABC-34D9-85E81AF10CC1}"/>
              </a:ext>
            </a:extLst>
          </p:cNvPr>
          <p:cNvSpPr>
            <a:spLocks noGrp="1"/>
          </p:cNvSpPr>
          <p:nvPr>
            <p:ph type="dt" sz="half" idx="10"/>
          </p:nvPr>
        </p:nvSpPr>
        <p:spPr/>
        <p:txBody>
          <a:bodyPr/>
          <a:lstStyle/>
          <a:p>
            <a:fld id="{7E3784C8-F1F9-3A4E-8157-ADC6FC447930}" type="datetime1">
              <a:rPr lang="en-US" smtClean="0"/>
              <a:t>4/21/2026</a:t>
            </a:fld>
            <a:endParaRPr lang="en-US"/>
          </a:p>
        </p:txBody>
      </p:sp>
      <p:sp>
        <p:nvSpPr>
          <p:cNvPr id="4" name="Slide Number Placeholder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356205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13AB9D-812B-280C-98D2-D0786B08D086}"/>
              </a:ext>
            </a:extLst>
          </p:cNvPr>
          <p:cNvSpPr>
            <a:spLocks noGrp="1"/>
          </p:cNvSpPr>
          <p:nvPr>
            <p:ph type="title"/>
          </p:nvPr>
        </p:nvSpPr>
        <p:spPr>
          <a:xfrm>
            <a:off x="359966" y="648335"/>
            <a:ext cx="3671649" cy="1728893"/>
          </a:xfrm>
          <a:prstGeom prst="rect">
            <a:avLst/>
          </a:prstGeom>
        </p:spPr>
        <p:txBody>
          <a:bodyPr anchor="t">
            <a:normAutofit/>
          </a:bodyPr>
          <a:lstStyle>
            <a:lvl1pPr>
              <a:defRPr sz="2645"/>
            </a:lvl1pPr>
          </a:lstStyle>
          <a:p>
            <a:r>
              <a:rPr lang="en-US"/>
              <a:t>Click to edit Master title style</a:t>
            </a:r>
          </a:p>
        </p:txBody>
      </p:sp>
      <p:sp>
        <p:nvSpPr>
          <p:cNvPr id="6" name="Text Placeholder 3">
            <a:extLst>
              <a:ext uri="{FF2B5EF4-FFF2-40B4-BE49-F238E27FC236}">
                <a16:creationId xmlns:a16="http://schemas.microsoft.com/office/drawing/2014/main" id="{1658B112-43AE-EA1E-F73B-B03C04A4EF17}"/>
              </a:ext>
            </a:extLst>
          </p:cNvPr>
          <p:cNvSpPr>
            <a:spLocks noGrp="1"/>
          </p:cNvSpPr>
          <p:nvPr>
            <p:ph type="body" sz="half" idx="2"/>
          </p:nvPr>
        </p:nvSpPr>
        <p:spPr>
          <a:xfrm>
            <a:off x="362845" y="2588010"/>
            <a:ext cx="3668770" cy="3247006"/>
          </a:xfrm>
        </p:spPr>
        <p:txBody>
          <a:bodyPr anchor="t"/>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95532" y="648335"/>
            <a:ext cx="6263402" cy="5186680"/>
          </a:xfrm>
        </p:spPr>
        <p:txBody>
          <a:bodyPr vert="horz" lIns="91440" tIns="45720" rIns="91440" bIns="45720" rtlCol="0">
            <a:normAutofit/>
          </a:bodyPr>
          <a:lstStyle>
            <a:lvl1pPr>
              <a:defRPr lang="en-US" b="0" dirty="0"/>
            </a:lvl1pPr>
            <a:lvl2pPr>
              <a:defRPr lang="en-US" b="0" dirty="0"/>
            </a:lvl2pPr>
            <a:lvl3pPr>
              <a:defRPr lang="en-US" b="0" dirty="0"/>
            </a:lvl3pPr>
            <a:lvl4pPr>
              <a:defRPr lang="en-US" b="0" dirty="0"/>
            </a:lvl4pPr>
            <a:lvl5pPr>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F577F46-C146-AC84-ACAE-CECFBBCFB470}"/>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99F9C08C-EAB9-2A31-7E24-36E761F312A9}"/>
              </a:ext>
            </a:extLst>
          </p:cNvPr>
          <p:cNvSpPr>
            <a:spLocks noGrp="1"/>
          </p:cNvSpPr>
          <p:nvPr>
            <p:ph type="dt" sz="half" idx="10"/>
          </p:nvPr>
        </p:nvSpPr>
        <p:spPr/>
        <p:txBody>
          <a:bodyPr/>
          <a:lstStyle/>
          <a:p>
            <a:fld id="{2049B5C8-C320-CE42-B783-8C4DFC960665}" type="datetime1">
              <a:rPr lang="en-US" smtClean="0"/>
              <a:t>4/21/2026</a:t>
            </a:fld>
            <a:endParaRPr lang="en-US"/>
          </a:p>
        </p:txBody>
      </p:sp>
      <p:sp>
        <p:nvSpPr>
          <p:cNvPr id="7" name="Slide Number Placeholder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875310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492447-9D9F-43D8-9D8A-3A99F7FB5E8E}"/>
              </a:ext>
            </a:extLst>
          </p:cNvPr>
          <p:cNvSpPr>
            <a:spLocks noGrp="1"/>
          </p:cNvSpPr>
          <p:nvPr>
            <p:ph type="dt" sz="half" idx="10"/>
          </p:nvPr>
        </p:nvSpPr>
        <p:spPr/>
        <p:txBody>
          <a:bodyPr/>
          <a:lstStyle/>
          <a:p>
            <a:fld id="{B1AE0074-4679-4ABC-94C6-88E051164A7E}" type="datetime1">
              <a:rPr lang="lv-LV" smtClean="0"/>
              <a:t>21.04.2026</a:t>
            </a:fld>
            <a:endParaRPr lang="lv-LV"/>
          </a:p>
        </p:txBody>
      </p:sp>
      <p:sp>
        <p:nvSpPr>
          <p:cNvPr id="5" name="Footer Placeholder 4">
            <a:extLst>
              <a:ext uri="{FF2B5EF4-FFF2-40B4-BE49-F238E27FC236}">
                <a16:creationId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31513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59966" y="648335"/>
            <a:ext cx="3671649" cy="1728893"/>
          </a:xfrm>
          <a:prstGeom prst="rect">
            <a:avLst/>
          </a:prstGeom>
        </p:spPr>
        <p:txBody>
          <a:bodyPr anchor="t">
            <a:normAutofit/>
          </a:bodyPr>
          <a:lstStyle>
            <a:lvl1pPr>
              <a:defRPr sz="2645"/>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59966" y="2588010"/>
            <a:ext cx="3671649" cy="3247005"/>
          </a:xfrm>
        </p:spPr>
        <p:txBody>
          <a:bodyPr anchor="b"/>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3" name="Picture Placeholder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4882443" y="145035"/>
            <a:ext cx="6479381" cy="6194241"/>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lvl1pPr>
              <a:defRPr/>
            </a:lvl1pPr>
          </a:lstStyle>
          <a:p>
            <a:r>
              <a:rPr lang="en-US"/>
              <a:t>   </a:t>
            </a:r>
          </a:p>
        </p:txBody>
      </p:sp>
      <p:sp>
        <p:nvSpPr>
          <p:cNvPr id="14" name="Footer Placeholder 13">
            <a:extLst>
              <a:ext uri="{FF2B5EF4-FFF2-40B4-BE49-F238E27FC236}">
                <a16:creationId xmlns:a16="http://schemas.microsoft.com/office/drawing/2014/main" id="{1653829D-48DF-80C8-EFD1-8AE8D025091D}"/>
              </a:ext>
            </a:extLst>
          </p:cNvPr>
          <p:cNvSpPr>
            <a:spLocks noGrp="1"/>
          </p:cNvSpPr>
          <p:nvPr>
            <p:ph type="ftr" sz="quarter" idx="11"/>
          </p:nvPr>
        </p:nvSpPr>
        <p:spPr/>
        <p:txBody>
          <a:bodyPr/>
          <a:lstStyle/>
          <a:p>
            <a:r>
              <a:rPr lang="en-US"/>
              <a:t>Sample Footer Text</a:t>
            </a:r>
          </a:p>
        </p:txBody>
      </p:sp>
      <p:sp>
        <p:nvSpPr>
          <p:cNvPr id="13" name="Date Placeholder 12">
            <a:extLst>
              <a:ext uri="{FF2B5EF4-FFF2-40B4-BE49-F238E27FC236}">
                <a16:creationId xmlns:a16="http://schemas.microsoft.com/office/drawing/2014/main" id="{4692675B-8BC2-A545-81FF-1559B305D7D5}"/>
              </a:ext>
            </a:extLst>
          </p:cNvPr>
          <p:cNvSpPr>
            <a:spLocks noGrp="1"/>
          </p:cNvSpPr>
          <p:nvPr>
            <p:ph type="dt" sz="half" idx="10"/>
          </p:nvPr>
        </p:nvSpPr>
        <p:spPr/>
        <p:txBody>
          <a:bodyPr/>
          <a:lstStyle/>
          <a:p>
            <a:fld id="{A9226019-33FF-D14C-86DC-8CD2C65E2709}" type="datetime1">
              <a:rPr lang="en-US" smtClean="0"/>
              <a:t>4/21/2026</a:t>
            </a:fld>
            <a:endParaRPr lang="en-US"/>
          </a:p>
        </p:txBody>
      </p:sp>
      <p:sp>
        <p:nvSpPr>
          <p:cNvPr id="15" name="Slide Number Placeholder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839167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048A-EA3B-4D86-9364-422895738560}"/>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9B930E9-1AC4-4E05-899C-919C7297463B}"/>
              </a:ext>
            </a:extLst>
          </p:cNvPr>
          <p:cNvSpPr>
            <a:spLocks noGrp="1"/>
          </p:cNvSpPr>
          <p:nvPr>
            <p:ph type="body" idx="1"/>
          </p:nvPr>
        </p:nvSpPr>
        <p:spPr>
          <a:xfrm>
            <a:off x="785925" y="4338743"/>
            <a:ext cx="9935051" cy="1418232"/>
          </a:xfrm>
        </p:spPr>
        <p:txBody>
          <a:bodyPr/>
          <a:lstStyle>
            <a:lvl1pPr marL="0" indent="0">
              <a:buNone/>
              <a:defRPr sz="2268">
                <a:solidFill>
                  <a:schemeClr val="tx1">
                    <a:tint val="75000"/>
                  </a:schemeClr>
                </a:solidFill>
              </a:defRPr>
            </a:lvl1pPr>
            <a:lvl2pPr marL="431963" indent="0">
              <a:buNone/>
              <a:defRPr sz="1890">
                <a:solidFill>
                  <a:schemeClr val="tx1">
                    <a:tint val="75000"/>
                  </a:schemeClr>
                </a:solidFill>
              </a:defRPr>
            </a:lvl2pPr>
            <a:lvl3pPr marL="863925" indent="0">
              <a:buNone/>
              <a:defRPr sz="1701">
                <a:solidFill>
                  <a:schemeClr val="tx1">
                    <a:tint val="75000"/>
                  </a:schemeClr>
                </a:solidFill>
              </a:defRPr>
            </a:lvl3pPr>
            <a:lvl4pPr marL="1295888" indent="0">
              <a:buNone/>
              <a:defRPr sz="1512">
                <a:solidFill>
                  <a:schemeClr val="tx1">
                    <a:tint val="75000"/>
                  </a:schemeClr>
                </a:solidFill>
              </a:defRPr>
            </a:lvl4pPr>
            <a:lvl5pPr marL="1727850" indent="0">
              <a:buNone/>
              <a:defRPr sz="1512">
                <a:solidFill>
                  <a:schemeClr val="tx1">
                    <a:tint val="75000"/>
                  </a:schemeClr>
                </a:solidFill>
              </a:defRPr>
            </a:lvl5pPr>
            <a:lvl6pPr marL="2159813" indent="0">
              <a:buNone/>
              <a:defRPr sz="1512">
                <a:solidFill>
                  <a:schemeClr val="tx1">
                    <a:tint val="75000"/>
                  </a:schemeClr>
                </a:solidFill>
              </a:defRPr>
            </a:lvl6pPr>
            <a:lvl7pPr marL="2591775" indent="0">
              <a:buNone/>
              <a:defRPr sz="1512">
                <a:solidFill>
                  <a:schemeClr val="tx1">
                    <a:tint val="75000"/>
                  </a:schemeClr>
                </a:solidFill>
              </a:defRPr>
            </a:lvl7pPr>
            <a:lvl8pPr marL="3023738" indent="0">
              <a:buNone/>
              <a:defRPr sz="1512">
                <a:solidFill>
                  <a:schemeClr val="tx1">
                    <a:tint val="75000"/>
                  </a:schemeClr>
                </a:solidFill>
              </a:defRPr>
            </a:lvl8pPr>
            <a:lvl9pPr marL="3455700" indent="0">
              <a:buNone/>
              <a:defRPr sz="151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CE0797-4B92-4BFF-8CBA-9FE769D33A3C}"/>
              </a:ext>
            </a:extLst>
          </p:cNvPr>
          <p:cNvSpPr>
            <a:spLocks noGrp="1"/>
          </p:cNvSpPr>
          <p:nvPr>
            <p:ph type="dt" sz="half" idx="10"/>
          </p:nvPr>
        </p:nvSpPr>
        <p:spPr/>
        <p:txBody>
          <a:bodyPr/>
          <a:lstStyle/>
          <a:p>
            <a:fld id="{134D58CA-C019-40CF-A548-20000310C15B}" type="datetime1">
              <a:rPr lang="lv-LV" smtClean="0"/>
              <a:t>21.04.2026</a:t>
            </a:fld>
            <a:endParaRPr lang="lv-LV"/>
          </a:p>
        </p:txBody>
      </p:sp>
      <p:sp>
        <p:nvSpPr>
          <p:cNvPr id="5" name="Footer Placeholder 4">
            <a:extLst>
              <a:ext uri="{FF2B5EF4-FFF2-40B4-BE49-F238E27FC236}">
                <a16:creationId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506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5BE2B5-8FD2-4CCA-A4A7-3AF8F25175EA}"/>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BB0C7B3-35CB-4E9E-8BF3-10B95AAE287D}"/>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54B5AC6-4E2F-4AA4-9D5D-57F392284722}"/>
              </a:ext>
            </a:extLst>
          </p:cNvPr>
          <p:cNvSpPr>
            <a:spLocks noGrp="1"/>
          </p:cNvSpPr>
          <p:nvPr>
            <p:ph type="dt" sz="half" idx="10"/>
          </p:nvPr>
        </p:nvSpPr>
        <p:spPr/>
        <p:txBody>
          <a:bodyPr/>
          <a:lstStyle/>
          <a:p>
            <a:fld id="{4147826E-466C-4E1F-8FF9-C1043DC94B24}" type="datetime1">
              <a:rPr lang="lv-LV" smtClean="0"/>
              <a:t>21.04.2026</a:t>
            </a:fld>
            <a:endParaRPr lang="lv-LV"/>
          </a:p>
        </p:txBody>
      </p:sp>
      <p:sp>
        <p:nvSpPr>
          <p:cNvPr id="6" name="Footer Placeholder 5">
            <a:extLst>
              <a:ext uri="{FF2B5EF4-FFF2-40B4-BE49-F238E27FC236}">
                <a16:creationId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25855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9" Type="http://schemas.openxmlformats.org/officeDocument/2006/relationships/slideLayout" Target="../slideLayouts/slideLayout55.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42" Type="http://schemas.openxmlformats.org/officeDocument/2006/relationships/slideLayout" Target="../slideLayouts/slideLayout58.xml"/><Relationship Id="rId47" Type="http://schemas.openxmlformats.org/officeDocument/2006/relationships/slideLayout" Target="../slideLayouts/slideLayout63.xml"/><Relationship Id="rId50" Type="http://schemas.openxmlformats.org/officeDocument/2006/relationships/slideLayout" Target="../slideLayouts/slideLayout66.xml"/><Relationship Id="rId55" Type="http://schemas.openxmlformats.org/officeDocument/2006/relationships/theme" Target="../theme/theme3.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9" Type="http://schemas.openxmlformats.org/officeDocument/2006/relationships/slideLayout" Target="../slideLayouts/slideLayout45.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40" Type="http://schemas.openxmlformats.org/officeDocument/2006/relationships/slideLayout" Target="../slideLayouts/slideLayout56.xml"/><Relationship Id="rId45" Type="http://schemas.openxmlformats.org/officeDocument/2006/relationships/slideLayout" Target="../slideLayouts/slideLayout61.xml"/><Relationship Id="rId53" Type="http://schemas.openxmlformats.org/officeDocument/2006/relationships/slideLayout" Target="../slideLayouts/slideLayout69.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4" Type="http://schemas.openxmlformats.org/officeDocument/2006/relationships/slideLayout" Target="../slideLayouts/slideLayout60.xml"/><Relationship Id="rId52" Type="http://schemas.openxmlformats.org/officeDocument/2006/relationships/slideLayout" Target="../slideLayouts/slideLayout68.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43" Type="http://schemas.openxmlformats.org/officeDocument/2006/relationships/slideLayout" Target="../slideLayouts/slideLayout59.xml"/><Relationship Id="rId48" Type="http://schemas.openxmlformats.org/officeDocument/2006/relationships/slideLayout" Target="../slideLayouts/slideLayout64.xml"/><Relationship Id="rId8" Type="http://schemas.openxmlformats.org/officeDocument/2006/relationships/slideLayout" Target="../slideLayouts/slideLayout24.xml"/><Relationship Id="rId51" Type="http://schemas.openxmlformats.org/officeDocument/2006/relationships/slideLayout" Target="../slideLayouts/slideLayout67.xml"/><Relationship Id="rId3" Type="http://schemas.openxmlformats.org/officeDocument/2006/relationships/slideLayout" Target="../slideLayouts/slideLayout19.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46" Type="http://schemas.openxmlformats.org/officeDocument/2006/relationships/slideLayout" Target="../slideLayouts/slideLayout62.xml"/><Relationship Id="rId20" Type="http://schemas.openxmlformats.org/officeDocument/2006/relationships/slideLayout" Target="../slideLayouts/slideLayout36.xml"/><Relationship Id="rId41" Type="http://schemas.openxmlformats.org/officeDocument/2006/relationships/slideLayout" Target="../slideLayouts/slideLayout57.xml"/><Relationship Id="rId54" Type="http://schemas.openxmlformats.org/officeDocument/2006/relationships/slideLayout" Target="../slideLayouts/slideLayout70.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4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4"/>
            <a:ext cx="4724400" cy="49244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3" y="1491171"/>
            <a:ext cx="10372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6"/>
            <a:ext cx="3688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3" y="6029516"/>
            <a:ext cx="2650807" cy="276999"/>
          </a:xfrm>
          <a:prstGeom prst="rect">
            <a:avLst/>
          </a:prstGeom>
        </p:spPr>
        <p:txBody>
          <a:bodyPr wrap="square" lIns="0" tIns="0" rIns="0" bIns="0">
            <a:spAutoFit/>
          </a:bodyPr>
          <a:lstStyle>
            <a:lvl1pPr algn="l">
              <a:defRPr>
                <a:solidFill>
                  <a:schemeClr val="tx1">
                    <a:tint val="75000"/>
                  </a:schemeClr>
                </a:solidFill>
              </a:defRPr>
            </a:lvl1pPr>
          </a:lstStyle>
          <a:p>
            <a:fld id="{4314CBAE-455A-428D-9258-5FECECF6234B}" type="datetime1">
              <a:rPr lang="lv-LV" smtClean="0"/>
              <a:t>21.04.2026</a:t>
            </a:fld>
            <a:endParaRPr lang="en-US"/>
          </a:p>
        </p:txBody>
      </p:sp>
      <p:sp>
        <p:nvSpPr>
          <p:cNvPr id="6" name="Holder 6"/>
          <p:cNvSpPr>
            <a:spLocks noGrp="1"/>
          </p:cNvSpPr>
          <p:nvPr>
            <p:ph type="sldNum" sz="quarter" idx="7"/>
          </p:nvPr>
        </p:nvSpPr>
        <p:spPr>
          <a:xfrm>
            <a:off x="11144077" y="6053184"/>
            <a:ext cx="208915" cy="784446"/>
          </a:xfrm>
          <a:prstGeom prst="rect">
            <a:avLst/>
          </a:prstGeom>
        </p:spPr>
        <p:txBody>
          <a:bodyPr wrap="square" lIns="0" tIns="0" rIns="0" bIns="0">
            <a:spAutoFit/>
          </a:bodyPr>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20143549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bodyStyle>
    <p:other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5AB-7507-40FB-9DF8-F318B64B1B54}"/>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04003F7-5853-4EA0-A5C1-646F361DC95B}"/>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BB30FDA-0E59-4B23-AB5A-0FA922D5C142}"/>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75000"/>
                  </a:schemeClr>
                </a:solidFill>
              </a:defRPr>
            </a:lvl1pPr>
          </a:lstStyle>
          <a:p>
            <a:fld id="{625F0CD4-D1FE-425A-BE80-E82261A22F29}" type="datetime1">
              <a:rPr lang="lv-LV" smtClean="0"/>
              <a:t>21.04.2026</a:t>
            </a:fld>
            <a:endParaRPr lang="lv-LV"/>
          </a:p>
        </p:txBody>
      </p:sp>
      <p:sp>
        <p:nvSpPr>
          <p:cNvPr id="5" name="Footer Placeholder 4">
            <a:extLst>
              <a:ext uri="{FF2B5EF4-FFF2-40B4-BE49-F238E27FC236}">
                <a16:creationId xmlns:a16="http://schemas.microsoft.com/office/drawing/2014/main" id="{F98CAD3C-ABD7-4146-93E2-92637F8C9BEB}"/>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868CB52-CFF6-469A-8B65-E060D9102F8F}"/>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137416438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59967" y="654041"/>
            <a:ext cx="10798967" cy="85874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59966" y="1656856"/>
            <a:ext cx="10798969" cy="41724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Footer Placeholder 4">
            <a:extLst>
              <a:ext uri="{FF2B5EF4-FFF2-40B4-BE49-F238E27FC236}">
                <a16:creationId xmlns:a16="http://schemas.microsoft.com/office/drawing/2014/main" id="{DCFE50CA-A07B-1BE8-AB0E-F3855F27B14C}"/>
              </a:ext>
            </a:extLst>
          </p:cNvPr>
          <p:cNvSpPr>
            <a:spLocks noGrp="1"/>
          </p:cNvSpPr>
          <p:nvPr>
            <p:ph type="ftr" sz="quarter" idx="3"/>
          </p:nvPr>
        </p:nvSpPr>
        <p:spPr>
          <a:xfrm>
            <a:off x="359966" y="6000320"/>
            <a:ext cx="3023711" cy="345178"/>
          </a:xfrm>
          <a:prstGeom prst="rect">
            <a:avLst/>
          </a:prstGeom>
        </p:spPr>
        <p:txBody>
          <a:bodyPr vert="horz" lIns="91440" tIns="45720" rIns="91440" bIns="45720" rtlCol="0" anchor="ctr"/>
          <a:lstStyle>
            <a:lvl1pPr algn="l" rtl="0">
              <a:defRPr sz="756" b="0" i="0" cap="all" spc="94" baseline="0">
                <a:solidFill>
                  <a:schemeClr val="tx1"/>
                </a:solidFill>
                <a:latin typeface="+mn-lt"/>
                <a:cs typeface="Segoe UI" panose="020B0502040204020203" pitchFamily="34" charset="0"/>
              </a:defRPr>
            </a:lvl1pPr>
          </a:lstStyle>
          <a:p>
            <a:r>
              <a:rPr lang="en-US"/>
              <a:t>Sample Footer Text</a:t>
            </a:r>
          </a:p>
        </p:txBody>
      </p:sp>
      <p:sp>
        <p:nvSpPr>
          <p:cNvPr id="18" name="Date Placeholder 3">
            <a:extLst>
              <a:ext uri="{FF2B5EF4-FFF2-40B4-BE49-F238E27FC236}">
                <a16:creationId xmlns:a16="http://schemas.microsoft.com/office/drawing/2014/main" id="{DE26C4DF-9E75-7A5B-2595-BEA6116A42A6}"/>
              </a:ext>
            </a:extLst>
          </p:cNvPr>
          <p:cNvSpPr>
            <a:spLocks noGrp="1"/>
          </p:cNvSpPr>
          <p:nvPr>
            <p:ph type="dt" sz="half" idx="2"/>
          </p:nvPr>
        </p:nvSpPr>
        <p:spPr>
          <a:xfrm>
            <a:off x="8999141" y="5994098"/>
            <a:ext cx="1700787" cy="345178"/>
          </a:xfrm>
          <a:prstGeom prst="rect">
            <a:avLst/>
          </a:prstGeom>
        </p:spPr>
        <p:txBody>
          <a:bodyPr vert="horz" lIns="91440" tIns="45720" rIns="91440" bIns="45720" rtlCol="0" anchor="ctr"/>
          <a:lstStyle>
            <a:lvl1pPr algn="r" rtl="0">
              <a:defRPr sz="756" b="0" i="0" cap="all" spc="94" baseline="0">
                <a:solidFill>
                  <a:schemeClr val="tx1"/>
                </a:solidFill>
                <a:latin typeface="+mn-lt"/>
                <a:cs typeface="Segoe UI" panose="020B0502040204020203" pitchFamily="34" charset="0"/>
              </a:defRPr>
            </a:lvl1pPr>
          </a:lstStyle>
          <a:p>
            <a:fld id="{93274EE0-8EE6-BB42-BF21-111D3EB8AA70}" type="datetime1">
              <a:rPr lang="en-US" smtClean="0"/>
              <a:pPr/>
              <a:t>4/21/2026</a:t>
            </a:fld>
            <a:endParaRPr lang="en-US"/>
          </a:p>
        </p:txBody>
      </p:sp>
      <p:sp>
        <p:nvSpPr>
          <p:cNvPr id="19" name="Slide Number Placeholder 5">
            <a:extLst>
              <a:ext uri="{FF2B5EF4-FFF2-40B4-BE49-F238E27FC236}">
                <a16:creationId xmlns:a16="http://schemas.microsoft.com/office/drawing/2014/main" id="{C94B77EC-B34E-F076-4684-F1C05BA67E85}"/>
              </a:ext>
            </a:extLst>
          </p:cNvPr>
          <p:cNvSpPr>
            <a:spLocks noGrp="1"/>
          </p:cNvSpPr>
          <p:nvPr>
            <p:ph type="sldNum" sz="quarter" idx="4"/>
          </p:nvPr>
        </p:nvSpPr>
        <p:spPr>
          <a:xfrm>
            <a:off x="10747661" y="5994098"/>
            <a:ext cx="405511" cy="345178"/>
          </a:xfrm>
          <a:prstGeom prst="rect">
            <a:avLst/>
          </a:prstGeom>
        </p:spPr>
        <p:txBody>
          <a:bodyPr vert="horz" lIns="91440" tIns="45720" rIns="91440" bIns="45720" rtlCol="0" anchor="ctr"/>
          <a:lstStyle>
            <a:lvl1pPr algn="r" rtl="0">
              <a:defRPr sz="756" b="0" i="0" cap="all" spc="94" baseline="0">
                <a:solidFill>
                  <a:schemeClr val="tx1"/>
                </a:solidFill>
                <a:latin typeface="+mn-lt"/>
                <a:cs typeface="Segoe UI" panose="020B0502040204020203" pitchFamily="34" charset="0"/>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95210996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3" r:id="rId32"/>
    <p:sldLayoutId id="2147483824" r:id="rId33"/>
    <p:sldLayoutId id="2147483825" r:id="rId34"/>
    <p:sldLayoutId id="2147483826" r:id="rId35"/>
    <p:sldLayoutId id="2147483827" r:id="rId36"/>
    <p:sldLayoutId id="2147483828" r:id="rId37"/>
    <p:sldLayoutId id="2147483829" r:id="rId38"/>
    <p:sldLayoutId id="2147483830" r:id="rId39"/>
    <p:sldLayoutId id="2147483831" r:id="rId40"/>
    <p:sldLayoutId id="2147483832" r:id="rId41"/>
    <p:sldLayoutId id="2147483833" r:id="rId42"/>
    <p:sldLayoutId id="2147483834" r:id="rId43"/>
    <p:sldLayoutId id="2147483835" r:id="rId44"/>
    <p:sldLayoutId id="2147483836" r:id="rId45"/>
    <p:sldLayoutId id="2147483837" r:id="rId46"/>
    <p:sldLayoutId id="2147483838" r:id="rId47"/>
    <p:sldLayoutId id="2147483839" r:id="rId48"/>
    <p:sldLayoutId id="2147483840" r:id="rId49"/>
    <p:sldLayoutId id="2147483841" r:id="rId50"/>
    <p:sldLayoutId id="2147483842" r:id="rId51"/>
    <p:sldLayoutId id="2147483843" r:id="rId52"/>
    <p:sldLayoutId id="2147483844" r:id="rId53"/>
    <p:sldLayoutId id="2147483845" r:id="rId54"/>
  </p:sldLayoutIdLst>
  <p:hf hdr="0"/>
  <p:txStyles>
    <p:titleStyle>
      <a:lvl1pPr algn="l" defTabSz="863925" rtl="0" eaLnBrk="1" latinLnBrk="0" hangingPunct="1">
        <a:lnSpc>
          <a:spcPct val="80000"/>
        </a:lnSpc>
        <a:spcBef>
          <a:spcPct val="0"/>
        </a:spcBef>
        <a:buNone/>
        <a:defRPr sz="2645" b="0" i="0" kern="1200" spc="0" baseline="0">
          <a:solidFill>
            <a:schemeClr val="tx1"/>
          </a:solidFill>
          <a:latin typeface="+mj-lt"/>
          <a:ea typeface="+mj-ea"/>
          <a:cs typeface="Biome" panose="020B0503030204020804" pitchFamily="34" charset="0"/>
        </a:defRPr>
      </a:lvl1pPr>
    </p:titleStyle>
    <p:bodyStyle>
      <a:lvl1pPr marL="0" indent="0" algn="l" defTabSz="863925" rtl="0" eaLnBrk="1" latinLnBrk="0" hangingPunct="1">
        <a:lnSpc>
          <a:spcPct val="120000"/>
        </a:lnSpc>
        <a:spcBef>
          <a:spcPts val="945"/>
        </a:spcBef>
        <a:buFont typeface="Arial" panose="020B0604020202020204" pitchFamily="34" charset="0"/>
        <a:buNone/>
        <a:defRPr sz="1323" b="0" i="0" kern="1200">
          <a:solidFill>
            <a:schemeClr val="tx1"/>
          </a:solidFill>
          <a:latin typeface="+mn-lt"/>
          <a:ea typeface="+mn-ea"/>
          <a:cs typeface="Segoe UI" panose="020B0502040204020203" pitchFamily="34" charset="0"/>
        </a:defRPr>
      </a:lvl1pPr>
      <a:lvl2pPr marL="215981" indent="0" algn="l" defTabSz="863925" rtl="0" eaLnBrk="1" latinLnBrk="0" hangingPunct="1">
        <a:lnSpc>
          <a:spcPct val="120000"/>
        </a:lnSpc>
        <a:spcBef>
          <a:spcPts val="472"/>
        </a:spcBef>
        <a:buFont typeface="Arial" panose="020B0604020202020204" pitchFamily="34" charset="0"/>
        <a:buNone/>
        <a:defRPr sz="1323" b="0" i="0" kern="1200">
          <a:solidFill>
            <a:schemeClr val="tx1"/>
          </a:solidFill>
          <a:latin typeface="+mn-lt"/>
          <a:ea typeface="+mn-ea"/>
          <a:cs typeface="Segoe UI" panose="020B0502040204020203" pitchFamily="34" charset="0"/>
        </a:defRPr>
      </a:lvl2pPr>
      <a:lvl3pPr marL="431963" indent="0" algn="l" defTabSz="863925" rtl="0" eaLnBrk="1" latinLnBrk="0" hangingPunct="1">
        <a:lnSpc>
          <a:spcPct val="120000"/>
        </a:lnSpc>
        <a:spcBef>
          <a:spcPts val="472"/>
        </a:spcBef>
        <a:buFont typeface="Arial" panose="020B0604020202020204" pitchFamily="34" charset="0"/>
        <a:buNone/>
        <a:defRPr sz="1323" b="0" i="0" kern="1200">
          <a:solidFill>
            <a:schemeClr val="tx1"/>
          </a:solidFill>
          <a:latin typeface="+mn-lt"/>
          <a:ea typeface="+mn-ea"/>
          <a:cs typeface="Segoe UI" panose="020B0502040204020203" pitchFamily="34" charset="0"/>
        </a:defRPr>
      </a:lvl3pPr>
      <a:lvl4pPr marL="647944" indent="0" algn="l" defTabSz="863925" rtl="0" eaLnBrk="1" latinLnBrk="0" hangingPunct="1">
        <a:lnSpc>
          <a:spcPct val="120000"/>
        </a:lnSpc>
        <a:spcBef>
          <a:spcPts val="472"/>
        </a:spcBef>
        <a:buFont typeface="Arial" panose="020B0604020202020204" pitchFamily="34" charset="0"/>
        <a:buNone/>
        <a:defRPr sz="1323" b="0" i="0" kern="1200">
          <a:solidFill>
            <a:schemeClr val="tx1"/>
          </a:solidFill>
          <a:latin typeface="+mn-lt"/>
          <a:ea typeface="+mn-ea"/>
          <a:cs typeface="Segoe UI" panose="020B0502040204020203" pitchFamily="34" charset="0"/>
        </a:defRPr>
      </a:lvl4pPr>
      <a:lvl5pPr marL="863925" indent="0" algn="l" defTabSz="863925" rtl="0" eaLnBrk="1" latinLnBrk="0" hangingPunct="1">
        <a:lnSpc>
          <a:spcPct val="120000"/>
        </a:lnSpc>
        <a:spcBef>
          <a:spcPts val="472"/>
        </a:spcBef>
        <a:buFont typeface="Arial" panose="020B0604020202020204" pitchFamily="34" charset="0"/>
        <a:buNone/>
        <a:defRPr sz="1323" b="0" i="0" kern="1200">
          <a:solidFill>
            <a:schemeClr val="tx1"/>
          </a:solidFill>
          <a:latin typeface="+mn-lt"/>
          <a:ea typeface="+mn-ea"/>
          <a:cs typeface="Segoe UI" panose="020B0502040204020203" pitchFamily="34" charset="0"/>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p15:clr>
            <a:srgbClr val="F26B43"/>
          </p15:clr>
        </p15:guide>
        <p15:guide id="24" pos="240">
          <p15:clr>
            <a:srgbClr val="F26B43"/>
          </p15:clr>
        </p15:guide>
        <p15:guide id="25" pos="7296">
          <p15:clr>
            <a:srgbClr val="F26B43"/>
          </p15:clr>
        </p15:guide>
        <p15:guide id="26" pos="3840">
          <p15:clr>
            <a:srgbClr val="F26B43"/>
          </p15:clr>
        </p15:guide>
        <p15:guide id="27" orient="horz" pos="432">
          <p15:clr>
            <a:srgbClr val="F26B43"/>
          </p15:clr>
        </p15:guide>
        <p15:guide id="28" orient="horz" pos="3888">
          <p15:clr>
            <a:srgbClr val="F26B43"/>
          </p15:clr>
        </p15:guide>
        <p15:guide id="29" pos="96">
          <p15:clr>
            <a:srgbClr val="F26B43"/>
          </p15:clr>
        </p15:guide>
        <p15:guide id="30" pos="7584">
          <p15:clr>
            <a:srgbClr val="F26B43"/>
          </p15:clr>
        </p15:guide>
        <p15:guide id="31" orient="horz" pos="96">
          <p15:clr>
            <a:srgbClr val="F26B43"/>
          </p15:clr>
        </p15:guide>
        <p15:guide id="32" orient="horz" pos="4224">
          <p15:clr>
            <a:srgbClr val="F26B43"/>
          </p15:clr>
        </p15:guide>
        <p15:guide id="33" pos="384">
          <p15:clr>
            <a:srgbClr val="F26B43"/>
          </p15:clr>
        </p15:guide>
        <p15:guide id="34" pos="74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0.xml.rels><?xml version="1.0" encoding="UTF-8" standalone="yes"?>
<Relationships xmlns="http://schemas.openxmlformats.org/package/2006/relationships"><Relationship Id="rId3" Type="http://schemas.openxmlformats.org/officeDocument/2006/relationships/hyperlink" Target="https://www.lm.gov.lv/lv/ieteikumi-un-celvezi"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vugd.gov.lv/lv/vadlinijas-rekomendacijas-par-minimalajam-prasibam-iii-kategorijas-patvertnes-ierikosana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hyperlink" Target="mailto:Inese.Vilcane@lm.gov.lv" TargetMode="External"/><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7227-63DE-4143-8CEF-09D2E281263F}"/>
              </a:ext>
            </a:extLst>
          </p:cNvPr>
          <p:cNvSpPr>
            <a:spLocks noGrp="1"/>
          </p:cNvSpPr>
          <p:nvPr>
            <p:ph type="title"/>
          </p:nvPr>
        </p:nvSpPr>
        <p:spPr>
          <a:xfrm>
            <a:off x="4363577" y="1870074"/>
            <a:ext cx="7054850" cy="1081973"/>
          </a:xfrm>
        </p:spPr>
        <p:txBody>
          <a:bodyPr>
            <a:normAutofit fontScale="90000"/>
          </a:bodyPr>
          <a:lstStyle/>
          <a:p>
            <a:pPr algn="ctr" defTabSz="725492">
              <a:lnSpc>
                <a:spcPct val="100000"/>
              </a:lnSpc>
              <a:spcBef>
                <a:spcPts val="0"/>
              </a:spcBef>
              <a:defRPr/>
            </a:pPr>
            <a:r>
              <a:rPr lang="lv-LV" sz="4000" b="1" dirty="0">
                <a:solidFill>
                  <a:srgbClr val="000000"/>
                </a:solidFill>
                <a:latin typeface="+mn-lt"/>
              </a:rPr>
              <a:t>PATVERTŅU PIEKĻŪSTAMĪBA</a:t>
            </a:r>
            <a:br>
              <a:rPr lang="lv-LV" sz="2200" b="1" dirty="0">
                <a:solidFill>
                  <a:srgbClr val="000000"/>
                </a:solidFill>
                <a:latin typeface="+mn-lt"/>
              </a:rPr>
            </a:br>
            <a:br>
              <a:rPr lang="lv-LV" sz="2200" b="1" dirty="0">
                <a:solidFill>
                  <a:srgbClr val="000000"/>
                </a:solidFill>
                <a:latin typeface="+mn-lt"/>
              </a:rPr>
            </a:br>
            <a:r>
              <a:rPr lang="lv-LV" sz="3600" b="1" dirty="0">
                <a:solidFill>
                  <a:srgbClr val="000000"/>
                </a:solidFill>
                <a:latin typeface="+mn-lt"/>
              </a:rPr>
              <a:t>Vadlīnijas</a:t>
            </a:r>
          </a:p>
        </p:txBody>
      </p:sp>
      <p:sp>
        <p:nvSpPr>
          <p:cNvPr id="4" name="Text Placeholder 3">
            <a:extLst>
              <a:ext uri="{FF2B5EF4-FFF2-40B4-BE49-F238E27FC236}">
                <a16:creationId xmlns:a16="http://schemas.microsoft.com/office/drawing/2014/main" id="{D4CEC125-D8FE-4AEF-8712-13193670A542}"/>
              </a:ext>
            </a:extLst>
          </p:cNvPr>
          <p:cNvSpPr>
            <a:spLocks noGrp="1"/>
          </p:cNvSpPr>
          <p:nvPr>
            <p:ph type="body" sz="half" idx="2"/>
          </p:nvPr>
        </p:nvSpPr>
        <p:spPr>
          <a:xfrm>
            <a:off x="4806196" y="4124212"/>
            <a:ext cx="5904901" cy="1759104"/>
          </a:xfrm>
        </p:spPr>
        <p:txBody>
          <a:bodyPr>
            <a:normAutofit/>
          </a:bodyPr>
          <a:lstStyle/>
          <a:p>
            <a:pPr defTabSz="744385" eaLnBrk="0" fontAlgn="base" hangingPunct="0">
              <a:lnSpc>
                <a:spcPct val="100000"/>
              </a:lnSpc>
              <a:spcBef>
                <a:spcPct val="0"/>
              </a:spcBef>
              <a:spcAft>
                <a:spcPct val="0"/>
              </a:spcAft>
            </a:pPr>
            <a:r>
              <a:rPr lang="lv-LV" sz="1799" b="1" dirty="0">
                <a:solidFill>
                  <a:srgbClr val="000000"/>
                </a:solidFill>
                <a:ea typeface="Verdana" panose="020B0604030504040204" pitchFamily="34" charset="0"/>
                <a:cs typeface="Arial" panose="020B0604020202020204" pitchFamily="34" charset="0"/>
              </a:rPr>
              <a:t>Inese Vilcāne</a:t>
            </a:r>
          </a:p>
          <a:p>
            <a:pPr defTabSz="744385" eaLnBrk="0" fontAlgn="base" hangingPunct="0">
              <a:lnSpc>
                <a:spcPct val="100000"/>
              </a:lnSpc>
              <a:spcBef>
                <a:spcPct val="0"/>
              </a:spcBef>
              <a:spcAft>
                <a:spcPct val="0"/>
              </a:spcAft>
            </a:pPr>
            <a:r>
              <a:rPr lang="lv-LV" sz="1799" b="1" dirty="0">
                <a:solidFill>
                  <a:srgbClr val="000000"/>
                </a:solidFill>
                <a:ea typeface="Verdana" panose="020B0604030504040204" pitchFamily="34" charset="0"/>
                <a:cs typeface="Arial" panose="020B0604020202020204" pitchFamily="34" charset="0"/>
              </a:rPr>
              <a:t>Labklājības ministrijas Sociālās politikas</a:t>
            </a:r>
            <a:r>
              <a:rPr lang="en-GB" sz="1799" b="1" dirty="0">
                <a:solidFill>
                  <a:srgbClr val="000000"/>
                </a:solidFill>
                <a:ea typeface="Verdana" panose="020B0604030504040204" pitchFamily="34" charset="0"/>
                <a:cs typeface="Arial" panose="020B0604020202020204" pitchFamily="34" charset="0"/>
              </a:rPr>
              <a:t> plānošanas un </a:t>
            </a:r>
            <a:r>
              <a:rPr lang="lv-LV" sz="1799" b="1" dirty="0">
                <a:solidFill>
                  <a:srgbClr val="000000"/>
                </a:solidFill>
                <a:ea typeface="Verdana" panose="020B0604030504040204" pitchFamily="34" charset="0"/>
                <a:cs typeface="Arial" panose="020B0604020202020204" pitchFamily="34" charset="0"/>
              </a:rPr>
              <a:t> attīstības departaments</a:t>
            </a:r>
          </a:p>
          <a:p>
            <a:pPr defTabSz="744385" eaLnBrk="0" fontAlgn="base" hangingPunct="0">
              <a:lnSpc>
                <a:spcPct val="100000"/>
              </a:lnSpc>
              <a:spcBef>
                <a:spcPct val="0"/>
              </a:spcBef>
              <a:spcAft>
                <a:spcPct val="0"/>
              </a:spcAft>
            </a:pPr>
            <a:endParaRPr lang="lv-LV" sz="1799" b="1" dirty="0">
              <a:solidFill>
                <a:srgbClr val="000000"/>
              </a:solidFill>
              <a:ea typeface="Verdana" panose="020B0604030504040204" pitchFamily="34" charset="0"/>
              <a:cs typeface="Arial" panose="020B0604020202020204" pitchFamily="34" charset="0"/>
            </a:endParaRPr>
          </a:p>
          <a:p>
            <a:pPr defTabSz="744385" eaLnBrk="0" fontAlgn="base" hangingPunct="0">
              <a:lnSpc>
                <a:spcPct val="100000"/>
              </a:lnSpc>
              <a:spcBef>
                <a:spcPct val="0"/>
              </a:spcBef>
              <a:spcAft>
                <a:spcPct val="0"/>
              </a:spcAft>
            </a:pPr>
            <a:r>
              <a:rPr lang="lv-LV" sz="1799" b="1" dirty="0">
                <a:solidFill>
                  <a:srgbClr val="000000"/>
                </a:solidFill>
                <a:ea typeface="Verdana" panose="020B0604030504040204" pitchFamily="34" charset="0"/>
                <a:cs typeface="Arial" panose="020B0604020202020204" pitchFamily="34" charset="0"/>
              </a:rPr>
              <a:t>03/03/2026</a:t>
            </a:r>
          </a:p>
          <a:p>
            <a:endParaRPr lang="lv-LV" dirty="0"/>
          </a:p>
        </p:txBody>
      </p:sp>
      <p:pic>
        <p:nvPicPr>
          <p:cNvPr id="14" name="Picture 13" descr="ES fondu un Nacionālais attīstības plāns logo">
            <a:extLst>
              <a:ext uri="{FF2B5EF4-FFF2-40B4-BE49-F238E27FC236}">
                <a16:creationId xmlns:a16="http://schemas.microsoft.com/office/drawing/2014/main" id="{0A763863-7FAF-41EA-AFC8-29F29757CC15}"/>
              </a:ext>
            </a:extLst>
          </p:cNvPr>
          <p:cNvPicPr>
            <a:picLocks noChangeAspect="1"/>
          </p:cNvPicPr>
          <p:nvPr/>
        </p:nvPicPr>
        <p:blipFill>
          <a:blip r:embed="rId3"/>
          <a:stretch>
            <a:fillRect/>
          </a:stretch>
        </p:blipFill>
        <p:spPr>
          <a:xfrm>
            <a:off x="8133953" y="5418989"/>
            <a:ext cx="2110989" cy="1047249"/>
          </a:xfrm>
          <a:prstGeom prst="rect">
            <a:avLst/>
          </a:prstGeom>
        </p:spPr>
      </p:pic>
      <p:pic>
        <p:nvPicPr>
          <p:cNvPr id="6" name="Picture 7" descr="Labklājības ministrijas logo">
            <a:extLst>
              <a:ext uri="{FF2B5EF4-FFF2-40B4-BE49-F238E27FC236}">
                <a16:creationId xmlns:a16="http://schemas.microsoft.com/office/drawing/2014/main" id="{8CF8DA31-2FAF-45CF-A58A-5037DD743443}"/>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0244942" y="5509489"/>
            <a:ext cx="932310" cy="775326"/>
          </a:xfrm>
          <a:prstGeom prst="rect">
            <a:avLst/>
          </a:prstGeom>
          <a:noFill/>
        </p:spPr>
      </p:pic>
      <p:sp>
        <p:nvSpPr>
          <p:cNvPr id="3" name="Slide Number Placeholder 2">
            <a:extLst>
              <a:ext uri="{FF2B5EF4-FFF2-40B4-BE49-F238E27FC236}">
                <a16:creationId xmlns:a16="http://schemas.microsoft.com/office/drawing/2014/main" id="{99FF8F0E-3868-4E63-BBB6-AE929D0187BF}"/>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a:t>
            </a:fld>
            <a:endParaRPr lang="lv-LV" kern="1200">
              <a:solidFill>
                <a:prstClr val="black">
                  <a:tint val="75000"/>
                </a:prstClr>
              </a:solidFill>
              <a:latin typeface="Calibri" panose="020F0502020204030204"/>
              <a:ea typeface="+mn-ea"/>
              <a:cs typeface="+mn-cs"/>
            </a:endParaRPr>
          </a:p>
        </p:txBody>
      </p:sp>
      <p:pic>
        <p:nvPicPr>
          <p:cNvPr id="7" name="Attēls 6" descr="Attēls, kurā ir ratiņkrēsls, smagas metāla durvis.&#10;&#10;">
            <a:extLst>
              <a:ext uri="{FF2B5EF4-FFF2-40B4-BE49-F238E27FC236}">
                <a16:creationId xmlns:a16="http://schemas.microsoft.com/office/drawing/2014/main" id="{3B2F3AC6-2D9B-4AA8-85D4-CFE492FA51FD}"/>
              </a:ext>
            </a:extLst>
          </p:cNvPr>
          <p:cNvPicPr>
            <a:picLocks noChangeAspect="1"/>
          </p:cNvPicPr>
          <p:nvPr/>
        </p:nvPicPr>
        <p:blipFill rotWithShape="1">
          <a:blip r:embed="rId5"/>
          <a:srcRect b="10799"/>
          <a:stretch/>
        </p:blipFill>
        <p:spPr>
          <a:xfrm>
            <a:off x="120650" y="843721"/>
            <a:ext cx="4118467" cy="5510563"/>
          </a:xfrm>
          <a:prstGeom prst="rect">
            <a:avLst/>
          </a:prstGeom>
        </p:spPr>
      </p:pic>
      <p:pic>
        <p:nvPicPr>
          <p:cNvPr id="8" name="Attēls 7">
            <a:extLst>
              <a:ext uri="{FF2B5EF4-FFF2-40B4-BE49-F238E27FC236}">
                <a16:creationId xmlns:a16="http://schemas.microsoft.com/office/drawing/2014/main" id="{BC705F9E-1A90-49A0-B088-DBDF691AE5F4}"/>
              </a:ext>
            </a:extLst>
          </p:cNvPr>
          <p:cNvPicPr/>
          <p:nvPr/>
        </p:nvPicPr>
        <p:blipFill rotWithShape="1">
          <a:blip r:embed="rId6" cstate="print">
            <a:extLst>
              <a:ext uri="{28A0092B-C50C-407E-A947-70E740481C1C}">
                <a14:useLocalDpi xmlns:a14="http://schemas.microsoft.com/office/drawing/2010/main" val="0"/>
              </a:ext>
            </a:extLst>
          </a:blip>
          <a:srcRect l="30847" t="36611" r="45118" b="49999"/>
          <a:stretch/>
        </p:blipFill>
        <p:spPr bwMode="auto">
          <a:xfrm>
            <a:off x="0" y="0"/>
            <a:ext cx="4462780" cy="1562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4748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0515F6D-6DDD-4C27-B8C7-119D6B427423}"/>
              </a:ext>
            </a:extLst>
          </p:cNvPr>
          <p:cNvSpPr>
            <a:spLocks noGrp="1"/>
          </p:cNvSpPr>
          <p:nvPr>
            <p:ph type="ctrTitle"/>
          </p:nvPr>
        </p:nvSpPr>
        <p:spPr>
          <a:xfrm>
            <a:off x="120651" y="795524"/>
            <a:ext cx="11398249" cy="2257166"/>
          </a:xfrm>
        </p:spPr>
        <p:txBody>
          <a:bodyPr>
            <a:normAutofit/>
          </a:bodyPr>
          <a:lstStyle/>
          <a:p>
            <a:pPr>
              <a:spcAft>
                <a:spcPts val="600"/>
              </a:spcAft>
            </a:pPr>
            <a:r>
              <a:rPr lang="lv-LV" sz="3200" b="1" kern="1800" dirty="0">
                <a:effectLst/>
                <a:latin typeface="+mn-lt"/>
                <a:ea typeface="Times New Roman" panose="02020603050405020304" pitchFamily="18" charset="0"/>
                <a:cs typeface="Arial" panose="020B0604020202020204" pitchFamily="34" charset="0"/>
              </a:rPr>
              <a:t>Kontrolsaraksts ēku īpašniekiem / patvertņu </a:t>
            </a:r>
            <a:r>
              <a:rPr lang="lv-LV" sz="3200" b="1" kern="1800" dirty="0" err="1">
                <a:effectLst/>
                <a:latin typeface="+mn-lt"/>
                <a:ea typeface="Times New Roman" panose="02020603050405020304" pitchFamily="18" charset="0"/>
                <a:cs typeface="Arial" panose="020B0604020202020204" pitchFamily="34" charset="0"/>
              </a:rPr>
              <a:t>apsaimniekotājiem</a:t>
            </a:r>
            <a:br>
              <a:rPr lang="lv-LV" sz="3200" kern="100" dirty="0">
                <a:effectLst/>
                <a:latin typeface="+mn-lt"/>
                <a:ea typeface="Calibri" panose="020F0502020204030204" pitchFamily="34" charset="0"/>
                <a:cs typeface="Arial" panose="020B0604020202020204" pitchFamily="34" charset="0"/>
              </a:rPr>
            </a:br>
            <a:r>
              <a:rPr lang="lv-LV" sz="3200" b="1" kern="0" dirty="0">
                <a:effectLst/>
                <a:latin typeface="+mn-lt"/>
                <a:ea typeface="Times New Roman" panose="02020603050405020304" pitchFamily="18" charset="0"/>
                <a:cs typeface="Arial" panose="020B0604020202020204" pitchFamily="34" charset="0"/>
              </a:rPr>
              <a:t>“Piekļūstamības pārbaude esošajai patvertnei”</a:t>
            </a:r>
            <a:br>
              <a:rPr lang="lv-LV" sz="6600" kern="100" dirty="0">
                <a:effectLst/>
                <a:latin typeface="Times New Roman" panose="02020603050405020304" pitchFamily="18" charset="0"/>
                <a:ea typeface="Calibri" panose="020F0502020204030204" pitchFamily="34" charset="0"/>
                <a:cs typeface="Arial" panose="020B0604020202020204" pitchFamily="34" charset="0"/>
              </a:rPr>
            </a:br>
            <a:endParaRPr lang="lv-LV" dirty="0"/>
          </a:p>
        </p:txBody>
      </p:sp>
      <p:sp>
        <p:nvSpPr>
          <p:cNvPr id="3" name="Apakšvirsraksts 2">
            <a:extLst>
              <a:ext uri="{FF2B5EF4-FFF2-40B4-BE49-F238E27FC236}">
                <a16:creationId xmlns:a16="http://schemas.microsoft.com/office/drawing/2014/main" id="{70A44BBE-0DFF-4932-A512-B4180FE46898}"/>
              </a:ext>
            </a:extLst>
          </p:cNvPr>
          <p:cNvSpPr>
            <a:spLocks noGrp="1"/>
          </p:cNvSpPr>
          <p:nvPr>
            <p:ph type="subTitle" idx="1"/>
          </p:nvPr>
        </p:nvSpPr>
        <p:spPr>
          <a:xfrm>
            <a:off x="1439862" y="3406921"/>
            <a:ext cx="8639175" cy="1565308"/>
          </a:xfrm>
        </p:spPr>
        <p:txBody>
          <a:bodyPr>
            <a:normAutofit fontScale="85000" lnSpcReduction="20000"/>
          </a:bodyPr>
          <a:lstStyle/>
          <a:p>
            <a:r>
              <a:rPr lang="lv-LV" sz="2800" b="1" dirty="0"/>
              <a:t>Vadlīnijas tiks publicētas šeit:</a:t>
            </a:r>
          </a:p>
          <a:p>
            <a:r>
              <a:rPr lang="lv-LV" dirty="0">
                <a:hlinkClick r:id="rId3"/>
              </a:rPr>
              <a:t>https://www.lm.gov.lv/lv/ieteikumi-un-celvezi</a:t>
            </a:r>
            <a:r>
              <a:rPr lang="lv-LV" dirty="0"/>
              <a:t> </a:t>
            </a:r>
          </a:p>
          <a:p>
            <a:r>
              <a:rPr lang="lv-LV" dirty="0"/>
              <a:t>un</a:t>
            </a:r>
          </a:p>
          <a:p>
            <a:r>
              <a:rPr lang="lv-LV" dirty="0">
                <a:hlinkClick r:id="rId4"/>
              </a:rPr>
              <a:t>https://www.vugd.gov.lv/lv/vadlinijas-rekomendacijas-par-minimalajam-prasibam-iii-kategorijas-patvertnes-ierikosanai</a:t>
            </a:r>
            <a:r>
              <a:rPr lang="lv-LV" dirty="0"/>
              <a:t> </a:t>
            </a:r>
          </a:p>
        </p:txBody>
      </p:sp>
      <p:sp>
        <p:nvSpPr>
          <p:cNvPr id="4" name="Slaida numura vietturis 3">
            <a:extLst>
              <a:ext uri="{FF2B5EF4-FFF2-40B4-BE49-F238E27FC236}">
                <a16:creationId xmlns:a16="http://schemas.microsoft.com/office/drawing/2014/main" id="{63893AB5-48EE-4B14-9F0B-00E4950C73F9}"/>
              </a:ext>
            </a:extLst>
          </p:cNvPr>
          <p:cNvSpPr>
            <a:spLocks noGrp="1"/>
          </p:cNvSpPr>
          <p:nvPr>
            <p:ph type="sldNum" sz="quarter" idx="12"/>
          </p:nvPr>
        </p:nvSpPr>
        <p:spPr/>
        <p:txBody>
          <a:bodyPr/>
          <a:lstStyle/>
          <a:p>
            <a:fld id="{20160BDD-CFBA-4672-AA56-88CFF53ED92E}" type="slidenum">
              <a:rPr lang="lv-LV" smtClean="0"/>
              <a:t>10</a:t>
            </a:fld>
            <a:endParaRPr lang="lv-LV"/>
          </a:p>
        </p:txBody>
      </p:sp>
    </p:spTree>
    <p:extLst>
      <p:ext uri="{BB962C8B-B14F-4D97-AF65-F5344CB8AC3E}">
        <p14:creationId xmlns:p14="http://schemas.microsoft.com/office/powerpoint/2010/main" val="46276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27551-4267-49DF-84ED-5C5BA6F0D663}"/>
              </a:ext>
            </a:extLst>
          </p:cNvPr>
          <p:cNvSpPr>
            <a:spLocks noGrp="1"/>
          </p:cNvSpPr>
          <p:nvPr>
            <p:ph type="ctrTitle"/>
          </p:nvPr>
        </p:nvSpPr>
        <p:spPr>
          <a:xfrm>
            <a:off x="3406863" y="3444437"/>
            <a:ext cx="4587447" cy="528113"/>
          </a:xfrm>
        </p:spPr>
        <p:txBody>
          <a:bodyPr/>
          <a:lstStyle/>
          <a:p>
            <a:pPr defTabSz="913860">
              <a:defRPr/>
            </a:pPr>
            <a:r>
              <a:rPr lang="lv-LV" sz="3598" dirty="0">
                <a:solidFill>
                  <a:sysClr val="windowText" lastClr="000000"/>
                </a:solidFill>
                <a:latin typeface="Calibri"/>
              </a:rPr>
              <a:t>Paldies par uzmanību!</a:t>
            </a:r>
            <a:br>
              <a:rPr lang="lv-LV" sz="3598" dirty="0">
                <a:solidFill>
                  <a:sysClr val="windowText" lastClr="000000"/>
                </a:solidFill>
                <a:latin typeface="Calibri"/>
              </a:rPr>
            </a:br>
            <a:endParaRPr lang="lv-LV" dirty="0"/>
          </a:p>
        </p:txBody>
      </p:sp>
      <p:sp>
        <p:nvSpPr>
          <p:cNvPr id="4" name="Slide Number Placeholder 3">
            <a:extLst>
              <a:ext uri="{FF2B5EF4-FFF2-40B4-BE49-F238E27FC236}">
                <a16:creationId xmlns:a16="http://schemas.microsoft.com/office/drawing/2014/main" id="{09CD6B6B-7D39-4F4C-867F-E514FE7ACF61}"/>
              </a:ext>
            </a:extLst>
          </p:cNvPr>
          <p:cNvSpPr>
            <a:spLocks noGrp="1"/>
          </p:cNvSpPr>
          <p:nvPr>
            <p:ph type="sldNum" sz="quarter" idx="7"/>
          </p:nvPr>
        </p:nvSpPr>
        <p:spPr>
          <a:xfrm>
            <a:off x="10528832" y="5720982"/>
            <a:ext cx="197381" cy="522964"/>
          </a:xfrm>
        </p:spPr>
        <p:txBody>
          <a:bodyPr/>
          <a:lstStyle/>
          <a:p>
            <a:pPr marL="38077" algn="l" defTabSz="863925" rtl="0">
              <a:spcBef>
                <a:spcPts val="180"/>
              </a:spcBef>
            </a:pPr>
            <a:fld id="{81D60167-4931-47E6-BA6A-407CBD079E47}" type="slidenum">
              <a:rPr lang="lv-LV" kern="1200" spc="-5">
                <a:solidFill>
                  <a:prstClr val="white"/>
                </a:solidFill>
                <a:ea typeface="+mn-ea"/>
              </a:rPr>
              <a:pPr marL="38077" algn="l" defTabSz="863925" rtl="0">
                <a:spcBef>
                  <a:spcPts val="180"/>
                </a:spcBef>
              </a:pPr>
              <a:t>11</a:t>
            </a:fld>
            <a:endParaRPr lang="lv-LV" kern="1200" spc="-5" dirty="0">
              <a:solidFill>
                <a:prstClr val="white"/>
              </a:solidFill>
              <a:ea typeface="+mn-ea"/>
            </a:endParaRPr>
          </a:p>
        </p:txBody>
      </p:sp>
      <p:pic>
        <p:nvPicPr>
          <p:cNvPr id="8" name="Grafika 17" descr="Email outline">
            <a:extLst>
              <a:ext uri="{FF2B5EF4-FFF2-40B4-BE49-F238E27FC236}">
                <a16:creationId xmlns:a16="http://schemas.microsoft.com/office/drawing/2014/main" id="{1E682992-F662-4FB5-8BB4-2CB8D1F7E9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59050" y="4622398"/>
            <a:ext cx="847813" cy="847813"/>
          </a:xfrm>
          <a:prstGeom prst="rect">
            <a:avLst/>
          </a:prstGeom>
        </p:spPr>
      </p:pic>
      <p:sp>
        <p:nvSpPr>
          <p:cNvPr id="11" name="Rectangle 10">
            <a:extLst>
              <a:ext uri="{FF2B5EF4-FFF2-40B4-BE49-F238E27FC236}">
                <a16:creationId xmlns:a16="http://schemas.microsoft.com/office/drawing/2014/main" id="{A4B9E342-4459-4AA4-84B8-448078AC5359}"/>
              </a:ext>
            </a:extLst>
          </p:cNvPr>
          <p:cNvSpPr/>
          <p:nvPr/>
        </p:nvSpPr>
        <p:spPr>
          <a:xfrm>
            <a:off x="3778250" y="4604272"/>
            <a:ext cx="6481750" cy="707886"/>
          </a:xfrm>
          <a:prstGeom prst="rect">
            <a:avLst/>
          </a:prstGeom>
        </p:spPr>
        <p:txBody>
          <a:bodyPr wrap="square">
            <a:spAutoFit/>
          </a:bodyPr>
          <a:lstStyle/>
          <a:p>
            <a:pPr marL="161507" marR="0" lvl="0" indent="0" algn="l" defTabSz="863752" rtl="0" eaLnBrk="1" fontAlgn="auto" latinLnBrk="0" hangingPunct="1">
              <a:lnSpc>
                <a:spcPct val="100000"/>
              </a:lnSpc>
              <a:spcBef>
                <a:spcPts val="0"/>
              </a:spcBef>
              <a:spcAft>
                <a:spcPts val="0"/>
              </a:spcAft>
              <a:buClrTx/>
              <a:buSzTx/>
              <a:buFontTx/>
              <a:buNone/>
              <a:tabLst/>
              <a:defRPr/>
            </a:pPr>
            <a:r>
              <a:rPr lang="en-US" sz="2000" b="1" kern="1200" dirty="0">
                <a:solidFill>
                  <a:srgbClr val="000000"/>
                </a:solidFill>
                <a:latin typeface="Calibri"/>
                <a:ea typeface="Verdana" panose="020B0604030504040204" pitchFamily="34" charset="0"/>
                <a:cs typeface="Arial" panose="020B0604020202020204" pitchFamily="34" charset="0"/>
              </a:rPr>
              <a:t>Inese Vilcāne </a:t>
            </a:r>
            <a:r>
              <a:rPr lang="en-US" sz="2000" kern="1200" dirty="0">
                <a:solidFill>
                  <a:srgbClr val="000000"/>
                </a:solidFill>
                <a:latin typeface="Calibri"/>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Inese.Vilcane@lm.gov.lv</a:t>
            </a:r>
            <a:r>
              <a:rPr lang="en-US" sz="2000" kern="1200" dirty="0">
                <a:solidFill>
                  <a:srgbClr val="000000"/>
                </a:solidFill>
                <a:latin typeface="Calibri"/>
                <a:ea typeface="Verdana" panose="020B0604030504040204" pitchFamily="34" charset="0"/>
                <a:cs typeface="Arial" panose="020B0604020202020204" pitchFamily="34" charset="0"/>
              </a:rPr>
              <a:t> </a:t>
            </a:r>
          </a:p>
          <a:p>
            <a:pPr marL="161507" marR="0" lvl="0" indent="0" algn="l" defTabSz="863752" rtl="0" eaLnBrk="1" fontAlgn="auto" latinLnBrk="0" hangingPunct="1">
              <a:lnSpc>
                <a:spcPct val="100000"/>
              </a:lnSpc>
              <a:spcBef>
                <a:spcPts val="0"/>
              </a:spcBef>
              <a:spcAft>
                <a:spcPts val="0"/>
              </a:spcAft>
              <a:buClrTx/>
              <a:buSzTx/>
              <a:buFontTx/>
              <a:buNone/>
              <a:tabLst/>
              <a:defRPr/>
            </a:pPr>
            <a:r>
              <a:rPr lang="en-US" sz="2000" kern="1200" dirty="0">
                <a:solidFill>
                  <a:srgbClr val="000000"/>
                </a:solidFill>
                <a:latin typeface="Calibri"/>
                <a:ea typeface="Verdana" panose="020B0604030504040204" pitchFamily="34" charset="0"/>
                <a:cs typeface="Arial" panose="020B0604020202020204" pitchFamily="34" charset="0"/>
              </a:rPr>
              <a:t>Tel. 206 882 76</a:t>
            </a:r>
            <a:endParaRPr lang="lv-LV" sz="2000" kern="1200" dirty="0">
              <a:solidFill>
                <a:srgbClr val="000000"/>
              </a:solidFill>
              <a:latin typeface="Calibri"/>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F053F3B-BF48-485E-9300-B740564821B4}"/>
              </a:ext>
            </a:extLst>
          </p:cNvPr>
          <p:cNvSpPr/>
          <p:nvPr/>
        </p:nvSpPr>
        <p:spPr>
          <a:xfrm>
            <a:off x="10606382" y="5917609"/>
            <a:ext cx="332142" cy="266227"/>
          </a:xfrm>
          <a:prstGeom prst="rect">
            <a:avLst/>
          </a:prstGeom>
        </p:spPr>
        <p:txBody>
          <a:bodyPr wrap="none">
            <a:spAutoFit/>
          </a:bodyPr>
          <a:lstStyle/>
          <a:p>
            <a:r>
              <a:rPr lang="lv-LV" sz="1130" dirty="0">
                <a:latin typeface="+mn-lt"/>
              </a:rPr>
              <a:t>25</a:t>
            </a:r>
          </a:p>
        </p:txBody>
      </p:sp>
      <p:pic>
        <p:nvPicPr>
          <p:cNvPr id="9" name="Attēls 8" descr="Attēls, kurā ir redzami dažādi simboli, kas attēlo cilvēkus ar invaliditāti.&#10;">
            <a:extLst>
              <a:ext uri="{FF2B5EF4-FFF2-40B4-BE49-F238E27FC236}">
                <a16:creationId xmlns:a16="http://schemas.microsoft.com/office/drawing/2014/main" id="{1654E0E7-08D7-4165-9B7D-C061CDB26D31}"/>
              </a:ext>
            </a:extLst>
          </p:cNvPr>
          <p:cNvPicPr>
            <a:picLocks noChangeAspect="1"/>
          </p:cNvPicPr>
          <p:nvPr/>
        </p:nvPicPr>
        <p:blipFill>
          <a:blip r:embed="rId6"/>
          <a:stretch>
            <a:fillRect/>
          </a:stretch>
        </p:blipFill>
        <p:spPr>
          <a:xfrm>
            <a:off x="1764060" y="13014"/>
            <a:ext cx="7990779" cy="2794589"/>
          </a:xfrm>
          <a:prstGeom prst="rect">
            <a:avLst/>
          </a:prstGeom>
        </p:spPr>
      </p:pic>
    </p:spTree>
    <p:extLst>
      <p:ext uri="{BB962C8B-B14F-4D97-AF65-F5344CB8AC3E}">
        <p14:creationId xmlns:p14="http://schemas.microsoft.com/office/powerpoint/2010/main" val="67360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433BE4B-54B6-4445-BD95-FFB2983739E7}"/>
              </a:ext>
            </a:extLst>
          </p:cNvPr>
          <p:cNvSpPr>
            <a:spLocks noGrp="1"/>
          </p:cNvSpPr>
          <p:nvPr>
            <p:ph type="ctrTitle"/>
          </p:nvPr>
        </p:nvSpPr>
        <p:spPr>
          <a:xfrm>
            <a:off x="1111250" y="422275"/>
            <a:ext cx="2971801" cy="885226"/>
          </a:xfrm>
        </p:spPr>
        <p:txBody>
          <a:bodyPr>
            <a:normAutofit/>
          </a:bodyPr>
          <a:lstStyle/>
          <a:p>
            <a:r>
              <a:rPr lang="lv-LV" sz="3600" b="1" dirty="0">
                <a:latin typeface="+mn-lt"/>
              </a:rPr>
              <a:t>Saturs</a:t>
            </a:r>
          </a:p>
        </p:txBody>
      </p:sp>
      <p:sp>
        <p:nvSpPr>
          <p:cNvPr id="3" name="Apakšvirsraksts 2">
            <a:extLst>
              <a:ext uri="{FF2B5EF4-FFF2-40B4-BE49-F238E27FC236}">
                <a16:creationId xmlns:a16="http://schemas.microsoft.com/office/drawing/2014/main" id="{6E1DA853-E1F1-4A0F-A934-CA579790DC67}"/>
              </a:ext>
            </a:extLst>
          </p:cNvPr>
          <p:cNvSpPr>
            <a:spLocks noGrp="1"/>
          </p:cNvSpPr>
          <p:nvPr>
            <p:ph type="subTitle" idx="1"/>
          </p:nvPr>
        </p:nvSpPr>
        <p:spPr>
          <a:xfrm>
            <a:off x="273050" y="1793875"/>
            <a:ext cx="5562600" cy="3733800"/>
          </a:xfrm>
        </p:spPr>
        <p:txBody>
          <a:bodyPr>
            <a:normAutofit/>
          </a:bodyPr>
          <a:lstStyle/>
          <a:p>
            <a:pPr marL="342900" indent="-342900" algn="l">
              <a:buFont typeface="Wingdings" panose="05000000000000000000" pitchFamily="2" charset="2"/>
              <a:buChar char="§"/>
            </a:pPr>
            <a:r>
              <a:rPr lang="lv-LV" dirty="0"/>
              <a:t>Ievads un patvertņu </a:t>
            </a:r>
            <a:r>
              <a:rPr lang="lv-LV" dirty="0" err="1"/>
              <a:t>piekļūstamības</a:t>
            </a:r>
            <a:r>
              <a:rPr lang="lv-LV" dirty="0"/>
              <a:t> principi</a:t>
            </a:r>
          </a:p>
          <a:p>
            <a:pPr marL="342900" indent="-342900" algn="l">
              <a:buFont typeface="Wingdings" panose="05000000000000000000" pitchFamily="2" charset="2"/>
              <a:buChar char="§"/>
            </a:pPr>
            <a:r>
              <a:rPr lang="lv-LV" dirty="0"/>
              <a:t>III kategorijas patvertnes</a:t>
            </a:r>
          </a:p>
          <a:p>
            <a:pPr marL="342900" indent="-342900" algn="l">
              <a:buFont typeface="Wingdings" panose="05000000000000000000" pitchFamily="2" charset="2"/>
              <a:buChar char="§"/>
            </a:pPr>
            <a:r>
              <a:rPr lang="lv-LV" dirty="0"/>
              <a:t>Personu ar invaliditāti grupas un vajadzības</a:t>
            </a:r>
          </a:p>
          <a:p>
            <a:pPr marL="342900" indent="-342900" algn="l">
              <a:buFont typeface="Wingdings" panose="05000000000000000000" pitchFamily="2" charset="2"/>
              <a:buChar char="§"/>
            </a:pPr>
            <a:r>
              <a:rPr lang="lv-LV" dirty="0"/>
              <a:t>Ieejas/izejas prasības</a:t>
            </a:r>
          </a:p>
          <a:p>
            <a:pPr marL="342900" indent="-342900" algn="l">
              <a:buFont typeface="Wingdings" panose="05000000000000000000" pitchFamily="2" charset="2"/>
              <a:buChar char="§"/>
            </a:pPr>
            <a:r>
              <a:rPr lang="lv-LV" dirty="0"/>
              <a:t>Patstāvīga un asistēta iekļūšana</a:t>
            </a:r>
          </a:p>
          <a:p>
            <a:pPr marL="342900" indent="-342900" algn="l">
              <a:buFont typeface="Wingdings" panose="05000000000000000000" pitchFamily="2" charset="2"/>
              <a:buChar char="§"/>
            </a:pPr>
            <a:r>
              <a:rPr lang="lv-LV" dirty="0"/>
              <a:t>Sanitārtehniskās telpas</a:t>
            </a:r>
          </a:p>
          <a:p>
            <a:pPr marL="342900" indent="-342900" algn="l">
              <a:buFont typeface="Wingdings" panose="05000000000000000000" pitchFamily="2" charset="2"/>
              <a:buChar char="§"/>
            </a:pPr>
            <a:r>
              <a:rPr lang="lv-LV" dirty="0"/>
              <a:t>Vizuālā, audio un </a:t>
            </a:r>
            <a:r>
              <a:rPr lang="lv-LV" dirty="0" err="1"/>
              <a:t>taktilā</a:t>
            </a:r>
            <a:r>
              <a:rPr lang="lv-LV" dirty="0"/>
              <a:t> informācija</a:t>
            </a:r>
          </a:p>
          <a:p>
            <a:pPr marL="342900" indent="-342900" algn="l">
              <a:buFont typeface="Wingdings" panose="05000000000000000000" pitchFamily="2" charset="2"/>
              <a:buChar char="§"/>
            </a:pPr>
            <a:r>
              <a:rPr lang="lv-LV" dirty="0"/>
              <a:t>Kontrolsaraksts</a:t>
            </a:r>
          </a:p>
        </p:txBody>
      </p:sp>
      <p:sp>
        <p:nvSpPr>
          <p:cNvPr id="4" name="Slaida numura vietturis 3">
            <a:extLst>
              <a:ext uri="{FF2B5EF4-FFF2-40B4-BE49-F238E27FC236}">
                <a16:creationId xmlns:a16="http://schemas.microsoft.com/office/drawing/2014/main" id="{42514493-DADA-4482-BDEF-32138BD307FD}"/>
              </a:ext>
            </a:extLst>
          </p:cNvPr>
          <p:cNvSpPr>
            <a:spLocks noGrp="1"/>
          </p:cNvSpPr>
          <p:nvPr>
            <p:ph type="sldNum" sz="quarter" idx="12"/>
          </p:nvPr>
        </p:nvSpPr>
        <p:spPr/>
        <p:txBody>
          <a:bodyPr/>
          <a:lstStyle/>
          <a:p>
            <a:fld id="{20160BDD-CFBA-4672-AA56-88CFF53ED92E}" type="slidenum">
              <a:rPr lang="lv-LV" smtClean="0"/>
              <a:t>2</a:t>
            </a:fld>
            <a:endParaRPr lang="lv-LV"/>
          </a:p>
        </p:txBody>
      </p:sp>
      <p:pic>
        <p:nvPicPr>
          <p:cNvPr id="6" name="Picture 2" descr="zīmētā ilustrācijā redzams cilvēks ratiņkrēslā, kurš noskatās uz citiem skrienošiem cilvēkiem ">
            <a:extLst>
              <a:ext uri="{FF2B5EF4-FFF2-40B4-BE49-F238E27FC236}">
                <a16:creationId xmlns:a16="http://schemas.microsoft.com/office/drawing/2014/main" id="{9DF7F5B2-EC07-4193-A1A4-271EABD8E705}"/>
              </a:ext>
            </a:extLst>
          </p:cNvPr>
          <p:cNvPicPr>
            <a:picLocks noChangeAspect="1"/>
          </p:cNvPicPr>
          <p:nvPr/>
        </p:nvPicPr>
        <p:blipFill rotWithShape="1">
          <a:blip r:embed="rId2"/>
          <a:srcRect l="14692" r="4211"/>
          <a:stretch/>
        </p:blipFill>
        <p:spPr>
          <a:xfrm>
            <a:off x="6261100" y="0"/>
            <a:ext cx="5257800" cy="6483350"/>
          </a:xfrm>
          <a:prstGeom prst="rect">
            <a:avLst/>
          </a:prstGeom>
        </p:spPr>
      </p:pic>
    </p:spTree>
    <p:extLst>
      <p:ext uri="{BB962C8B-B14F-4D97-AF65-F5344CB8AC3E}">
        <p14:creationId xmlns:p14="http://schemas.microsoft.com/office/powerpoint/2010/main" val="1501118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6511D-62E4-3537-17A7-8AA8636D33C6}"/>
              </a:ext>
            </a:extLst>
          </p:cNvPr>
          <p:cNvSpPr>
            <a:spLocks noGrp="1"/>
          </p:cNvSpPr>
          <p:nvPr>
            <p:ph type="title"/>
          </p:nvPr>
        </p:nvSpPr>
        <p:spPr>
          <a:xfrm>
            <a:off x="2221706" y="485222"/>
            <a:ext cx="8763000" cy="441096"/>
          </a:xfrm>
        </p:spPr>
        <p:txBody>
          <a:bodyPr anchor="t">
            <a:normAutofit fontScale="90000"/>
          </a:bodyPr>
          <a:lstStyle/>
          <a:p>
            <a:pPr marL="342900" marR="0" lvl="0" indent="-342900" defTabSz="863925" rtl="0" eaLnBrk="1" fontAlgn="auto" latinLnBrk="0" hangingPunct="1">
              <a:lnSpc>
                <a:spcPct val="90000"/>
              </a:lnSpc>
              <a:spcBef>
                <a:spcPts val="945"/>
              </a:spcBef>
              <a:spcAft>
                <a:spcPts val="0"/>
              </a:spcAft>
              <a:tabLst/>
              <a:defRPr/>
            </a:pPr>
            <a:r>
              <a:rPr kumimoji="0" lang="lv-LV" sz="4000" b="1" i="0" u="none" strike="noStrike" kern="1200" cap="none" spc="0" normalizeH="0" baseline="0" noProof="0" dirty="0">
                <a:ln>
                  <a:noFill/>
                </a:ln>
                <a:solidFill>
                  <a:prstClr val="black"/>
                </a:solidFill>
                <a:effectLst/>
                <a:uLnTx/>
                <a:uFillTx/>
                <a:latin typeface="Calibri" panose="020F0502020204030204"/>
                <a:ea typeface="+mn-ea"/>
                <a:cs typeface="+mn-cs"/>
              </a:rPr>
              <a:t>Personu ar invaliditāti grupas un vajadzības</a:t>
            </a:r>
            <a:br>
              <a:rPr kumimoji="0" lang="lv-LV" sz="2268" b="0" i="0" u="none" strike="noStrike" kern="1200" cap="none" spc="0" normalizeH="0" baseline="0" noProof="0" dirty="0">
                <a:ln>
                  <a:noFill/>
                </a:ln>
                <a:solidFill>
                  <a:prstClr val="black"/>
                </a:solidFill>
                <a:effectLst/>
                <a:uLnTx/>
                <a:uFillTx/>
                <a:latin typeface="Calibri" panose="020F0502020204030204"/>
                <a:ea typeface="+mn-ea"/>
                <a:cs typeface="+mn-cs"/>
              </a:rPr>
            </a:b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7274BC18-ADEE-51A3-46C8-FE5A387A7511}"/>
              </a:ext>
            </a:extLst>
          </p:cNvPr>
          <p:cNvSpPr>
            <a:spLocks noGrp="1"/>
          </p:cNvSpPr>
          <p:nvPr>
            <p:ph sz="quarter" idx="14"/>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281289" y="1376448"/>
            <a:ext cx="10956322" cy="4621680"/>
          </a:xfrm>
        </p:spPr>
        <p:txBody>
          <a:bodyPr>
            <a:noAutofit/>
          </a:bodyPr>
          <a:lstStyle/>
          <a:p>
            <a:pPr>
              <a:spcBef>
                <a:spcPts val="2362"/>
              </a:spcBef>
            </a:pPr>
            <a:r>
              <a:rPr lang="lv-LV"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Kustību traucējumi</a:t>
            </a:r>
          </a:p>
          <a:p>
            <a:pPr marL="0" lvl="1"/>
            <a:r>
              <a:rPr sz="2000" dirty="0" err="1">
                <a:latin typeface="Calibri" panose="020F0502020204030204" pitchFamily="34" charset="0"/>
                <a:ea typeface="Calibri" panose="020F0502020204030204" pitchFamily="34" charset="0"/>
                <a:cs typeface="Calibri" panose="020F0502020204030204" pitchFamily="34" charset="0"/>
              </a:rPr>
              <a:t>plata</a:t>
            </a:r>
            <a:r>
              <a:rPr lang="lv-LV" sz="2000" dirty="0">
                <a:latin typeface="Calibri" panose="020F0502020204030204" pitchFamily="34" charset="0"/>
                <a:ea typeface="Calibri" panose="020F0502020204030204" pitchFamily="34" charset="0"/>
                <a:cs typeface="Calibri" panose="020F0502020204030204" pitchFamily="34" charset="0"/>
              </a:rPr>
              <a:t>s</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durvis</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pandusi</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pacēlāji</a:t>
            </a:r>
            <a:r>
              <a:rPr sz="2000" dirty="0">
                <a:latin typeface="Calibri" panose="020F0502020204030204" pitchFamily="34" charset="0"/>
                <a:ea typeface="Calibri" panose="020F0502020204030204" pitchFamily="34" charset="0"/>
                <a:cs typeface="Calibri" panose="020F0502020204030204" pitchFamily="34" charset="0"/>
              </a:rPr>
              <a:t> un </a:t>
            </a:r>
            <a:r>
              <a:rPr sz="2000" dirty="0" err="1">
                <a:latin typeface="Calibri" panose="020F0502020204030204" pitchFamily="34" charset="0"/>
                <a:ea typeface="Calibri" panose="020F0502020204030204" pitchFamily="34" charset="0"/>
                <a:cs typeface="Calibri" panose="020F0502020204030204" pitchFamily="34" charset="0"/>
              </a:rPr>
              <a:t>margas</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lai</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nodrošinātu</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patstāvīgu</a:t>
            </a:r>
            <a:r>
              <a:rPr sz="2000" dirty="0">
                <a:latin typeface="Calibri" panose="020F0502020204030204" pitchFamily="34" charset="0"/>
                <a:ea typeface="Calibri" panose="020F0502020204030204" pitchFamily="34" charset="0"/>
                <a:cs typeface="Calibri" panose="020F0502020204030204" pitchFamily="34" charset="0"/>
              </a:rPr>
              <a:t> </a:t>
            </a:r>
            <a:r>
              <a:rPr sz="2000" dirty="0" err="1">
                <a:latin typeface="Calibri" panose="020F0502020204030204" pitchFamily="34" charset="0"/>
                <a:ea typeface="Calibri" panose="020F0502020204030204" pitchFamily="34" charset="0"/>
                <a:cs typeface="Calibri" panose="020F0502020204030204" pitchFamily="34" charset="0"/>
              </a:rPr>
              <a:t>piekļuvi</a:t>
            </a:r>
            <a:r>
              <a:rPr sz="2000" dirty="0">
                <a:latin typeface="Calibri" panose="020F0502020204030204" pitchFamily="34" charset="0"/>
                <a:ea typeface="Calibri" panose="020F0502020204030204" pitchFamily="34" charset="0"/>
                <a:cs typeface="Calibri" panose="020F0502020204030204" pitchFamily="34" charset="0"/>
              </a:rPr>
              <a:t>.</a:t>
            </a:r>
            <a:r>
              <a:rPr lang="lv-LV" sz="2000" dirty="0">
                <a:latin typeface="Calibri" panose="020F0502020204030204" pitchFamily="34" charset="0"/>
                <a:ea typeface="Calibri" panose="020F0502020204030204" pitchFamily="34" charset="0"/>
                <a:cs typeface="Calibri" panose="020F0502020204030204" pitchFamily="34" charset="0"/>
              </a:rPr>
              <a:t> Asistētai piekļuvei nepieciešami palīglīdzekļi – evakuācijas krēsls, palags vai matracis.</a:t>
            </a:r>
            <a:endParaRPr lang="en-US" sz="2000" dirty="0">
              <a:latin typeface="Calibri" panose="020F0502020204030204" pitchFamily="34" charset="0"/>
              <a:ea typeface="Calibri" panose="020F0502020204030204" pitchFamily="34" charset="0"/>
              <a:cs typeface="Calibri" panose="020F0502020204030204" pitchFamily="34" charset="0"/>
            </a:endParaRPr>
          </a:p>
          <a:p>
            <a:pPr>
              <a:spcBef>
                <a:spcPts val="2362"/>
              </a:spcBef>
            </a:pPr>
            <a:r>
              <a:rPr lang="lv-LV"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Redzes traucējumi</a:t>
            </a:r>
          </a:p>
          <a:p>
            <a:pPr marL="0" lvl="1"/>
            <a:r>
              <a:rPr lang="lv-LV" sz="2000" dirty="0">
                <a:latin typeface="Calibri" panose="020F0502020204030204" pitchFamily="34" charset="0"/>
                <a:ea typeface="Calibri" panose="020F0502020204030204" pitchFamily="34" charset="0"/>
                <a:cs typeface="Calibri" panose="020F0502020204030204" pitchFamily="34" charset="0"/>
              </a:rPr>
              <a:t>svarīgas </a:t>
            </a:r>
            <a:r>
              <a:rPr lang="lv-LV" sz="2000" dirty="0" err="1">
                <a:latin typeface="Calibri" panose="020F0502020204030204" pitchFamily="34" charset="0"/>
                <a:ea typeface="Calibri" panose="020F0502020204030204" pitchFamily="34" charset="0"/>
                <a:cs typeface="Calibri" panose="020F0502020204030204" pitchFamily="34" charset="0"/>
              </a:rPr>
              <a:t>taktilās</a:t>
            </a:r>
            <a:r>
              <a:rPr lang="lv-LV" sz="2000" dirty="0">
                <a:latin typeface="Calibri" panose="020F0502020204030204" pitchFamily="34" charset="0"/>
                <a:ea typeface="Calibri" panose="020F0502020204030204" pitchFamily="34" charset="0"/>
                <a:cs typeface="Calibri" panose="020F0502020204030204" pitchFamily="34" charset="0"/>
              </a:rPr>
              <a:t> </a:t>
            </a:r>
            <a:r>
              <a:rPr lang="lv-LV" sz="2000" dirty="0" err="1">
                <a:latin typeface="Calibri" panose="020F0502020204030204" pitchFamily="34" charset="0"/>
                <a:ea typeface="Calibri" panose="020F0502020204030204" pitchFamily="34" charset="0"/>
                <a:cs typeface="Calibri" panose="020F0502020204030204" pitchFamily="34" charset="0"/>
              </a:rPr>
              <a:t>vadulas</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err="1">
                <a:latin typeface="Calibri" panose="020F0502020204030204" pitchFamily="34" charset="0"/>
                <a:ea typeface="Calibri" panose="020F0502020204030204" pitchFamily="34" charset="0"/>
                <a:cs typeface="Calibri" panose="020F0502020204030204" pitchFamily="34" charset="0"/>
              </a:rPr>
              <a:t>kontrastmarķējumi</a:t>
            </a:r>
            <a:r>
              <a:rPr sz="2000" dirty="0">
                <a:latin typeface="Calibri" panose="020F0502020204030204" pitchFamily="34" charset="0"/>
                <a:ea typeface="Calibri" panose="020F0502020204030204" pitchFamily="34" charset="0"/>
                <a:cs typeface="Calibri" panose="020F0502020204030204" pitchFamily="34" charset="0"/>
              </a:rPr>
              <a:t> un </a:t>
            </a:r>
            <a:r>
              <a:rPr lang="lv-LV" sz="2000" dirty="0">
                <a:latin typeface="Calibri" panose="020F0502020204030204" pitchFamily="34" charset="0"/>
                <a:ea typeface="Calibri" panose="020F0502020204030204" pitchFamily="34" charset="0"/>
                <a:cs typeface="Calibri" panose="020F0502020204030204" pitchFamily="34" charset="0"/>
              </a:rPr>
              <a:t>audioinformācija</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drošai orientācijai</a:t>
            </a:r>
            <a:r>
              <a:rPr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Calibri" panose="020F0502020204030204" pitchFamily="34" charset="0"/>
            </a:endParaRPr>
          </a:p>
          <a:p>
            <a:pPr>
              <a:spcBef>
                <a:spcPts val="2362"/>
              </a:spcBef>
            </a:pPr>
            <a:r>
              <a:rPr lang="lv-LV"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Dzirdes traucējumi</a:t>
            </a:r>
          </a:p>
          <a:p>
            <a:pPr marL="0" lvl="1"/>
            <a:r>
              <a:rPr lang="lv-LV" sz="2000" dirty="0">
                <a:latin typeface="Calibri" panose="020F0502020204030204" pitchFamily="34" charset="0"/>
                <a:ea typeface="Calibri" panose="020F0502020204030204" pitchFamily="34" charset="0"/>
                <a:cs typeface="Calibri" panose="020F0502020204030204" pitchFamily="34" charset="0"/>
              </a:rPr>
              <a:t>vizuāli</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brīdinājuma</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signāli</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skaidras</a:t>
            </a:r>
            <a:r>
              <a:rPr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piktogrammas</a:t>
            </a:r>
            <a:r>
              <a:rPr sz="2000" dirty="0">
                <a:latin typeface="Calibri" panose="020F0502020204030204" pitchFamily="34" charset="0"/>
                <a:ea typeface="Calibri" panose="020F0502020204030204" pitchFamily="34" charset="0"/>
                <a:cs typeface="Calibri" panose="020F0502020204030204" pitchFamily="34" charset="0"/>
              </a:rPr>
              <a:t> un </a:t>
            </a:r>
            <a:r>
              <a:rPr lang="lv-LV" sz="2000" dirty="0">
                <a:latin typeface="Calibri" panose="020F0502020204030204" pitchFamily="34" charset="0"/>
                <a:ea typeface="Calibri" panose="020F0502020204030204" pitchFamily="34" charset="0"/>
                <a:cs typeface="Calibri" panose="020F0502020204030204" pitchFamily="34" charset="0"/>
              </a:rPr>
              <a:t>labi redzamas norādes</a:t>
            </a:r>
            <a:r>
              <a:rPr sz="2000" dirty="0">
                <a:latin typeface="Calibri" panose="020F0502020204030204" pitchFamily="34" charset="0"/>
                <a:ea typeface="Calibri" panose="020F0502020204030204" pitchFamily="34" charset="0"/>
                <a:cs typeface="Calibri" panose="020F0502020204030204" pitchFamily="34" charset="0"/>
              </a:rPr>
              <a:t>.</a:t>
            </a:r>
            <a:endParaRPr lang="en-US" sz="2000" dirty="0">
              <a:latin typeface="Calibri" panose="020F0502020204030204" pitchFamily="34" charset="0"/>
              <a:ea typeface="Calibri" panose="020F0502020204030204" pitchFamily="34" charset="0"/>
              <a:cs typeface="Calibri" panose="020F0502020204030204" pitchFamily="34" charset="0"/>
            </a:endParaRPr>
          </a:p>
          <a:p>
            <a:pPr>
              <a:spcBef>
                <a:spcPts val="2362"/>
              </a:spcBef>
            </a:pPr>
            <a:r>
              <a:rPr lang="lv-LV"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Uztveres</a:t>
            </a:r>
            <a:r>
              <a:rPr lang="en-US"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un </a:t>
            </a:r>
            <a:r>
              <a:rPr lang="en-US" sz="2000" b="1" dirty="0" err="1">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garīg</a:t>
            </a:r>
            <a:r>
              <a:rPr lang="lv-LV"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 rakstura traucējumi</a:t>
            </a:r>
            <a:endParaRPr lang="en-US" sz="20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0" lvl="1"/>
            <a:r>
              <a:rPr lang="lv-LV" sz="2000" dirty="0">
                <a:latin typeface="Calibri" panose="020F0502020204030204" pitchFamily="34" charset="0"/>
                <a:ea typeface="Calibri" panose="020F0502020204030204" pitchFamily="34" charset="0"/>
                <a:cs typeface="Calibri" panose="020F0502020204030204" pitchFamily="34" charset="0"/>
              </a:rPr>
              <a:t>Vienkāršota, vizuāli skaidra informācija ar simboliem </a:t>
            </a:r>
            <a:r>
              <a:rPr sz="2000" dirty="0">
                <a:latin typeface="Calibri" panose="020F0502020204030204" pitchFamily="34" charset="0"/>
                <a:ea typeface="Calibri" panose="020F0502020204030204" pitchFamily="34" charset="0"/>
                <a:cs typeface="Calibri" panose="020F0502020204030204" pitchFamily="34" charset="0"/>
              </a:rPr>
              <a:t>un </a:t>
            </a:r>
            <a:r>
              <a:rPr lang="lv-LV" sz="2000" dirty="0">
                <a:latin typeface="Calibri" panose="020F0502020204030204" pitchFamily="34" charset="0"/>
                <a:ea typeface="Calibri" panose="020F0502020204030204" pitchFamily="34" charset="0"/>
                <a:cs typeface="Calibri" panose="020F0502020204030204" pitchFamily="34" charset="0"/>
              </a:rPr>
              <a:t>vieglā valoda.</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64C30577-FA39-ED92-D024-86AD3E0B7FB1}"/>
              </a:ext>
            </a:extLst>
          </p:cNvPr>
          <p:cNvSpPr>
            <a:spLocks noGrp="1"/>
          </p:cNvSpPr>
          <p:nvPr>
            <p:ph type="sldNum" sz="quarter" idx="18"/>
          </p:nvPr>
        </p:nvSpPr>
        <p:spPr>
          <a:xfrm>
            <a:off x="10747661" y="5992413"/>
            <a:ext cx="405511" cy="344967"/>
          </a:xfrm>
        </p:spPr>
        <p:txBody>
          <a:bodyPr anchor="ctr">
            <a:normAutofit/>
          </a:bodyPr>
          <a:lstStyle/>
          <a:p>
            <a:pPr defTabSz="863925">
              <a:spcAft>
                <a:spcPts val="567"/>
              </a:spcAft>
            </a:pPr>
            <a:fld id="{AEAA3239-9EA4-4A65-A281-97F994456D9F}" type="slidenum">
              <a:rPr lang="en-US" kern="1200">
                <a:solidFill>
                  <a:srgbClr val="000000"/>
                </a:solidFill>
                <a:latin typeface="Avenir Next LT Pro Light"/>
                <a:ea typeface="+mn-ea"/>
              </a:rPr>
              <a:pPr defTabSz="863925">
                <a:spcAft>
                  <a:spcPts val="567"/>
                </a:spcAft>
              </a:pPr>
              <a:t>3</a:t>
            </a:fld>
            <a:endParaRPr lang="en-US" kern="1200">
              <a:solidFill>
                <a:srgbClr val="000000"/>
              </a:solidFill>
              <a:latin typeface="Avenir Next LT Pro Light"/>
              <a:ea typeface="+mn-ea"/>
            </a:endParaRPr>
          </a:p>
        </p:txBody>
      </p:sp>
    </p:spTree>
    <p:extLst>
      <p:ext uri="{BB962C8B-B14F-4D97-AF65-F5344CB8AC3E}">
        <p14:creationId xmlns:p14="http://schemas.microsoft.com/office/powerpoint/2010/main" val="1633638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A0FE9B1-F3E4-4907-85C9-1A8F65145C08}"/>
              </a:ext>
            </a:extLst>
          </p:cNvPr>
          <p:cNvSpPr>
            <a:spLocks noGrp="1"/>
          </p:cNvSpPr>
          <p:nvPr>
            <p:ph type="ctrTitle"/>
          </p:nvPr>
        </p:nvSpPr>
        <p:spPr>
          <a:xfrm>
            <a:off x="3549651" y="345391"/>
            <a:ext cx="7145576" cy="580426"/>
          </a:xfrm>
        </p:spPr>
        <p:txBody>
          <a:bodyPr>
            <a:noAutofit/>
          </a:bodyPr>
          <a:lstStyle/>
          <a:p>
            <a:r>
              <a:rPr kumimoji="0" lang="en-US" sz="3600" b="1" i="0" u="none" strike="noStrike" kern="1200" cap="none" spc="0" normalizeH="0" baseline="0" noProof="0" dirty="0">
                <a:ln>
                  <a:noFill/>
                </a:ln>
                <a:solidFill>
                  <a:srgbClr val="000000"/>
                </a:solidFill>
                <a:effectLst/>
                <a:uLnTx/>
                <a:uFillTx/>
                <a:latin typeface="+mn-lt"/>
                <a:ea typeface="+mj-ea"/>
                <a:cs typeface="Biome" panose="020B0503030204020804" pitchFamily="34" charset="0"/>
              </a:rPr>
              <a:t>Patvertņu </a:t>
            </a:r>
            <a:r>
              <a:rPr kumimoji="0" lang="en-US" sz="3600" b="1" i="0" u="none" strike="noStrike" kern="1200" cap="none" spc="0" normalizeH="0" baseline="0" noProof="0" dirty="0" err="1">
                <a:ln>
                  <a:noFill/>
                </a:ln>
                <a:solidFill>
                  <a:srgbClr val="000000"/>
                </a:solidFill>
                <a:effectLst/>
                <a:uLnTx/>
                <a:uFillTx/>
                <a:latin typeface="+mn-lt"/>
                <a:ea typeface="+mj-ea"/>
                <a:cs typeface="Biome" panose="020B0503030204020804" pitchFamily="34" charset="0"/>
              </a:rPr>
              <a:t>piekļūstamības</a:t>
            </a:r>
            <a:r>
              <a:rPr kumimoji="0" lang="en-US" sz="3600" b="1" i="0" u="none" strike="noStrike" kern="1200" cap="none" spc="0" normalizeH="0" baseline="0" noProof="0" dirty="0">
                <a:ln>
                  <a:noFill/>
                </a:ln>
                <a:solidFill>
                  <a:srgbClr val="000000"/>
                </a:solidFill>
                <a:effectLst/>
                <a:uLnTx/>
                <a:uFillTx/>
                <a:latin typeface="+mn-lt"/>
                <a:ea typeface="+mj-ea"/>
                <a:cs typeface="Biome" panose="020B0503030204020804" pitchFamily="34" charset="0"/>
              </a:rPr>
              <a:t> </a:t>
            </a:r>
            <a:r>
              <a:rPr kumimoji="0" lang="en-US" sz="3600" b="1" i="0" u="none" strike="noStrike" kern="1200" cap="none" spc="0" normalizeH="0" baseline="0" noProof="0" dirty="0" err="1">
                <a:ln>
                  <a:noFill/>
                </a:ln>
                <a:solidFill>
                  <a:srgbClr val="000000"/>
                </a:solidFill>
                <a:effectLst/>
                <a:uLnTx/>
                <a:uFillTx/>
                <a:latin typeface="+mn-lt"/>
                <a:ea typeface="+mj-ea"/>
                <a:cs typeface="Biome" panose="020B0503030204020804" pitchFamily="34" charset="0"/>
              </a:rPr>
              <a:t>principi</a:t>
            </a:r>
            <a:endParaRPr lang="lv-LV" sz="3600" b="1" dirty="0">
              <a:latin typeface="+mn-lt"/>
            </a:endParaRPr>
          </a:p>
        </p:txBody>
      </p:sp>
      <p:sp>
        <p:nvSpPr>
          <p:cNvPr id="3" name="Apakšvirsraksts 2">
            <a:extLst>
              <a:ext uri="{FF2B5EF4-FFF2-40B4-BE49-F238E27FC236}">
                <a16:creationId xmlns:a16="http://schemas.microsoft.com/office/drawing/2014/main" id="{DF21161C-4DD7-4AE0-8048-299FDACECB10}"/>
              </a:ext>
            </a:extLst>
          </p:cNvPr>
          <p:cNvSpPr>
            <a:spLocks noGrp="1"/>
          </p:cNvSpPr>
          <p:nvPr>
            <p:ph type="subTitle" idx="1"/>
          </p:nvPr>
        </p:nvSpPr>
        <p:spPr>
          <a:xfrm>
            <a:off x="818086" y="1142827"/>
            <a:ext cx="9589563" cy="4994447"/>
          </a:xfrm>
        </p:spPr>
        <p:txBody>
          <a:bodyPr>
            <a:normAutofit fontScale="25000" lnSpcReduction="20000"/>
          </a:bodyPr>
          <a:lstStyle/>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8000" b="1" i="0" u="none" strike="noStrike" kern="1200" cap="none" spc="0" normalizeH="0" baseline="0" noProof="0" dirty="0">
                <a:ln>
                  <a:noFill/>
                </a:ln>
                <a:solidFill>
                  <a:schemeClr val="accent1">
                    <a:lumMod val="75000"/>
                  </a:schemeClr>
                </a:solidFill>
                <a:effectLst/>
                <a:uLnTx/>
                <a:uFillTx/>
                <a:ea typeface="+mn-ea"/>
                <a:cs typeface="Segoe UI" panose="020B0502040204020203" pitchFamily="34" charset="0"/>
              </a:rPr>
              <a:t>Piekļūstamības mērķi</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Piekļūstamības principi nodrošina drošu un cienīgu patvertnes izmantošanu visiem cilvēkiem ārkārtas situācijās.</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8000" b="1" i="0" u="none" strike="noStrike" kern="1200" cap="none" spc="0" normalizeH="0" baseline="0" noProof="0" dirty="0">
                <a:ln>
                  <a:noFill/>
                </a:ln>
                <a:solidFill>
                  <a:schemeClr val="accent1">
                    <a:lumMod val="75000"/>
                  </a:schemeClr>
                </a:solidFill>
                <a:effectLst/>
                <a:uLnTx/>
                <a:uFillTx/>
                <a:ea typeface="+mn-ea"/>
                <a:cs typeface="Segoe UI" panose="020B0502040204020203" pitchFamily="34" charset="0"/>
              </a:rPr>
              <a:t>III kategorijas patvertnes izaicinājumi</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Esošo ēku pagrabstāvu pielāgošana patvertnēm rada ierobežojumus saistībā ar telpu un tehniskajām iespējām. Jāievēro samērīguma princips.</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8000" b="1" i="0" u="none" strike="noStrike" kern="1200" cap="none" spc="0" normalizeH="0" baseline="0" noProof="0" dirty="0">
                <a:ln>
                  <a:noFill/>
                </a:ln>
                <a:solidFill>
                  <a:schemeClr val="accent1">
                    <a:lumMod val="75000"/>
                  </a:schemeClr>
                </a:solidFill>
                <a:effectLst/>
                <a:uLnTx/>
                <a:uFillTx/>
                <a:ea typeface="+mn-ea"/>
                <a:cs typeface="Segoe UI" panose="020B0502040204020203" pitchFamily="34" charset="0"/>
              </a:rPr>
              <a:t>Universālais dizains un ANO prasības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Universālais dizains un ANO Konvencija pieprasa patvertnes </a:t>
            </a:r>
            <a:r>
              <a:rPr kumimoji="0" lang="lv-LV" sz="8000" b="0" i="0" u="none" strike="noStrike" kern="1200" cap="none" spc="0" normalizeH="0" baseline="0" noProof="0" dirty="0" err="1">
                <a:ln>
                  <a:noFill/>
                </a:ln>
                <a:solidFill>
                  <a:srgbClr val="000000"/>
                </a:solidFill>
                <a:effectLst/>
                <a:uLnTx/>
                <a:uFillTx/>
                <a:ea typeface="+mn-ea"/>
                <a:cs typeface="Segoe UI" panose="020B0502040204020203" pitchFamily="34" charset="0"/>
              </a:rPr>
              <a:t>piekļūstamību</a:t>
            </a: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 cilvēkiem ar invaliditāti un dažādām vajadzībām.</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8000" b="1" i="0" u="none" strike="noStrike" kern="1200" cap="none" spc="0" normalizeH="0" baseline="0" noProof="0" dirty="0">
                <a:ln>
                  <a:noFill/>
                </a:ln>
                <a:solidFill>
                  <a:schemeClr val="accent1">
                    <a:lumMod val="75000"/>
                  </a:schemeClr>
                </a:solidFill>
                <a:effectLst/>
                <a:uLnTx/>
                <a:uFillTx/>
                <a:ea typeface="+mn-ea"/>
                <a:cs typeface="Segoe UI" panose="020B0502040204020203" pitchFamily="34" charset="0"/>
              </a:rPr>
              <a:t>Barjeru novēršana un marķējums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Patvertnēm jābūt bez barjerām, ar skaidru marķējumu, apgaismojumu un </a:t>
            </a:r>
            <a:r>
              <a:rPr kumimoji="0" lang="lv-LV" sz="8000" b="0" i="0" u="none" strike="noStrike" kern="1200" cap="none" spc="0" normalizeH="0" baseline="0" noProof="0" dirty="0" err="1">
                <a:ln>
                  <a:noFill/>
                </a:ln>
                <a:solidFill>
                  <a:srgbClr val="000000"/>
                </a:solidFill>
                <a:effectLst/>
                <a:uLnTx/>
                <a:uFillTx/>
                <a:ea typeface="+mn-ea"/>
                <a:cs typeface="Segoe UI" panose="020B0502040204020203" pitchFamily="34" charset="0"/>
              </a:rPr>
              <a:t>vairākkanālu</a:t>
            </a:r>
            <a:r>
              <a:rPr kumimoji="0" lang="lv-LV" sz="8000" b="0" i="0" u="none" strike="noStrike" kern="1200" cap="none" spc="0" normalizeH="0" baseline="0" noProof="0" dirty="0">
                <a:ln>
                  <a:noFill/>
                </a:ln>
                <a:solidFill>
                  <a:srgbClr val="000000"/>
                </a:solidFill>
                <a:effectLst/>
                <a:uLnTx/>
                <a:uFillTx/>
                <a:ea typeface="+mn-ea"/>
                <a:cs typeface="Segoe UI" panose="020B0502040204020203" pitchFamily="34" charset="0"/>
              </a:rPr>
              <a:t> informāciju visiem lietotājiem.</a:t>
            </a:r>
          </a:p>
          <a:p>
            <a:endParaRPr lang="lv-LV" dirty="0"/>
          </a:p>
        </p:txBody>
      </p:sp>
      <p:sp>
        <p:nvSpPr>
          <p:cNvPr id="4" name="Slaida numura vietturis 3">
            <a:extLst>
              <a:ext uri="{FF2B5EF4-FFF2-40B4-BE49-F238E27FC236}">
                <a16:creationId xmlns:a16="http://schemas.microsoft.com/office/drawing/2014/main" id="{2B0F903B-7785-40DC-8CE8-3169D5E2C4D2}"/>
              </a:ext>
            </a:extLst>
          </p:cNvPr>
          <p:cNvSpPr>
            <a:spLocks noGrp="1"/>
          </p:cNvSpPr>
          <p:nvPr>
            <p:ph type="sldNum" sz="quarter" idx="12"/>
          </p:nvPr>
        </p:nvSpPr>
        <p:spPr/>
        <p:txBody>
          <a:bodyPr/>
          <a:lstStyle/>
          <a:p>
            <a:fld id="{20160BDD-CFBA-4672-AA56-88CFF53ED92E}" type="slidenum">
              <a:rPr lang="lv-LV" smtClean="0"/>
              <a:t>4</a:t>
            </a:fld>
            <a:endParaRPr lang="lv-LV"/>
          </a:p>
        </p:txBody>
      </p:sp>
    </p:spTree>
    <p:extLst>
      <p:ext uri="{BB962C8B-B14F-4D97-AF65-F5344CB8AC3E}">
        <p14:creationId xmlns:p14="http://schemas.microsoft.com/office/powerpoint/2010/main" val="1141615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E4D18-673E-423E-8C67-5FCA2CFB6867}"/>
              </a:ext>
            </a:extLst>
          </p:cNvPr>
          <p:cNvSpPr>
            <a:spLocks noGrp="1"/>
          </p:cNvSpPr>
          <p:nvPr>
            <p:ph type="title"/>
          </p:nvPr>
        </p:nvSpPr>
        <p:spPr>
          <a:xfrm>
            <a:off x="2101850" y="650724"/>
            <a:ext cx="6829826" cy="609600"/>
          </a:xfrm>
        </p:spPr>
        <p:txBody>
          <a:bodyPr>
            <a:normAutofit fontScale="90000"/>
          </a:bodyPr>
          <a:lstStyle/>
          <a:p>
            <a:pPr>
              <a:spcAft>
                <a:spcPts val="600"/>
              </a:spcAft>
            </a:pPr>
            <a:r>
              <a:rPr lang="lv-LV" sz="4000" b="1" kern="100" dirty="0">
                <a:effectLst/>
                <a:latin typeface="+mn-lt"/>
                <a:ea typeface="Calibri" panose="020F0502020204030204" pitchFamily="34" charset="0"/>
                <a:cs typeface="Arial" panose="020B0604020202020204" pitchFamily="34" charset="0"/>
              </a:rPr>
              <a:t>Ieeja un izeja patstāvīgai lietošanai</a:t>
            </a:r>
            <a:br>
              <a:rPr lang="lv-LV" sz="4400" kern="100" dirty="0">
                <a:effectLst/>
                <a:latin typeface="Times New Roman" panose="02020603050405020304" pitchFamily="18" charset="0"/>
                <a:ea typeface="Calibri" panose="020F0502020204030204" pitchFamily="34" charset="0"/>
                <a:cs typeface="Arial" panose="020B0604020202020204" pitchFamily="34" charset="0"/>
              </a:rPr>
            </a:br>
            <a:endParaRPr lang="lv-LV" dirty="0"/>
          </a:p>
        </p:txBody>
      </p:sp>
      <p:sp>
        <p:nvSpPr>
          <p:cNvPr id="3" name="Content Placeholder 2">
            <a:extLst>
              <a:ext uri="{FF2B5EF4-FFF2-40B4-BE49-F238E27FC236}">
                <a16:creationId xmlns:a16="http://schemas.microsoft.com/office/drawing/2014/main" id="{5DFACD3A-88FD-45BD-ADAD-5B164208B614}"/>
              </a:ext>
            </a:extLst>
          </p:cNvPr>
          <p:cNvSpPr>
            <a:spLocks noGrp="1"/>
          </p:cNvSpPr>
          <p:nvPr>
            <p:ph idx="1"/>
          </p:nvPr>
        </p:nvSpPr>
        <p:spPr>
          <a:xfrm>
            <a:off x="321076" y="1305409"/>
            <a:ext cx="7239000" cy="5005351"/>
          </a:xfrm>
        </p:spPr>
        <p:txBody>
          <a:bodyPr>
            <a:normAutofit fontScale="77500" lnSpcReduction="20000"/>
          </a:bodyPr>
          <a:lstStyle/>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3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Durvju platums un sliekšņi</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Durvju platumam jābūt vismaz 90 cm, bet sliekšņiem ne augstākiem par 2 cm vai jābūt pilnībā likvidētiem, lai nodrošinātu vieglu piekļuvi.</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3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Piekļuve ar </a:t>
            </a:r>
            <a:r>
              <a:rPr kumimoji="0" lang="lv-LV" sz="2300" b="1" i="0" u="none" strike="noStrike" kern="1200" cap="none" spc="0" normalizeH="0" baseline="0" noProof="0" dirty="0" err="1">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uzbrauktuvēm</a:t>
            </a:r>
            <a:r>
              <a:rPr kumimoji="0" lang="lv-LV" sz="23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 un liftiem</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3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Uzbrauktuves</a:t>
            </a:r>
            <a:r>
              <a:rPr kumimoji="0" lang="lv-LV" sz="2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pacēlāji un lifti jānodrošina, ja tehniski iespējami, lai atvieglotu pārvietošanos cilvēkiem ar funkcionāliem traucējumiem.</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300" b="1" i="0" u="none" strike="noStrike" kern="1200" cap="none" spc="0" normalizeH="0" baseline="0" noProof="0" dirty="0" err="1">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Kontrastmarķējums</a:t>
            </a:r>
            <a:r>
              <a:rPr kumimoji="0" lang="lv-LV" sz="23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 un apgaismojums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Skaidrs </a:t>
            </a:r>
            <a:r>
              <a:rPr kumimoji="0" lang="lv-LV" sz="23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kontrastmarķējums</a:t>
            </a:r>
            <a:r>
              <a:rPr kumimoji="0" lang="lv-LV" sz="2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un avārijas apgaismojums palīdz orientēties un nodrošina drošību pat elektroapgādes pārtraukuma gadījumā.</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3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Viegla durvju atvēršana</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3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Durvīm jābūt viegli atveramām bez lieka spēka, vēlams ar automātisko mehānismu, lai nodrošinātu ērtu piekļuvi visiem lietotājiem.</a:t>
            </a:r>
          </a:p>
          <a:p>
            <a:endParaRPr lang="lv-LV" dirty="0"/>
          </a:p>
        </p:txBody>
      </p:sp>
      <p:sp>
        <p:nvSpPr>
          <p:cNvPr id="4" name="Slide Number Placeholder 3">
            <a:extLst>
              <a:ext uri="{FF2B5EF4-FFF2-40B4-BE49-F238E27FC236}">
                <a16:creationId xmlns:a16="http://schemas.microsoft.com/office/drawing/2014/main" id="{0AC3FBCF-1F4F-4AD3-99B1-F38F28AE0DF5}"/>
              </a:ext>
            </a:extLst>
          </p:cNvPr>
          <p:cNvSpPr>
            <a:spLocks noGrp="1"/>
          </p:cNvSpPr>
          <p:nvPr>
            <p:ph type="sldNum" sz="quarter" idx="12"/>
          </p:nvPr>
        </p:nvSpPr>
        <p:spPr>
          <a:xfrm>
            <a:off x="8135223" y="5965582"/>
            <a:ext cx="2591753" cy="345178"/>
          </a:xfrm>
        </p:spPr>
        <p:txBody>
          <a:bodyPr/>
          <a:lstStyle/>
          <a:p>
            <a:fld id="{20160BDD-CFBA-4672-AA56-88CFF53ED92E}" type="slidenum">
              <a:rPr lang="lv-LV" smtClean="0"/>
              <a:t>5</a:t>
            </a:fld>
            <a:endParaRPr lang="lv-LV"/>
          </a:p>
        </p:txBody>
      </p:sp>
      <p:pic>
        <p:nvPicPr>
          <p:cNvPr id="5" name="Picture 4" descr="patvertnes ārpuse, kas ir aprīkota ar pandusu un margām. ">
            <a:extLst>
              <a:ext uri="{FF2B5EF4-FFF2-40B4-BE49-F238E27FC236}">
                <a16:creationId xmlns:a16="http://schemas.microsoft.com/office/drawing/2014/main" id="{B7B25FE3-DD02-4FE3-AD0F-5A0771C2712C}"/>
              </a:ext>
            </a:extLst>
          </p:cNvPr>
          <p:cNvPicPr>
            <a:picLocks noChangeAspect="1"/>
          </p:cNvPicPr>
          <p:nvPr/>
        </p:nvPicPr>
        <p:blipFill>
          <a:blip r:embed="rId3"/>
          <a:stretch>
            <a:fillRect/>
          </a:stretch>
        </p:blipFill>
        <p:spPr>
          <a:xfrm>
            <a:off x="7274442" y="4589227"/>
            <a:ext cx="4313314" cy="1864278"/>
          </a:xfrm>
          <a:prstGeom prst="rect">
            <a:avLst/>
          </a:prstGeom>
        </p:spPr>
      </p:pic>
      <p:pic>
        <p:nvPicPr>
          <p:cNvPr id="6" name="Picture 5" descr="attēlā redzama lēzena uzbrauktuve ar margām, kas nodrošina patstāvīgu iekļūšanu patvertnē cilvēkam riteņkrēslā. ">
            <a:extLst>
              <a:ext uri="{FF2B5EF4-FFF2-40B4-BE49-F238E27FC236}">
                <a16:creationId xmlns:a16="http://schemas.microsoft.com/office/drawing/2014/main" id="{775353E8-65FF-416E-9E07-FE2BF1E1A527}"/>
              </a:ext>
            </a:extLst>
          </p:cNvPr>
          <p:cNvPicPr>
            <a:picLocks noChangeAspect="1"/>
          </p:cNvPicPr>
          <p:nvPr/>
        </p:nvPicPr>
        <p:blipFill>
          <a:blip r:embed="rId4"/>
          <a:stretch>
            <a:fillRect/>
          </a:stretch>
        </p:blipFill>
        <p:spPr>
          <a:xfrm>
            <a:off x="9493250" y="505732"/>
            <a:ext cx="2182105" cy="2911343"/>
          </a:xfrm>
          <a:prstGeom prst="rect">
            <a:avLst/>
          </a:prstGeom>
        </p:spPr>
      </p:pic>
      <p:pic>
        <p:nvPicPr>
          <p:cNvPr id="7" name="Picture 6" descr="attēlā ir patvertnes koridors ar dzeltenu taktilu vadlīniju pie durvīm.">
            <a:extLst>
              <a:ext uri="{FF2B5EF4-FFF2-40B4-BE49-F238E27FC236}">
                <a16:creationId xmlns:a16="http://schemas.microsoft.com/office/drawing/2014/main" id="{C24C7B0F-6399-4691-ACF2-E79435D9E3CD}"/>
              </a:ext>
            </a:extLst>
          </p:cNvPr>
          <p:cNvPicPr>
            <a:picLocks noChangeAspect="1"/>
          </p:cNvPicPr>
          <p:nvPr/>
        </p:nvPicPr>
        <p:blipFill>
          <a:blip r:embed="rId5"/>
          <a:stretch>
            <a:fillRect/>
          </a:stretch>
        </p:blipFill>
        <p:spPr>
          <a:xfrm>
            <a:off x="7664450" y="2543477"/>
            <a:ext cx="3270647" cy="2026065"/>
          </a:xfrm>
          <a:prstGeom prst="rect">
            <a:avLst/>
          </a:prstGeom>
        </p:spPr>
      </p:pic>
    </p:spTree>
    <p:extLst>
      <p:ext uri="{BB962C8B-B14F-4D97-AF65-F5344CB8AC3E}">
        <p14:creationId xmlns:p14="http://schemas.microsoft.com/office/powerpoint/2010/main" val="2803581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A9CEF82-7C00-4934-9D4C-26F7C843D91D}"/>
              </a:ext>
            </a:extLst>
          </p:cNvPr>
          <p:cNvSpPr>
            <a:spLocks noGrp="1"/>
          </p:cNvSpPr>
          <p:nvPr>
            <p:ph type="ctrTitle"/>
          </p:nvPr>
        </p:nvSpPr>
        <p:spPr>
          <a:xfrm>
            <a:off x="2178050" y="353172"/>
            <a:ext cx="9067800" cy="609600"/>
          </a:xfrm>
        </p:spPr>
        <p:txBody>
          <a:bodyPr>
            <a:noAutofit/>
          </a:bodyPr>
          <a:lstStyle/>
          <a:p>
            <a:pPr>
              <a:spcAft>
                <a:spcPts val="600"/>
              </a:spcAft>
            </a:pPr>
            <a:r>
              <a:rPr lang="lv-LV" sz="3600" b="1" kern="100" dirty="0">
                <a:effectLst/>
                <a:latin typeface="+mn-lt"/>
                <a:ea typeface="Calibri" panose="020F0502020204030204" pitchFamily="34" charset="0"/>
                <a:cs typeface="Arial" panose="020B0604020202020204" pitchFamily="34" charset="0"/>
              </a:rPr>
              <a:t>Ieeja un izeja lietošanai ar līdzcilvēku atbalstu</a:t>
            </a:r>
            <a:endParaRPr lang="lv-LV" sz="3600" dirty="0">
              <a:latin typeface="+mn-lt"/>
            </a:endParaRPr>
          </a:p>
        </p:txBody>
      </p:sp>
      <p:sp>
        <p:nvSpPr>
          <p:cNvPr id="3" name="Apakšvirsraksts 2">
            <a:extLst>
              <a:ext uri="{FF2B5EF4-FFF2-40B4-BE49-F238E27FC236}">
                <a16:creationId xmlns:a16="http://schemas.microsoft.com/office/drawing/2014/main" id="{DB7F3857-A939-439E-BA94-7870143F362C}"/>
              </a:ext>
            </a:extLst>
          </p:cNvPr>
          <p:cNvSpPr>
            <a:spLocks noGrp="1"/>
          </p:cNvSpPr>
          <p:nvPr>
            <p:ph type="subTitle" idx="1"/>
          </p:nvPr>
        </p:nvSpPr>
        <p:spPr/>
        <p:txBody>
          <a:bodyPr/>
          <a:lstStyle/>
          <a:p>
            <a:endParaRPr lang="lv-LV" dirty="0"/>
          </a:p>
        </p:txBody>
      </p:sp>
      <p:sp>
        <p:nvSpPr>
          <p:cNvPr id="4" name="Slaida numura vietturis 3">
            <a:extLst>
              <a:ext uri="{FF2B5EF4-FFF2-40B4-BE49-F238E27FC236}">
                <a16:creationId xmlns:a16="http://schemas.microsoft.com/office/drawing/2014/main" id="{22DFA75F-DD56-4FE9-8112-6C303D0982EF}"/>
              </a:ext>
            </a:extLst>
          </p:cNvPr>
          <p:cNvSpPr>
            <a:spLocks noGrp="1"/>
          </p:cNvSpPr>
          <p:nvPr>
            <p:ph type="sldNum" sz="quarter" idx="12"/>
          </p:nvPr>
        </p:nvSpPr>
        <p:spPr/>
        <p:txBody>
          <a:bodyPr/>
          <a:lstStyle/>
          <a:p>
            <a:fld id="{20160BDD-CFBA-4672-AA56-88CFF53ED92E}" type="slidenum">
              <a:rPr lang="lv-LV" smtClean="0"/>
              <a:t>6</a:t>
            </a:fld>
            <a:endParaRPr lang="lv-LV"/>
          </a:p>
        </p:txBody>
      </p:sp>
      <p:graphicFrame>
        <p:nvGraphicFramePr>
          <p:cNvPr id="5" name="Tabula 4">
            <a:extLst>
              <a:ext uri="{FF2B5EF4-FFF2-40B4-BE49-F238E27FC236}">
                <a16:creationId xmlns:a16="http://schemas.microsoft.com/office/drawing/2014/main" id="{0F985A5C-0C7C-4E85-86C8-9D53C49A62D4}"/>
              </a:ext>
            </a:extLst>
          </p:cNvPr>
          <p:cNvGraphicFramePr>
            <a:graphicFrameLocks noGrp="1"/>
          </p:cNvGraphicFramePr>
          <p:nvPr>
            <p:extLst>
              <p:ext uri="{D42A27DB-BD31-4B8C-83A1-F6EECF244321}">
                <p14:modId xmlns:p14="http://schemas.microsoft.com/office/powerpoint/2010/main" val="1991974627"/>
              </p:ext>
            </p:extLst>
          </p:nvPr>
        </p:nvGraphicFramePr>
        <p:xfrm>
          <a:off x="552847" y="1075760"/>
          <a:ext cx="7177087" cy="5357244"/>
        </p:xfrm>
        <a:graphic>
          <a:graphicData uri="http://schemas.openxmlformats.org/drawingml/2006/table">
            <a:tbl>
              <a:tblPr/>
              <a:tblGrid>
                <a:gridCol w="7177087">
                  <a:extLst>
                    <a:ext uri="{9D8B030D-6E8A-4147-A177-3AD203B41FA5}">
                      <a16:colId xmlns:a16="http://schemas.microsoft.com/office/drawing/2014/main" val="1454871056"/>
                    </a:ext>
                  </a:extLst>
                </a:gridCol>
              </a:tblGrid>
              <a:tr h="4640797">
                <a:tc>
                  <a:txBody>
                    <a:bodyPr/>
                    <a:lstStyle/>
                    <a:p>
                      <a:pPr fontAlgn="t">
                        <a:lnSpc>
                          <a:spcPct val="108000"/>
                        </a:lnSpc>
                        <a:spcBef>
                          <a:spcPts val="600"/>
                        </a:spcBef>
                      </a:pPr>
                      <a:r>
                        <a:rPr lang="lv-LV" sz="2000" b="1" i="0" dirty="0">
                          <a:solidFill>
                            <a:schemeClr val="accent1">
                              <a:lumMod val="75000"/>
                            </a:schemeClr>
                          </a:solidFill>
                          <a:effectLst/>
                          <a:latin typeface="Segoe UI" panose="020B0502040204020203" pitchFamily="34" charset="0"/>
                        </a:rPr>
                        <a:t>Droša līdzcilvēku palīdzība</a:t>
                      </a:r>
                    </a:p>
                    <a:p>
                      <a:pPr fontAlgn="t">
                        <a:lnSpc>
                          <a:spcPct val="108000"/>
                        </a:lnSpc>
                        <a:spcBef>
                          <a:spcPts val="600"/>
                        </a:spcBef>
                      </a:pPr>
                      <a:r>
                        <a:rPr lang="lv-LV" sz="2000" b="0" i="0" dirty="0">
                          <a:effectLst/>
                          <a:latin typeface="Segoe UI" panose="020B0502040204020203" pitchFamily="34" charset="0"/>
                        </a:rPr>
                        <a:t>Nodrošināt drošu atbalstu personām, kuras patstāvīgi nevar sasniegt patvertni, ir būtiski ārkārtas situācijās.</a:t>
                      </a:r>
                    </a:p>
                    <a:p>
                      <a:pPr fontAlgn="t">
                        <a:lnSpc>
                          <a:spcPct val="108000"/>
                        </a:lnSpc>
                        <a:spcBef>
                          <a:spcPts val="600"/>
                        </a:spcBef>
                      </a:pPr>
                      <a:r>
                        <a:rPr lang="lv-LV" sz="2000" b="1" i="0" dirty="0">
                          <a:solidFill>
                            <a:schemeClr val="accent1">
                              <a:lumMod val="75000"/>
                            </a:schemeClr>
                          </a:solidFill>
                          <a:effectLst/>
                          <a:latin typeface="Segoe UI" panose="020B0502040204020203" pitchFamily="34" charset="0"/>
                        </a:rPr>
                        <a:t>Evakuācijas aprīkojums</a:t>
                      </a:r>
                    </a:p>
                    <a:p>
                      <a:pPr fontAlgn="t">
                        <a:lnSpc>
                          <a:spcPct val="108000"/>
                        </a:lnSpc>
                        <a:spcBef>
                          <a:spcPts val="600"/>
                        </a:spcBef>
                      </a:pPr>
                      <a:r>
                        <a:rPr lang="lv-LV" sz="2000" b="0" i="0" dirty="0">
                          <a:effectLst/>
                          <a:latin typeface="Segoe UI" panose="020B0502040204020203" pitchFamily="34" charset="0"/>
                        </a:rPr>
                        <a:t>Evakuācijas krēsli ir paredzēti pārvietošanai pa kāpnēm; matrači un palagi — horizontālai pārvietošanai.</a:t>
                      </a:r>
                    </a:p>
                    <a:p>
                      <a:pPr fontAlgn="t">
                        <a:lnSpc>
                          <a:spcPct val="108000"/>
                        </a:lnSpc>
                        <a:spcBef>
                          <a:spcPts val="600"/>
                        </a:spcBef>
                      </a:pPr>
                      <a:r>
                        <a:rPr lang="lv-LV" sz="2000" b="1" i="0" dirty="0">
                          <a:solidFill>
                            <a:schemeClr val="accent1">
                              <a:lumMod val="75000"/>
                            </a:schemeClr>
                          </a:solidFill>
                          <a:effectLst/>
                          <a:latin typeface="Segoe UI" panose="020B0502040204020203" pitchFamily="34" charset="0"/>
                        </a:rPr>
                        <a:t>Drošības principi</a:t>
                      </a:r>
                    </a:p>
                    <a:p>
                      <a:pPr fontAlgn="t">
                        <a:lnSpc>
                          <a:spcPct val="108000"/>
                        </a:lnSpc>
                        <a:spcBef>
                          <a:spcPts val="600"/>
                        </a:spcBef>
                      </a:pPr>
                      <a:r>
                        <a:rPr lang="lv-LV" sz="2000" b="0" i="0" dirty="0">
                          <a:effectLst/>
                          <a:latin typeface="Segoe UI" panose="020B0502040204020203" pitchFamily="34" charset="0"/>
                        </a:rPr>
                        <a:t>Stabilitāte, nepārtraukta saziņa un vienmērīgas kustības ir būtiskas drošai evakuācijai.</a:t>
                      </a:r>
                    </a:p>
                    <a:p>
                      <a:pPr fontAlgn="t">
                        <a:lnSpc>
                          <a:spcPct val="108000"/>
                        </a:lnSpc>
                        <a:spcBef>
                          <a:spcPts val="600"/>
                        </a:spcBef>
                      </a:pPr>
                      <a:r>
                        <a:rPr lang="lv-LV" sz="2000" b="1" i="0" dirty="0">
                          <a:solidFill>
                            <a:schemeClr val="accent1">
                              <a:lumMod val="75000"/>
                            </a:schemeClr>
                          </a:solidFill>
                          <a:effectLst/>
                          <a:latin typeface="Segoe UI" panose="020B0502040204020203" pitchFamily="34" charset="0"/>
                        </a:rPr>
                        <a:t>Kāpurķēžu pacēlāju ierobežojumi</a:t>
                      </a:r>
                    </a:p>
                    <a:p>
                      <a:pPr fontAlgn="t">
                        <a:lnSpc>
                          <a:spcPct val="108000"/>
                        </a:lnSpc>
                        <a:spcBef>
                          <a:spcPts val="600"/>
                        </a:spcBef>
                      </a:pPr>
                      <a:r>
                        <a:rPr lang="lv-LV" sz="2000" b="0" i="0" dirty="0">
                          <a:effectLst/>
                          <a:latin typeface="Segoe UI" panose="020B0502040204020203" pitchFamily="34" charset="0"/>
                        </a:rPr>
                        <a:t>Kāpurķēžu pacēlāji nav ieteicami ārkārtas situācijās, jo to lietošana prasa īpašas prasmes un tie ir atkarīgi no elektroapgādes.</a:t>
                      </a: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266895817"/>
                  </a:ext>
                </a:extLst>
              </a:tr>
              <a:tr h="453012">
                <a:tc>
                  <a:txBody>
                    <a:bodyPr/>
                    <a:lstStyle/>
                    <a:p>
                      <a:endParaRPr lang="lv-LV" dirty="0"/>
                    </a:p>
                  </a:txBody>
                  <a:tcPr>
                    <a:lnT w="6350" cap="flat" cmpd="sng" algn="ctr">
                      <a:solidFill>
                        <a:srgbClr val="E6E6E6"/>
                      </a:solidFill>
                      <a:prstDash val="solid"/>
                      <a:round/>
                      <a:headEnd type="none" w="med" len="med"/>
                      <a:tailEnd type="none" w="med" len="med"/>
                    </a:lnT>
                  </a:tcPr>
                </a:tc>
                <a:extLst>
                  <a:ext uri="{0D108BD9-81ED-4DB2-BD59-A6C34878D82A}">
                    <a16:rowId xmlns:a16="http://schemas.microsoft.com/office/drawing/2014/main" val="494838334"/>
                  </a:ext>
                </a:extLst>
              </a:tr>
            </a:tbl>
          </a:graphicData>
        </a:graphic>
      </p:graphicFrame>
      <p:pic>
        <p:nvPicPr>
          <p:cNvPr id="6" name="Attēls 5" descr="evakuācijas krēsls">
            <a:extLst>
              <a:ext uri="{FF2B5EF4-FFF2-40B4-BE49-F238E27FC236}">
                <a16:creationId xmlns:a16="http://schemas.microsoft.com/office/drawing/2014/main" id="{AF59FA38-DC54-49D7-A481-DA3F50403DD0}"/>
              </a:ext>
            </a:extLst>
          </p:cNvPr>
          <p:cNvPicPr/>
          <p:nvPr/>
        </p:nvPicPr>
        <p:blipFill>
          <a:blip r:embed="rId3"/>
          <a:stretch>
            <a:fillRect/>
          </a:stretch>
        </p:blipFill>
        <p:spPr>
          <a:xfrm>
            <a:off x="7897495" y="1362720"/>
            <a:ext cx="1438910" cy="2447925"/>
          </a:xfrm>
          <a:prstGeom prst="rect">
            <a:avLst/>
          </a:prstGeom>
        </p:spPr>
      </p:pic>
      <p:pic>
        <p:nvPicPr>
          <p:cNvPr id="7" name="Attēls 6" descr="evakuācijas matracis dzeltenā krāsā.">
            <a:extLst>
              <a:ext uri="{FF2B5EF4-FFF2-40B4-BE49-F238E27FC236}">
                <a16:creationId xmlns:a16="http://schemas.microsoft.com/office/drawing/2014/main" id="{2CF59ECD-C517-4F89-917A-D7B1DFAF5062}"/>
              </a:ext>
            </a:extLst>
          </p:cNvPr>
          <p:cNvPicPr/>
          <p:nvPr/>
        </p:nvPicPr>
        <p:blipFill rotWithShape="1">
          <a:blip r:embed="rId4" cstate="print">
            <a:extLst>
              <a:ext uri="{28A0092B-C50C-407E-A947-70E740481C1C}">
                <a14:useLocalDpi xmlns:a14="http://schemas.microsoft.com/office/drawing/2010/main" val="0"/>
              </a:ext>
            </a:extLst>
          </a:blip>
          <a:srcRect l="8844" t="12769" r="5864" b="15474"/>
          <a:stretch/>
        </p:blipFill>
        <p:spPr bwMode="auto">
          <a:xfrm>
            <a:off x="7536974" y="4883038"/>
            <a:ext cx="1833880" cy="1247140"/>
          </a:xfrm>
          <a:prstGeom prst="rect">
            <a:avLst/>
          </a:prstGeom>
          <a:noFill/>
          <a:ln>
            <a:noFill/>
          </a:ln>
          <a:extLst>
            <a:ext uri="{53640926-AAD7-44D8-BBD7-CCE9431645EC}">
              <a14:shadowObscured xmlns:a14="http://schemas.microsoft.com/office/drawing/2010/main"/>
            </a:ext>
          </a:extLst>
        </p:spPr>
      </p:pic>
      <p:pic>
        <p:nvPicPr>
          <p:cNvPr id="8" name="Attēls 7" descr="evakuācijas matrača soma zaļā krāsā">
            <a:extLst>
              <a:ext uri="{FF2B5EF4-FFF2-40B4-BE49-F238E27FC236}">
                <a16:creationId xmlns:a16="http://schemas.microsoft.com/office/drawing/2014/main" id="{1C682BC5-643C-4490-A9E1-3C0BD3B5DB7F}"/>
              </a:ext>
            </a:extLst>
          </p:cNvPr>
          <p:cNvPicPr/>
          <p:nvPr/>
        </p:nvPicPr>
        <p:blipFill rotWithShape="1">
          <a:blip r:embed="rId5" cstate="print">
            <a:extLst>
              <a:ext uri="{28A0092B-C50C-407E-A947-70E740481C1C}">
                <a14:useLocalDpi xmlns:a14="http://schemas.microsoft.com/office/drawing/2010/main" val="0"/>
              </a:ext>
            </a:extLst>
          </a:blip>
          <a:srcRect l="8722" t="24534" r="17970"/>
          <a:stretch/>
        </p:blipFill>
        <p:spPr bwMode="auto">
          <a:xfrm>
            <a:off x="9364028" y="3754382"/>
            <a:ext cx="1685925" cy="17354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44828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B46E57B-C84C-42FE-A28E-6F4FB2468724}"/>
              </a:ext>
            </a:extLst>
          </p:cNvPr>
          <p:cNvSpPr>
            <a:spLocks noGrp="1"/>
          </p:cNvSpPr>
          <p:nvPr>
            <p:ph type="ctrTitle"/>
          </p:nvPr>
        </p:nvSpPr>
        <p:spPr>
          <a:xfrm>
            <a:off x="1439863" y="422275"/>
            <a:ext cx="8639175" cy="609940"/>
          </a:xfrm>
        </p:spPr>
        <p:txBody>
          <a:bodyPr>
            <a:normAutofit/>
          </a:bodyPr>
          <a:lstStyle/>
          <a:p>
            <a:r>
              <a:rPr kumimoji="0" lang="en-US" sz="3600" b="1" i="0" u="none" strike="noStrike" kern="1200" cap="none" spc="0" normalizeH="0" baseline="0" noProof="0" dirty="0">
                <a:ln>
                  <a:noFill/>
                </a:ln>
                <a:solidFill>
                  <a:srgbClr val="000000"/>
                </a:solidFill>
                <a:effectLst/>
                <a:uLnTx/>
                <a:uFillTx/>
                <a:latin typeface="+mn-lt"/>
                <a:ea typeface="+mj-ea"/>
                <a:cs typeface="Biome" panose="020B0503030204020804" pitchFamily="34" charset="0"/>
              </a:rPr>
              <a:t>Sanitārtehnisko </a:t>
            </a:r>
            <a:r>
              <a:rPr kumimoji="0" lang="en-US" sz="3600" b="1" i="0" u="none" strike="noStrike" kern="1200" cap="none" spc="0" normalizeH="0" baseline="0" noProof="0" dirty="0" err="1">
                <a:ln>
                  <a:noFill/>
                </a:ln>
                <a:solidFill>
                  <a:srgbClr val="000000"/>
                </a:solidFill>
                <a:effectLst/>
                <a:uLnTx/>
                <a:uFillTx/>
                <a:latin typeface="+mn-lt"/>
                <a:ea typeface="+mj-ea"/>
                <a:cs typeface="Biome" panose="020B0503030204020804" pitchFamily="34" charset="0"/>
              </a:rPr>
              <a:t>telpu</a:t>
            </a:r>
            <a:r>
              <a:rPr kumimoji="0" lang="en-US" sz="3600" b="1" i="0" u="none" strike="noStrike" kern="1200" cap="none" spc="0" normalizeH="0" baseline="0" noProof="0" dirty="0">
                <a:ln>
                  <a:noFill/>
                </a:ln>
                <a:solidFill>
                  <a:srgbClr val="000000"/>
                </a:solidFill>
                <a:effectLst/>
                <a:uLnTx/>
                <a:uFillTx/>
                <a:latin typeface="+mn-lt"/>
                <a:ea typeface="+mj-ea"/>
                <a:cs typeface="Biome" panose="020B0503030204020804" pitchFamily="34" charset="0"/>
              </a:rPr>
              <a:t> </a:t>
            </a:r>
            <a:r>
              <a:rPr kumimoji="0" lang="en-US" sz="3600" b="1" i="0" u="none" strike="noStrike" kern="1200" cap="none" spc="0" normalizeH="0" baseline="0" noProof="0" dirty="0" err="1">
                <a:ln>
                  <a:noFill/>
                </a:ln>
                <a:solidFill>
                  <a:srgbClr val="000000"/>
                </a:solidFill>
                <a:effectLst/>
                <a:uLnTx/>
                <a:uFillTx/>
                <a:latin typeface="+mn-lt"/>
                <a:ea typeface="+mj-ea"/>
                <a:cs typeface="Biome" panose="020B0503030204020804" pitchFamily="34" charset="0"/>
              </a:rPr>
              <a:t>piekļūstamība</a:t>
            </a:r>
            <a:endParaRPr lang="lv-LV" sz="3600" b="1" dirty="0">
              <a:latin typeface="+mn-lt"/>
            </a:endParaRPr>
          </a:p>
        </p:txBody>
      </p:sp>
      <p:sp>
        <p:nvSpPr>
          <p:cNvPr id="4" name="Slaida numura vietturis 3">
            <a:extLst>
              <a:ext uri="{FF2B5EF4-FFF2-40B4-BE49-F238E27FC236}">
                <a16:creationId xmlns:a16="http://schemas.microsoft.com/office/drawing/2014/main" id="{B3C6BBAE-95A1-442E-83FC-0AA452422250}"/>
              </a:ext>
            </a:extLst>
          </p:cNvPr>
          <p:cNvSpPr>
            <a:spLocks noGrp="1"/>
          </p:cNvSpPr>
          <p:nvPr>
            <p:ph type="sldNum" sz="quarter" idx="12"/>
          </p:nvPr>
        </p:nvSpPr>
        <p:spPr/>
        <p:txBody>
          <a:bodyPr/>
          <a:lstStyle/>
          <a:p>
            <a:fld id="{20160BDD-CFBA-4672-AA56-88CFF53ED92E}" type="slidenum">
              <a:rPr lang="lv-LV" smtClean="0"/>
              <a:t>7</a:t>
            </a:fld>
            <a:endParaRPr lang="lv-LV"/>
          </a:p>
        </p:txBody>
      </p:sp>
      <p:sp>
        <p:nvSpPr>
          <p:cNvPr id="5" name="Content Placeholder 3">
            <a:extLst>
              <a:ext uri="{FF2B5EF4-FFF2-40B4-BE49-F238E27FC236}">
                <a16:creationId xmlns:a16="http://schemas.microsoft.com/office/drawing/2014/main" id="{BB2E0C4F-5246-4EF2-B410-A7CF68BB199A}"/>
              </a:ext>
            </a:extLst>
          </p:cNvPr>
          <p:cNvSpPr txBox="1">
            <a:spLocks/>
          </p:cNvSpPr>
          <p:nvPr>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381000" y="1315038"/>
            <a:ext cx="10345976" cy="5039246"/>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4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Pietiekama </a:t>
            </a:r>
            <a:r>
              <a:rPr kumimoji="0" lang="lv-LV" sz="2400" b="1" i="0" u="none" strike="noStrike" kern="1200" cap="none" spc="0" normalizeH="0" baseline="0" noProof="0" dirty="0" err="1">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piekļūstamība</a:t>
            </a:r>
            <a:endParaRPr kumimoji="0" lang="lv-LV" sz="24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Sanitārtehniskajām telpām jābūt pietiekami plašām, lai </a:t>
            </a:r>
            <a:r>
              <a:rPr kumimoji="0" lang="lv-LV" sz="2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riteņkrēsla</a:t>
            </a:r>
            <a:r>
              <a:rPr kumimoji="0" lang="lv-LV"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lietotājs varētu ērti iekļūt un apgriezties 150 cm diametrā,</a:t>
            </a:r>
            <a:r>
              <a:rPr kumimoji="0" lang="lv-LV" sz="2400" b="0" i="0" u="none" strike="noStrike" kern="1200" cap="none" spc="0" normalizeH="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bez sliekšņiem.</a:t>
            </a:r>
            <a:endParaRPr kumimoji="0" lang="lv-LV"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4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Drošības un komforta aprīkojums</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Tualetēm jābūt ar atbalsta margām, paaugstinātu sēdekli un neslīdošu grīdu, lai nodrošinātu lietotāju drošību un ērtības.</a:t>
            </a: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lv-LV" sz="2400" b="1"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Privātums un bērnu aprūpe</a:t>
            </a: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Atklātās sanitārtehniskās telpās jānodrošina aizslietņi privātuma saglabāšanai un aprīkojums bērnu aprūpei, piemēram, pārtinamie galdi.</a:t>
            </a:r>
          </a:p>
        </p:txBody>
      </p:sp>
    </p:spTree>
    <p:extLst>
      <p:ext uri="{BB962C8B-B14F-4D97-AF65-F5344CB8AC3E}">
        <p14:creationId xmlns:p14="http://schemas.microsoft.com/office/powerpoint/2010/main" val="59074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AF7D2A2-C81A-42E0-85B9-B8AEA1FCABC6}"/>
              </a:ext>
            </a:extLst>
          </p:cNvPr>
          <p:cNvSpPr>
            <a:spLocks noGrp="1"/>
          </p:cNvSpPr>
          <p:nvPr>
            <p:ph type="ctrTitle"/>
          </p:nvPr>
        </p:nvSpPr>
        <p:spPr>
          <a:xfrm>
            <a:off x="509349" y="233365"/>
            <a:ext cx="8639175" cy="1143340"/>
          </a:xfrm>
        </p:spPr>
        <p:txBody>
          <a:bodyPr>
            <a:normAutofit/>
          </a:bodyPr>
          <a:lstStyle/>
          <a:p>
            <a:pPr algn="l"/>
            <a:r>
              <a:rPr lang="lv-LV" sz="3600" b="1" dirty="0">
                <a:effectLst/>
                <a:latin typeface="+mn-lt"/>
                <a:ea typeface="Times New Roman" panose="02020603050405020304" pitchFamily="18" charset="0"/>
              </a:rPr>
              <a:t>Vizuālā, audio un </a:t>
            </a:r>
            <a:r>
              <a:rPr lang="lv-LV" sz="3600" b="1" dirty="0" err="1">
                <a:effectLst/>
                <a:latin typeface="+mn-lt"/>
                <a:ea typeface="Times New Roman" panose="02020603050405020304" pitchFamily="18" charset="0"/>
              </a:rPr>
              <a:t>taktilā</a:t>
            </a:r>
            <a:r>
              <a:rPr lang="lv-LV" sz="3600" b="1" dirty="0">
                <a:effectLst/>
                <a:latin typeface="+mn-lt"/>
                <a:ea typeface="Times New Roman" panose="02020603050405020304" pitchFamily="18" charset="0"/>
              </a:rPr>
              <a:t> informācija</a:t>
            </a:r>
            <a:endParaRPr lang="lv-LV" sz="3600" dirty="0">
              <a:latin typeface="+mn-lt"/>
            </a:endParaRPr>
          </a:p>
        </p:txBody>
      </p:sp>
      <p:sp>
        <p:nvSpPr>
          <p:cNvPr id="3" name="Apakšvirsraksts 2">
            <a:extLst>
              <a:ext uri="{FF2B5EF4-FFF2-40B4-BE49-F238E27FC236}">
                <a16:creationId xmlns:a16="http://schemas.microsoft.com/office/drawing/2014/main" id="{9A69CE7B-3A08-45D5-B19A-6B80F5108757}"/>
              </a:ext>
            </a:extLst>
          </p:cNvPr>
          <p:cNvSpPr>
            <a:spLocks noGrp="1"/>
          </p:cNvSpPr>
          <p:nvPr>
            <p:ph type="subTitle" idx="1"/>
          </p:nvPr>
        </p:nvSpPr>
        <p:spPr>
          <a:xfrm>
            <a:off x="778351" y="1793874"/>
            <a:ext cx="9400699" cy="4283521"/>
          </a:xfrm>
        </p:spPr>
        <p:txBody>
          <a:bodyPr>
            <a:noAutofit/>
          </a:bodyPr>
          <a:lstStyle/>
          <a:p>
            <a:pPr algn="l"/>
            <a:r>
              <a:rPr lang="lv-LV" sz="2000" b="1" dirty="0">
                <a:solidFill>
                  <a:schemeClr val="accent1">
                    <a:lumMod val="75000"/>
                  </a:schemeClr>
                </a:solidFill>
              </a:rPr>
              <a:t>Daudzveidīga informācija</a:t>
            </a:r>
          </a:p>
          <a:p>
            <a:pPr algn="l"/>
            <a:r>
              <a:rPr lang="lv-LV" sz="2000" dirty="0"/>
              <a:t>Patvertnēs jānodrošina vizuāla, audio un </a:t>
            </a:r>
            <a:r>
              <a:rPr lang="lv-LV" sz="2000" dirty="0" err="1"/>
              <a:t>taktila</a:t>
            </a:r>
            <a:r>
              <a:rPr lang="lv-LV" sz="2000" dirty="0"/>
              <a:t> informācija, lai apmierinātu dažādu cilvēku vajadzības.</a:t>
            </a:r>
          </a:p>
          <a:p>
            <a:pPr algn="l"/>
            <a:r>
              <a:rPr lang="lv-LV" sz="2000" b="1" dirty="0">
                <a:solidFill>
                  <a:schemeClr val="accent1">
                    <a:lumMod val="75000"/>
                  </a:schemeClr>
                </a:solidFill>
              </a:rPr>
              <a:t>Piekļūstamības simbolika</a:t>
            </a:r>
          </a:p>
          <a:p>
            <a:pPr algn="l"/>
            <a:r>
              <a:rPr lang="lv-LV" sz="2000" dirty="0"/>
              <a:t>Patvertnes jāmarķē ar starptautiskajiem </a:t>
            </a:r>
            <a:r>
              <a:rPr lang="lv-LV" sz="2000" dirty="0" err="1"/>
              <a:t>piekļūstamības</a:t>
            </a:r>
            <a:r>
              <a:rPr lang="lv-LV" sz="2000" dirty="0"/>
              <a:t> simboliem, </a:t>
            </a:r>
            <a:r>
              <a:rPr lang="lv-LV" sz="2000" dirty="0" err="1"/>
              <a:t>Braila</a:t>
            </a:r>
            <a:r>
              <a:rPr lang="lv-LV" sz="2000" dirty="0"/>
              <a:t> rakstu un </a:t>
            </a:r>
            <a:r>
              <a:rPr lang="lv-LV" sz="2000" dirty="0" err="1"/>
              <a:t>taktilajām</a:t>
            </a:r>
            <a:r>
              <a:rPr lang="lv-LV" sz="2000" dirty="0"/>
              <a:t> plāksnēm drošībai un orientācijai.</a:t>
            </a:r>
          </a:p>
          <a:p>
            <a:pPr algn="l"/>
            <a:r>
              <a:rPr lang="lv-LV" sz="2000" b="1" dirty="0">
                <a:solidFill>
                  <a:schemeClr val="accent1">
                    <a:lumMod val="75000"/>
                  </a:schemeClr>
                </a:solidFill>
              </a:rPr>
              <a:t>Atbalsta kontaktpunkts</a:t>
            </a:r>
          </a:p>
          <a:p>
            <a:pPr algn="l"/>
            <a:r>
              <a:rPr lang="lv-LV" sz="2000" dirty="0"/>
              <a:t>Patvertnēs jābūt skaidram kontaktpunktam, kur cilvēki var vērsties pēc palīdzības vai papildu informācijas.</a:t>
            </a:r>
          </a:p>
          <a:p>
            <a:pPr algn="l"/>
            <a:r>
              <a:rPr lang="lv-LV" sz="2000" b="1" dirty="0">
                <a:solidFill>
                  <a:schemeClr val="accent1">
                    <a:lumMod val="75000"/>
                  </a:schemeClr>
                </a:solidFill>
              </a:rPr>
              <a:t>Saprotamas norādes</a:t>
            </a:r>
          </a:p>
          <a:p>
            <a:pPr algn="l"/>
            <a:r>
              <a:rPr lang="lv-LV" sz="2000" dirty="0"/>
              <a:t>Vienkāršas un viegli saprotamas norādes un piktogrammas palīdz cilvēkiem ar intelektuālās attīstības traucējumiem orientēties.</a:t>
            </a:r>
          </a:p>
          <a:p>
            <a:pPr algn="l"/>
            <a:endParaRPr lang="lv-LV" sz="2000" dirty="0"/>
          </a:p>
        </p:txBody>
      </p:sp>
      <p:sp>
        <p:nvSpPr>
          <p:cNvPr id="4" name="Slaida numura vietturis 3">
            <a:extLst>
              <a:ext uri="{FF2B5EF4-FFF2-40B4-BE49-F238E27FC236}">
                <a16:creationId xmlns:a16="http://schemas.microsoft.com/office/drawing/2014/main" id="{32695FEE-7D43-44A6-BF6E-CBC7E53B3F95}"/>
              </a:ext>
            </a:extLst>
          </p:cNvPr>
          <p:cNvSpPr>
            <a:spLocks noGrp="1"/>
          </p:cNvSpPr>
          <p:nvPr>
            <p:ph type="sldNum" sz="quarter" idx="12"/>
          </p:nvPr>
        </p:nvSpPr>
        <p:spPr>
          <a:xfrm>
            <a:off x="8121650" y="5904807"/>
            <a:ext cx="2591753" cy="345178"/>
          </a:xfrm>
        </p:spPr>
        <p:txBody>
          <a:bodyPr/>
          <a:lstStyle/>
          <a:p>
            <a:fld id="{20160BDD-CFBA-4672-AA56-88CFF53ED92E}" type="slidenum">
              <a:rPr lang="lv-LV" smtClean="0"/>
              <a:t>8</a:t>
            </a:fld>
            <a:endParaRPr lang="lv-LV" dirty="0"/>
          </a:p>
        </p:txBody>
      </p:sp>
      <p:pic>
        <p:nvPicPr>
          <p:cNvPr id="5" name="Attēls 4" descr="attēlā ir zīme ar uzrakstu &quot;Patvertne&quot;   un zem tā ir uzraksts Braila rakstā. Melni burti uz dzeltena fona.">
            <a:extLst>
              <a:ext uri="{FF2B5EF4-FFF2-40B4-BE49-F238E27FC236}">
                <a16:creationId xmlns:a16="http://schemas.microsoft.com/office/drawing/2014/main" id="{60255E38-BF5C-41DB-927A-905A81D77962}"/>
              </a:ext>
            </a:extLst>
          </p:cNvPr>
          <p:cNvPicPr/>
          <p:nvPr/>
        </p:nvPicPr>
        <p:blipFill rotWithShape="1">
          <a:blip r:embed="rId3" cstate="print">
            <a:extLst>
              <a:ext uri="{28A0092B-C50C-407E-A947-70E740481C1C}">
                <a14:useLocalDpi xmlns:a14="http://schemas.microsoft.com/office/drawing/2010/main" val="0"/>
              </a:ext>
            </a:extLst>
          </a:blip>
          <a:srcRect t="12768" b="20316"/>
          <a:stretch/>
        </p:blipFill>
        <p:spPr bwMode="auto">
          <a:xfrm>
            <a:off x="7816850" y="292589"/>
            <a:ext cx="3505200" cy="15774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1748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2159204-01CC-4552-84FB-C90DDBC0E018}"/>
              </a:ext>
            </a:extLst>
          </p:cNvPr>
          <p:cNvSpPr>
            <a:spLocks noGrp="1"/>
          </p:cNvSpPr>
          <p:nvPr>
            <p:ph type="ctrTitle"/>
          </p:nvPr>
        </p:nvSpPr>
        <p:spPr>
          <a:xfrm>
            <a:off x="1439862" y="129066"/>
            <a:ext cx="8639175" cy="550757"/>
          </a:xfrm>
        </p:spPr>
        <p:txBody>
          <a:bodyPr>
            <a:noAutofit/>
          </a:bodyPr>
          <a:lstStyle/>
          <a:p>
            <a:pPr>
              <a:spcAft>
                <a:spcPts val="600"/>
              </a:spcAft>
            </a:pPr>
            <a:r>
              <a:rPr lang="lv-LV" sz="3600" b="1" kern="0" dirty="0">
                <a:effectLst/>
                <a:latin typeface="+mn-lt"/>
                <a:ea typeface="Times New Roman" panose="02020603050405020304" pitchFamily="18" charset="0"/>
                <a:cs typeface="Arial" panose="020B0604020202020204" pitchFamily="34" charset="0"/>
              </a:rPr>
              <a:t>Informācija par patvertnēm</a:t>
            </a:r>
            <a:endParaRPr lang="lv-LV" sz="3600" dirty="0">
              <a:latin typeface="+mn-lt"/>
            </a:endParaRPr>
          </a:p>
        </p:txBody>
      </p:sp>
      <p:sp>
        <p:nvSpPr>
          <p:cNvPr id="3" name="Apakšvirsraksts 2">
            <a:extLst>
              <a:ext uri="{FF2B5EF4-FFF2-40B4-BE49-F238E27FC236}">
                <a16:creationId xmlns:a16="http://schemas.microsoft.com/office/drawing/2014/main" id="{51EE4B4B-1AA5-45E0-8B97-1C1CFD5C497F}"/>
              </a:ext>
            </a:extLst>
          </p:cNvPr>
          <p:cNvSpPr>
            <a:spLocks noGrp="1"/>
          </p:cNvSpPr>
          <p:nvPr>
            <p:ph type="subTitle" idx="1"/>
          </p:nvPr>
        </p:nvSpPr>
        <p:spPr>
          <a:xfrm>
            <a:off x="501650" y="938107"/>
            <a:ext cx="10744200" cy="5545243"/>
          </a:xfrm>
        </p:spPr>
        <p:txBody>
          <a:bodyPr>
            <a:normAutofit fontScale="40000" lnSpcReduction="20000"/>
          </a:bodyPr>
          <a:lstStyle/>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a:t>
            </a:r>
            <a:r>
              <a:rPr lang="lv-LV" sz="45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Mobilā lietotne „112 Latvija”</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Šajā oficiālajā valsts 112 Latvija lietotnē var apskatīt tuvumā esošās patvertnes un citas Latvijas teritorijā atzītas vietas, kurās iespējams patverties ārkārtas situācijā. Lietotnē arī ir karte ar informāciju par patvertnēm un padomi, kā rīkoties ārkārtas gadījumā. </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a:t>
            </a:r>
            <a:r>
              <a:rPr lang="lv-LV" sz="45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Tīmekļa vietne www.112.lv</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Vietnē 112.lv sadaļā „Patvertnes” / karte ir pieejama informācija par Latvijas teritorijā identificētajām patvertnēm un to izvietojumu. </a:t>
            </a:r>
          </a:p>
          <a:p>
            <a:pPr algn="l">
              <a:lnSpc>
                <a:spcPct val="128000"/>
              </a:lnSpc>
              <a:spcBef>
                <a:spcPts val="600"/>
              </a:spcBef>
            </a:pPr>
            <a:r>
              <a:rPr lang="lv-LV" sz="4500" b="1" dirty="0">
                <a:latin typeface="Calibri" panose="020F0502020204030204" pitchFamily="34" charset="0"/>
                <a:ea typeface="Calibri" panose="020F0502020204030204" pitchFamily="34" charset="0"/>
                <a:cs typeface="Calibri" panose="020F0502020204030204" pitchFamily="34" charset="0"/>
              </a:rPr>
              <a:t>📍 </a:t>
            </a:r>
            <a:r>
              <a:rPr lang="lv-LV" sz="45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Vietējās pašvaldību vietnes</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Dažas pašvaldības (piem., Rīga) ir publicējušas interaktīvu patvertnes karti savās tīmekļa vietnēs (piem., georiga.eu vai pašvaldības Civilās aizsardzības sadaļā), kur var redzēt pašvaldībai piederošās patvertnes un to atrašanās vietas. </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a:t>
            </a:r>
            <a:r>
              <a:rPr lang="lv-LV" sz="45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Kā atrast patvertnes</a:t>
            </a:r>
          </a:p>
          <a:p>
            <a:pPr algn="l">
              <a:lnSpc>
                <a:spcPct val="128000"/>
              </a:lnSpc>
              <a:spcBef>
                <a:spcPts val="600"/>
              </a:spcBef>
            </a:pPr>
            <a:r>
              <a:rPr lang="lv-LV" sz="4500" dirty="0">
                <a:latin typeface="Calibri" panose="020F0502020204030204" pitchFamily="34" charset="0"/>
                <a:ea typeface="Calibri" panose="020F0502020204030204" pitchFamily="34" charset="0"/>
                <a:cs typeface="Calibri" panose="020F0502020204030204" pitchFamily="34" charset="0"/>
              </a:rPr>
              <a:t>• Meklējiet kartes 112.lv vai lietotnē 112 Latvija, kas rāda patvertnes tuvumā jūsu pašreizējai atrašanās vietai. </a:t>
            </a:r>
          </a:p>
          <a:p>
            <a:pPr algn="l">
              <a:lnSpc>
                <a:spcPct val="128000"/>
              </a:lnSpc>
              <a:spcBef>
                <a:spcPts val="600"/>
              </a:spcBef>
            </a:pPr>
            <a:r>
              <a:rPr lang="lv-LV" sz="4500"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Sekojiet arī pašvaldību civilās aizsardzības informācijai, kur var būt pieejamas detalizētas lokālās patvertnes kartes vai saraksti. </a:t>
            </a:r>
          </a:p>
          <a:p>
            <a:endParaRPr lang="lv-LV" dirty="0"/>
          </a:p>
        </p:txBody>
      </p:sp>
      <p:sp>
        <p:nvSpPr>
          <p:cNvPr id="4" name="Slaida numura vietturis 3">
            <a:extLst>
              <a:ext uri="{FF2B5EF4-FFF2-40B4-BE49-F238E27FC236}">
                <a16:creationId xmlns:a16="http://schemas.microsoft.com/office/drawing/2014/main" id="{2661C1AF-CADF-4860-A417-72FF90081F80}"/>
              </a:ext>
            </a:extLst>
          </p:cNvPr>
          <p:cNvSpPr>
            <a:spLocks noGrp="1"/>
          </p:cNvSpPr>
          <p:nvPr>
            <p:ph type="sldNum" sz="quarter" idx="12"/>
          </p:nvPr>
        </p:nvSpPr>
        <p:spPr/>
        <p:txBody>
          <a:bodyPr/>
          <a:lstStyle/>
          <a:p>
            <a:fld id="{20160BDD-CFBA-4672-AA56-88CFF53ED92E}" type="slidenum">
              <a:rPr lang="lv-LV" smtClean="0"/>
              <a:t>9</a:t>
            </a:fld>
            <a:endParaRPr lang="lv-LV"/>
          </a:p>
        </p:txBody>
      </p:sp>
    </p:spTree>
    <p:extLst>
      <p:ext uri="{BB962C8B-B14F-4D97-AF65-F5344CB8AC3E}">
        <p14:creationId xmlns:p14="http://schemas.microsoft.com/office/powerpoint/2010/main" val="17904007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ubbleform">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14521</TotalTime>
  <Words>786</Words>
  <Application>Microsoft Office PowerPoint</Application>
  <PresentationFormat>Custom</PresentationFormat>
  <Paragraphs>106</Paragraphs>
  <Slides>11</Slides>
  <Notes>10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11</vt:i4>
      </vt:variant>
    </vt:vector>
  </HeadingPairs>
  <TitlesOfParts>
    <vt:vector size="23" baseType="lpstr">
      <vt:lpstr>Aptos</vt:lpstr>
      <vt:lpstr>Arial</vt:lpstr>
      <vt:lpstr>Avenir Next LT Pro Light</vt:lpstr>
      <vt:lpstr>Biome</vt:lpstr>
      <vt:lpstr>Calibri</vt:lpstr>
      <vt:lpstr>Calibri Light</vt:lpstr>
      <vt:lpstr>Segoe UI</vt:lpstr>
      <vt:lpstr>Times New Roman</vt:lpstr>
      <vt:lpstr>Wingdings</vt:lpstr>
      <vt:lpstr>1_Office Theme</vt:lpstr>
      <vt:lpstr>2_Office Theme</vt:lpstr>
      <vt:lpstr>Bubbleform</vt:lpstr>
      <vt:lpstr>PATVERTŅU PIEKĻŪSTAMĪBA  Vadlīnijas</vt:lpstr>
      <vt:lpstr>Saturs</vt:lpstr>
      <vt:lpstr>Personu ar invaliditāti grupas un vajadzības </vt:lpstr>
      <vt:lpstr>Patvertņu piekļūstamības principi</vt:lpstr>
      <vt:lpstr>Ieeja un izeja patstāvīgai lietošanai </vt:lpstr>
      <vt:lpstr>Ieeja un izeja lietošanai ar līdzcilvēku atbalstu</vt:lpstr>
      <vt:lpstr>Sanitārtehnisko telpu piekļūstamība</vt:lpstr>
      <vt:lpstr>Vizuālā, audio un taktilā informācija</vt:lpstr>
      <vt:lpstr>Informācija par patvertnēm</vt:lpstr>
      <vt:lpstr>Kontrolsaraksts ēku īpašniekiem / patvertņu apsaimniekotājiem “Piekļūstamības pārbaude esošajai patvertnei” </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Inese Vilcāne</dc:creator>
  <cp:lastModifiedBy>Līva Ševčuna</cp:lastModifiedBy>
  <cp:revision>439</cp:revision>
  <cp:lastPrinted>2025-04-04T08:26:05Z</cp:lastPrinted>
  <dcterms:created xsi:type="dcterms:W3CDTF">2023-10-12T12:39:01Z</dcterms:created>
  <dcterms:modified xsi:type="dcterms:W3CDTF">2026-04-21T11:41:25Z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