
<file path=[Content_Types].xml><?xml version="1.0" encoding="utf-8"?>
<Types xmlns="http://schemas.openxmlformats.org/package/2006/content-types">
  <Default Extension="jpeg" ContentType="image/jpeg"/>
  <Default Extension="jpg" ContentType="image/jp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81" r:id="rId2"/>
    <p:sldId id="282" r:id="rId3"/>
  </p:sldIdLst>
  <p:sldSz cx="12192000" cy="6858000"/>
  <p:notesSz cx="7104063" cy="102346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74" autoAdjust="0"/>
  </p:normalViewPr>
  <p:slideViewPr>
    <p:cSldViewPr snapToGrid="0">
      <p:cViewPr varScale="1">
        <p:scale>
          <a:sx n="68" d="100"/>
          <a:sy n="68" d="100"/>
        </p:scale>
        <p:origin x="576" y="3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lva Kalnāja" userId="8934f294-5aba-4f75-b991-d4a22fb2c35c" providerId="ADAL" clId="{5C99E2CA-04BE-4712-AF43-38F82002AA37}"/>
    <pc:docChg chg="undo custSel modSld">
      <pc:chgData name="Ilva Kalnāja" userId="8934f294-5aba-4f75-b991-d4a22fb2c35c" providerId="ADAL" clId="{5C99E2CA-04BE-4712-AF43-38F82002AA37}" dt="2025-09-17T13:32:14.011" v="588" actId="20577"/>
      <pc:docMkLst>
        <pc:docMk/>
      </pc:docMkLst>
      <pc:sldChg chg="modSp mod">
        <pc:chgData name="Ilva Kalnāja" userId="8934f294-5aba-4f75-b991-d4a22fb2c35c" providerId="ADAL" clId="{5C99E2CA-04BE-4712-AF43-38F82002AA37}" dt="2025-09-17T10:25:58.916" v="565" actId="14100"/>
        <pc:sldMkLst>
          <pc:docMk/>
          <pc:sldMk cId="2022991444" sldId="258"/>
        </pc:sldMkLst>
        <pc:spChg chg="mod">
          <ac:chgData name="Ilva Kalnāja" userId="8934f294-5aba-4f75-b991-d4a22fb2c35c" providerId="ADAL" clId="{5C99E2CA-04BE-4712-AF43-38F82002AA37}" dt="2025-09-17T10:25:58.916" v="565" actId="14100"/>
          <ac:spMkLst>
            <pc:docMk/>
            <pc:sldMk cId="2022991444" sldId="258"/>
            <ac:spMk id="2" creationId="{B79CBF0B-DE6B-4FF8-A4BB-9EE3543CE292}"/>
          </ac:spMkLst>
        </pc:spChg>
        <pc:spChg chg="mod">
          <ac:chgData name="Ilva Kalnāja" userId="8934f294-5aba-4f75-b991-d4a22fb2c35c" providerId="ADAL" clId="{5C99E2CA-04BE-4712-AF43-38F82002AA37}" dt="2025-09-17T10:25:51.374" v="563" actId="14100"/>
          <ac:spMkLst>
            <pc:docMk/>
            <pc:sldMk cId="2022991444" sldId="258"/>
            <ac:spMk id="3" creationId="{CF649E70-9C88-470E-8E0B-A969F61D4A4C}"/>
          </ac:spMkLst>
        </pc:spChg>
      </pc:sldChg>
      <pc:sldChg chg="modSp mod">
        <pc:chgData name="Ilva Kalnāja" userId="8934f294-5aba-4f75-b991-d4a22fb2c35c" providerId="ADAL" clId="{5C99E2CA-04BE-4712-AF43-38F82002AA37}" dt="2025-09-17T11:00:51.925" v="578" actId="20577"/>
        <pc:sldMkLst>
          <pc:docMk/>
          <pc:sldMk cId="1218548951" sldId="263"/>
        </pc:sldMkLst>
        <pc:spChg chg="mod">
          <ac:chgData name="Ilva Kalnāja" userId="8934f294-5aba-4f75-b991-d4a22fb2c35c" providerId="ADAL" clId="{5C99E2CA-04BE-4712-AF43-38F82002AA37}" dt="2025-09-17T10:27:51.316" v="576" actId="14100"/>
          <ac:spMkLst>
            <pc:docMk/>
            <pc:sldMk cId="1218548951" sldId="263"/>
            <ac:spMk id="2" creationId="{242FCBEC-D1E4-498F-82AA-3CC40098197F}"/>
          </ac:spMkLst>
        </pc:spChg>
        <pc:spChg chg="mod">
          <ac:chgData name="Ilva Kalnāja" userId="8934f294-5aba-4f75-b991-d4a22fb2c35c" providerId="ADAL" clId="{5C99E2CA-04BE-4712-AF43-38F82002AA37}" dt="2025-09-17T11:00:51.925" v="578" actId="20577"/>
          <ac:spMkLst>
            <pc:docMk/>
            <pc:sldMk cId="1218548951" sldId="263"/>
            <ac:spMk id="4" creationId="{180CB7AF-12B8-4E48-B5DE-B0C71030AA5A}"/>
          </ac:spMkLst>
        </pc:spChg>
      </pc:sldChg>
      <pc:sldChg chg="modSp mod">
        <pc:chgData name="Ilva Kalnāja" userId="8934f294-5aba-4f75-b991-d4a22fb2c35c" providerId="ADAL" clId="{5C99E2CA-04BE-4712-AF43-38F82002AA37}" dt="2025-09-17T09:29:43.219" v="503" actId="113"/>
        <pc:sldMkLst>
          <pc:docMk/>
          <pc:sldMk cId="1890380522" sldId="270"/>
        </pc:sldMkLst>
        <pc:spChg chg="mod">
          <ac:chgData name="Ilva Kalnāja" userId="8934f294-5aba-4f75-b991-d4a22fb2c35c" providerId="ADAL" clId="{5C99E2CA-04BE-4712-AF43-38F82002AA37}" dt="2025-09-17T09:29:43.219" v="503" actId="113"/>
          <ac:spMkLst>
            <pc:docMk/>
            <pc:sldMk cId="1890380522" sldId="270"/>
            <ac:spMk id="2" creationId="{4C41E98B-95DE-4775-8610-C4F35E683D6A}"/>
          </ac:spMkLst>
        </pc:spChg>
        <pc:spChg chg="mod">
          <ac:chgData name="Ilva Kalnāja" userId="8934f294-5aba-4f75-b991-d4a22fb2c35c" providerId="ADAL" clId="{5C99E2CA-04BE-4712-AF43-38F82002AA37}" dt="2025-09-17T09:29:35.292" v="502" actId="113"/>
          <ac:spMkLst>
            <pc:docMk/>
            <pc:sldMk cId="1890380522" sldId="270"/>
            <ac:spMk id="5" creationId="{9F6731A9-0121-4F97-B215-EF324E19E1D7}"/>
          </ac:spMkLst>
        </pc:spChg>
      </pc:sldChg>
      <pc:sldChg chg="modSp mod">
        <pc:chgData name="Ilva Kalnāja" userId="8934f294-5aba-4f75-b991-d4a22fb2c35c" providerId="ADAL" clId="{5C99E2CA-04BE-4712-AF43-38F82002AA37}" dt="2025-09-17T13:15:08.604" v="580" actId="27636"/>
        <pc:sldMkLst>
          <pc:docMk/>
          <pc:sldMk cId="1556164737" sldId="271"/>
        </pc:sldMkLst>
        <pc:spChg chg="mod">
          <ac:chgData name="Ilva Kalnāja" userId="8934f294-5aba-4f75-b991-d4a22fb2c35c" providerId="ADAL" clId="{5C99E2CA-04BE-4712-AF43-38F82002AA37}" dt="2025-09-17T13:15:08.604" v="580" actId="27636"/>
          <ac:spMkLst>
            <pc:docMk/>
            <pc:sldMk cId="1556164737" sldId="271"/>
            <ac:spMk id="2" creationId="{B68CBCA5-5168-44F7-B97F-21724F1E5137}"/>
          </ac:spMkLst>
        </pc:spChg>
        <pc:spChg chg="mod">
          <ac:chgData name="Ilva Kalnāja" userId="8934f294-5aba-4f75-b991-d4a22fb2c35c" providerId="ADAL" clId="{5C99E2CA-04BE-4712-AF43-38F82002AA37}" dt="2025-09-17T09:12:08.485" v="4" actId="20577"/>
          <ac:spMkLst>
            <pc:docMk/>
            <pc:sldMk cId="1556164737" sldId="271"/>
            <ac:spMk id="3" creationId="{131530E3-87EC-467E-ACAF-58BDD8CC0087}"/>
          </ac:spMkLst>
        </pc:spChg>
        <pc:spChg chg="mod">
          <ac:chgData name="Ilva Kalnāja" userId="8934f294-5aba-4f75-b991-d4a22fb2c35c" providerId="ADAL" clId="{5C99E2CA-04BE-4712-AF43-38F82002AA37}" dt="2025-09-17T09:11:49.005" v="2" actId="6549"/>
          <ac:spMkLst>
            <pc:docMk/>
            <pc:sldMk cId="1556164737" sldId="271"/>
            <ac:spMk id="12" creationId="{254FCCBC-D69D-4ADB-A7F7-E5FE78FC80DE}"/>
          </ac:spMkLst>
        </pc:spChg>
      </pc:sldChg>
      <pc:sldChg chg="modSp mod">
        <pc:chgData name="Ilva Kalnāja" userId="8934f294-5aba-4f75-b991-d4a22fb2c35c" providerId="ADAL" clId="{5C99E2CA-04BE-4712-AF43-38F82002AA37}" dt="2025-09-17T13:31:22.602" v="581" actId="20577"/>
        <pc:sldMkLst>
          <pc:docMk/>
          <pc:sldMk cId="9797334" sldId="272"/>
        </pc:sldMkLst>
        <pc:spChg chg="mod">
          <ac:chgData name="Ilva Kalnāja" userId="8934f294-5aba-4f75-b991-d4a22fb2c35c" providerId="ADAL" clId="{5C99E2CA-04BE-4712-AF43-38F82002AA37}" dt="2025-09-17T13:31:22.602" v="581" actId="20577"/>
          <ac:spMkLst>
            <pc:docMk/>
            <pc:sldMk cId="9797334" sldId="272"/>
            <ac:spMk id="3" creationId="{131530E3-87EC-467E-ACAF-58BDD8CC0087}"/>
          </ac:spMkLst>
        </pc:spChg>
        <pc:spChg chg="mod">
          <ac:chgData name="Ilva Kalnāja" userId="8934f294-5aba-4f75-b991-d4a22fb2c35c" providerId="ADAL" clId="{5C99E2CA-04BE-4712-AF43-38F82002AA37}" dt="2025-09-17T09:12:41.365" v="11" actId="1076"/>
          <ac:spMkLst>
            <pc:docMk/>
            <pc:sldMk cId="9797334" sldId="272"/>
            <ac:spMk id="12" creationId="{254FCCBC-D69D-4ADB-A7F7-E5FE78FC80DE}"/>
          </ac:spMkLst>
        </pc:spChg>
      </pc:sldChg>
      <pc:sldChg chg="modSp mod">
        <pc:chgData name="Ilva Kalnāja" userId="8934f294-5aba-4f75-b991-d4a22fb2c35c" providerId="ADAL" clId="{5C99E2CA-04BE-4712-AF43-38F82002AA37}" dt="2025-09-17T09:13:53.375" v="13" actId="255"/>
        <pc:sldMkLst>
          <pc:docMk/>
          <pc:sldMk cId="196607103" sldId="273"/>
        </pc:sldMkLst>
        <pc:spChg chg="mod">
          <ac:chgData name="Ilva Kalnāja" userId="8934f294-5aba-4f75-b991-d4a22fb2c35c" providerId="ADAL" clId="{5C99E2CA-04BE-4712-AF43-38F82002AA37}" dt="2025-09-17T09:13:15.617" v="12" actId="20577"/>
          <ac:spMkLst>
            <pc:docMk/>
            <pc:sldMk cId="196607103" sldId="273"/>
            <ac:spMk id="3" creationId="{131530E3-87EC-467E-ACAF-58BDD8CC0087}"/>
          </ac:spMkLst>
        </pc:spChg>
        <pc:spChg chg="mod">
          <ac:chgData name="Ilva Kalnāja" userId="8934f294-5aba-4f75-b991-d4a22fb2c35c" providerId="ADAL" clId="{5C99E2CA-04BE-4712-AF43-38F82002AA37}" dt="2025-09-17T09:13:53.375" v="13" actId="255"/>
          <ac:spMkLst>
            <pc:docMk/>
            <pc:sldMk cId="196607103" sldId="273"/>
            <ac:spMk id="12" creationId="{254FCCBC-D69D-4ADB-A7F7-E5FE78FC80DE}"/>
          </ac:spMkLst>
        </pc:spChg>
      </pc:sldChg>
      <pc:sldChg chg="modSp mod">
        <pc:chgData name="Ilva Kalnāja" userId="8934f294-5aba-4f75-b991-d4a22fb2c35c" providerId="ADAL" clId="{5C99E2CA-04BE-4712-AF43-38F82002AA37}" dt="2025-09-17T10:27:02.130" v="575" actId="14100"/>
        <pc:sldMkLst>
          <pc:docMk/>
          <pc:sldMk cId="500276383" sldId="274"/>
        </pc:sldMkLst>
        <pc:spChg chg="mod">
          <ac:chgData name="Ilva Kalnāja" userId="8934f294-5aba-4f75-b991-d4a22fb2c35c" providerId="ADAL" clId="{5C99E2CA-04BE-4712-AF43-38F82002AA37}" dt="2025-09-17T10:27:02.130" v="575" actId="14100"/>
          <ac:spMkLst>
            <pc:docMk/>
            <pc:sldMk cId="500276383" sldId="274"/>
            <ac:spMk id="2" creationId="{B79CBF0B-DE6B-4FF8-A4BB-9EE3543CE292}"/>
          </ac:spMkLst>
        </pc:spChg>
        <pc:spChg chg="mod">
          <ac:chgData name="Ilva Kalnāja" userId="8934f294-5aba-4f75-b991-d4a22fb2c35c" providerId="ADAL" clId="{5C99E2CA-04BE-4712-AF43-38F82002AA37}" dt="2025-09-17T09:35:10.726" v="561" actId="20577"/>
          <ac:spMkLst>
            <pc:docMk/>
            <pc:sldMk cId="500276383" sldId="274"/>
            <ac:spMk id="3" creationId="{CF649E70-9C88-470E-8E0B-A969F61D4A4C}"/>
          </ac:spMkLst>
        </pc:spChg>
        <pc:picChg chg="mod">
          <ac:chgData name="Ilva Kalnāja" userId="8934f294-5aba-4f75-b991-d4a22fb2c35c" providerId="ADAL" clId="{5C99E2CA-04BE-4712-AF43-38F82002AA37}" dt="2025-09-17T10:26:58.972" v="574" actId="1076"/>
          <ac:picMkLst>
            <pc:docMk/>
            <pc:sldMk cId="500276383" sldId="274"/>
            <ac:picMk id="5" creationId="{1B737402-0746-4F22-8C44-3C065A87676A}"/>
          </ac:picMkLst>
        </pc:picChg>
      </pc:sldChg>
      <pc:sldChg chg="modSp mod">
        <pc:chgData name="Ilva Kalnāja" userId="8934f294-5aba-4f75-b991-d4a22fb2c35c" providerId="ADAL" clId="{5C99E2CA-04BE-4712-AF43-38F82002AA37}" dt="2025-09-17T09:14:51.356" v="16" actId="20577"/>
        <pc:sldMkLst>
          <pc:docMk/>
          <pc:sldMk cId="2840696007" sldId="275"/>
        </pc:sldMkLst>
        <pc:spChg chg="mod">
          <ac:chgData name="Ilva Kalnāja" userId="8934f294-5aba-4f75-b991-d4a22fb2c35c" providerId="ADAL" clId="{5C99E2CA-04BE-4712-AF43-38F82002AA37}" dt="2025-09-17T09:14:51.356" v="16" actId="20577"/>
          <ac:spMkLst>
            <pc:docMk/>
            <pc:sldMk cId="2840696007" sldId="275"/>
            <ac:spMk id="3" creationId="{131530E3-87EC-467E-ACAF-58BDD8CC0087}"/>
          </ac:spMkLst>
        </pc:spChg>
        <pc:spChg chg="mod">
          <ac:chgData name="Ilva Kalnāja" userId="8934f294-5aba-4f75-b991-d4a22fb2c35c" providerId="ADAL" clId="{5C99E2CA-04BE-4712-AF43-38F82002AA37}" dt="2025-09-17T09:14:45.945" v="15" actId="255"/>
          <ac:spMkLst>
            <pc:docMk/>
            <pc:sldMk cId="2840696007" sldId="275"/>
            <ac:spMk id="12" creationId="{254FCCBC-D69D-4ADB-A7F7-E5FE78FC80DE}"/>
          </ac:spMkLst>
        </pc:spChg>
      </pc:sldChg>
      <pc:sldChg chg="addSp delSp modSp mod">
        <pc:chgData name="Ilva Kalnāja" userId="8934f294-5aba-4f75-b991-d4a22fb2c35c" providerId="ADAL" clId="{5C99E2CA-04BE-4712-AF43-38F82002AA37}" dt="2025-09-17T09:16:03.704" v="23" actId="1076"/>
        <pc:sldMkLst>
          <pc:docMk/>
          <pc:sldMk cId="1125012571" sldId="276"/>
        </pc:sldMkLst>
        <pc:spChg chg="mod">
          <ac:chgData name="Ilva Kalnāja" userId="8934f294-5aba-4f75-b991-d4a22fb2c35c" providerId="ADAL" clId="{5C99E2CA-04BE-4712-AF43-38F82002AA37}" dt="2025-09-17T09:15:56.018" v="22" actId="20577"/>
          <ac:spMkLst>
            <pc:docMk/>
            <pc:sldMk cId="1125012571" sldId="276"/>
            <ac:spMk id="3" creationId="{131530E3-87EC-467E-ACAF-58BDD8CC0087}"/>
          </ac:spMkLst>
        </pc:spChg>
        <pc:spChg chg="mod">
          <ac:chgData name="Ilva Kalnāja" userId="8934f294-5aba-4f75-b991-d4a22fb2c35c" providerId="ADAL" clId="{5C99E2CA-04BE-4712-AF43-38F82002AA37}" dt="2025-09-17T09:16:03.704" v="23" actId="1076"/>
          <ac:spMkLst>
            <pc:docMk/>
            <pc:sldMk cId="1125012571" sldId="276"/>
            <ac:spMk id="12" creationId="{254FCCBC-D69D-4ADB-A7F7-E5FE78FC80DE}"/>
          </ac:spMkLst>
        </pc:spChg>
        <pc:grpChg chg="add del">
          <ac:chgData name="Ilva Kalnāja" userId="8934f294-5aba-4f75-b991-d4a22fb2c35c" providerId="ADAL" clId="{5C99E2CA-04BE-4712-AF43-38F82002AA37}" dt="2025-09-17T09:15:47.070" v="21" actId="478"/>
          <ac:grpSpMkLst>
            <pc:docMk/>
            <pc:sldMk cId="1125012571" sldId="276"/>
            <ac:grpSpMk id="5" creationId="{5B770B7F-A6F6-4410-B699-F0B2E48E2BB1}"/>
          </ac:grpSpMkLst>
        </pc:grpChg>
      </pc:sldChg>
      <pc:sldChg chg="modSp mod">
        <pc:chgData name="Ilva Kalnāja" userId="8934f294-5aba-4f75-b991-d4a22fb2c35c" providerId="ADAL" clId="{5C99E2CA-04BE-4712-AF43-38F82002AA37}" dt="2025-09-17T13:31:46.971" v="585" actId="20577"/>
        <pc:sldMkLst>
          <pc:docMk/>
          <pc:sldMk cId="667609683" sldId="277"/>
        </pc:sldMkLst>
        <pc:spChg chg="mod">
          <ac:chgData name="Ilva Kalnāja" userId="8934f294-5aba-4f75-b991-d4a22fb2c35c" providerId="ADAL" clId="{5C99E2CA-04BE-4712-AF43-38F82002AA37}" dt="2025-09-17T13:31:46.971" v="585" actId="20577"/>
          <ac:spMkLst>
            <pc:docMk/>
            <pc:sldMk cId="667609683" sldId="277"/>
            <ac:spMk id="3" creationId="{131530E3-87EC-467E-ACAF-58BDD8CC0087}"/>
          </ac:spMkLst>
        </pc:spChg>
        <pc:spChg chg="mod">
          <ac:chgData name="Ilva Kalnāja" userId="8934f294-5aba-4f75-b991-d4a22fb2c35c" providerId="ADAL" clId="{5C99E2CA-04BE-4712-AF43-38F82002AA37}" dt="2025-09-17T09:16:50.673" v="29" actId="1076"/>
          <ac:spMkLst>
            <pc:docMk/>
            <pc:sldMk cId="667609683" sldId="277"/>
            <ac:spMk id="12" creationId="{254FCCBC-D69D-4ADB-A7F7-E5FE78FC80DE}"/>
          </ac:spMkLst>
        </pc:spChg>
        <pc:picChg chg="mod">
          <ac:chgData name="Ilva Kalnāja" userId="8934f294-5aba-4f75-b991-d4a22fb2c35c" providerId="ADAL" clId="{5C99E2CA-04BE-4712-AF43-38F82002AA37}" dt="2025-09-17T09:35:37.985" v="562" actId="1076"/>
          <ac:picMkLst>
            <pc:docMk/>
            <pc:sldMk cId="667609683" sldId="277"/>
            <ac:picMk id="13" creationId="{707227F6-17EF-471A-BBB2-098942FECD3E}"/>
          </ac:picMkLst>
        </pc:picChg>
      </pc:sldChg>
      <pc:sldChg chg="modSp mod">
        <pc:chgData name="Ilva Kalnāja" userId="8934f294-5aba-4f75-b991-d4a22fb2c35c" providerId="ADAL" clId="{5C99E2CA-04BE-4712-AF43-38F82002AA37}" dt="2025-09-17T13:32:14.011" v="588" actId="20577"/>
        <pc:sldMkLst>
          <pc:docMk/>
          <pc:sldMk cId="277824437" sldId="278"/>
        </pc:sldMkLst>
        <pc:spChg chg="mod">
          <ac:chgData name="Ilva Kalnāja" userId="8934f294-5aba-4f75-b991-d4a22fb2c35c" providerId="ADAL" clId="{5C99E2CA-04BE-4712-AF43-38F82002AA37}" dt="2025-09-17T09:19:17.145" v="40" actId="20577"/>
          <ac:spMkLst>
            <pc:docMk/>
            <pc:sldMk cId="277824437" sldId="278"/>
            <ac:spMk id="2" creationId="{B68CBCA5-5168-44F7-B97F-21724F1E5137}"/>
          </ac:spMkLst>
        </pc:spChg>
        <pc:spChg chg="mod">
          <ac:chgData name="Ilva Kalnāja" userId="8934f294-5aba-4f75-b991-d4a22fb2c35c" providerId="ADAL" clId="{5C99E2CA-04BE-4712-AF43-38F82002AA37}" dt="2025-09-17T13:32:14.011" v="588" actId="20577"/>
          <ac:spMkLst>
            <pc:docMk/>
            <pc:sldMk cId="277824437" sldId="278"/>
            <ac:spMk id="3" creationId="{131530E3-87EC-467E-ACAF-58BDD8CC0087}"/>
          </ac:spMkLst>
        </pc:spChg>
      </pc:sldChg>
    </pc:docChg>
  </pc:docChgLst>
  <pc:docChgLst>
    <pc:chgData name="Evita Rumbiniece" userId="e46cc98f-2367-4e01-bf2c-25e4fd056b1f" providerId="ADAL" clId="{B1D909C1-A659-4035-AA84-9A4874773F1E}"/>
    <pc:docChg chg="custSel modSld">
      <pc:chgData name="Evita Rumbiniece" userId="e46cc98f-2367-4e01-bf2c-25e4fd056b1f" providerId="ADAL" clId="{B1D909C1-A659-4035-AA84-9A4874773F1E}" dt="2025-03-18T13:12:09.632" v="45" actId="113"/>
      <pc:docMkLst>
        <pc:docMk/>
      </pc:docMkLst>
      <pc:sldChg chg="modSp">
        <pc:chgData name="Evita Rumbiniece" userId="e46cc98f-2367-4e01-bf2c-25e4fd056b1f" providerId="ADAL" clId="{B1D909C1-A659-4035-AA84-9A4874773F1E}" dt="2025-03-18T13:11:32.839" v="38" actId="2711"/>
        <pc:sldMkLst>
          <pc:docMk/>
          <pc:sldMk cId="2569522172" sldId="256"/>
        </pc:sldMkLst>
        <pc:spChg chg="mod">
          <ac:chgData name="Evita Rumbiniece" userId="e46cc98f-2367-4e01-bf2c-25e4fd056b1f" providerId="ADAL" clId="{B1D909C1-A659-4035-AA84-9A4874773F1E}" dt="2025-03-18T13:11:25.380" v="37" actId="2711"/>
          <ac:spMkLst>
            <pc:docMk/>
            <pc:sldMk cId="2569522172" sldId="256"/>
            <ac:spMk id="2" creationId="{C93D4350-8C2B-430B-9E30-B3C893351C9F}"/>
          </ac:spMkLst>
        </pc:spChg>
        <pc:spChg chg="mod">
          <ac:chgData name="Evita Rumbiniece" userId="e46cc98f-2367-4e01-bf2c-25e4fd056b1f" providerId="ADAL" clId="{B1D909C1-A659-4035-AA84-9A4874773F1E}" dt="2025-03-18T13:11:32.839" v="38" actId="2711"/>
          <ac:spMkLst>
            <pc:docMk/>
            <pc:sldMk cId="2569522172" sldId="256"/>
            <ac:spMk id="3" creationId="{2EB730FD-37CD-43B3-86D1-48E04FAC8127}"/>
          </ac:spMkLst>
        </pc:spChg>
      </pc:sldChg>
      <pc:sldChg chg="modSp">
        <pc:chgData name="Evita Rumbiniece" userId="e46cc98f-2367-4e01-bf2c-25e4fd056b1f" providerId="ADAL" clId="{B1D909C1-A659-4035-AA84-9A4874773F1E}" dt="2025-03-18T13:11:41.962" v="39" actId="2711"/>
        <pc:sldMkLst>
          <pc:docMk/>
          <pc:sldMk cId="2022991444" sldId="258"/>
        </pc:sldMkLst>
        <pc:spChg chg="mod">
          <ac:chgData name="Evita Rumbiniece" userId="e46cc98f-2367-4e01-bf2c-25e4fd056b1f" providerId="ADAL" clId="{B1D909C1-A659-4035-AA84-9A4874773F1E}" dt="2025-03-18T13:11:20.631" v="36" actId="2711"/>
          <ac:spMkLst>
            <pc:docMk/>
            <pc:sldMk cId="2022991444" sldId="258"/>
            <ac:spMk id="2" creationId="{B79CBF0B-DE6B-4FF8-A4BB-9EE3543CE292}"/>
          </ac:spMkLst>
        </pc:spChg>
        <pc:spChg chg="mod">
          <ac:chgData name="Evita Rumbiniece" userId="e46cc98f-2367-4e01-bf2c-25e4fd056b1f" providerId="ADAL" clId="{B1D909C1-A659-4035-AA84-9A4874773F1E}" dt="2025-03-18T13:11:41.962" v="39" actId="2711"/>
          <ac:spMkLst>
            <pc:docMk/>
            <pc:sldMk cId="2022991444" sldId="258"/>
            <ac:spMk id="3" creationId="{CF649E70-9C88-470E-8E0B-A969F61D4A4C}"/>
          </ac:spMkLst>
        </pc:spChg>
      </pc:sldChg>
      <pc:sldChg chg="modSp">
        <pc:chgData name="Evita Rumbiniece" userId="e46cc98f-2367-4e01-bf2c-25e4fd056b1f" providerId="ADAL" clId="{B1D909C1-A659-4035-AA84-9A4874773F1E}" dt="2025-03-18T13:12:00.492" v="41" actId="2711"/>
        <pc:sldMkLst>
          <pc:docMk/>
          <pc:sldMk cId="415824207" sldId="259"/>
        </pc:sldMkLst>
        <pc:spChg chg="mod">
          <ac:chgData name="Evita Rumbiniece" userId="e46cc98f-2367-4e01-bf2c-25e4fd056b1f" providerId="ADAL" clId="{B1D909C1-A659-4035-AA84-9A4874773F1E}" dt="2025-03-18T13:12:00.492" v="41" actId="2711"/>
          <ac:spMkLst>
            <pc:docMk/>
            <pc:sldMk cId="415824207" sldId="259"/>
            <ac:spMk id="2" creationId="{B68CBCA5-5168-44F7-B97F-21724F1E5137}"/>
          </ac:spMkLst>
        </pc:spChg>
        <pc:spChg chg="mod">
          <ac:chgData name="Evita Rumbiniece" userId="e46cc98f-2367-4e01-bf2c-25e4fd056b1f" providerId="ADAL" clId="{B1D909C1-A659-4035-AA84-9A4874773F1E}" dt="2025-03-18T13:11:53.394" v="40" actId="2711"/>
          <ac:spMkLst>
            <pc:docMk/>
            <pc:sldMk cId="415824207" sldId="259"/>
            <ac:spMk id="3" creationId="{131530E3-87EC-467E-ACAF-58BDD8CC0087}"/>
          </ac:spMkLst>
        </pc:spChg>
      </pc:sldChg>
      <pc:sldChg chg="modSp">
        <pc:chgData name="Evita Rumbiniece" userId="e46cc98f-2367-4e01-bf2c-25e4fd056b1f" providerId="ADAL" clId="{B1D909C1-A659-4035-AA84-9A4874773F1E}" dt="2025-03-18T13:12:09.632" v="45" actId="113"/>
        <pc:sldMkLst>
          <pc:docMk/>
          <pc:sldMk cId="2858240019" sldId="261"/>
        </pc:sldMkLst>
        <pc:spChg chg="mod">
          <ac:chgData name="Evita Rumbiniece" userId="e46cc98f-2367-4e01-bf2c-25e4fd056b1f" providerId="ADAL" clId="{B1D909C1-A659-4035-AA84-9A4874773F1E}" dt="2025-03-18T13:12:09.632" v="45" actId="113"/>
          <ac:spMkLst>
            <pc:docMk/>
            <pc:sldMk cId="2858240019" sldId="261"/>
            <ac:spMk id="2" creationId="{AD3615AB-670C-4B6F-9C2C-9F81E234DD15}"/>
          </ac:spMkLst>
        </pc:spChg>
        <pc:spChg chg="mod">
          <ac:chgData name="Evita Rumbiniece" userId="e46cc98f-2367-4e01-bf2c-25e4fd056b1f" providerId="ADAL" clId="{B1D909C1-A659-4035-AA84-9A4874773F1E}" dt="2025-03-18T13:10:05.376" v="25" actId="14100"/>
          <ac:spMkLst>
            <pc:docMk/>
            <pc:sldMk cId="2858240019" sldId="261"/>
            <ac:spMk id="3" creationId="{887500D5-E253-482F-8032-0443AFCDE219}"/>
          </ac:spMkLst>
        </pc:spChg>
      </pc:sldChg>
      <pc:sldChg chg="modSp">
        <pc:chgData name="Evita Rumbiniece" userId="e46cc98f-2367-4e01-bf2c-25e4fd056b1f" providerId="ADAL" clId="{B1D909C1-A659-4035-AA84-9A4874773F1E}" dt="2025-03-18T13:10:26.561" v="28" actId="2711"/>
        <pc:sldMkLst>
          <pc:docMk/>
          <pc:sldMk cId="1218548951" sldId="263"/>
        </pc:sldMkLst>
        <pc:spChg chg="mod">
          <ac:chgData name="Evita Rumbiniece" userId="e46cc98f-2367-4e01-bf2c-25e4fd056b1f" providerId="ADAL" clId="{B1D909C1-A659-4035-AA84-9A4874773F1E}" dt="2025-03-18T13:10:16.643" v="27" actId="255"/>
          <ac:spMkLst>
            <pc:docMk/>
            <pc:sldMk cId="1218548951" sldId="263"/>
            <ac:spMk id="2" creationId="{242FCBEC-D1E4-498F-82AA-3CC40098197F}"/>
          </ac:spMkLst>
        </pc:spChg>
        <pc:spChg chg="mod">
          <ac:chgData name="Evita Rumbiniece" userId="e46cc98f-2367-4e01-bf2c-25e4fd056b1f" providerId="ADAL" clId="{B1D909C1-A659-4035-AA84-9A4874773F1E}" dt="2025-03-18T13:10:26.561" v="28" actId="2711"/>
          <ac:spMkLst>
            <pc:docMk/>
            <pc:sldMk cId="1218548951" sldId="263"/>
            <ac:spMk id="4" creationId="{180CB7AF-12B8-4E48-B5DE-B0C71030AA5A}"/>
          </ac:spMkLst>
        </pc:spChg>
      </pc:sldChg>
      <pc:sldChg chg="modSp">
        <pc:chgData name="Evita Rumbiniece" userId="e46cc98f-2367-4e01-bf2c-25e4fd056b1f" providerId="ADAL" clId="{B1D909C1-A659-4035-AA84-9A4874773F1E}" dt="2025-03-18T13:10:55.213" v="33" actId="2711"/>
        <pc:sldMkLst>
          <pc:docMk/>
          <pc:sldMk cId="3349760969" sldId="265"/>
        </pc:sldMkLst>
        <pc:spChg chg="mod">
          <ac:chgData name="Evita Rumbiniece" userId="e46cc98f-2367-4e01-bf2c-25e4fd056b1f" providerId="ADAL" clId="{B1D909C1-A659-4035-AA84-9A4874773F1E}" dt="2025-03-18T13:10:42.901" v="31" actId="113"/>
          <ac:spMkLst>
            <pc:docMk/>
            <pc:sldMk cId="3349760969" sldId="265"/>
            <ac:spMk id="2" creationId="{A45820DC-E260-4149-8B1E-C417CB27440D}"/>
          </ac:spMkLst>
        </pc:spChg>
        <pc:spChg chg="mod">
          <ac:chgData name="Evita Rumbiniece" userId="e46cc98f-2367-4e01-bf2c-25e4fd056b1f" providerId="ADAL" clId="{B1D909C1-A659-4035-AA84-9A4874773F1E}" dt="2025-03-18T13:10:47.683" v="32" actId="2711"/>
          <ac:spMkLst>
            <pc:docMk/>
            <pc:sldMk cId="3349760969" sldId="265"/>
            <ac:spMk id="3" creationId="{1F541418-689F-49AC-9D96-941B7FB214D1}"/>
          </ac:spMkLst>
        </pc:spChg>
        <pc:spChg chg="mod">
          <ac:chgData name="Evita Rumbiniece" userId="e46cc98f-2367-4e01-bf2c-25e4fd056b1f" providerId="ADAL" clId="{B1D909C1-A659-4035-AA84-9A4874773F1E}" dt="2025-03-18T13:10:55.213" v="33" actId="2711"/>
          <ac:spMkLst>
            <pc:docMk/>
            <pc:sldMk cId="3349760969" sldId="265"/>
            <ac:spMk id="4" creationId="{17E2112E-879F-4712-8512-E94093169CDF}"/>
          </ac:spMkLst>
        </pc:spChg>
      </pc:sldChg>
      <pc:sldChg chg="modSp">
        <pc:chgData name="Evita Rumbiniece" userId="e46cc98f-2367-4e01-bf2c-25e4fd056b1f" providerId="ADAL" clId="{B1D909C1-A659-4035-AA84-9A4874773F1E}" dt="2025-03-18T13:11:04.390" v="34" actId="2711"/>
        <pc:sldMkLst>
          <pc:docMk/>
          <pc:sldMk cId="4807129" sldId="267"/>
        </pc:sldMkLst>
        <pc:spChg chg="mod">
          <ac:chgData name="Evita Rumbiniece" userId="e46cc98f-2367-4e01-bf2c-25e4fd056b1f" providerId="ADAL" clId="{B1D909C1-A659-4035-AA84-9A4874773F1E}" dt="2025-03-18T13:11:04.390" v="34" actId="2711"/>
          <ac:spMkLst>
            <pc:docMk/>
            <pc:sldMk cId="4807129" sldId="267"/>
            <ac:spMk id="2" creationId="{C836233D-C4AD-4568-8896-B6B504D8B673}"/>
          </ac:spMkLst>
        </pc:spChg>
      </pc:sldChg>
    </pc:docChg>
  </pc:docChgLst>
  <pc:docChgLst>
    <pc:chgData name="Evita Rumbiniece" userId="e46cc98f-2367-4e01-bf2c-25e4fd056b1f" providerId="ADAL" clId="{6658EFD1-7ECA-48D5-A8BB-EAAC589B1EC4}"/>
    <pc:docChg chg="custSel addSld delSld modSld">
      <pc:chgData name="Evita Rumbiniece" userId="e46cc98f-2367-4e01-bf2c-25e4fd056b1f" providerId="ADAL" clId="{6658EFD1-7ECA-48D5-A8BB-EAAC589B1EC4}" dt="2025-03-24T09:28:10.120" v="700" actId="962"/>
      <pc:docMkLst>
        <pc:docMk/>
      </pc:docMkLst>
      <pc:sldChg chg="addSp delSp modSp del mod">
        <pc:chgData name="Evita Rumbiniece" userId="e46cc98f-2367-4e01-bf2c-25e4fd056b1f" providerId="ADAL" clId="{6658EFD1-7ECA-48D5-A8BB-EAAC589B1EC4}" dt="2025-03-24T08:22:46.431" v="627" actId="2696"/>
        <pc:sldMkLst>
          <pc:docMk/>
          <pc:sldMk cId="2569522172" sldId="256"/>
        </pc:sldMkLst>
        <pc:picChg chg="mod">
          <ac:chgData name="Evita Rumbiniece" userId="e46cc98f-2367-4e01-bf2c-25e4fd056b1f" providerId="ADAL" clId="{6658EFD1-7ECA-48D5-A8BB-EAAC589B1EC4}" dt="2025-03-23T16:16:20.261" v="303" actId="29295"/>
          <ac:picMkLst>
            <pc:docMk/>
            <pc:sldMk cId="2569522172" sldId="256"/>
            <ac:picMk id="4" creationId="{B66BBDF6-7F86-419A-99DD-E0DD185ADE39}"/>
          </ac:picMkLst>
        </pc:picChg>
        <pc:picChg chg="del mod">
          <ac:chgData name="Evita Rumbiniece" userId="e46cc98f-2367-4e01-bf2c-25e4fd056b1f" providerId="ADAL" clId="{6658EFD1-7ECA-48D5-A8BB-EAAC589B1EC4}" dt="2025-03-23T16:16:27.498" v="305" actId="478"/>
          <ac:picMkLst>
            <pc:docMk/>
            <pc:sldMk cId="2569522172" sldId="256"/>
            <ac:picMk id="5" creationId="{D2B48507-FD38-4D03-B53D-CBBC5B36F417}"/>
          </ac:picMkLst>
        </pc:picChg>
        <pc:picChg chg="add mod">
          <ac:chgData name="Evita Rumbiniece" userId="e46cc98f-2367-4e01-bf2c-25e4fd056b1f" providerId="ADAL" clId="{6658EFD1-7ECA-48D5-A8BB-EAAC589B1EC4}" dt="2025-03-23T16:17:07.592" v="379" actId="962"/>
          <ac:picMkLst>
            <pc:docMk/>
            <pc:sldMk cId="2569522172" sldId="256"/>
            <ac:picMk id="6" creationId="{BE858768-6AB0-4F8F-BEEE-6F0098D3DACB}"/>
          </ac:picMkLst>
        </pc:picChg>
        <pc:picChg chg="add mod">
          <ac:chgData name="Evita Rumbiniece" userId="e46cc98f-2367-4e01-bf2c-25e4fd056b1f" providerId="ADAL" clId="{6658EFD1-7ECA-48D5-A8BB-EAAC589B1EC4}" dt="2025-03-23T16:16:48.387" v="307"/>
          <ac:picMkLst>
            <pc:docMk/>
            <pc:sldMk cId="2569522172" sldId="256"/>
            <ac:picMk id="7" creationId="{9001783B-83FA-4F74-B16E-0DB7B4BA1411}"/>
          </ac:picMkLst>
        </pc:picChg>
      </pc:sldChg>
      <pc:sldChg chg="modSp mod">
        <pc:chgData name="Evita Rumbiniece" userId="e46cc98f-2367-4e01-bf2c-25e4fd056b1f" providerId="ADAL" clId="{6658EFD1-7ECA-48D5-A8BB-EAAC589B1EC4}" dt="2025-03-24T09:27:34.916" v="680" actId="962"/>
        <pc:sldMkLst>
          <pc:docMk/>
          <pc:sldMk cId="2022991444" sldId="258"/>
        </pc:sldMkLst>
        <pc:spChg chg="mod">
          <ac:chgData name="Evita Rumbiniece" userId="e46cc98f-2367-4e01-bf2c-25e4fd056b1f" providerId="ADAL" clId="{6658EFD1-7ECA-48D5-A8BB-EAAC589B1EC4}" dt="2025-03-24T09:17:28.940" v="662" actId="1076"/>
          <ac:spMkLst>
            <pc:docMk/>
            <pc:sldMk cId="2022991444" sldId="258"/>
            <ac:spMk id="2" creationId="{B79CBF0B-DE6B-4FF8-A4BB-9EE3543CE292}"/>
          </ac:spMkLst>
        </pc:spChg>
        <pc:spChg chg="mod">
          <ac:chgData name="Evita Rumbiniece" userId="e46cc98f-2367-4e01-bf2c-25e4fd056b1f" providerId="ADAL" clId="{6658EFD1-7ECA-48D5-A8BB-EAAC589B1EC4}" dt="2025-03-23T16:08:52.490" v="169" actId="5793"/>
          <ac:spMkLst>
            <pc:docMk/>
            <pc:sldMk cId="2022991444" sldId="258"/>
            <ac:spMk id="3" creationId="{CF649E70-9C88-470E-8E0B-A969F61D4A4C}"/>
          </ac:spMkLst>
        </pc:spChg>
        <pc:picChg chg="mod">
          <ac:chgData name="Evita Rumbiniece" userId="e46cc98f-2367-4e01-bf2c-25e4fd056b1f" providerId="ADAL" clId="{6658EFD1-7ECA-48D5-A8BB-EAAC589B1EC4}" dt="2025-03-24T09:17:13.033" v="660" actId="1076"/>
          <ac:picMkLst>
            <pc:docMk/>
            <pc:sldMk cId="2022991444" sldId="258"/>
            <ac:picMk id="5" creationId="{1B737402-0746-4F22-8C44-3C065A87676A}"/>
          </ac:picMkLst>
        </pc:picChg>
        <pc:picChg chg="mod">
          <ac:chgData name="Evita Rumbiniece" userId="e46cc98f-2367-4e01-bf2c-25e4fd056b1f" providerId="ADAL" clId="{6658EFD1-7ECA-48D5-A8BB-EAAC589B1EC4}" dt="2025-03-24T09:27:34.916" v="680" actId="962"/>
          <ac:picMkLst>
            <pc:docMk/>
            <pc:sldMk cId="2022991444" sldId="258"/>
            <ac:picMk id="6" creationId="{39FDAE67-0E8D-44BE-B11C-23A532F2FB33}"/>
          </ac:picMkLst>
        </pc:picChg>
      </pc:sldChg>
      <pc:sldChg chg="modSp mod">
        <pc:chgData name="Evita Rumbiniece" userId="e46cc98f-2367-4e01-bf2c-25e4fd056b1f" providerId="ADAL" clId="{6658EFD1-7ECA-48D5-A8BB-EAAC589B1EC4}" dt="2025-03-24T09:27:48.261" v="688" actId="962"/>
        <pc:sldMkLst>
          <pc:docMk/>
          <pc:sldMk cId="415824207" sldId="259"/>
        </pc:sldMkLst>
        <pc:spChg chg="mod">
          <ac:chgData name="Evita Rumbiniece" userId="e46cc98f-2367-4e01-bf2c-25e4fd056b1f" providerId="ADAL" clId="{6658EFD1-7ECA-48D5-A8BB-EAAC589B1EC4}" dt="2025-03-24T09:11:59.715" v="654" actId="207"/>
          <ac:spMkLst>
            <pc:docMk/>
            <pc:sldMk cId="415824207" sldId="259"/>
            <ac:spMk id="2" creationId="{B68CBCA5-5168-44F7-B97F-21724F1E5137}"/>
          </ac:spMkLst>
        </pc:spChg>
        <pc:spChg chg="mod">
          <ac:chgData name="Evita Rumbiniece" userId="e46cc98f-2367-4e01-bf2c-25e4fd056b1f" providerId="ADAL" clId="{6658EFD1-7ECA-48D5-A8BB-EAAC589B1EC4}" dt="2025-03-23T16:12:32.072" v="260" actId="20577"/>
          <ac:spMkLst>
            <pc:docMk/>
            <pc:sldMk cId="415824207" sldId="259"/>
            <ac:spMk id="3" creationId="{131530E3-87EC-467E-ACAF-58BDD8CC0087}"/>
          </ac:spMkLst>
        </pc:spChg>
        <pc:picChg chg="mod">
          <ac:chgData name="Evita Rumbiniece" userId="e46cc98f-2367-4e01-bf2c-25e4fd056b1f" providerId="ADAL" clId="{6658EFD1-7ECA-48D5-A8BB-EAAC589B1EC4}" dt="2025-03-24T09:27:48.261" v="688" actId="962"/>
          <ac:picMkLst>
            <pc:docMk/>
            <pc:sldMk cId="415824207" sldId="259"/>
            <ac:picMk id="4" creationId="{AC3518B3-898D-44D0-9546-A707DD2CAEC2}"/>
          </ac:picMkLst>
        </pc:picChg>
      </pc:sldChg>
      <pc:sldChg chg="delSp modSp mod">
        <pc:chgData name="Evita Rumbiniece" userId="e46cc98f-2367-4e01-bf2c-25e4fd056b1f" providerId="ADAL" clId="{6658EFD1-7ECA-48D5-A8BB-EAAC589B1EC4}" dt="2025-03-24T09:27:26.340" v="668" actId="962"/>
        <pc:sldMkLst>
          <pc:docMk/>
          <pc:sldMk cId="2858240019" sldId="261"/>
        </pc:sldMkLst>
        <pc:spChg chg="mod">
          <ac:chgData name="Evita Rumbiniece" userId="e46cc98f-2367-4e01-bf2c-25e4fd056b1f" providerId="ADAL" clId="{6658EFD1-7ECA-48D5-A8BB-EAAC589B1EC4}" dt="2025-03-24T09:12:03.571" v="655" actId="207"/>
          <ac:spMkLst>
            <pc:docMk/>
            <pc:sldMk cId="2858240019" sldId="261"/>
            <ac:spMk id="2" creationId="{AD3615AB-670C-4B6F-9C2C-9F81E234DD15}"/>
          </ac:spMkLst>
        </pc:spChg>
        <pc:spChg chg="mod">
          <ac:chgData name="Evita Rumbiniece" userId="e46cc98f-2367-4e01-bf2c-25e4fd056b1f" providerId="ADAL" clId="{6658EFD1-7ECA-48D5-A8BB-EAAC589B1EC4}" dt="2025-03-23T16:15:09.799" v="280" actId="14100"/>
          <ac:spMkLst>
            <pc:docMk/>
            <pc:sldMk cId="2858240019" sldId="261"/>
            <ac:spMk id="3" creationId="{887500D5-E253-482F-8032-0443AFCDE219}"/>
          </ac:spMkLst>
        </pc:spChg>
        <pc:spChg chg="del">
          <ac:chgData name="Evita Rumbiniece" userId="e46cc98f-2367-4e01-bf2c-25e4fd056b1f" providerId="ADAL" clId="{6658EFD1-7ECA-48D5-A8BB-EAAC589B1EC4}" dt="2025-03-20T17:46:30.309" v="1" actId="14826"/>
          <ac:spMkLst>
            <pc:docMk/>
            <pc:sldMk cId="2858240019" sldId="261"/>
            <ac:spMk id="8" creationId="{CE286879-7E73-42DA-B838-0C7BBA00BFAE}"/>
          </ac:spMkLst>
        </pc:spChg>
        <pc:picChg chg="mod">
          <ac:chgData name="Evita Rumbiniece" userId="e46cc98f-2367-4e01-bf2c-25e4fd056b1f" providerId="ADAL" clId="{6658EFD1-7ECA-48D5-A8BB-EAAC589B1EC4}" dt="2025-03-24T09:27:26.340" v="668" actId="962"/>
          <ac:picMkLst>
            <pc:docMk/>
            <pc:sldMk cId="2858240019" sldId="261"/>
            <ac:picMk id="5" creationId="{E846697D-5FE8-4EA5-88DF-21C9D64A210F}"/>
          </ac:picMkLst>
        </pc:picChg>
        <pc:picChg chg="mod">
          <ac:chgData name="Evita Rumbiniece" userId="e46cc98f-2367-4e01-bf2c-25e4fd056b1f" providerId="ADAL" clId="{6658EFD1-7ECA-48D5-A8BB-EAAC589B1EC4}" dt="2025-03-23T16:15:06.856" v="279" actId="14100"/>
          <ac:picMkLst>
            <pc:docMk/>
            <pc:sldMk cId="2858240019" sldId="261"/>
            <ac:picMk id="7" creationId="{F4CF11C0-E4A0-4563-8DD1-D0A9CDF4DDF9}"/>
          </ac:picMkLst>
        </pc:picChg>
      </pc:sldChg>
      <pc:sldChg chg="modSp mod">
        <pc:chgData name="Evita Rumbiniece" userId="e46cc98f-2367-4e01-bf2c-25e4fd056b1f" providerId="ADAL" clId="{6658EFD1-7ECA-48D5-A8BB-EAAC589B1EC4}" dt="2025-03-24T09:27:56.920" v="692" actId="962"/>
        <pc:sldMkLst>
          <pc:docMk/>
          <pc:sldMk cId="1218548951" sldId="263"/>
        </pc:sldMkLst>
        <pc:spChg chg="mod">
          <ac:chgData name="Evita Rumbiniece" userId="e46cc98f-2367-4e01-bf2c-25e4fd056b1f" providerId="ADAL" clId="{6658EFD1-7ECA-48D5-A8BB-EAAC589B1EC4}" dt="2025-03-24T09:12:06.987" v="656" actId="207"/>
          <ac:spMkLst>
            <pc:docMk/>
            <pc:sldMk cId="1218548951" sldId="263"/>
            <ac:spMk id="2" creationId="{242FCBEC-D1E4-498F-82AA-3CC40098197F}"/>
          </ac:spMkLst>
        </pc:spChg>
        <pc:spChg chg="mod">
          <ac:chgData name="Evita Rumbiniece" userId="e46cc98f-2367-4e01-bf2c-25e4fd056b1f" providerId="ADAL" clId="{6658EFD1-7ECA-48D5-A8BB-EAAC589B1EC4}" dt="2025-03-23T16:13:33.159" v="261" actId="14100"/>
          <ac:spMkLst>
            <pc:docMk/>
            <pc:sldMk cId="1218548951" sldId="263"/>
            <ac:spMk id="4" creationId="{180CB7AF-12B8-4E48-B5DE-B0C71030AA5A}"/>
          </ac:spMkLst>
        </pc:spChg>
        <pc:picChg chg="mod">
          <ac:chgData name="Evita Rumbiniece" userId="e46cc98f-2367-4e01-bf2c-25e4fd056b1f" providerId="ADAL" clId="{6658EFD1-7ECA-48D5-A8BB-EAAC589B1EC4}" dt="2025-03-20T17:46:56.115" v="5" actId="14100"/>
          <ac:picMkLst>
            <pc:docMk/>
            <pc:sldMk cId="1218548951" sldId="263"/>
            <ac:picMk id="6" creationId="{8A222C12-C188-4D48-85BA-027C052C7997}"/>
          </ac:picMkLst>
        </pc:picChg>
        <pc:picChg chg="mod">
          <ac:chgData name="Evita Rumbiniece" userId="e46cc98f-2367-4e01-bf2c-25e4fd056b1f" providerId="ADAL" clId="{6658EFD1-7ECA-48D5-A8BB-EAAC589B1EC4}" dt="2025-03-24T09:27:56.920" v="692" actId="962"/>
          <ac:picMkLst>
            <pc:docMk/>
            <pc:sldMk cId="1218548951" sldId="263"/>
            <ac:picMk id="7" creationId="{884D760D-9FAE-4D9C-9F83-519D174C5714}"/>
          </ac:picMkLst>
        </pc:picChg>
      </pc:sldChg>
      <pc:sldChg chg="modSp mod">
        <pc:chgData name="Evita Rumbiniece" userId="e46cc98f-2367-4e01-bf2c-25e4fd056b1f" providerId="ADAL" clId="{6658EFD1-7ECA-48D5-A8BB-EAAC589B1EC4}" dt="2025-03-24T09:28:02.696" v="696" actId="962"/>
        <pc:sldMkLst>
          <pc:docMk/>
          <pc:sldMk cId="3349760969" sldId="265"/>
        </pc:sldMkLst>
        <pc:spChg chg="mod">
          <ac:chgData name="Evita Rumbiniece" userId="e46cc98f-2367-4e01-bf2c-25e4fd056b1f" providerId="ADAL" clId="{6658EFD1-7ECA-48D5-A8BB-EAAC589B1EC4}" dt="2025-03-24T09:12:11.237" v="657" actId="207"/>
          <ac:spMkLst>
            <pc:docMk/>
            <pc:sldMk cId="3349760969" sldId="265"/>
            <ac:spMk id="2" creationId="{A45820DC-E260-4149-8B1E-C417CB27440D}"/>
          </ac:spMkLst>
        </pc:spChg>
        <pc:picChg chg="mod">
          <ac:chgData name="Evita Rumbiniece" userId="e46cc98f-2367-4e01-bf2c-25e4fd056b1f" providerId="ADAL" clId="{6658EFD1-7ECA-48D5-A8BB-EAAC589B1EC4}" dt="2025-03-24T09:28:02.696" v="696" actId="962"/>
          <ac:picMkLst>
            <pc:docMk/>
            <pc:sldMk cId="3349760969" sldId="265"/>
            <ac:picMk id="5" creationId="{D9681210-A11F-4797-B279-51486F7EAF69}"/>
          </ac:picMkLst>
        </pc:picChg>
      </pc:sldChg>
      <pc:sldChg chg="addSp modSp mod">
        <pc:chgData name="Evita Rumbiniece" userId="e46cc98f-2367-4e01-bf2c-25e4fd056b1f" providerId="ADAL" clId="{6658EFD1-7ECA-48D5-A8BB-EAAC589B1EC4}" dt="2025-03-24T09:28:10.120" v="700" actId="962"/>
        <pc:sldMkLst>
          <pc:docMk/>
          <pc:sldMk cId="4807129" sldId="267"/>
        </pc:sldMkLst>
        <pc:spChg chg="mod">
          <ac:chgData name="Evita Rumbiniece" userId="e46cc98f-2367-4e01-bf2c-25e4fd056b1f" providerId="ADAL" clId="{6658EFD1-7ECA-48D5-A8BB-EAAC589B1EC4}" dt="2025-03-24T09:12:15.664" v="658" actId="207"/>
          <ac:spMkLst>
            <pc:docMk/>
            <pc:sldMk cId="4807129" sldId="267"/>
            <ac:spMk id="2" creationId="{C836233D-C4AD-4568-8896-B6B504D8B673}"/>
          </ac:spMkLst>
        </pc:spChg>
        <pc:spChg chg="mod">
          <ac:chgData name="Evita Rumbiniece" userId="e46cc98f-2367-4e01-bf2c-25e4fd056b1f" providerId="ADAL" clId="{6658EFD1-7ECA-48D5-A8BB-EAAC589B1EC4}" dt="2025-03-20T19:17:51.011" v="156" actId="27636"/>
          <ac:spMkLst>
            <pc:docMk/>
            <pc:sldMk cId="4807129" sldId="267"/>
            <ac:spMk id="3" creationId="{A1A9B10E-CC00-4DCD-8E8C-B8678F3C1BBA}"/>
          </ac:spMkLst>
        </pc:spChg>
        <pc:picChg chg="mod">
          <ac:chgData name="Evita Rumbiniece" userId="e46cc98f-2367-4e01-bf2c-25e4fd056b1f" providerId="ADAL" clId="{6658EFD1-7ECA-48D5-A8BB-EAAC589B1EC4}" dt="2025-03-24T09:28:10.120" v="700" actId="962"/>
          <ac:picMkLst>
            <pc:docMk/>
            <pc:sldMk cId="4807129" sldId="267"/>
            <ac:picMk id="8" creationId="{EEC9CD7A-ED8F-4BC0-9846-818F66478D16}"/>
          </ac:picMkLst>
        </pc:picChg>
        <pc:picChg chg="add mod">
          <ac:chgData name="Evita Rumbiniece" userId="e46cc98f-2367-4e01-bf2c-25e4fd056b1f" providerId="ADAL" clId="{6658EFD1-7ECA-48D5-A8BB-EAAC589B1EC4}" dt="2025-03-24T08:47:32.692" v="632" actId="14100"/>
          <ac:picMkLst>
            <pc:docMk/>
            <pc:sldMk cId="4807129" sldId="267"/>
            <ac:picMk id="13" creationId="{CE0D0939-9BE8-43C0-9CB9-C09C148310B5}"/>
          </ac:picMkLst>
        </pc:picChg>
      </pc:sldChg>
      <pc:sldChg chg="addSp modSp new mod">
        <pc:chgData name="Evita Rumbiniece" userId="e46cc98f-2367-4e01-bf2c-25e4fd056b1f" providerId="ADAL" clId="{6658EFD1-7ECA-48D5-A8BB-EAAC589B1EC4}" dt="2025-03-24T09:27:41.012" v="684" actId="962"/>
        <pc:sldMkLst>
          <pc:docMk/>
          <pc:sldMk cId="553214726" sldId="268"/>
        </pc:sldMkLst>
        <pc:spChg chg="mod">
          <ac:chgData name="Evita Rumbiniece" userId="e46cc98f-2367-4e01-bf2c-25e4fd056b1f" providerId="ADAL" clId="{6658EFD1-7ECA-48D5-A8BB-EAAC589B1EC4}" dt="2025-03-24T09:11:56.307" v="653" actId="207"/>
          <ac:spMkLst>
            <pc:docMk/>
            <pc:sldMk cId="553214726" sldId="268"/>
            <ac:spMk id="2" creationId="{2B2E36BC-8DF2-4E7F-9EEB-3F011D5B5B47}"/>
          </ac:spMkLst>
        </pc:spChg>
        <pc:spChg chg="mod">
          <ac:chgData name="Evita Rumbiniece" userId="e46cc98f-2367-4e01-bf2c-25e4fd056b1f" providerId="ADAL" clId="{6658EFD1-7ECA-48D5-A8BB-EAAC589B1EC4}" dt="2025-03-23T16:10:56.130" v="247" actId="2711"/>
          <ac:spMkLst>
            <pc:docMk/>
            <pc:sldMk cId="553214726" sldId="268"/>
            <ac:spMk id="3" creationId="{701E584F-D053-4420-AF79-4ACEE7257EA2}"/>
          </ac:spMkLst>
        </pc:spChg>
        <pc:spChg chg="mod">
          <ac:chgData name="Evita Rumbiniece" userId="e46cc98f-2367-4e01-bf2c-25e4fd056b1f" providerId="ADAL" clId="{6658EFD1-7ECA-48D5-A8BB-EAAC589B1EC4}" dt="2025-03-23T16:10:37.666" v="246"/>
          <ac:spMkLst>
            <pc:docMk/>
            <pc:sldMk cId="553214726" sldId="268"/>
            <ac:spMk id="4" creationId="{A58F22D7-6B55-41B3-BFAC-E9AAD26C7526}"/>
          </ac:spMkLst>
        </pc:spChg>
        <pc:spChg chg="mod">
          <ac:chgData name="Evita Rumbiniece" userId="e46cc98f-2367-4e01-bf2c-25e4fd056b1f" providerId="ADAL" clId="{6658EFD1-7ECA-48D5-A8BB-EAAC589B1EC4}" dt="2025-03-23T16:11:00.352" v="248" actId="2711"/>
          <ac:spMkLst>
            <pc:docMk/>
            <pc:sldMk cId="553214726" sldId="268"/>
            <ac:spMk id="5" creationId="{0E8966AE-66D1-4D6D-B616-7F8EB1528FFF}"/>
          </ac:spMkLst>
        </pc:spChg>
        <pc:spChg chg="mod">
          <ac:chgData name="Evita Rumbiniece" userId="e46cc98f-2367-4e01-bf2c-25e4fd056b1f" providerId="ADAL" clId="{6658EFD1-7ECA-48D5-A8BB-EAAC589B1EC4}" dt="2025-03-23T16:10:34.061" v="243"/>
          <ac:spMkLst>
            <pc:docMk/>
            <pc:sldMk cId="553214726" sldId="268"/>
            <ac:spMk id="6" creationId="{78BF3E20-EF42-44CE-83F7-308A2ABAAD35}"/>
          </ac:spMkLst>
        </pc:spChg>
        <pc:picChg chg="add mod">
          <ac:chgData name="Evita Rumbiniece" userId="e46cc98f-2367-4e01-bf2c-25e4fd056b1f" providerId="ADAL" clId="{6658EFD1-7ECA-48D5-A8BB-EAAC589B1EC4}" dt="2025-03-24T09:27:41.012" v="684" actId="962"/>
          <ac:picMkLst>
            <pc:docMk/>
            <pc:sldMk cId="553214726" sldId="268"/>
            <ac:picMk id="7" creationId="{B4170D4F-89B8-42FA-A0F3-154D68FD71CB}"/>
          </ac:picMkLst>
        </pc:picChg>
        <pc:picChg chg="add mod">
          <ac:chgData name="Evita Rumbiniece" userId="e46cc98f-2367-4e01-bf2c-25e4fd056b1f" providerId="ADAL" clId="{6658EFD1-7ECA-48D5-A8BB-EAAC589B1EC4}" dt="2025-03-23T16:11:33.585" v="252" actId="1076"/>
          <ac:picMkLst>
            <pc:docMk/>
            <pc:sldMk cId="553214726" sldId="268"/>
            <ac:picMk id="8" creationId="{911388EB-35C4-46A1-9E2C-3C874AA7FC6F}"/>
          </ac:picMkLst>
        </pc:picChg>
      </pc:sldChg>
      <pc:sldChg chg="addSp delSp modSp new del mod">
        <pc:chgData name="Evita Rumbiniece" userId="e46cc98f-2367-4e01-bf2c-25e4fd056b1f" providerId="ADAL" clId="{6658EFD1-7ECA-48D5-A8BB-EAAC589B1EC4}" dt="2025-03-24T08:22:39.982" v="626" actId="2696"/>
        <pc:sldMkLst>
          <pc:docMk/>
          <pc:sldMk cId="2440727647" sldId="269"/>
        </pc:sldMkLst>
        <pc:spChg chg="mod">
          <ac:chgData name="Evita Rumbiniece" userId="e46cc98f-2367-4e01-bf2c-25e4fd056b1f" providerId="ADAL" clId="{6658EFD1-7ECA-48D5-A8BB-EAAC589B1EC4}" dt="2025-03-24T08:19:18.745" v="505" actId="1076"/>
          <ac:spMkLst>
            <pc:docMk/>
            <pc:sldMk cId="2440727647" sldId="269"/>
            <ac:spMk id="2" creationId="{67C555FE-70A6-4C73-B802-9100F7295BFF}"/>
          </ac:spMkLst>
        </pc:spChg>
        <pc:spChg chg="mod">
          <ac:chgData name="Evita Rumbiniece" userId="e46cc98f-2367-4e01-bf2c-25e4fd056b1f" providerId="ADAL" clId="{6658EFD1-7ECA-48D5-A8BB-EAAC589B1EC4}" dt="2025-03-24T08:19:23.303" v="506" actId="1076"/>
          <ac:spMkLst>
            <pc:docMk/>
            <pc:sldMk cId="2440727647" sldId="269"/>
            <ac:spMk id="3" creationId="{DAC32952-D25B-466B-A777-F506F298128F}"/>
          </ac:spMkLst>
        </pc:spChg>
        <pc:spChg chg="del">
          <ac:chgData name="Evita Rumbiniece" userId="e46cc98f-2367-4e01-bf2c-25e4fd056b1f" providerId="ADAL" clId="{6658EFD1-7ECA-48D5-A8BB-EAAC589B1EC4}" dt="2025-03-24T08:14:57.873" v="381" actId="478"/>
          <ac:spMkLst>
            <pc:docMk/>
            <pc:sldMk cId="2440727647" sldId="269"/>
            <ac:spMk id="4" creationId="{4179959D-AC4F-4257-BC77-71A49E7F24EA}"/>
          </ac:spMkLst>
        </pc:spChg>
        <pc:spChg chg="mod">
          <ac:chgData name="Evita Rumbiniece" userId="e46cc98f-2367-4e01-bf2c-25e4fd056b1f" providerId="ADAL" clId="{6658EFD1-7ECA-48D5-A8BB-EAAC589B1EC4}" dt="2025-03-24T08:19:02.282" v="504" actId="1076"/>
          <ac:spMkLst>
            <pc:docMk/>
            <pc:sldMk cId="2440727647" sldId="269"/>
            <ac:spMk id="5" creationId="{A16C0492-E3DD-4895-B41E-EDB050A5E036}"/>
          </ac:spMkLst>
        </pc:spChg>
        <pc:spChg chg="del mod">
          <ac:chgData name="Evita Rumbiniece" userId="e46cc98f-2367-4e01-bf2c-25e4fd056b1f" providerId="ADAL" clId="{6658EFD1-7ECA-48D5-A8BB-EAAC589B1EC4}" dt="2025-03-24T08:15:12.051" v="384" actId="478"/>
          <ac:spMkLst>
            <pc:docMk/>
            <pc:sldMk cId="2440727647" sldId="269"/>
            <ac:spMk id="6" creationId="{DF6DBBC3-9196-4B44-B644-3D51F64F830C}"/>
          </ac:spMkLst>
        </pc:spChg>
        <pc:picChg chg="add mod">
          <ac:chgData name="Evita Rumbiniece" userId="e46cc98f-2367-4e01-bf2c-25e4fd056b1f" providerId="ADAL" clId="{6658EFD1-7ECA-48D5-A8BB-EAAC589B1EC4}" dt="2025-03-24T08:16:48.205" v="400" actId="14100"/>
          <ac:picMkLst>
            <pc:docMk/>
            <pc:sldMk cId="2440727647" sldId="269"/>
            <ac:picMk id="7" creationId="{05EA841C-A346-4F34-9C8B-8BA8DC8C02D5}"/>
          </ac:picMkLst>
        </pc:picChg>
        <pc:picChg chg="add mod">
          <ac:chgData name="Evita Rumbiniece" userId="e46cc98f-2367-4e01-bf2c-25e4fd056b1f" providerId="ADAL" clId="{6658EFD1-7ECA-48D5-A8BB-EAAC589B1EC4}" dt="2025-03-24T08:16:26.355" v="395" actId="1076"/>
          <ac:picMkLst>
            <pc:docMk/>
            <pc:sldMk cId="2440727647" sldId="269"/>
            <ac:picMk id="8" creationId="{6078C8FC-D9E3-4BCB-8222-6B1D554AED27}"/>
          </ac:picMkLst>
        </pc:picChg>
        <pc:picChg chg="add mod">
          <ac:chgData name="Evita Rumbiniece" userId="e46cc98f-2367-4e01-bf2c-25e4fd056b1f" providerId="ADAL" clId="{6658EFD1-7ECA-48D5-A8BB-EAAC589B1EC4}" dt="2025-03-24T08:18:58.195" v="503" actId="1076"/>
          <ac:picMkLst>
            <pc:docMk/>
            <pc:sldMk cId="2440727647" sldId="269"/>
            <ac:picMk id="9" creationId="{F30EF858-7493-45DB-A5C0-AFF04C44F011}"/>
          </ac:picMkLst>
        </pc:picChg>
        <pc:picChg chg="add del mod">
          <ac:chgData name="Evita Rumbiniece" userId="e46cc98f-2367-4e01-bf2c-25e4fd056b1f" providerId="ADAL" clId="{6658EFD1-7ECA-48D5-A8BB-EAAC589B1EC4}" dt="2025-03-24T08:21:38.059" v="614" actId="478"/>
          <ac:picMkLst>
            <pc:docMk/>
            <pc:sldMk cId="2440727647" sldId="269"/>
            <ac:picMk id="10" creationId="{7B2785CC-73F9-454E-8F9D-271B2DBA11ED}"/>
          </ac:picMkLst>
        </pc:picChg>
      </pc:sldChg>
      <pc:sldChg chg="addSp delSp modSp new mod">
        <pc:chgData name="Evita Rumbiniece" userId="e46cc98f-2367-4e01-bf2c-25e4fd056b1f" providerId="ADAL" clId="{6658EFD1-7ECA-48D5-A8BB-EAAC589B1EC4}" dt="2025-03-24T09:26:40.626" v="664" actId="20577"/>
        <pc:sldMkLst>
          <pc:docMk/>
          <pc:sldMk cId="1890380522" sldId="270"/>
        </pc:sldMkLst>
        <pc:spChg chg="mod">
          <ac:chgData name="Evita Rumbiniece" userId="e46cc98f-2367-4e01-bf2c-25e4fd056b1f" providerId="ADAL" clId="{6658EFD1-7ECA-48D5-A8BB-EAAC589B1EC4}" dt="2025-03-24T09:11:51.768" v="652" actId="207"/>
          <ac:spMkLst>
            <pc:docMk/>
            <pc:sldMk cId="1890380522" sldId="270"/>
            <ac:spMk id="2" creationId="{4C41E98B-95DE-4775-8610-C4F35E683D6A}"/>
          </ac:spMkLst>
        </pc:spChg>
        <pc:spChg chg="del">
          <ac:chgData name="Evita Rumbiniece" userId="e46cc98f-2367-4e01-bf2c-25e4fd056b1f" providerId="ADAL" clId="{6658EFD1-7ECA-48D5-A8BB-EAAC589B1EC4}" dt="2025-03-24T08:21:13.550" v="608" actId="478"/>
          <ac:spMkLst>
            <pc:docMk/>
            <pc:sldMk cId="1890380522" sldId="270"/>
            <ac:spMk id="3" creationId="{B299EBA7-023A-4690-91A8-A9FC7B0F88C1}"/>
          </ac:spMkLst>
        </pc:spChg>
        <pc:spChg chg="mod">
          <ac:chgData name="Evita Rumbiniece" userId="e46cc98f-2367-4e01-bf2c-25e4fd056b1f" providerId="ADAL" clId="{6658EFD1-7ECA-48D5-A8BB-EAAC589B1EC4}" dt="2025-03-24T09:26:40.626" v="664" actId="20577"/>
          <ac:spMkLst>
            <pc:docMk/>
            <pc:sldMk cId="1890380522" sldId="270"/>
            <ac:spMk id="4" creationId="{1C7DAF54-1E55-4081-937F-223E2C5DCBD8}"/>
          </ac:spMkLst>
        </pc:spChg>
        <pc:spChg chg="mod">
          <ac:chgData name="Evita Rumbiniece" userId="e46cc98f-2367-4e01-bf2c-25e4fd056b1f" providerId="ADAL" clId="{6658EFD1-7ECA-48D5-A8BB-EAAC589B1EC4}" dt="2025-03-24T08:22:28.547" v="625" actId="1076"/>
          <ac:spMkLst>
            <pc:docMk/>
            <pc:sldMk cId="1890380522" sldId="270"/>
            <ac:spMk id="5" creationId="{9F6731A9-0121-4F97-B215-EF324E19E1D7}"/>
          </ac:spMkLst>
        </pc:spChg>
        <pc:spChg chg="del mod">
          <ac:chgData name="Evita Rumbiniece" userId="e46cc98f-2367-4e01-bf2c-25e4fd056b1f" providerId="ADAL" clId="{6658EFD1-7ECA-48D5-A8BB-EAAC589B1EC4}" dt="2025-03-24T08:20:52.688" v="572" actId="478"/>
          <ac:spMkLst>
            <pc:docMk/>
            <pc:sldMk cId="1890380522" sldId="270"/>
            <ac:spMk id="6" creationId="{0A090FB1-BED3-429C-887A-BF351EA39D02}"/>
          </ac:spMkLst>
        </pc:spChg>
        <pc:picChg chg="add mod">
          <ac:chgData name="Evita Rumbiniece" userId="e46cc98f-2367-4e01-bf2c-25e4fd056b1f" providerId="ADAL" clId="{6658EFD1-7ECA-48D5-A8BB-EAAC589B1EC4}" dt="2025-03-24T08:21:33.014" v="612"/>
          <ac:picMkLst>
            <pc:docMk/>
            <pc:sldMk cId="1890380522" sldId="270"/>
            <ac:picMk id="7" creationId="{9777D7DC-FAFE-47B4-9EC3-95F92AFD3D09}"/>
          </ac:picMkLst>
        </pc:picChg>
        <pc:picChg chg="add mod">
          <ac:chgData name="Evita Rumbiniece" userId="e46cc98f-2367-4e01-bf2c-25e4fd056b1f" providerId="ADAL" clId="{6658EFD1-7ECA-48D5-A8BB-EAAC589B1EC4}" dt="2025-03-24T08:21:54.350" v="618" actId="1076"/>
          <ac:picMkLst>
            <pc:docMk/>
            <pc:sldMk cId="1890380522" sldId="270"/>
            <ac:picMk id="8" creationId="{AD0D4795-F4D8-46B6-9BF0-913F0C6B16D9}"/>
          </ac:picMkLst>
        </pc:picChg>
        <pc:picChg chg="add mod">
          <ac:chgData name="Evita Rumbiniece" userId="e46cc98f-2367-4e01-bf2c-25e4fd056b1f" providerId="ADAL" clId="{6658EFD1-7ECA-48D5-A8BB-EAAC589B1EC4}" dt="2025-03-24T08:22:20.964" v="623" actId="688"/>
          <ac:picMkLst>
            <pc:docMk/>
            <pc:sldMk cId="1890380522" sldId="270"/>
            <ac:picMk id="9" creationId="{BA426484-C7ED-4989-B842-DF667D70C26B}"/>
          </ac:picMkLst>
        </pc:picChg>
      </pc:sldChg>
      <pc:sldChg chg="new del">
        <pc:chgData name="Evita Rumbiniece" userId="e46cc98f-2367-4e01-bf2c-25e4fd056b1f" providerId="ADAL" clId="{6658EFD1-7ECA-48D5-A8BB-EAAC589B1EC4}" dt="2025-03-24T08:58:02.190" v="635" actId="47"/>
        <pc:sldMkLst>
          <pc:docMk/>
          <pc:sldMk cId="3817880750" sldId="27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2DBC8576-D61A-4C67-9BF5-69BEB3D09188}" type="datetimeFigureOut">
              <a:rPr lang="lv-LV" smtClean="0"/>
              <a:t>22.04.2026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44381BB2-0BBC-4900-973B-7633C82FB69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401098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381BB2-0BBC-4900-973B-7633C82FB691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508526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381BB2-0BBC-4900-973B-7633C82FB691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34916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B4BEE-7BBF-463C-8F91-3610B589B7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DA020F-891B-4B03-BAC7-A21BF6411D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4EFA1A-A55A-4855-BE60-1AFD0EE7B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74EA4-97A6-4404-82BE-CB8D444F3A28}" type="datetimeFigureOut">
              <a:rPr lang="lv-LV" smtClean="0"/>
              <a:t>22.04.2026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BA947F-A9F5-4A02-A360-E6D6AACAA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BD7564-7169-4D27-9D98-2AB6EF7BA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49BD-F967-41A4-A5FF-41431F529C1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70993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26E203-F08F-4F01-83F1-BF16CA9E9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9950AA-87A7-4F25-AEBF-160BF4BDE7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F7CC0-F191-4534-A518-C0311DDFF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74EA4-97A6-4404-82BE-CB8D444F3A28}" type="datetimeFigureOut">
              <a:rPr lang="lv-LV" smtClean="0"/>
              <a:t>22.04.2026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87548E-3A09-44D5-9085-E489860B4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164F42-7191-4AD9-9FB4-E30269D8D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49BD-F967-41A4-A5FF-41431F529C1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72250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FB9126-3A20-47ED-B495-63C89CAC5B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8A04E6-1B00-4D3B-BCF5-59C8A27279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21482-57E9-47E6-BDF7-4DAC39071E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74EA4-97A6-4404-82BE-CB8D444F3A28}" type="datetimeFigureOut">
              <a:rPr lang="lv-LV" smtClean="0"/>
              <a:t>22.04.2026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8FB23-E102-4B7C-9C3D-C89A0EE45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40AF93-AD65-49D6-A02D-915FE2F05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49BD-F967-41A4-A5FF-41431F529C1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64980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BACAD-55C7-446F-8AC1-DC9B6A7A73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4CD7A1-C9DA-44BA-89E6-6205D2B1D9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B3C09E-CFC6-421E-842C-E713178BE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74EA4-97A6-4404-82BE-CB8D444F3A28}" type="datetimeFigureOut">
              <a:rPr lang="lv-LV" smtClean="0"/>
              <a:t>22.04.2026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680843-C29C-4E8A-87F3-3DEEDFB77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93BD3B-7951-4ED1-9280-60AB5E074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49BD-F967-41A4-A5FF-41431F529C1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3132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3A7C4-E7CC-4C20-BD77-72D8409C6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2AB098-8FC2-4B3F-BCA5-7532EFC05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0CFDFB-53BE-4EEF-919C-438FDA74E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74EA4-97A6-4404-82BE-CB8D444F3A28}" type="datetimeFigureOut">
              <a:rPr lang="lv-LV" smtClean="0"/>
              <a:t>22.04.2026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E323C0-4F31-4316-8554-C2F2AAC57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D4BAD2-0D23-4F2A-A43D-EC538B690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49BD-F967-41A4-A5FF-41431F529C1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10460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121FC-4B41-4122-B7C7-041024D0B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ADA454-3985-44A1-B05C-4F10F2EC02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4156C-226B-47DA-A57F-3D9CF23252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9952A4-5A3A-42A1-8A76-8C2EC1D18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74EA4-97A6-4404-82BE-CB8D444F3A28}" type="datetimeFigureOut">
              <a:rPr lang="lv-LV" smtClean="0"/>
              <a:t>22.04.2026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C3D4D8-FDCE-4CFE-8C15-4C1E1A09E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B3E894-FFC2-48C6-85C4-716FC6074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49BD-F967-41A4-A5FF-41431F529C1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525966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69F2B-BE46-49A3-AF99-B9F58307E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AE225F-32C6-45D8-AEEC-3BC941F26D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F21BDC-EEF3-497A-BDE3-8ACBD5D2E3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5624EA-E1BB-42D7-98F8-7E6345761B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376D9A-00F9-4412-83AD-A13E74DB5D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959AB8-6AD1-40E7-931C-5E0C290489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74EA4-97A6-4404-82BE-CB8D444F3A28}" type="datetimeFigureOut">
              <a:rPr lang="lv-LV" smtClean="0"/>
              <a:t>22.04.2026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35C1EB-AC60-4300-8E17-451924D6C2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CA9623-ABFD-4646-8BC4-0E298FD08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49BD-F967-41A4-A5FF-41431F529C1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70355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AB5F0-7515-451C-9521-13B0020A5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F224D9-389D-40EC-992F-7B113C2FA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74EA4-97A6-4404-82BE-CB8D444F3A28}" type="datetimeFigureOut">
              <a:rPr lang="lv-LV" smtClean="0"/>
              <a:t>22.04.2026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FA5658-D6DE-453E-805A-C99B17350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7D7E43-5F87-46CF-9AB0-D8E2EE51F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49BD-F967-41A4-A5FF-41431F529C1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61966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D83CA1-CB96-41CE-8971-5E87C6E3E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74EA4-97A6-4404-82BE-CB8D444F3A28}" type="datetimeFigureOut">
              <a:rPr lang="lv-LV" smtClean="0"/>
              <a:t>22.04.2026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3CBD27-FCB8-4FCC-8413-8DE512609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7B200F-F2E7-4F08-A947-D53F28F62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49BD-F967-41A4-A5FF-41431F529C1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47270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2011F-4C72-4BBF-AF5B-6C2F3501F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10D3A-ACA9-4287-AEDD-C8A456D74F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81C023-3EEB-43EB-BE28-484963C913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5C2583-E7E0-48FF-8564-1E185A8F4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74EA4-97A6-4404-82BE-CB8D444F3A28}" type="datetimeFigureOut">
              <a:rPr lang="lv-LV" smtClean="0"/>
              <a:t>22.04.2026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D41C64-287C-4139-98C6-7A9EEC91E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DE56AE-9838-479B-9EC5-16A76B3F6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49BD-F967-41A4-A5FF-41431F529C1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10040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36F5C-1D30-490C-88DA-22CD2C81A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C1E9CFB-F31C-483A-BBFB-E5F76BD5B4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CD7747-1C71-4641-9D4F-8159B570D4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CCEB9E-3453-4842-B5C2-B3DBF218D2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74EA4-97A6-4404-82BE-CB8D444F3A28}" type="datetimeFigureOut">
              <a:rPr lang="lv-LV" smtClean="0"/>
              <a:t>22.04.2026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43BD6F-56EE-40E6-8420-0E85E85E7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A3608D-89ED-4BD2-B16D-1330622C7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549BD-F967-41A4-A5FF-41431F529C1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02174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4C27C6-593F-4221-B72A-A5133E62B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4D6389-C0D0-49A8-86E8-A26ADCC5F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91F43-C794-4F69-9DA2-FE217D8971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674EA4-97A6-4404-82BE-CB8D444F3A28}" type="datetimeFigureOut">
              <a:rPr lang="lv-LV" smtClean="0"/>
              <a:t>22.04.2026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B90974-3834-4D30-8CEA-20AA95B96B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C58886-D6E2-4D16-BB5B-69731EFB2F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B549BD-F967-41A4-A5FF-41431F529C1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35774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hyperlink" Target="https://www.vas.gov.lv/lv/iestazu-koordinatoriem" TargetMode="External"/><Relationship Id="rId7" Type="http://schemas.openxmlformats.org/officeDocument/2006/relationships/hyperlink" Target="https://mps.vas.gov.lv/edu/catalog/course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ps.vas.gov.lv/login" TargetMode="External"/><Relationship Id="rId5" Type="http://schemas.openxmlformats.org/officeDocument/2006/relationships/hyperlink" Target="mailto:pasts@vas.gov.lv" TargetMode="External"/><Relationship Id="rId4" Type="http://schemas.openxmlformats.org/officeDocument/2006/relationships/hyperlink" Target="https://mps.vas.gov.lv/edu/course/1951" TargetMode="External"/><Relationship Id="rId9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CBCA5-5168-44F7-B97F-21724F1E5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4240" y="293919"/>
            <a:ext cx="9562687" cy="1349581"/>
          </a:xfrm>
        </p:spPr>
        <p:txBody>
          <a:bodyPr>
            <a:normAutofit fontScale="90000"/>
          </a:bodyPr>
          <a:lstStyle/>
          <a:p>
            <a:r>
              <a:rPr lang="lv-LV" sz="4000" b="1" dirty="0">
                <a:solidFill>
                  <a:schemeClr val="accent6">
                    <a:lumMod val="50000"/>
                  </a:schemeClr>
                </a:solidFill>
                <a:latin typeface="Calibri (Headings)"/>
                <a:cs typeface="Roboto"/>
              </a:rPr>
              <a:t>Kā pieteikties e-mācībām</a:t>
            </a:r>
            <a:r>
              <a:rPr lang="en-GB" sz="4000" b="1" dirty="0">
                <a:solidFill>
                  <a:schemeClr val="accent6">
                    <a:lumMod val="50000"/>
                  </a:schemeClr>
                </a:solidFill>
                <a:latin typeface="Calibri (Headings)"/>
                <a:cs typeface="Roboto"/>
              </a:rPr>
              <a:t> “</a:t>
            </a:r>
            <a:r>
              <a:rPr lang="lv-LV" sz="4000" b="1" dirty="0">
                <a:solidFill>
                  <a:schemeClr val="accent6">
                    <a:lumMod val="50000"/>
                  </a:schemeClr>
                </a:solidFill>
                <a:latin typeface="Calibri (Headings)"/>
                <a:cs typeface="Roboto"/>
              </a:rPr>
              <a:t>Vienlīdzīgas iespējas un nediskriminācijas jautājumi</a:t>
            </a:r>
            <a:r>
              <a:rPr lang="en-GB" sz="4000" b="1" dirty="0">
                <a:solidFill>
                  <a:schemeClr val="accent6">
                    <a:lumMod val="50000"/>
                  </a:schemeClr>
                </a:solidFill>
                <a:latin typeface="Calibri (Headings)"/>
                <a:cs typeface="Roboto"/>
              </a:rPr>
              <a:t>” VAS platformā?</a:t>
            </a:r>
            <a:endParaRPr lang="lv-LV" sz="4000" b="1" dirty="0">
              <a:solidFill>
                <a:schemeClr val="accent6">
                  <a:lumMod val="50000"/>
                </a:schemeClr>
              </a:solidFill>
              <a:latin typeface="Calibri (Headings)"/>
              <a:cs typeface="Roboto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530E3-87EC-467E-ACAF-58BDD8CC0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5072" y="1750012"/>
            <a:ext cx="11741856" cy="5279094"/>
          </a:xfrm>
        </p:spPr>
        <p:txBody>
          <a:bodyPr>
            <a:normAutofit fontScale="47500" lnSpcReduction="20000"/>
          </a:bodyPr>
          <a:lstStyle/>
          <a:p>
            <a:pPr marL="0" marR="5080" indent="0">
              <a:lnSpc>
                <a:spcPct val="150000"/>
              </a:lnSpc>
              <a:spcBef>
                <a:spcPts val="100"/>
              </a:spcBef>
              <a:buNone/>
            </a:pPr>
            <a:r>
              <a:rPr lang="lv-LV" sz="3800" b="1" spc="-10" dirty="0">
                <a:solidFill>
                  <a:srgbClr val="313B42"/>
                </a:solidFill>
                <a:cs typeface="Arial" panose="020B0604020202020204" pitchFamily="34" charset="0"/>
              </a:rPr>
              <a:t>Iestādēm, kuriem </a:t>
            </a:r>
            <a:r>
              <a:rPr lang="en-GB" sz="3800" b="1" spc="-10" dirty="0">
                <a:solidFill>
                  <a:srgbClr val="313B42"/>
                </a:solidFill>
                <a:cs typeface="Arial" panose="020B0604020202020204" pitchFamily="34" charset="0"/>
              </a:rPr>
              <a:t>ir </a:t>
            </a:r>
            <a:r>
              <a:rPr lang="lv-LV" sz="3800" b="1" spc="-10" dirty="0">
                <a:solidFill>
                  <a:srgbClr val="313B42"/>
                </a:solidFill>
                <a:cs typeface="Arial" panose="020B0604020202020204" pitchFamily="34" charset="0"/>
              </a:rPr>
              <a:t>MPS mācību </a:t>
            </a:r>
            <a:r>
              <a:rPr lang="en-GB" sz="3800" b="1" spc="-10" dirty="0">
                <a:solidFill>
                  <a:srgbClr val="313B42"/>
                </a:solidFill>
                <a:cs typeface="Arial" panose="020B0604020202020204" pitchFamily="34" charset="0"/>
                <a:hlinkClick r:id="rId3"/>
              </a:rPr>
              <a:t>k</a:t>
            </a:r>
            <a:r>
              <a:rPr lang="lv-LV" sz="3800" b="1" spc="-10" dirty="0">
                <a:solidFill>
                  <a:srgbClr val="313B42"/>
                </a:solidFill>
                <a:cs typeface="Arial" panose="020B0604020202020204" pitchFamily="34" charset="0"/>
                <a:hlinkClick r:id="rId3"/>
              </a:rPr>
              <a:t>oordinator</a:t>
            </a:r>
            <a:r>
              <a:rPr lang="en-GB" sz="3800" b="1" spc="-10" dirty="0">
                <a:solidFill>
                  <a:srgbClr val="313B42"/>
                </a:solidFill>
                <a:cs typeface="Arial" panose="020B0604020202020204" pitchFamily="34" charset="0"/>
                <a:hlinkClick r:id="rId3"/>
              </a:rPr>
              <a:t>s</a:t>
            </a:r>
            <a:r>
              <a:rPr lang="en-GB" sz="3800" b="1" spc="-10" dirty="0">
                <a:solidFill>
                  <a:srgbClr val="313B42"/>
                </a:solidFill>
                <a:cs typeface="Arial" panose="020B0604020202020204" pitchFamily="34" charset="0"/>
              </a:rPr>
              <a:t>:</a:t>
            </a:r>
          </a:p>
          <a:p>
            <a:pPr marR="5080">
              <a:lnSpc>
                <a:spcPct val="150000"/>
              </a:lnSpc>
              <a:spcBef>
                <a:spcPts val="100"/>
              </a:spcBef>
            </a:pPr>
            <a:r>
              <a:rPr lang="en-GB" sz="3300" spc="-10" dirty="0">
                <a:solidFill>
                  <a:srgbClr val="313B42"/>
                </a:solidFill>
                <a:cs typeface="Arial" panose="020B0604020202020204" pitchFamily="34" charset="0"/>
              </a:rPr>
              <a:t>MPS </a:t>
            </a:r>
            <a:r>
              <a:rPr lang="lv-LV" sz="33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mācību </a:t>
            </a:r>
            <a:r>
              <a:rPr lang="lv-LV" sz="3300" spc="-10" dirty="0">
                <a:solidFill>
                  <a:srgbClr val="313B42"/>
                </a:solidFill>
                <a:cs typeface="Arial" panose="020B0604020202020204" pitchFamily="34" charset="0"/>
              </a:rPr>
              <a:t>koordin</a:t>
            </a:r>
            <a:r>
              <a:rPr lang="en-GB" sz="3300" spc="-10" dirty="0">
                <a:solidFill>
                  <a:srgbClr val="313B42"/>
                </a:solidFill>
                <a:cs typeface="Arial" panose="020B0604020202020204" pitchFamily="34" charset="0"/>
              </a:rPr>
              <a:t>a</a:t>
            </a:r>
            <a:r>
              <a:rPr lang="lv-LV" sz="3300" spc="-10" dirty="0">
                <a:solidFill>
                  <a:srgbClr val="313B42"/>
                </a:solidFill>
                <a:cs typeface="Arial" panose="020B0604020202020204" pitchFamily="34" charset="0"/>
              </a:rPr>
              <a:t>tors informē savas iestādes darbiniekus </a:t>
            </a:r>
            <a:r>
              <a:rPr lang="en-GB" sz="3300" spc="-10" dirty="0">
                <a:solidFill>
                  <a:srgbClr val="313B42"/>
                </a:solidFill>
                <a:cs typeface="Arial" panose="020B0604020202020204" pitchFamily="34" charset="0"/>
              </a:rPr>
              <a:t>par </a:t>
            </a:r>
            <a:r>
              <a:rPr lang="lv-LV" sz="3300" spc="-10" dirty="0">
                <a:solidFill>
                  <a:srgbClr val="313B42"/>
                </a:solidFill>
                <a:cs typeface="Arial" panose="020B0604020202020204" pitchFamily="34" charset="0"/>
              </a:rPr>
              <a:t>iespēju apgūt kursu pēc noteiktā grafika </a:t>
            </a:r>
            <a:r>
              <a:rPr lang="lv-LV" sz="2900" spc="-10" dirty="0">
                <a:solidFill>
                  <a:srgbClr val="313B42"/>
                </a:solidFill>
                <a:cs typeface="Arial" panose="020B0604020202020204" pitchFamily="34" charset="0"/>
                <a:hlinkClick r:id="rId4"/>
              </a:rPr>
              <a:t>https://mps.vas.gov.lv/edu/course/1951</a:t>
            </a:r>
            <a:r>
              <a:rPr lang="en-GB" sz="2900" spc="-10" dirty="0">
                <a:solidFill>
                  <a:srgbClr val="313B42"/>
                </a:solidFill>
                <a:cs typeface="Arial" panose="020B0604020202020204" pitchFamily="34" charset="0"/>
              </a:rPr>
              <a:t> </a:t>
            </a:r>
            <a:endParaRPr lang="lv-LV" sz="2900" spc="-10" dirty="0">
              <a:solidFill>
                <a:srgbClr val="313B42"/>
              </a:solidFill>
              <a:cs typeface="Arial" panose="020B0604020202020204" pitchFamily="34" charset="0"/>
            </a:endParaRPr>
          </a:p>
          <a:p>
            <a:pPr marL="0" marR="5080" indent="0">
              <a:lnSpc>
                <a:spcPct val="150000"/>
              </a:lnSpc>
              <a:spcBef>
                <a:spcPts val="100"/>
              </a:spcBef>
              <a:buNone/>
            </a:pPr>
            <a:endParaRPr lang="en-GB" sz="2900" b="1" spc="-10" dirty="0">
              <a:solidFill>
                <a:srgbClr val="313B42"/>
              </a:solidFill>
              <a:cs typeface="Arial" panose="020B0604020202020204" pitchFamily="34" charset="0"/>
            </a:endParaRPr>
          </a:p>
          <a:p>
            <a:pPr marL="0" marR="5080" indent="0">
              <a:lnSpc>
                <a:spcPct val="150000"/>
              </a:lnSpc>
              <a:spcBef>
                <a:spcPts val="100"/>
              </a:spcBef>
              <a:buNone/>
            </a:pPr>
            <a:r>
              <a:rPr lang="lv-LV" sz="3800" b="1" spc="-10" dirty="0">
                <a:solidFill>
                  <a:srgbClr val="313B42"/>
                </a:solidFill>
                <a:cs typeface="Arial" panose="020B0604020202020204" pitchFamily="34" charset="0"/>
              </a:rPr>
              <a:t>Iestādēm, kuriem </a:t>
            </a:r>
            <a:r>
              <a:rPr lang="en-GB" sz="3800" b="1" spc="-10" dirty="0">
                <a:solidFill>
                  <a:srgbClr val="313B42"/>
                </a:solidFill>
                <a:cs typeface="Arial" panose="020B0604020202020204" pitchFamily="34" charset="0"/>
              </a:rPr>
              <a:t>nav </a:t>
            </a:r>
            <a:r>
              <a:rPr lang="lv-LV" sz="3800" b="1" spc="-10" dirty="0">
                <a:solidFill>
                  <a:srgbClr val="313B42"/>
                </a:solidFill>
                <a:cs typeface="Arial" panose="020B0604020202020204" pitchFamily="34" charset="0"/>
              </a:rPr>
              <a:t>MPS </a:t>
            </a:r>
            <a:r>
              <a:rPr lang="en-GB" sz="3800" b="1" spc="-10" dirty="0">
                <a:solidFill>
                  <a:srgbClr val="313B42"/>
                </a:solidFill>
                <a:cs typeface="Arial" panose="020B0604020202020204" pitchFamily="34" charset="0"/>
              </a:rPr>
              <a:t>k</a:t>
            </a:r>
            <a:r>
              <a:rPr lang="lv-LV" sz="3800" b="1" spc="-10" dirty="0">
                <a:solidFill>
                  <a:srgbClr val="313B42"/>
                </a:solidFill>
                <a:cs typeface="Arial" panose="020B0604020202020204" pitchFamily="34" charset="0"/>
              </a:rPr>
              <a:t>oordinator</a:t>
            </a:r>
            <a:r>
              <a:rPr lang="en-GB" sz="3800" b="1" spc="-10" dirty="0">
                <a:solidFill>
                  <a:srgbClr val="313B42"/>
                </a:solidFill>
                <a:cs typeface="Arial" panose="020B0604020202020204" pitchFamily="34" charset="0"/>
              </a:rPr>
              <a:t>s:</a:t>
            </a:r>
          </a:p>
          <a:p>
            <a:pPr marR="5080">
              <a:lnSpc>
                <a:spcPct val="150000"/>
              </a:lnSpc>
              <a:spcBef>
                <a:spcPts val="100"/>
              </a:spcBef>
            </a:pPr>
            <a:r>
              <a:rPr lang="lv-LV" sz="33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iestādei ir jāpiesaka savs MPS mācību koordinators, aizpildot </a:t>
            </a:r>
            <a:r>
              <a:rPr lang="lv-LV" sz="3300" dirty="0"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pieteikšanās veidlapu </a:t>
            </a:r>
            <a:r>
              <a:rPr lang="lv-LV" sz="33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un nosūtot e-parakstītu pieteikum</a:t>
            </a:r>
            <a:r>
              <a:rPr lang="en-GB" sz="33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 </a:t>
            </a:r>
            <a:r>
              <a:rPr lang="lv-LV" sz="33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uz </a:t>
            </a:r>
            <a:r>
              <a:rPr lang="lv-LV" sz="3300" u="sng" dirty="0">
                <a:solidFill>
                  <a:srgbClr val="467886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pasts@vas.gov.lv</a:t>
            </a:r>
            <a:r>
              <a:rPr lang="en-GB" sz="3300" u="sng" dirty="0">
                <a:solidFill>
                  <a:srgbClr val="467886"/>
                </a:solidFill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lv-LV" sz="33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GB" sz="33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paraksta </a:t>
            </a:r>
            <a:r>
              <a:rPr lang="lv-LV" sz="33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struktūrvienības vadītājs</a:t>
            </a:r>
            <a:r>
              <a:rPr lang="en-GB" sz="33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vai </a:t>
            </a:r>
            <a:r>
              <a:rPr lang="lv-LV" sz="33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iestādes vadītājs)</a:t>
            </a:r>
            <a:endParaRPr lang="en-GB" sz="3300" u="sng" dirty="0">
              <a:solidFill>
                <a:srgbClr val="467886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5080">
              <a:lnSpc>
                <a:spcPct val="150000"/>
              </a:lnSpc>
              <a:spcBef>
                <a:spcPts val="100"/>
              </a:spcBef>
            </a:pPr>
            <a:r>
              <a:rPr lang="en-GB" sz="3300" spc="-10" dirty="0">
                <a:solidFill>
                  <a:srgbClr val="313B42"/>
                </a:solidFill>
                <a:cs typeface="Arial" panose="020B0604020202020204" pitchFamily="34" charset="0"/>
              </a:rPr>
              <a:t>j</a:t>
            </a:r>
            <a:r>
              <a:rPr lang="lv-LV" sz="3300" spc="-10" dirty="0">
                <a:solidFill>
                  <a:srgbClr val="313B42"/>
                </a:solidFill>
                <a:cs typeface="Arial" panose="020B0604020202020204" pitchFamily="34" charset="0"/>
              </a:rPr>
              <a:t>a iestādei ir apstiprināts MPS mācību koordinators, </a:t>
            </a:r>
            <a:r>
              <a:rPr lang="en-GB" sz="3300" spc="-10" dirty="0">
                <a:solidFill>
                  <a:srgbClr val="313B42"/>
                </a:solidFill>
                <a:cs typeface="Arial" panose="020B0604020202020204" pitchFamily="34" charset="0"/>
              </a:rPr>
              <a:t>tas </a:t>
            </a:r>
            <a:r>
              <a:rPr lang="lv-LV" sz="3300" spc="-10" dirty="0">
                <a:solidFill>
                  <a:srgbClr val="313B42"/>
                </a:solidFill>
                <a:cs typeface="Arial" panose="020B0604020202020204" pitchFamily="34" charset="0"/>
              </a:rPr>
              <a:t>var pieteikt iestādes darbiniekus/ierēdņus e-mācībām</a:t>
            </a:r>
            <a:r>
              <a:rPr lang="en-GB" sz="3300" spc="-10" dirty="0">
                <a:solidFill>
                  <a:srgbClr val="313B42"/>
                </a:solidFill>
                <a:cs typeface="Arial" panose="020B0604020202020204" pitchFamily="34" charset="0"/>
              </a:rPr>
              <a:t> </a:t>
            </a:r>
            <a:r>
              <a:rPr lang="lv-LV" sz="3300" spc="-10" dirty="0">
                <a:solidFill>
                  <a:srgbClr val="313B42"/>
                </a:solidFill>
                <a:cs typeface="Arial" panose="020B0604020202020204" pitchFamily="34" charset="0"/>
              </a:rPr>
              <a:t> </a:t>
            </a:r>
            <a:r>
              <a:rPr lang="lv-LV" sz="3300" spc="-10" dirty="0">
                <a:solidFill>
                  <a:srgbClr val="313B42"/>
                </a:solidFill>
                <a:cs typeface="Arial" panose="020B0604020202020204" pitchFamily="34" charset="0"/>
                <a:hlinkClick r:id="rId6"/>
              </a:rPr>
              <a:t>https://mps.vas.gov.lv/login</a:t>
            </a:r>
            <a:r>
              <a:rPr lang="en-GB" sz="3300" spc="-10" dirty="0">
                <a:solidFill>
                  <a:srgbClr val="313B42"/>
                </a:solidFill>
                <a:cs typeface="Arial" panose="020B0604020202020204" pitchFamily="34" charset="0"/>
              </a:rPr>
              <a:t> </a:t>
            </a:r>
          </a:p>
          <a:p>
            <a:pPr marL="0" marR="5080" indent="0">
              <a:lnSpc>
                <a:spcPct val="150000"/>
              </a:lnSpc>
              <a:spcBef>
                <a:spcPts val="100"/>
              </a:spcBef>
              <a:buNone/>
            </a:pPr>
            <a:endParaRPr lang="en-GB" sz="2200" spc="-10" dirty="0">
              <a:solidFill>
                <a:srgbClr val="313B42"/>
              </a:solidFill>
              <a:latin typeface="Calibri (Headings)"/>
              <a:cs typeface="Arial" panose="020B0604020202020204" pitchFamily="34" charset="0"/>
            </a:endParaRPr>
          </a:p>
          <a:p>
            <a:pPr marL="0" marR="5080" indent="0">
              <a:lnSpc>
                <a:spcPct val="150000"/>
              </a:lnSpc>
              <a:spcBef>
                <a:spcPts val="100"/>
              </a:spcBef>
              <a:buNone/>
            </a:pPr>
            <a:r>
              <a:rPr lang="lv-LV" sz="3800" b="1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Dalībnieki, kuri pieteicās individuāli MPS kalendārā</a:t>
            </a:r>
            <a:r>
              <a:rPr lang="en-GB" sz="3800" b="1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 </a:t>
            </a:r>
            <a:r>
              <a:rPr lang="en-GB" sz="3800" b="1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  <a:hlinkClick r:id="rId7"/>
              </a:rPr>
              <a:t>https://mps.vas.gov.lv/edu/catalog/courses</a:t>
            </a:r>
            <a:r>
              <a:rPr lang="en-GB" sz="2900" b="1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:</a:t>
            </a:r>
          </a:p>
          <a:p>
            <a:pPr marR="5080">
              <a:lnSpc>
                <a:spcPct val="150000"/>
              </a:lnSpc>
              <a:spcBef>
                <a:spcPts val="100"/>
              </a:spcBef>
            </a:pPr>
            <a:r>
              <a:rPr lang="en-GB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p</a:t>
            </a:r>
            <a:r>
              <a:rPr lang="lv-LV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iesākoties</a:t>
            </a:r>
            <a:r>
              <a:rPr lang="en-GB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,</a:t>
            </a:r>
            <a:r>
              <a:rPr lang="lv-LV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 </a:t>
            </a:r>
            <a:r>
              <a:rPr lang="en-GB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dalībniekam </a:t>
            </a:r>
            <a:r>
              <a:rPr lang="lv-LV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ir jāielagojas VAS MPS sistēmā </a:t>
            </a:r>
            <a:r>
              <a:rPr lang="en-GB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un tur </a:t>
            </a:r>
            <a:r>
              <a:rPr lang="lv-LV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jāpiesakās mācībām, nospiežot pogu “Pieteikties”</a:t>
            </a:r>
            <a:r>
              <a:rPr lang="en-GB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, </a:t>
            </a:r>
          </a:p>
          <a:p>
            <a:pPr marR="5080">
              <a:lnSpc>
                <a:spcPct val="150000"/>
              </a:lnSpc>
              <a:spcBef>
                <a:spcPts val="100"/>
              </a:spcBef>
            </a:pPr>
            <a:r>
              <a:rPr lang="lv-LV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ir jāaizpilda MPS</a:t>
            </a:r>
            <a:r>
              <a:rPr lang="en-GB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 </a:t>
            </a:r>
            <a:r>
              <a:rPr lang="lv-LV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"Mans profils“</a:t>
            </a:r>
            <a:r>
              <a:rPr lang="en-GB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 sadaļa</a:t>
            </a:r>
            <a:r>
              <a:rPr lang="lv-LV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 "Kontakti" (e-pasta adrese un mob.</a:t>
            </a:r>
            <a:r>
              <a:rPr lang="en-GB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 </a:t>
            </a:r>
            <a:r>
              <a:rPr lang="lv-LV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telefons) un sadaļa "Rekvizīti" (iestādes nosaukums)</a:t>
            </a:r>
            <a:r>
              <a:rPr lang="en-GB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;</a:t>
            </a:r>
          </a:p>
          <a:p>
            <a:pPr marR="5080">
              <a:lnSpc>
                <a:spcPct val="150000"/>
              </a:lnSpc>
              <a:spcBef>
                <a:spcPts val="100"/>
              </a:spcBef>
            </a:pPr>
            <a:r>
              <a:rPr lang="lv-LV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pēc dalībnieka pieteikšanās</a:t>
            </a:r>
            <a:r>
              <a:rPr lang="en-GB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, dalībniekam </a:t>
            </a:r>
            <a:r>
              <a:rPr lang="lv-LV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MPS sistēmā ir jāaizpilda pieteikuma veidlap</a:t>
            </a:r>
            <a:r>
              <a:rPr lang="en-GB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a</a:t>
            </a:r>
            <a:r>
              <a:rPr lang="lv-LV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 </a:t>
            </a:r>
            <a:r>
              <a:rPr lang="en-GB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(</a:t>
            </a:r>
            <a:r>
              <a:rPr lang="lv-LV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dalībnieku anketa</a:t>
            </a:r>
            <a:r>
              <a:rPr lang="en-GB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), </a:t>
            </a:r>
            <a:r>
              <a:rPr lang="lv-LV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ievadot</a:t>
            </a:r>
            <a:r>
              <a:rPr lang="en-GB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 </a:t>
            </a:r>
            <a:r>
              <a:rPr lang="lv-LV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vis</a:t>
            </a:r>
            <a:r>
              <a:rPr lang="en-GB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u</a:t>
            </a:r>
            <a:r>
              <a:rPr lang="lv-LV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 pieprasī</a:t>
            </a:r>
            <a:r>
              <a:rPr lang="en-GB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tu</a:t>
            </a:r>
            <a:r>
              <a:rPr lang="lv-LV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 informācij</a:t>
            </a:r>
            <a:r>
              <a:rPr lang="en-GB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u</a:t>
            </a:r>
            <a:r>
              <a:rPr lang="lv-LV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 un</a:t>
            </a:r>
            <a:r>
              <a:rPr lang="en-GB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 </a:t>
            </a:r>
            <a:r>
              <a:rPr lang="lv-LV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jāapliecina, ka </a:t>
            </a:r>
            <a:r>
              <a:rPr lang="en-GB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viņš/viņa</a:t>
            </a:r>
            <a:r>
              <a:rPr lang="lv-LV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 </a:t>
            </a:r>
            <a:r>
              <a:rPr lang="en-GB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ir </a:t>
            </a:r>
            <a:r>
              <a:rPr lang="lv-LV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iestādes deleģēt</a:t>
            </a:r>
            <a:r>
              <a:rPr lang="en-GB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ais/-</a:t>
            </a:r>
            <a:r>
              <a:rPr lang="en-GB" sz="3300" spc="-10" dirty="0" err="1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tā</a:t>
            </a:r>
            <a:r>
              <a:rPr lang="en-GB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 </a:t>
            </a:r>
            <a:r>
              <a:rPr lang="lv-LV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pārstāv</a:t>
            </a:r>
            <a:r>
              <a:rPr lang="en-GB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is/-</a:t>
            </a:r>
            <a:r>
              <a:rPr lang="en-GB" sz="3300" spc="-10" dirty="0" err="1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ve</a:t>
            </a:r>
            <a:r>
              <a:rPr lang="en-GB" sz="3300" spc="-10" dirty="0">
                <a:solidFill>
                  <a:srgbClr val="313B42"/>
                </a:solidFill>
                <a:latin typeface="Calibri (Headings)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4" name="object 10" descr="Labklājības ministrijas ģerbonis">
            <a:extLst>
              <a:ext uri="{FF2B5EF4-FFF2-40B4-BE49-F238E27FC236}">
                <a16:creationId xmlns:a16="http://schemas.microsoft.com/office/drawing/2014/main" id="{AC3518B3-898D-44D0-9546-A707DD2CAE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73872" y="0"/>
            <a:ext cx="1236715" cy="1519425"/>
          </a:xfrm>
          <a:prstGeom prst="rect">
            <a:avLst/>
          </a:prstGeom>
        </p:spPr>
      </p:pic>
      <p:sp>
        <p:nvSpPr>
          <p:cNvPr id="7" name="object 4">
            <a:extLst>
              <a:ext uri="{FF2B5EF4-FFF2-40B4-BE49-F238E27FC236}">
                <a16:creationId xmlns:a16="http://schemas.microsoft.com/office/drawing/2014/main" id="{621ADDC3-8FE5-4BC7-9FA5-8AC66C130DE5}"/>
              </a:ext>
            </a:extLst>
          </p:cNvPr>
          <p:cNvSpPr/>
          <p:nvPr/>
        </p:nvSpPr>
        <p:spPr>
          <a:xfrm>
            <a:off x="10834981" y="3032564"/>
            <a:ext cx="1356995" cy="1356995"/>
          </a:xfrm>
          <a:custGeom>
            <a:avLst/>
            <a:gdLst/>
            <a:ahLst/>
            <a:cxnLst/>
            <a:rect l="l" t="t" r="r" b="b"/>
            <a:pathLst>
              <a:path w="1356995" h="1356995">
                <a:moveTo>
                  <a:pt x="1356611" y="0"/>
                </a:moveTo>
                <a:lnTo>
                  <a:pt x="0" y="1356611"/>
                </a:lnTo>
                <a:lnTo>
                  <a:pt x="696823" y="1356611"/>
                </a:lnTo>
                <a:lnTo>
                  <a:pt x="1356611" y="696823"/>
                </a:lnTo>
                <a:lnTo>
                  <a:pt x="1356611" y="0"/>
                </a:lnTo>
                <a:close/>
              </a:path>
            </a:pathLst>
          </a:custGeom>
          <a:solidFill>
            <a:srgbClr val="6AA948">
              <a:alpha val="21000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8" name="object 7">
            <a:extLst>
              <a:ext uri="{FF2B5EF4-FFF2-40B4-BE49-F238E27FC236}">
                <a16:creationId xmlns:a16="http://schemas.microsoft.com/office/drawing/2014/main" id="{ED65EA96-A3D3-40D2-A7E8-864D4EA61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704806" y="6410325"/>
            <a:ext cx="962025" cy="447675"/>
            <a:chOff x="10042955" y="6032496"/>
            <a:chExt cx="962025" cy="447675"/>
          </a:xfrm>
        </p:grpSpPr>
        <p:sp>
          <p:nvSpPr>
            <p:cNvPr id="9" name="object 8">
              <a:extLst>
                <a:ext uri="{FF2B5EF4-FFF2-40B4-BE49-F238E27FC236}">
                  <a16:creationId xmlns:a16="http://schemas.microsoft.com/office/drawing/2014/main" id="{EB248C85-CB22-4DD5-88E5-0684FE1A16ED}"/>
                </a:ext>
              </a:extLst>
            </p:cNvPr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9">
              <a:extLst>
                <a:ext uri="{FF2B5EF4-FFF2-40B4-BE49-F238E27FC236}">
                  <a16:creationId xmlns:a16="http://schemas.microsoft.com/office/drawing/2014/main" id="{F168D2D7-8114-4B4F-83C2-07BFF13AE320}"/>
                </a:ext>
              </a:extLst>
            </p:cNvPr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1" name="Picture 4">
            <a:extLst>
              <a:ext uri="{FF2B5EF4-FFF2-40B4-BE49-F238E27FC236}">
                <a16:creationId xmlns:a16="http://schemas.microsoft.com/office/drawing/2014/main" id="{5F8C4188-2E9A-4DEE-86A3-B60B46F95F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6715" y="5951981"/>
            <a:ext cx="2052615" cy="799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A31F3266-FF58-46B0-9B41-0AFE9DBDBCFC}"/>
              </a:ext>
            </a:extLst>
          </p:cNvPr>
          <p:cNvSpPr txBox="1"/>
          <p:nvPr/>
        </p:nvSpPr>
        <p:spPr>
          <a:xfrm>
            <a:off x="786518" y="6495662"/>
            <a:ext cx="91275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effectLst/>
                <a:latin typeface="Aptos"/>
                <a:ea typeface="Calibri" panose="020F0502020204030204" pitchFamily="34" charset="0"/>
                <a:cs typeface="Times New Roman" panose="02020603050405020304" pitchFamily="18" charset="0"/>
              </a:rPr>
              <a:t>E-mācības ir nodrošinātas</a:t>
            </a:r>
            <a:r>
              <a:rPr lang="lv-LV" sz="1200" i="1" dirty="0">
                <a:effectLst/>
                <a:latin typeface="Aptos"/>
                <a:ea typeface="Calibri" panose="020F0502020204030204" pitchFamily="34" charset="0"/>
                <a:cs typeface="Times New Roman" panose="02020603050405020304" pitchFamily="18" charset="0"/>
              </a:rPr>
              <a:t> ESF+ līdzfinansētā projekta “Vienlīdzīgu iespēju un nediskriminācijas veicināšana” Nr. 4.3.4.1/1/23/I/001 ietvaros</a:t>
            </a:r>
            <a:endParaRPr lang="lv-LV" sz="1200" dirty="0"/>
          </a:p>
        </p:txBody>
      </p:sp>
    </p:spTree>
    <p:extLst>
      <p:ext uri="{BB962C8B-B14F-4D97-AF65-F5344CB8AC3E}">
        <p14:creationId xmlns:p14="http://schemas.microsoft.com/office/powerpoint/2010/main" val="1919150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CBCA5-5168-44F7-B97F-21724F1E5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2841" y="335240"/>
            <a:ext cx="9333844" cy="1325563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chemeClr val="accent6">
                    <a:lumMod val="50000"/>
                  </a:schemeClr>
                </a:solidFill>
                <a:latin typeface="Calibri (Headings)"/>
                <a:cs typeface="Roboto"/>
              </a:rPr>
              <a:t>E</a:t>
            </a:r>
            <a:r>
              <a:rPr lang="lv-LV" sz="4000" b="1" dirty="0">
                <a:solidFill>
                  <a:schemeClr val="accent6">
                    <a:lumMod val="50000"/>
                  </a:schemeClr>
                </a:solidFill>
                <a:latin typeface="Calibri (Headings)"/>
                <a:cs typeface="Roboto"/>
              </a:rPr>
              <a:t>-</a:t>
            </a:r>
            <a:r>
              <a:rPr lang="lv-LV" sz="4000" b="1" dirty="0" err="1">
                <a:solidFill>
                  <a:schemeClr val="accent6">
                    <a:lumMod val="50000"/>
                  </a:schemeClr>
                </a:solidFill>
                <a:latin typeface="Calibri (Headings)"/>
                <a:cs typeface="Roboto"/>
              </a:rPr>
              <a:t>mācīb</a:t>
            </a:r>
            <a:r>
              <a:rPr lang="en-GB" sz="4000" b="1" dirty="0">
                <a:solidFill>
                  <a:schemeClr val="accent6">
                    <a:lumMod val="50000"/>
                  </a:schemeClr>
                </a:solidFill>
                <a:latin typeface="Calibri (Headings)"/>
                <a:cs typeface="Roboto"/>
              </a:rPr>
              <a:t>u </a:t>
            </a:r>
            <a:r>
              <a:rPr lang="en-GB" sz="4000" b="1" dirty="0" err="1">
                <a:solidFill>
                  <a:schemeClr val="accent6">
                    <a:lumMod val="50000"/>
                  </a:schemeClr>
                </a:solidFill>
                <a:latin typeface="Calibri (Headings)"/>
                <a:cs typeface="Roboto"/>
              </a:rPr>
              <a:t>kursa</a:t>
            </a:r>
            <a:r>
              <a:rPr lang="en-GB" sz="4000" b="1" dirty="0">
                <a:solidFill>
                  <a:schemeClr val="accent6">
                    <a:lumMod val="50000"/>
                  </a:schemeClr>
                </a:solidFill>
                <a:latin typeface="Calibri (Headings)"/>
                <a:cs typeface="Roboto"/>
              </a:rPr>
              <a:t> </a:t>
            </a:r>
            <a:r>
              <a:rPr lang="lv-LV" sz="4000" b="1" dirty="0">
                <a:solidFill>
                  <a:schemeClr val="accent6">
                    <a:lumMod val="50000"/>
                  </a:schemeClr>
                </a:solidFill>
                <a:latin typeface="Calibri (Headings)"/>
                <a:cs typeface="Roboto"/>
              </a:rPr>
              <a:t>grafiks</a:t>
            </a:r>
            <a:r>
              <a:rPr lang="en-GB" sz="4000" b="1" dirty="0">
                <a:solidFill>
                  <a:schemeClr val="accent6">
                    <a:lumMod val="50000"/>
                  </a:schemeClr>
                </a:solidFill>
                <a:latin typeface="Calibri (Headings)"/>
                <a:cs typeface="Roboto"/>
              </a:rPr>
              <a:t> 2026.gadā</a:t>
            </a:r>
            <a:endParaRPr lang="lv-LV" sz="4000" b="1" dirty="0">
              <a:solidFill>
                <a:schemeClr val="accent6">
                  <a:lumMod val="50000"/>
                </a:schemeClr>
              </a:solidFill>
              <a:latin typeface="Calibri (Headings)"/>
              <a:cs typeface="Roboto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3037BAF0-D6C0-4693-BE47-2EE31B81C8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6646824"/>
              </p:ext>
            </p:extLst>
          </p:nvPr>
        </p:nvGraphicFramePr>
        <p:xfrm>
          <a:off x="2466975" y="2133600"/>
          <a:ext cx="6172200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2200">
                  <a:extLst>
                    <a:ext uri="{9D8B030D-6E8A-4147-A177-3AD203B41FA5}">
                      <a16:colId xmlns:a16="http://schemas.microsoft.com/office/drawing/2014/main" val="31827974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800" noProof="0" dirty="0"/>
                        <a:t>E-mācību kursa grupas</a:t>
                      </a:r>
                      <a:endParaRPr lang="en-GB" sz="2800" noProof="0" dirty="0"/>
                    </a:p>
                    <a:p>
                      <a:pPr algn="ctr"/>
                      <a:endParaRPr lang="lv-LV" sz="2800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565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 11.05.-22.05.2026</a:t>
                      </a:r>
                      <a:r>
                        <a:rPr lang="en-GB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lv-LV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7376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01.06.-12.06.2026.</a:t>
                      </a:r>
                      <a:endParaRPr lang="lv-LV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037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24.08.</a:t>
                      </a:r>
                      <a:r>
                        <a:rPr lang="en-GB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- 03.09.</a:t>
                      </a:r>
                      <a:r>
                        <a:rPr lang="lv-LV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2026.</a:t>
                      </a:r>
                      <a:endParaRPr lang="lv-LV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9391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lv-LV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12.</a:t>
                      </a:r>
                      <a:r>
                        <a:rPr lang="en-GB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10 - 22.</a:t>
                      </a:r>
                      <a:r>
                        <a:rPr lang="lv-LV" sz="2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10.2026.</a:t>
                      </a:r>
                      <a:endParaRPr lang="lv-LV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0638708"/>
                  </a:ext>
                </a:extLst>
              </a:tr>
            </a:tbl>
          </a:graphicData>
        </a:graphic>
      </p:graphicFrame>
      <p:pic>
        <p:nvPicPr>
          <p:cNvPr id="4" name="object 10" descr="Labklājības ministrijas ģerbonis">
            <a:extLst>
              <a:ext uri="{FF2B5EF4-FFF2-40B4-BE49-F238E27FC236}">
                <a16:creationId xmlns:a16="http://schemas.microsoft.com/office/drawing/2014/main" id="{AC3518B3-898D-44D0-9546-A707DD2CAE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3872" y="0"/>
            <a:ext cx="1236715" cy="1519425"/>
          </a:xfrm>
          <a:prstGeom prst="rect">
            <a:avLst/>
          </a:prstGeom>
        </p:spPr>
      </p:pic>
      <p:sp>
        <p:nvSpPr>
          <p:cNvPr id="7" name="object 4">
            <a:extLst>
              <a:ext uri="{FF2B5EF4-FFF2-40B4-BE49-F238E27FC236}">
                <a16:creationId xmlns:a16="http://schemas.microsoft.com/office/drawing/2014/main" id="{621ADDC3-8FE5-4BC7-9FA5-8AC66C130DE5}"/>
              </a:ext>
            </a:extLst>
          </p:cNvPr>
          <p:cNvSpPr/>
          <p:nvPr/>
        </p:nvSpPr>
        <p:spPr>
          <a:xfrm>
            <a:off x="10834981" y="3032564"/>
            <a:ext cx="1356995" cy="1356995"/>
          </a:xfrm>
          <a:custGeom>
            <a:avLst/>
            <a:gdLst/>
            <a:ahLst/>
            <a:cxnLst/>
            <a:rect l="l" t="t" r="r" b="b"/>
            <a:pathLst>
              <a:path w="1356995" h="1356995">
                <a:moveTo>
                  <a:pt x="1356611" y="0"/>
                </a:moveTo>
                <a:lnTo>
                  <a:pt x="0" y="1356611"/>
                </a:lnTo>
                <a:lnTo>
                  <a:pt x="696823" y="1356611"/>
                </a:lnTo>
                <a:lnTo>
                  <a:pt x="1356611" y="696823"/>
                </a:lnTo>
                <a:lnTo>
                  <a:pt x="1356611" y="0"/>
                </a:lnTo>
                <a:close/>
              </a:path>
            </a:pathLst>
          </a:custGeom>
          <a:solidFill>
            <a:srgbClr val="6AA948">
              <a:alpha val="21000"/>
            </a:srgbClr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8" name="object 7">
            <a:extLst>
              <a:ext uri="{FF2B5EF4-FFF2-40B4-BE49-F238E27FC236}">
                <a16:creationId xmlns:a16="http://schemas.microsoft.com/office/drawing/2014/main" id="{ED65EA96-A3D3-40D2-A7E8-864D4EA619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704806" y="6410325"/>
            <a:ext cx="962025" cy="447675"/>
            <a:chOff x="10042955" y="6032496"/>
            <a:chExt cx="962025" cy="447675"/>
          </a:xfrm>
        </p:grpSpPr>
        <p:sp>
          <p:nvSpPr>
            <p:cNvPr id="9" name="object 8">
              <a:extLst>
                <a:ext uri="{FF2B5EF4-FFF2-40B4-BE49-F238E27FC236}">
                  <a16:creationId xmlns:a16="http://schemas.microsoft.com/office/drawing/2014/main" id="{EB248C85-CB22-4DD5-88E5-0684FE1A16ED}"/>
                </a:ext>
              </a:extLst>
            </p:cNvPr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9">
              <a:extLst>
                <a:ext uri="{FF2B5EF4-FFF2-40B4-BE49-F238E27FC236}">
                  <a16:creationId xmlns:a16="http://schemas.microsoft.com/office/drawing/2014/main" id="{F168D2D7-8114-4B4F-83C2-07BFF13AE320}"/>
                </a:ext>
              </a:extLst>
            </p:cNvPr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2" name="Picture 4">
            <a:extLst>
              <a:ext uri="{FF2B5EF4-FFF2-40B4-BE49-F238E27FC236}">
                <a16:creationId xmlns:a16="http://schemas.microsoft.com/office/drawing/2014/main" id="{23C04282-0684-4CC0-AA1C-24DCF7B7C8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6715" y="5951981"/>
            <a:ext cx="2052615" cy="799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E7FD45E6-D096-4098-A0E1-24895A28046C}"/>
              </a:ext>
            </a:extLst>
          </p:cNvPr>
          <p:cNvSpPr txBox="1"/>
          <p:nvPr/>
        </p:nvSpPr>
        <p:spPr>
          <a:xfrm>
            <a:off x="786518" y="6495662"/>
            <a:ext cx="91275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i="1" dirty="0">
                <a:effectLst/>
                <a:latin typeface="Aptos"/>
                <a:ea typeface="Calibri" panose="020F0502020204030204" pitchFamily="34" charset="0"/>
                <a:cs typeface="Times New Roman" panose="02020603050405020304" pitchFamily="18" charset="0"/>
              </a:rPr>
              <a:t>E-mācības ir nodrošinātas</a:t>
            </a:r>
            <a:r>
              <a:rPr lang="lv-LV" sz="1200" i="1" dirty="0">
                <a:effectLst/>
                <a:latin typeface="Aptos"/>
                <a:ea typeface="Calibri" panose="020F0502020204030204" pitchFamily="34" charset="0"/>
                <a:cs typeface="Times New Roman" panose="02020603050405020304" pitchFamily="18" charset="0"/>
              </a:rPr>
              <a:t> ESF+ līdzfinansētā projekta “Vienlīdzīgu iespēju un nediskriminācijas veicināšana” Nr. 4.3.4.1/1/23/I/001 ietvaros</a:t>
            </a:r>
            <a:endParaRPr lang="lv-LV" sz="1200" dirty="0"/>
          </a:p>
        </p:txBody>
      </p:sp>
    </p:spTree>
    <p:extLst>
      <p:ext uri="{BB962C8B-B14F-4D97-AF65-F5344CB8AC3E}">
        <p14:creationId xmlns:p14="http://schemas.microsoft.com/office/powerpoint/2010/main" val="2085706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5B0E7AC5-9473-4B11-86C5-47365D01355E}">
  <we:reference id="wa104051163" version="1.2.0.3" store="lv-LV" storeType="OMEX"/>
  <we:alternateReferences>
    <we:reference id="WA104051163" version="1.2.0.3" store="WA104051163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958</TotalTime>
  <Words>314</Words>
  <Application>Microsoft Office PowerPoint</Application>
  <PresentationFormat>Widescreen</PresentationFormat>
  <Paragraphs>22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Arial</vt:lpstr>
      <vt:lpstr>Calibri</vt:lpstr>
      <vt:lpstr>Calibri (Headings)</vt:lpstr>
      <vt:lpstr>Calibri Light</vt:lpstr>
      <vt:lpstr>Office Theme</vt:lpstr>
      <vt:lpstr>Kā pieteikties e-mācībām “Vienlīdzīgas iespējas un nediskriminācijas jautājumi” VAS platformā?</vt:lpstr>
      <vt:lpstr>E-mācību kursa grafiks 2026.gadā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Prezentācijas nosaukums</dc:title>
  <dc:creator>Evita Rumbiniece</dc:creator>
  <cp:lastModifiedBy>Deniss Kretalovs</cp:lastModifiedBy>
  <cp:revision>122</cp:revision>
  <cp:lastPrinted>2026-04-21T07:27:56Z</cp:lastPrinted>
  <dcterms:created xsi:type="dcterms:W3CDTF">2025-03-18T12:32:49Z</dcterms:created>
  <dcterms:modified xsi:type="dcterms:W3CDTF">2026-04-22T09:16:31Z</dcterms:modified>
</cp:coreProperties>
</file>