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hKHJMslfjBp+eGhXc1odQ4ciom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4382d89be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g14382d89be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4"/>
          <p:cNvSpPr txBox="1"/>
          <p:nvPr>
            <p:ph type="ctrTitle"/>
          </p:nvPr>
        </p:nvSpPr>
        <p:spPr>
          <a:xfrm>
            <a:off x="4134970" y="1896035"/>
            <a:ext cx="7745505" cy="226564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800"/>
              <a:buFont typeface="Avenir"/>
              <a:buNone/>
              <a:defRPr b="0" i="0" sz="48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 name="Google Shape;10;p4"/>
          <p:cNvSpPr txBox="1"/>
          <p:nvPr>
            <p:ph idx="1" type="subTitle"/>
          </p:nvPr>
        </p:nvSpPr>
        <p:spPr>
          <a:xfrm>
            <a:off x="4894729" y="4777629"/>
            <a:ext cx="6225989" cy="89703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b="0" i="0" sz="2400">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1" name="Shape 61"/>
        <p:cNvGrpSpPr/>
        <p:nvPr/>
      </p:nvGrpSpPr>
      <p:grpSpPr>
        <a:xfrm>
          <a:off x="0" y="0"/>
          <a:ext cx="0" cy="0"/>
          <a:chOff x="0" y="0"/>
          <a:chExt cx="0" cy="0"/>
        </a:xfrm>
      </p:grpSpPr>
      <p:sp>
        <p:nvSpPr>
          <p:cNvPr id="62" name="Google Shape;62;p38"/>
          <p:cNvSpPr txBox="1"/>
          <p:nvPr>
            <p:ph type="title"/>
          </p:nvPr>
        </p:nvSpPr>
        <p:spPr>
          <a:xfrm>
            <a:off x="4787151" y="2132386"/>
            <a:ext cx="6566648"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3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40"/>
          <p:cNvSpPr txBox="1"/>
          <p:nvPr>
            <p:ph type="title"/>
          </p:nvPr>
        </p:nvSpPr>
        <p:spPr>
          <a:xfrm>
            <a:off x="4787151" y="2132386"/>
            <a:ext cx="6566648"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70" name="Google Shape;70;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71" name="Google Shape;71;p4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 name="Google Shape;72;p4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3" name="Google Shape;73;p4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6"/>
          <p:cNvSpPr txBox="1"/>
          <p:nvPr>
            <p:ph type="title"/>
          </p:nvPr>
        </p:nvSpPr>
        <p:spPr>
          <a:xfrm>
            <a:off x="1425385" y="572527"/>
            <a:ext cx="841786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body"/>
          </p:nvPr>
        </p:nvSpPr>
        <p:spPr>
          <a:xfrm>
            <a:off x="988360" y="2689413"/>
            <a:ext cx="3249704" cy="26087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6"/>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 name="Google Shape;15;p6"/>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Avenir"/>
              <a:buNone/>
              <a:defRPr b="1" i="0" sz="40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i="0" sz="2400">
                <a:latin typeface="Avenir"/>
                <a:ea typeface="Avenir"/>
                <a:cs typeface="Avenir"/>
                <a:sym typeface="Avenir"/>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 name="Google Shape;19;p12"/>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b="0" i="0" sz="1800">
                <a:latin typeface="Avenir"/>
                <a:ea typeface="Avenir"/>
                <a:cs typeface="Avenir"/>
                <a:sym typeface="Avenir"/>
              </a:defRPr>
            </a:lvl2pPr>
            <a:lvl3pPr indent="-330200" lvl="2" marL="1371600" algn="l">
              <a:lnSpc>
                <a:spcPct val="90000"/>
              </a:lnSpc>
              <a:spcBef>
                <a:spcPts val="500"/>
              </a:spcBef>
              <a:spcAft>
                <a:spcPts val="0"/>
              </a:spcAft>
              <a:buClr>
                <a:schemeClr val="dk1"/>
              </a:buClr>
              <a:buSzPts val="1600"/>
              <a:buChar char="•"/>
              <a:defRPr b="0" i="0" sz="1600">
                <a:latin typeface="Avenir"/>
                <a:ea typeface="Avenir"/>
                <a:cs typeface="Avenir"/>
                <a:sym typeface="Avenir"/>
              </a:defRPr>
            </a:lvl3pPr>
            <a:lvl4pPr indent="-228600" lvl="3" marL="1828800" algn="l">
              <a:lnSpc>
                <a:spcPct val="90000"/>
              </a:lnSpc>
              <a:spcBef>
                <a:spcPts val="500"/>
              </a:spcBef>
              <a:spcAft>
                <a:spcPts val="0"/>
              </a:spcAft>
              <a:buClr>
                <a:schemeClr val="dk1"/>
              </a:buClr>
              <a:buSzPts val="1800"/>
              <a:buNone/>
              <a:defRPr b="0" i="0">
                <a:latin typeface="Avenir"/>
                <a:ea typeface="Avenir"/>
                <a:cs typeface="Avenir"/>
                <a:sym typeface="Avenir"/>
              </a:defRPr>
            </a:lvl4pPr>
            <a:lvl5pPr indent="-342900" lvl="4" marL="22860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 name="Google Shape;21;p12"/>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b="0" i="0" sz="1800">
                <a:latin typeface="Avenir"/>
                <a:ea typeface="Avenir"/>
                <a:cs typeface="Avenir"/>
                <a:sym typeface="Avenir"/>
              </a:defRPr>
            </a:lvl2pPr>
            <a:lvl3pPr indent="-330200" lvl="2" marL="1371600" algn="l">
              <a:lnSpc>
                <a:spcPct val="90000"/>
              </a:lnSpc>
              <a:spcBef>
                <a:spcPts val="500"/>
              </a:spcBef>
              <a:spcAft>
                <a:spcPts val="0"/>
              </a:spcAft>
              <a:buClr>
                <a:schemeClr val="dk1"/>
              </a:buClr>
              <a:buSzPts val="1600"/>
              <a:buChar char="•"/>
              <a:defRPr b="0" i="0" sz="1600">
                <a:latin typeface="Avenir"/>
                <a:ea typeface="Avenir"/>
                <a:cs typeface="Avenir"/>
                <a:sym typeface="Avenir"/>
              </a:defRPr>
            </a:lvl3pPr>
            <a:lvl4pPr indent="-342900" lvl="3" marL="18288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indent="-342900" lvl="4" marL="22860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 name="Google Shape;23;p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 name="Google Shape;24;p1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34"/>
          <p:cNvSpPr txBox="1"/>
          <p:nvPr>
            <p:ph type="title"/>
          </p:nvPr>
        </p:nvSpPr>
        <p:spPr>
          <a:xfrm>
            <a:off x="1398491" y="451504"/>
            <a:ext cx="841786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4"/>
          <p:cNvSpPr txBox="1"/>
          <p:nvPr>
            <p:ph idx="1" type="body"/>
          </p:nvPr>
        </p:nvSpPr>
        <p:spPr>
          <a:xfrm>
            <a:off x="988360" y="2689413"/>
            <a:ext cx="3249704" cy="26087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4"/>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34"/>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9"/>
          <p:cNvSpPr txBox="1"/>
          <p:nvPr>
            <p:ph type="title"/>
          </p:nvPr>
        </p:nvSpPr>
        <p:spPr>
          <a:xfrm>
            <a:off x="1920688" y="5232493"/>
            <a:ext cx="8350624"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Avenir"/>
              <a:buNone/>
              <a:defRPr b="0" i="0" sz="3600">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9"/>
          <p:cNvSpPr txBox="1"/>
          <p:nvPr>
            <p:ph idx="1" type="body"/>
          </p:nvPr>
        </p:nvSpPr>
        <p:spPr>
          <a:xfrm>
            <a:off x="1777254" y="1139825"/>
            <a:ext cx="2725270" cy="359354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b="0" i="0" sz="2400">
                <a:latin typeface="Avenir"/>
                <a:ea typeface="Avenir"/>
                <a:cs typeface="Avenir"/>
                <a:sym typeface="Avenir"/>
              </a:defRPr>
            </a:lvl1pPr>
            <a:lvl2pPr indent="-355600" lvl="1" marL="914400" algn="l">
              <a:lnSpc>
                <a:spcPct val="90000"/>
              </a:lnSpc>
              <a:spcBef>
                <a:spcPts val="500"/>
              </a:spcBef>
              <a:spcAft>
                <a:spcPts val="0"/>
              </a:spcAft>
              <a:buClr>
                <a:schemeClr val="dk1"/>
              </a:buClr>
              <a:buSzPts val="2000"/>
              <a:buChar char="•"/>
              <a:defRPr b="0" i="0" sz="2000">
                <a:latin typeface="Avenir"/>
                <a:ea typeface="Avenir"/>
                <a:cs typeface="Avenir"/>
                <a:sym typeface="Avenir"/>
              </a:defRPr>
            </a:lvl2pPr>
            <a:lvl3pPr indent="-342900" lvl="2" marL="1371600" algn="l">
              <a:lnSpc>
                <a:spcPct val="90000"/>
              </a:lnSpc>
              <a:spcBef>
                <a:spcPts val="500"/>
              </a:spcBef>
              <a:spcAft>
                <a:spcPts val="0"/>
              </a:spcAft>
              <a:buClr>
                <a:schemeClr val="dk1"/>
              </a:buClr>
              <a:buSzPts val="1800"/>
              <a:buChar char="•"/>
              <a:defRPr b="0" i="0" sz="1800">
                <a:latin typeface="Avenir"/>
                <a:ea typeface="Avenir"/>
                <a:cs typeface="Avenir"/>
                <a:sym typeface="Avenir"/>
              </a:defRPr>
            </a:lvl3pPr>
            <a:lvl4pPr indent="-330200" lvl="3" marL="1828800" algn="l">
              <a:lnSpc>
                <a:spcPct val="90000"/>
              </a:lnSpc>
              <a:spcBef>
                <a:spcPts val="500"/>
              </a:spcBef>
              <a:spcAft>
                <a:spcPts val="0"/>
              </a:spcAft>
              <a:buClr>
                <a:schemeClr val="dk1"/>
              </a:buClr>
              <a:buSzPts val="1600"/>
              <a:buChar char="•"/>
              <a:defRPr b="0" i="0" sz="1600">
                <a:latin typeface="Avenir"/>
                <a:ea typeface="Avenir"/>
                <a:cs typeface="Avenir"/>
                <a:sym typeface="Avenir"/>
              </a:defRPr>
            </a:lvl4pPr>
            <a:lvl5pPr indent="-317500" lvl="4" marL="2286000" algn="l">
              <a:lnSpc>
                <a:spcPct val="90000"/>
              </a:lnSpc>
              <a:spcBef>
                <a:spcPts val="500"/>
              </a:spcBef>
              <a:spcAft>
                <a:spcPts val="0"/>
              </a:spcAft>
              <a:buClr>
                <a:schemeClr val="dk1"/>
              </a:buClr>
              <a:buSzPts val="1400"/>
              <a:buChar char="•"/>
              <a:defRPr b="0" i="0" sz="140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2" type="body"/>
          </p:nvPr>
        </p:nvSpPr>
        <p:spPr>
          <a:xfrm>
            <a:off x="4695266" y="1139825"/>
            <a:ext cx="2725270" cy="359354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b="0" i="0" sz="2400">
                <a:latin typeface="Avenir"/>
                <a:ea typeface="Avenir"/>
                <a:cs typeface="Avenir"/>
                <a:sym typeface="Avenir"/>
              </a:defRPr>
            </a:lvl1pPr>
            <a:lvl2pPr indent="-355600" lvl="1" marL="914400" algn="l">
              <a:lnSpc>
                <a:spcPct val="90000"/>
              </a:lnSpc>
              <a:spcBef>
                <a:spcPts val="500"/>
              </a:spcBef>
              <a:spcAft>
                <a:spcPts val="0"/>
              </a:spcAft>
              <a:buClr>
                <a:schemeClr val="dk1"/>
              </a:buClr>
              <a:buSzPts val="2000"/>
              <a:buChar char="•"/>
              <a:defRPr b="0" i="0" sz="2000">
                <a:latin typeface="Avenir"/>
                <a:ea typeface="Avenir"/>
                <a:cs typeface="Avenir"/>
                <a:sym typeface="Avenir"/>
              </a:defRPr>
            </a:lvl2pPr>
            <a:lvl3pPr indent="-342900" lvl="2" marL="1371600" algn="l">
              <a:lnSpc>
                <a:spcPct val="90000"/>
              </a:lnSpc>
              <a:spcBef>
                <a:spcPts val="500"/>
              </a:spcBef>
              <a:spcAft>
                <a:spcPts val="0"/>
              </a:spcAft>
              <a:buClr>
                <a:schemeClr val="dk1"/>
              </a:buClr>
              <a:buSzPts val="1800"/>
              <a:buChar char="•"/>
              <a:defRPr b="0" i="0" sz="1800">
                <a:latin typeface="Avenir"/>
                <a:ea typeface="Avenir"/>
                <a:cs typeface="Avenir"/>
                <a:sym typeface="Avenir"/>
              </a:defRPr>
            </a:lvl3pPr>
            <a:lvl4pPr indent="-330200" lvl="3" marL="1828800" algn="l">
              <a:lnSpc>
                <a:spcPct val="90000"/>
              </a:lnSpc>
              <a:spcBef>
                <a:spcPts val="500"/>
              </a:spcBef>
              <a:spcAft>
                <a:spcPts val="0"/>
              </a:spcAft>
              <a:buClr>
                <a:schemeClr val="dk1"/>
              </a:buClr>
              <a:buSzPts val="1600"/>
              <a:buChar char="•"/>
              <a:defRPr b="0" i="0" sz="1600">
                <a:latin typeface="Avenir"/>
                <a:ea typeface="Avenir"/>
                <a:cs typeface="Avenir"/>
                <a:sym typeface="Avenir"/>
              </a:defRPr>
            </a:lvl4pPr>
            <a:lvl5pPr indent="-317500" lvl="4" marL="2286000" algn="l">
              <a:lnSpc>
                <a:spcPct val="90000"/>
              </a:lnSpc>
              <a:spcBef>
                <a:spcPts val="500"/>
              </a:spcBef>
              <a:spcAft>
                <a:spcPts val="0"/>
              </a:spcAft>
              <a:buClr>
                <a:schemeClr val="dk1"/>
              </a:buClr>
              <a:buSzPts val="1400"/>
              <a:buChar char="•"/>
              <a:defRPr b="0" i="0" sz="140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9"/>
          <p:cNvSpPr txBox="1"/>
          <p:nvPr>
            <p:ph idx="3" type="body"/>
          </p:nvPr>
        </p:nvSpPr>
        <p:spPr>
          <a:xfrm>
            <a:off x="7599830" y="1139825"/>
            <a:ext cx="2725270" cy="359354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b="0" i="0" sz="2400">
                <a:latin typeface="Avenir"/>
                <a:ea typeface="Avenir"/>
                <a:cs typeface="Avenir"/>
                <a:sym typeface="Avenir"/>
              </a:defRPr>
            </a:lvl1pPr>
            <a:lvl2pPr indent="-355600" lvl="1" marL="914400" algn="l">
              <a:lnSpc>
                <a:spcPct val="90000"/>
              </a:lnSpc>
              <a:spcBef>
                <a:spcPts val="500"/>
              </a:spcBef>
              <a:spcAft>
                <a:spcPts val="0"/>
              </a:spcAft>
              <a:buClr>
                <a:schemeClr val="dk1"/>
              </a:buClr>
              <a:buSzPts val="2000"/>
              <a:buChar char="•"/>
              <a:defRPr b="0" i="0" sz="2000">
                <a:latin typeface="Avenir"/>
                <a:ea typeface="Avenir"/>
                <a:cs typeface="Avenir"/>
                <a:sym typeface="Avenir"/>
              </a:defRPr>
            </a:lvl2pPr>
            <a:lvl3pPr indent="-342900" lvl="2" marL="1371600" algn="l">
              <a:lnSpc>
                <a:spcPct val="90000"/>
              </a:lnSpc>
              <a:spcBef>
                <a:spcPts val="500"/>
              </a:spcBef>
              <a:spcAft>
                <a:spcPts val="0"/>
              </a:spcAft>
              <a:buClr>
                <a:schemeClr val="dk1"/>
              </a:buClr>
              <a:buSzPts val="1800"/>
              <a:buChar char="•"/>
              <a:defRPr b="0" i="0" sz="1800">
                <a:latin typeface="Avenir"/>
                <a:ea typeface="Avenir"/>
                <a:cs typeface="Avenir"/>
                <a:sym typeface="Avenir"/>
              </a:defRPr>
            </a:lvl3pPr>
            <a:lvl4pPr indent="-330200" lvl="3" marL="1828800" algn="l">
              <a:lnSpc>
                <a:spcPct val="90000"/>
              </a:lnSpc>
              <a:spcBef>
                <a:spcPts val="500"/>
              </a:spcBef>
              <a:spcAft>
                <a:spcPts val="0"/>
              </a:spcAft>
              <a:buClr>
                <a:schemeClr val="dk1"/>
              </a:buClr>
              <a:buSzPts val="1600"/>
              <a:buChar char="•"/>
              <a:defRPr b="0" i="0" sz="1600">
                <a:latin typeface="Avenir"/>
                <a:ea typeface="Avenir"/>
                <a:cs typeface="Avenir"/>
                <a:sym typeface="Avenir"/>
              </a:defRPr>
            </a:lvl4pPr>
            <a:lvl5pPr indent="-317500" lvl="4" marL="2286000" algn="l">
              <a:lnSpc>
                <a:spcPct val="90000"/>
              </a:lnSpc>
              <a:spcBef>
                <a:spcPts val="500"/>
              </a:spcBef>
              <a:spcAft>
                <a:spcPts val="0"/>
              </a:spcAft>
              <a:buClr>
                <a:schemeClr val="dk1"/>
              </a:buClr>
              <a:buSzPts val="1400"/>
              <a:buChar char="•"/>
              <a:defRPr b="0" i="0" sz="140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35"/>
          <p:cNvSpPr txBox="1"/>
          <p:nvPr>
            <p:ph type="ctrTitle"/>
          </p:nvPr>
        </p:nvSpPr>
        <p:spPr>
          <a:xfrm>
            <a:off x="4134970" y="1896035"/>
            <a:ext cx="7745505" cy="226564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800"/>
              <a:buFont typeface="Avenir"/>
              <a:buNone/>
              <a:defRPr b="0" i="0" sz="48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5"/>
          <p:cNvSpPr txBox="1"/>
          <p:nvPr>
            <p:ph idx="1" type="subTitle"/>
          </p:nvPr>
        </p:nvSpPr>
        <p:spPr>
          <a:xfrm>
            <a:off x="4894729" y="4777629"/>
            <a:ext cx="6225989" cy="89703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b="0" i="0" sz="2400">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3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Avenir"/>
              <a:buNone/>
              <a:defRPr b="1" i="0" sz="40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i="0" sz="2400">
                <a:latin typeface="Avenir"/>
                <a:ea typeface="Avenir"/>
                <a:cs typeface="Avenir"/>
                <a:sym typeface="Avenir"/>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6"/>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b="0" i="0" sz="1800">
                <a:latin typeface="Avenir"/>
                <a:ea typeface="Avenir"/>
                <a:cs typeface="Avenir"/>
                <a:sym typeface="Avenir"/>
              </a:defRPr>
            </a:lvl2pPr>
            <a:lvl3pPr indent="-330200" lvl="2" marL="1371600" algn="l">
              <a:lnSpc>
                <a:spcPct val="90000"/>
              </a:lnSpc>
              <a:spcBef>
                <a:spcPts val="500"/>
              </a:spcBef>
              <a:spcAft>
                <a:spcPts val="0"/>
              </a:spcAft>
              <a:buClr>
                <a:schemeClr val="dk1"/>
              </a:buClr>
              <a:buSzPts val="1600"/>
              <a:buChar char="•"/>
              <a:defRPr b="0" i="0" sz="1600">
                <a:latin typeface="Avenir"/>
                <a:ea typeface="Avenir"/>
                <a:cs typeface="Avenir"/>
                <a:sym typeface="Avenir"/>
              </a:defRPr>
            </a:lvl3pPr>
            <a:lvl4pPr indent="-228600" lvl="3" marL="1828800" algn="l">
              <a:lnSpc>
                <a:spcPct val="90000"/>
              </a:lnSpc>
              <a:spcBef>
                <a:spcPts val="500"/>
              </a:spcBef>
              <a:spcAft>
                <a:spcPts val="0"/>
              </a:spcAft>
              <a:buClr>
                <a:schemeClr val="dk1"/>
              </a:buClr>
              <a:buSzPts val="1800"/>
              <a:buNone/>
              <a:defRPr b="0" i="0">
                <a:latin typeface="Avenir"/>
                <a:ea typeface="Avenir"/>
                <a:cs typeface="Avenir"/>
                <a:sym typeface="Avenir"/>
              </a:defRPr>
            </a:lvl4pPr>
            <a:lvl5pPr indent="-342900" lvl="4" marL="22860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6"/>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b="0" i="0" sz="1800">
                <a:latin typeface="Avenir"/>
                <a:ea typeface="Avenir"/>
                <a:cs typeface="Avenir"/>
                <a:sym typeface="Avenir"/>
              </a:defRPr>
            </a:lvl2pPr>
            <a:lvl3pPr indent="-330200" lvl="2" marL="1371600" algn="l">
              <a:lnSpc>
                <a:spcPct val="90000"/>
              </a:lnSpc>
              <a:spcBef>
                <a:spcPts val="500"/>
              </a:spcBef>
              <a:spcAft>
                <a:spcPts val="0"/>
              </a:spcAft>
              <a:buClr>
                <a:schemeClr val="dk1"/>
              </a:buClr>
              <a:buSzPts val="1600"/>
              <a:buChar char="•"/>
              <a:defRPr b="0" i="0" sz="1600">
                <a:latin typeface="Avenir"/>
                <a:ea typeface="Avenir"/>
                <a:cs typeface="Avenir"/>
                <a:sym typeface="Avenir"/>
              </a:defRPr>
            </a:lvl3pPr>
            <a:lvl4pPr indent="-342900" lvl="3" marL="18288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indent="-342900" lvl="4" marL="22860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 name="Google Shape;45;p3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p3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Avenir"/>
              <a:buNone/>
              <a:defRPr b="1" i="0" sz="40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i="0" sz="2400">
                <a:latin typeface="Avenir"/>
                <a:ea typeface="Avenir"/>
                <a:cs typeface="Avenir"/>
                <a:sym typeface="Avenir"/>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11"/>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b="0" i="0" sz="1800">
                <a:latin typeface="Avenir"/>
                <a:ea typeface="Avenir"/>
                <a:cs typeface="Avenir"/>
                <a:sym typeface="Avenir"/>
              </a:defRPr>
            </a:lvl2pPr>
            <a:lvl3pPr indent="-330200" lvl="2" marL="1371600" algn="l">
              <a:lnSpc>
                <a:spcPct val="90000"/>
              </a:lnSpc>
              <a:spcBef>
                <a:spcPts val="500"/>
              </a:spcBef>
              <a:spcAft>
                <a:spcPts val="0"/>
              </a:spcAft>
              <a:buClr>
                <a:schemeClr val="dk1"/>
              </a:buClr>
              <a:buSzPts val="1600"/>
              <a:buChar char="•"/>
              <a:defRPr b="0" i="0" sz="1600">
                <a:latin typeface="Avenir"/>
                <a:ea typeface="Avenir"/>
                <a:cs typeface="Avenir"/>
                <a:sym typeface="Avenir"/>
              </a:defRPr>
            </a:lvl3pPr>
            <a:lvl4pPr indent="-228600" lvl="3" marL="1828800" algn="l">
              <a:lnSpc>
                <a:spcPct val="90000"/>
              </a:lnSpc>
              <a:spcBef>
                <a:spcPts val="500"/>
              </a:spcBef>
              <a:spcAft>
                <a:spcPts val="0"/>
              </a:spcAft>
              <a:buClr>
                <a:schemeClr val="dk1"/>
              </a:buClr>
              <a:buSzPts val="1800"/>
              <a:buNone/>
              <a:defRPr b="0" i="0">
                <a:latin typeface="Avenir"/>
                <a:ea typeface="Avenir"/>
                <a:cs typeface="Avenir"/>
                <a:sym typeface="Avenir"/>
              </a:defRPr>
            </a:lvl4pPr>
            <a:lvl5pPr indent="-342900" lvl="4" marL="22860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11"/>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b="0" i="0" sz="2000">
                <a:latin typeface="Avenir"/>
                <a:ea typeface="Avenir"/>
                <a:cs typeface="Avenir"/>
                <a:sym typeface="Avenir"/>
              </a:defRPr>
            </a:lvl1pPr>
            <a:lvl2pPr indent="-342900" lvl="1" marL="914400" algn="l">
              <a:lnSpc>
                <a:spcPct val="90000"/>
              </a:lnSpc>
              <a:spcBef>
                <a:spcPts val="500"/>
              </a:spcBef>
              <a:spcAft>
                <a:spcPts val="0"/>
              </a:spcAft>
              <a:buClr>
                <a:schemeClr val="dk1"/>
              </a:buClr>
              <a:buSzPts val="1800"/>
              <a:buChar char="•"/>
              <a:defRPr b="0" i="0" sz="1800">
                <a:latin typeface="Avenir"/>
                <a:ea typeface="Avenir"/>
                <a:cs typeface="Avenir"/>
                <a:sym typeface="Avenir"/>
              </a:defRPr>
            </a:lvl2pPr>
            <a:lvl3pPr indent="-330200" lvl="2" marL="1371600" algn="l">
              <a:lnSpc>
                <a:spcPct val="90000"/>
              </a:lnSpc>
              <a:spcBef>
                <a:spcPts val="500"/>
              </a:spcBef>
              <a:spcAft>
                <a:spcPts val="0"/>
              </a:spcAft>
              <a:buClr>
                <a:schemeClr val="dk1"/>
              </a:buClr>
              <a:buSzPts val="1600"/>
              <a:buChar char="•"/>
              <a:defRPr b="0" i="0" sz="1600">
                <a:latin typeface="Avenir"/>
                <a:ea typeface="Avenir"/>
                <a:cs typeface="Avenir"/>
                <a:sym typeface="Avenir"/>
              </a:defRPr>
            </a:lvl3pPr>
            <a:lvl4pPr indent="-342900" lvl="3" marL="1828800" algn="l">
              <a:lnSpc>
                <a:spcPct val="90000"/>
              </a:lnSpc>
              <a:spcBef>
                <a:spcPts val="500"/>
              </a:spcBef>
              <a:spcAft>
                <a:spcPts val="0"/>
              </a:spcAft>
              <a:buClr>
                <a:schemeClr val="dk1"/>
              </a:buClr>
              <a:buSzPts val="1800"/>
              <a:buChar char="•"/>
              <a:defRPr b="0" i="0">
                <a:latin typeface="Avenir"/>
                <a:ea typeface="Avenir"/>
                <a:cs typeface="Avenir"/>
                <a:sym typeface="Avenir"/>
              </a:defRPr>
            </a:lvl4pPr>
            <a:lvl5pPr indent="-342900" lvl="4" marL="2286000" algn="l">
              <a:lnSpc>
                <a:spcPct val="90000"/>
              </a:lnSpc>
              <a:spcBef>
                <a:spcPts val="500"/>
              </a:spcBef>
              <a:spcAft>
                <a:spcPts val="0"/>
              </a:spcAft>
              <a:buClr>
                <a:schemeClr val="dk1"/>
              </a:buClr>
              <a:buSzPts val="1800"/>
              <a:buChar char="•"/>
              <a:defRPr b="0" i="0">
                <a:latin typeface="Avenir"/>
                <a:ea typeface="Avenir"/>
                <a:cs typeface="Avenir"/>
                <a:sym typeface="Aveni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37"/>
          <p:cNvSpPr txBox="1"/>
          <p:nvPr>
            <p:ph type="title"/>
          </p:nvPr>
        </p:nvSpPr>
        <p:spPr>
          <a:xfrm>
            <a:off x="4787151" y="2132386"/>
            <a:ext cx="6566648"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9" name="Google Shape;59;p3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0" name="Google Shape;60;p3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2"/>
          <p:cNvSpPr txBox="1"/>
          <p:nvPr>
            <p:ph type="title"/>
          </p:nvPr>
        </p:nvSpPr>
        <p:spPr>
          <a:xfrm>
            <a:off x="4787151" y="2132386"/>
            <a:ext cx="6566648"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4993339" y="4837952"/>
            <a:ext cx="6360460" cy="132556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2.jpg"/><Relationship Id="rId9" Type="http://schemas.openxmlformats.org/officeDocument/2006/relationships/image" Target="../media/image25.png"/><Relationship Id="rId5" Type="http://schemas.openxmlformats.org/officeDocument/2006/relationships/image" Target="../media/image21.jpg"/><Relationship Id="rId6" Type="http://schemas.openxmlformats.org/officeDocument/2006/relationships/image" Target="../media/image27.jpg"/><Relationship Id="rId7" Type="http://schemas.openxmlformats.org/officeDocument/2006/relationships/image" Target="../media/image34.png"/><Relationship Id="rId8"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8.jpg"/><Relationship Id="rId5"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35.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35.png"/><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jpg"/><Relationship Id="rId4" Type="http://schemas.openxmlformats.org/officeDocument/2006/relationships/image" Target="../media/image38.jpg"/><Relationship Id="rId5" Type="http://schemas.openxmlformats.org/officeDocument/2006/relationships/image" Target="../media/image41.jpg"/><Relationship Id="rId6"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4.jpg"/><Relationship Id="rId5" Type="http://schemas.openxmlformats.org/officeDocument/2006/relationships/image" Target="../media/image10.jpg"/><Relationship Id="rId6"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0" Type="http://schemas.openxmlformats.org/officeDocument/2006/relationships/image" Target="../media/image19.jpg"/><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23.jpg"/><Relationship Id="rId9" Type="http://schemas.openxmlformats.org/officeDocument/2006/relationships/image" Target="../media/image26.png"/><Relationship Id="rId5" Type="http://schemas.openxmlformats.org/officeDocument/2006/relationships/image" Target="../media/image11.png"/><Relationship Id="rId6" Type="http://schemas.openxmlformats.org/officeDocument/2006/relationships/image" Target="../media/image6.jpg"/><Relationship Id="rId7" Type="http://schemas.openxmlformats.org/officeDocument/2006/relationships/image" Target="../media/image16.jpg"/><Relationship Id="rId8"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3"/>
          <p:cNvSpPr txBox="1"/>
          <p:nvPr>
            <p:ph type="ctrTitle"/>
          </p:nvPr>
        </p:nvSpPr>
        <p:spPr>
          <a:xfrm>
            <a:off x="4134970" y="1896035"/>
            <a:ext cx="7745505" cy="226564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Avenir"/>
              <a:buNone/>
            </a:pPr>
            <a:r>
              <a:rPr lang="en-US">
                <a:solidFill>
                  <a:srgbClr val="002060"/>
                </a:solidFill>
              </a:rPr>
              <a:t>Stāstu stāstīšanas pieeja un tās izmantošanas iespējas ilgtermiņa aprūpes procesā</a:t>
            </a:r>
            <a:endParaRPr/>
          </a:p>
        </p:txBody>
      </p:sp>
      <p:sp>
        <p:nvSpPr>
          <p:cNvPr id="79" name="Google Shape;79;p13"/>
          <p:cNvSpPr txBox="1"/>
          <p:nvPr>
            <p:ph idx="1" type="subTitle"/>
          </p:nvPr>
        </p:nvSpPr>
        <p:spPr>
          <a:xfrm>
            <a:off x="4894729" y="4777629"/>
            <a:ext cx="6225989" cy="897030"/>
          </a:xfrm>
          <a:prstGeom prst="rect">
            <a:avLst/>
          </a:prstGeom>
          <a:noFill/>
          <a:ln>
            <a:noFill/>
          </a:ln>
        </p:spPr>
        <p:txBody>
          <a:bodyPr anchorCtr="0" anchor="t" bIns="45700" lIns="91425" spcFirstLastPara="1" rIns="91425" wrap="square" tIns="45700">
            <a:normAutofit fontScale="92500" lnSpcReduction="10000"/>
          </a:bodyPr>
          <a:lstStyle/>
          <a:p>
            <a:pPr indent="-406400" lvl="0" marL="457200" rtl="0" algn="ctr">
              <a:lnSpc>
                <a:spcPct val="90000"/>
              </a:lnSpc>
              <a:spcBef>
                <a:spcPts val="1000"/>
              </a:spcBef>
              <a:spcAft>
                <a:spcPts val="0"/>
              </a:spcAft>
              <a:buClr>
                <a:schemeClr val="dk1"/>
              </a:buClr>
              <a:buSzPct val="108108"/>
              <a:buNone/>
            </a:pPr>
            <a:r>
              <a:rPr lang="en-US"/>
              <a:t>D.paed. I.Muraškovska</a:t>
            </a:r>
            <a:endParaRPr/>
          </a:p>
          <a:p>
            <a:pPr indent="-406400" lvl="0" marL="457200" rtl="0" algn="ctr">
              <a:lnSpc>
                <a:spcPct val="90000"/>
              </a:lnSpc>
              <a:spcBef>
                <a:spcPts val="1000"/>
              </a:spcBef>
              <a:spcAft>
                <a:spcPts val="0"/>
              </a:spcAft>
              <a:buClr>
                <a:schemeClr val="dk1"/>
              </a:buClr>
              <a:buSzPct val="108108"/>
              <a:buNone/>
            </a:pPr>
            <a:r>
              <a:rPr lang="en-US"/>
              <a:t>15.05.26., Rīga </a:t>
            </a:r>
            <a:endParaRPr/>
          </a:p>
        </p:txBody>
      </p:sp>
      <p:pic>
        <p:nvPicPr>
          <p:cNvPr descr="A close-up of a logo&#10;&#10;AI-generated content may be incorrect." id="80" name="Google Shape;80;p13"/>
          <p:cNvPicPr preferRelativeResize="0"/>
          <p:nvPr/>
        </p:nvPicPr>
        <p:blipFill rotWithShape="1">
          <a:blip r:embed="rId3">
            <a:alphaModFix/>
          </a:blip>
          <a:srcRect b="0" l="0" r="0" t="0"/>
          <a:stretch/>
        </p:blipFill>
        <p:spPr>
          <a:xfrm>
            <a:off x="8953300" y="6151550"/>
            <a:ext cx="3238699" cy="706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1425385" y="572527"/>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Stāsts par kaķi</a:t>
            </a:r>
            <a:endParaRPr/>
          </a:p>
        </p:txBody>
      </p:sp>
      <p:sp>
        <p:nvSpPr>
          <p:cNvPr id="199" name="Google Shape;199;p21"/>
          <p:cNvSpPr txBox="1"/>
          <p:nvPr>
            <p:ph idx="1" type="body"/>
          </p:nvPr>
        </p:nvSpPr>
        <p:spPr>
          <a:xfrm>
            <a:off x="988360" y="2689413"/>
            <a:ext cx="3249704" cy="260872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69498"/>
              <a:buChar char="•"/>
            </a:pPr>
            <a:r>
              <a:rPr lang="en-US"/>
              <a:t>Ko viņš skatās uz mani? Es arī varu ilgi skatīties. Nu, un cik ilgi mēs tā skatīsimies viens uz otru? Labi, tu, kaķi, uzvarēji. Man jāiet uz tikšanos.</a:t>
            </a:r>
            <a:endParaRPr/>
          </a:p>
          <a:p>
            <a:pPr indent="-228600" lvl="0" marL="457200" rtl="0" algn="l">
              <a:lnSpc>
                <a:spcPct val="90000"/>
              </a:lnSpc>
              <a:spcBef>
                <a:spcPts val="1000"/>
              </a:spcBef>
              <a:spcAft>
                <a:spcPts val="0"/>
              </a:spcAft>
              <a:buClr>
                <a:schemeClr val="dk1"/>
              </a:buClr>
              <a:buSzPct val="69498"/>
              <a:buNone/>
            </a:pPr>
            <a:r>
              <a:t/>
            </a:r>
            <a:endParaRPr/>
          </a:p>
        </p:txBody>
      </p:sp>
      <p:sp>
        <p:nvSpPr>
          <p:cNvPr id="200" name="Google Shape;200;p21"/>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2600"/>
              <a:t>Īsts Runcis zābakos un pasaku stāstnieks. Īpaši vakaros, klusi murrājot pie auss.</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201" name="Google Shape;201;p21"/>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69498"/>
              <a:buChar char="•"/>
            </a:pPr>
            <a:r>
              <a:rPr lang="en-US"/>
              <a:t>Piķis un zēvele! Atkal Muris čības pieķēzījis. Ko man ar viņu iesākt? Tūlīt sieva būs mājās,  un es dabūšu pa mizu, ka neesmu viņam piesekojis. </a:t>
            </a:r>
            <a:endParaRPr/>
          </a:p>
          <a:p>
            <a:pPr indent="-228600" lvl="0" marL="457200" rtl="0" algn="l">
              <a:lnSpc>
                <a:spcPct val="90000"/>
              </a:lnSpc>
              <a:spcBef>
                <a:spcPts val="1000"/>
              </a:spcBef>
              <a:spcAft>
                <a:spcPts val="0"/>
              </a:spcAft>
              <a:buClr>
                <a:schemeClr val="dk1"/>
              </a:buClr>
              <a:buSzPct val="69498"/>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2"/>
          <p:cNvSpPr txBox="1"/>
          <p:nvPr>
            <p:ph idx="1" type="body"/>
          </p:nvPr>
        </p:nvSpPr>
        <p:spPr>
          <a:xfrm>
            <a:off x="988360" y="2689413"/>
            <a:ext cx="3249704" cy="3034022"/>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en-US"/>
              <a:t>Es redzu </a:t>
            </a:r>
            <a:endParaRPr/>
          </a:p>
          <a:p>
            <a:pPr indent="-228600" lvl="0" marL="457200" rtl="0" algn="l">
              <a:lnSpc>
                <a:spcPct val="90000"/>
              </a:lnSpc>
              <a:spcBef>
                <a:spcPts val="1000"/>
              </a:spcBef>
              <a:spcAft>
                <a:spcPts val="0"/>
              </a:spcAft>
              <a:buClr>
                <a:schemeClr val="dk1"/>
              </a:buClr>
              <a:buSzPts val="1800"/>
              <a:buNone/>
            </a:pPr>
            <a:r>
              <a:t/>
            </a:r>
            <a:endParaRPr/>
          </a:p>
          <a:p>
            <a:pPr indent="-342900" lvl="0" marL="457200" rtl="0" algn="l">
              <a:lnSpc>
                <a:spcPct val="90000"/>
              </a:lnSpc>
              <a:spcBef>
                <a:spcPts val="1000"/>
              </a:spcBef>
              <a:spcAft>
                <a:spcPts val="0"/>
              </a:spcAft>
              <a:buClr>
                <a:schemeClr val="dk1"/>
              </a:buClr>
              <a:buSzPts val="1800"/>
              <a:buChar char="•"/>
            </a:pPr>
            <a:r>
              <a:rPr lang="en-US"/>
              <a:t>Es dzirdu</a:t>
            </a:r>
            <a:endParaRPr/>
          </a:p>
          <a:p>
            <a:pPr indent="0" lvl="0" marL="114300" rtl="0" algn="l">
              <a:lnSpc>
                <a:spcPct val="90000"/>
              </a:lnSpc>
              <a:spcBef>
                <a:spcPts val="1000"/>
              </a:spcBef>
              <a:spcAft>
                <a:spcPts val="0"/>
              </a:spcAft>
              <a:buSzPts val="1800"/>
              <a:buNone/>
            </a:pPr>
            <a:r>
              <a:rPr lang="en-US"/>
              <a:t> </a:t>
            </a:r>
            <a:endParaRPr/>
          </a:p>
          <a:p>
            <a:pPr indent="-228600" lvl="0" marL="457200" rtl="0" algn="l">
              <a:lnSpc>
                <a:spcPct val="90000"/>
              </a:lnSpc>
              <a:spcBef>
                <a:spcPts val="1000"/>
              </a:spcBef>
              <a:spcAft>
                <a:spcPts val="0"/>
              </a:spcAft>
              <a:buClr>
                <a:schemeClr val="dk1"/>
              </a:buClr>
              <a:buSzPts val="1800"/>
              <a:buNone/>
            </a:pPr>
            <a:r>
              <a:t/>
            </a:r>
            <a:endParaRPr/>
          </a:p>
          <a:p>
            <a:pPr indent="-342900" lvl="0" marL="457200" rtl="0" algn="l">
              <a:lnSpc>
                <a:spcPct val="90000"/>
              </a:lnSpc>
              <a:spcBef>
                <a:spcPts val="1000"/>
              </a:spcBef>
              <a:spcAft>
                <a:spcPts val="0"/>
              </a:spcAft>
              <a:buClr>
                <a:schemeClr val="dk1"/>
              </a:buClr>
              <a:buSzPts val="1800"/>
              <a:buChar char="•"/>
            </a:pPr>
            <a:r>
              <a:rPr lang="en-US"/>
              <a:t>Es sajūtu </a:t>
            </a:r>
            <a:endParaRPr/>
          </a:p>
        </p:txBody>
      </p:sp>
      <p:sp>
        <p:nvSpPr>
          <p:cNvPr id="207" name="Google Shape;207;p22"/>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208" name="Google Shape;208;p22"/>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75630"/>
              <a:buChar char="•"/>
            </a:pPr>
            <a:r>
              <a:rPr lang="en-US"/>
              <a:t>Stāstītāja sajūtu kanālu aktualizācija</a:t>
            </a:r>
            <a:endParaRPr/>
          </a:p>
          <a:p>
            <a:pPr indent="-342900" lvl="0" marL="457200" rtl="0" algn="l">
              <a:lnSpc>
                <a:spcPct val="90000"/>
              </a:lnSpc>
              <a:spcBef>
                <a:spcPts val="1000"/>
              </a:spcBef>
              <a:spcAft>
                <a:spcPts val="0"/>
              </a:spcAft>
              <a:buClr>
                <a:schemeClr val="dk1"/>
              </a:buClr>
              <a:buSzPct val="75630"/>
              <a:buChar char="•"/>
            </a:pPr>
            <a:r>
              <a:rPr lang="en-US"/>
              <a:t>Stāstītāja pārdzīvojums, atkārtoti izdzīvojot bijušos notikumus</a:t>
            </a:r>
            <a:endParaRPr/>
          </a:p>
          <a:p>
            <a:pPr indent="-342900" lvl="0" marL="457200" rtl="0" algn="l">
              <a:lnSpc>
                <a:spcPct val="90000"/>
              </a:lnSpc>
              <a:spcBef>
                <a:spcPts val="1000"/>
              </a:spcBef>
              <a:spcAft>
                <a:spcPts val="0"/>
              </a:spcAft>
              <a:buClr>
                <a:schemeClr val="dk1"/>
              </a:buClr>
              <a:buSzPct val="75630"/>
              <a:buChar char="•"/>
            </a:pPr>
            <a:r>
              <a:rPr lang="en-US"/>
              <a:t>Stāstījuma tēlainība un intimitāte</a:t>
            </a:r>
            <a:endParaRPr/>
          </a:p>
          <a:p>
            <a:pPr indent="-228600" lvl="0" marL="457200" rtl="0" algn="l">
              <a:lnSpc>
                <a:spcPct val="90000"/>
              </a:lnSpc>
              <a:spcBef>
                <a:spcPts val="1000"/>
              </a:spcBef>
              <a:spcAft>
                <a:spcPts val="0"/>
              </a:spcAft>
              <a:buClr>
                <a:schemeClr val="dk1"/>
              </a:buClr>
              <a:buSzPct val="75630"/>
              <a:buNone/>
            </a:pPr>
            <a:r>
              <a:t/>
            </a:r>
            <a:endParaRPr/>
          </a:p>
        </p:txBody>
      </p:sp>
      <p:pic>
        <p:nvPicPr>
          <p:cNvPr descr="Tava acu forma - ko tā vēsta par tavu personību?" id="209" name="Google Shape;209;p22"/>
          <p:cNvPicPr preferRelativeResize="0"/>
          <p:nvPr/>
        </p:nvPicPr>
        <p:blipFill rotWithShape="1">
          <a:blip r:embed="rId3">
            <a:alphaModFix/>
          </a:blip>
          <a:srcRect b="0" l="0" r="9341" t="0"/>
          <a:stretch/>
        </p:blipFill>
        <p:spPr>
          <a:xfrm>
            <a:off x="3257137" y="2459902"/>
            <a:ext cx="1031690" cy="1010214"/>
          </a:xfrm>
          <a:prstGeom prst="rect">
            <a:avLst/>
          </a:prstGeom>
          <a:noFill/>
          <a:ln>
            <a:noFill/>
          </a:ln>
        </p:spPr>
      </p:pic>
      <p:pic>
        <p:nvPicPr>
          <p:cNvPr descr="88,838 Ear Illustrations &amp; Clip Art - iStock" id="210" name="Google Shape;210;p22"/>
          <p:cNvPicPr preferRelativeResize="0"/>
          <p:nvPr/>
        </p:nvPicPr>
        <p:blipFill rotWithShape="1">
          <a:blip r:embed="rId4">
            <a:alphaModFix/>
          </a:blip>
          <a:srcRect b="0" l="0" r="0" t="0"/>
          <a:stretch/>
        </p:blipFill>
        <p:spPr>
          <a:xfrm>
            <a:off x="3142798" y="3589428"/>
            <a:ext cx="1031691" cy="1010214"/>
          </a:xfrm>
          <a:prstGeom prst="rect">
            <a:avLst/>
          </a:prstGeom>
          <a:noFill/>
          <a:ln>
            <a:noFill/>
          </a:ln>
        </p:spPr>
      </p:pic>
      <p:pic>
        <p:nvPicPr>
          <p:cNvPr descr="Нос человека иллюстрация вектора. иллюстрации насчитывающей синусит -  44307526" id="211" name="Google Shape;211;p22"/>
          <p:cNvPicPr preferRelativeResize="0"/>
          <p:nvPr/>
        </p:nvPicPr>
        <p:blipFill rotWithShape="1">
          <a:blip r:embed="rId5">
            <a:alphaModFix/>
          </a:blip>
          <a:srcRect b="0" l="0" r="0" t="0"/>
          <a:stretch/>
        </p:blipFill>
        <p:spPr>
          <a:xfrm>
            <a:off x="3763815" y="4847493"/>
            <a:ext cx="1068466" cy="1010214"/>
          </a:xfrm>
          <a:prstGeom prst="rect">
            <a:avLst/>
          </a:prstGeom>
          <a:noFill/>
          <a:ln>
            <a:noFill/>
          </a:ln>
        </p:spPr>
      </p:pic>
      <p:pic>
        <p:nvPicPr>
          <p:cNvPr descr="68,141 язык векторные изображения, графика и иллюстрации - 123RF" id="212" name="Google Shape;212;p22"/>
          <p:cNvPicPr preferRelativeResize="0"/>
          <p:nvPr/>
        </p:nvPicPr>
        <p:blipFill rotWithShape="1">
          <a:blip r:embed="rId6">
            <a:alphaModFix/>
          </a:blip>
          <a:srcRect b="0" l="0" r="0" t="0"/>
          <a:stretch/>
        </p:blipFill>
        <p:spPr>
          <a:xfrm>
            <a:off x="4891249" y="4820551"/>
            <a:ext cx="1080224" cy="1057738"/>
          </a:xfrm>
          <a:prstGeom prst="rect">
            <a:avLst/>
          </a:prstGeom>
          <a:noFill/>
          <a:ln>
            <a:noFill/>
          </a:ln>
        </p:spPr>
      </p:pic>
      <p:pic>
        <p:nvPicPr>
          <p:cNvPr descr="Руки молящегося клипарт-картинка. Бесплатная загрузка. | Creazilla" id="213" name="Google Shape;213;p22"/>
          <p:cNvPicPr preferRelativeResize="0"/>
          <p:nvPr/>
        </p:nvPicPr>
        <p:blipFill rotWithShape="1">
          <a:blip r:embed="rId7">
            <a:alphaModFix/>
          </a:blip>
          <a:srcRect b="0" l="0" r="0" t="0"/>
          <a:stretch/>
        </p:blipFill>
        <p:spPr>
          <a:xfrm>
            <a:off x="3019553" y="4889453"/>
            <a:ext cx="685294" cy="937135"/>
          </a:xfrm>
          <a:prstGeom prst="rect">
            <a:avLst/>
          </a:prstGeom>
          <a:noFill/>
          <a:ln>
            <a:noFill/>
          </a:ln>
        </p:spPr>
      </p:pic>
      <p:cxnSp>
        <p:nvCxnSpPr>
          <p:cNvPr id="214" name="Google Shape;214;p22"/>
          <p:cNvCxnSpPr/>
          <p:nvPr/>
        </p:nvCxnSpPr>
        <p:spPr>
          <a:xfrm>
            <a:off x="4371812" y="2965009"/>
            <a:ext cx="693553" cy="225114"/>
          </a:xfrm>
          <a:prstGeom prst="straightConnector1">
            <a:avLst/>
          </a:prstGeom>
          <a:noFill/>
          <a:ln cap="flat" cmpd="sng" w="9525">
            <a:solidFill>
              <a:srgbClr val="3E6EC2"/>
            </a:solidFill>
            <a:prstDash val="solid"/>
            <a:round/>
            <a:headEnd len="sm" w="sm" type="none"/>
            <a:tailEnd len="med" w="med" type="triangle"/>
          </a:ln>
        </p:spPr>
      </p:cxnSp>
      <p:cxnSp>
        <p:nvCxnSpPr>
          <p:cNvPr id="215" name="Google Shape;215;p22"/>
          <p:cNvCxnSpPr/>
          <p:nvPr/>
        </p:nvCxnSpPr>
        <p:spPr>
          <a:xfrm>
            <a:off x="4202716" y="3853087"/>
            <a:ext cx="867222" cy="0"/>
          </a:xfrm>
          <a:prstGeom prst="straightConnector1">
            <a:avLst/>
          </a:prstGeom>
          <a:noFill/>
          <a:ln cap="flat" cmpd="sng" w="9525">
            <a:solidFill>
              <a:srgbClr val="3E6EC2"/>
            </a:solidFill>
            <a:prstDash val="solid"/>
            <a:round/>
            <a:headEnd len="sm" w="sm" type="none"/>
            <a:tailEnd len="med" w="med" type="triangle"/>
          </a:ln>
        </p:spPr>
      </p:cxnSp>
      <p:cxnSp>
        <p:nvCxnSpPr>
          <p:cNvPr id="216" name="Google Shape;216;p22"/>
          <p:cNvCxnSpPr/>
          <p:nvPr/>
        </p:nvCxnSpPr>
        <p:spPr>
          <a:xfrm flipH="1" rot="10800000">
            <a:off x="4229529" y="4298759"/>
            <a:ext cx="813596" cy="439496"/>
          </a:xfrm>
          <a:prstGeom prst="straightConnector1">
            <a:avLst/>
          </a:prstGeom>
          <a:noFill/>
          <a:ln cap="flat" cmpd="sng" w="9525">
            <a:solidFill>
              <a:srgbClr val="3E6EC2"/>
            </a:solidFill>
            <a:prstDash val="solid"/>
            <a:round/>
            <a:headEnd len="sm" w="sm" type="none"/>
            <a:tailEnd len="med" w="med" type="triangle"/>
          </a:ln>
        </p:spPr>
      </p:cxnSp>
      <p:sp>
        <p:nvSpPr>
          <p:cNvPr id="217" name="Google Shape;217;p22"/>
          <p:cNvSpPr txBox="1"/>
          <p:nvPr/>
        </p:nvSpPr>
        <p:spPr>
          <a:xfrm>
            <a:off x="9011299" y="3041773"/>
            <a:ext cx="2354404" cy="3978275"/>
          </a:xfrm>
          <a:prstGeom prst="rect">
            <a:avLst/>
          </a:prstGeom>
          <a:noFill/>
          <a:ln>
            <a:noFill/>
          </a:ln>
        </p:spPr>
        <p:txBody>
          <a:bodyPr anchorCtr="0" anchor="t" bIns="45700" lIns="91425" spcFirstLastPara="1" rIns="91425" wrap="square" tIns="45700">
            <a:normAutofit/>
          </a:bodyPr>
          <a:lstStyle/>
          <a:p>
            <a:pPr indent="-63500" lvl="0" marL="228600" marR="0" rtl="0" algn="l">
              <a:lnSpc>
                <a:spcPct val="90000"/>
              </a:lnSpc>
              <a:spcBef>
                <a:spcPts val="0"/>
              </a:spcBef>
              <a:spcAft>
                <a:spcPts val="0"/>
              </a:spcAft>
              <a:buClr>
                <a:srgbClr val="000000"/>
              </a:buClr>
              <a:buSzPts val="2600"/>
              <a:buFont typeface="Arial"/>
              <a:buNone/>
            </a:pPr>
            <a:r>
              <a:t/>
            </a:r>
            <a:endParaRPr b="0" i="0" sz="2600" u="none" cap="none" strike="noStrike">
              <a:solidFill>
                <a:schemeClr val="dk1"/>
              </a:solidFill>
              <a:latin typeface="Arial"/>
              <a:ea typeface="Arial"/>
              <a:cs typeface="Arial"/>
              <a:sym typeface="Arial"/>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 name="Google Shape;218;p22"/>
          <p:cNvSpPr txBox="1"/>
          <p:nvPr>
            <p:ph type="title"/>
          </p:nvPr>
        </p:nvSpPr>
        <p:spPr>
          <a:xfrm>
            <a:off x="1398491" y="451504"/>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Sajūtu kanālu izmantošana stāstam</a:t>
            </a:r>
            <a:endParaRPr/>
          </a:p>
        </p:txBody>
      </p:sp>
      <p:pic>
        <p:nvPicPr>
          <p:cNvPr descr="Zemene, aromātiskā eļļa" id="219" name="Google Shape;219;p22"/>
          <p:cNvPicPr preferRelativeResize="0"/>
          <p:nvPr/>
        </p:nvPicPr>
        <p:blipFill rotWithShape="1">
          <a:blip r:embed="rId8">
            <a:alphaModFix/>
          </a:blip>
          <a:srcRect b="0" l="0" r="0" t="0"/>
          <a:stretch/>
        </p:blipFill>
        <p:spPr>
          <a:xfrm>
            <a:off x="5496504" y="2531712"/>
            <a:ext cx="2065954" cy="1933521"/>
          </a:xfrm>
          <a:prstGeom prst="rect">
            <a:avLst/>
          </a:prstGeom>
          <a:noFill/>
          <a:ln>
            <a:noFill/>
          </a:ln>
          <a:effectLst>
            <a:outerShdw blurRad="190500" rotWithShape="0" algn="tl">
              <a:srgbClr val="000000">
                <a:alpha val="70196"/>
              </a:srgbClr>
            </a:outerShdw>
          </a:effectLst>
        </p:spPr>
      </p:pic>
      <p:pic>
        <p:nvPicPr>
          <p:cNvPr descr="Baltijas Suvenīri | Magnēti Sigulda" id="220" name="Google Shape;220;p22"/>
          <p:cNvPicPr preferRelativeResize="0"/>
          <p:nvPr/>
        </p:nvPicPr>
        <p:blipFill rotWithShape="1">
          <a:blip r:embed="rId9">
            <a:alphaModFix/>
          </a:blip>
          <a:srcRect b="0" l="0" r="0" t="0"/>
          <a:stretch/>
        </p:blipFill>
        <p:spPr>
          <a:xfrm rot="1061506">
            <a:off x="1633113" y="1816892"/>
            <a:ext cx="832695" cy="832695"/>
          </a:xfrm>
          <a:prstGeom prst="rect">
            <a:avLst/>
          </a:prstGeom>
          <a:noFill/>
          <a:ln cap="flat" cmpd="sng" w="9525">
            <a:solidFill>
              <a:srgbClr val="FF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venir"/>
              <a:buNone/>
            </a:pPr>
            <a:r>
              <a:rPr b="0" lang="en-US">
                <a:solidFill>
                  <a:srgbClr val="002060"/>
                </a:solidFill>
              </a:rPr>
              <a:t>Rosinošie vārdi </a:t>
            </a:r>
            <a:endParaRPr/>
          </a:p>
        </p:txBody>
      </p:sp>
      <p:sp>
        <p:nvSpPr>
          <p:cNvPr id="226" name="Google Shape;226;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rPr lang="en-US"/>
              <a:t>Mana dzīve ir …</a:t>
            </a:r>
            <a:endParaRPr/>
          </a:p>
        </p:txBody>
      </p:sp>
      <p:sp>
        <p:nvSpPr>
          <p:cNvPr id="227" name="Google Shape;227;p23"/>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Clr>
                <a:schemeClr val="dk1"/>
              </a:buClr>
              <a:buSzPts val="2000"/>
              <a:buChar char="•"/>
            </a:pPr>
            <a:r>
              <a:rPr lang="en-US"/>
              <a:t>Spilgta</a:t>
            </a:r>
            <a:endParaRPr/>
          </a:p>
          <a:p>
            <a:pPr indent="-355600" lvl="0" marL="457200" rtl="0" algn="l">
              <a:lnSpc>
                <a:spcPct val="90000"/>
              </a:lnSpc>
              <a:spcBef>
                <a:spcPts val="1000"/>
              </a:spcBef>
              <a:spcAft>
                <a:spcPts val="0"/>
              </a:spcAft>
              <a:buClr>
                <a:schemeClr val="dk1"/>
              </a:buClr>
              <a:buSzPts val="2000"/>
              <a:buChar char="•"/>
            </a:pPr>
            <a:r>
              <a:rPr lang="en-US"/>
              <a:t>Līkumota</a:t>
            </a:r>
            <a:endParaRPr/>
          </a:p>
          <a:p>
            <a:pPr indent="-355600" lvl="0" marL="457200" rtl="0" algn="l">
              <a:lnSpc>
                <a:spcPct val="90000"/>
              </a:lnSpc>
              <a:spcBef>
                <a:spcPts val="1000"/>
              </a:spcBef>
              <a:spcAft>
                <a:spcPts val="0"/>
              </a:spcAft>
              <a:buClr>
                <a:schemeClr val="dk1"/>
              </a:buClr>
              <a:buSzPts val="2000"/>
              <a:buChar char="•"/>
            </a:pPr>
            <a:r>
              <a:rPr lang="en-US"/>
              <a:t>Trauksmaina</a:t>
            </a:r>
            <a:endParaRPr/>
          </a:p>
          <a:p>
            <a:pPr indent="-355600" lvl="0" marL="457200" rtl="0" algn="l">
              <a:lnSpc>
                <a:spcPct val="90000"/>
              </a:lnSpc>
              <a:spcBef>
                <a:spcPts val="1000"/>
              </a:spcBef>
              <a:spcAft>
                <a:spcPts val="0"/>
              </a:spcAft>
              <a:buClr>
                <a:schemeClr val="dk1"/>
              </a:buClr>
              <a:buSzPts val="2000"/>
              <a:buChar char="•"/>
            </a:pPr>
            <a:r>
              <a:rPr lang="en-US"/>
              <a:t>Saulaina</a:t>
            </a:r>
            <a:endParaRPr/>
          </a:p>
          <a:p>
            <a:pPr indent="-355600" lvl="0" marL="457200" rtl="0" algn="l">
              <a:lnSpc>
                <a:spcPct val="90000"/>
              </a:lnSpc>
              <a:spcBef>
                <a:spcPts val="1000"/>
              </a:spcBef>
              <a:spcAft>
                <a:spcPts val="0"/>
              </a:spcAft>
              <a:buClr>
                <a:schemeClr val="dk1"/>
              </a:buClr>
              <a:buSzPts val="2000"/>
              <a:buChar char="•"/>
            </a:pPr>
            <a:r>
              <a:rPr lang="en-US"/>
              <a:t>Jocīga</a:t>
            </a:r>
            <a:endParaRPr/>
          </a:p>
          <a:p>
            <a:pPr indent="-355600" lvl="0" marL="457200" rtl="0" algn="l">
              <a:lnSpc>
                <a:spcPct val="90000"/>
              </a:lnSpc>
              <a:spcBef>
                <a:spcPts val="1000"/>
              </a:spcBef>
              <a:spcAft>
                <a:spcPts val="0"/>
              </a:spcAft>
              <a:buClr>
                <a:schemeClr val="dk1"/>
              </a:buClr>
              <a:buSzPts val="2000"/>
              <a:buChar char="•"/>
            </a:pPr>
            <a:r>
              <a:rPr lang="en-US"/>
              <a:t>Rimta</a:t>
            </a:r>
            <a:endParaRPr/>
          </a:p>
          <a:p>
            <a:pPr indent="-355600" lvl="0" marL="457200" rtl="0" algn="l">
              <a:lnSpc>
                <a:spcPct val="90000"/>
              </a:lnSpc>
              <a:spcBef>
                <a:spcPts val="1000"/>
              </a:spcBef>
              <a:spcAft>
                <a:spcPts val="0"/>
              </a:spcAft>
              <a:buClr>
                <a:schemeClr val="dk1"/>
              </a:buClr>
              <a:buSzPts val="2000"/>
              <a:buChar char="•"/>
            </a:pPr>
            <a:r>
              <a:rPr lang="en-US"/>
              <a:t>Gaisīga</a:t>
            </a:r>
            <a:endParaRPr/>
          </a:p>
          <a:p>
            <a:pPr indent="-355600" lvl="0" marL="457200" rtl="0" algn="l">
              <a:lnSpc>
                <a:spcPct val="90000"/>
              </a:lnSpc>
              <a:spcBef>
                <a:spcPts val="1000"/>
              </a:spcBef>
              <a:spcAft>
                <a:spcPts val="0"/>
              </a:spcAft>
              <a:buClr>
                <a:schemeClr val="dk1"/>
              </a:buClr>
              <a:buSzPts val="2000"/>
              <a:buChar char="•"/>
            </a:pPr>
            <a:r>
              <a:rPr lang="en-US"/>
              <a:t>Apskaužama </a:t>
            </a:r>
            <a:endParaRPr/>
          </a:p>
          <a:p>
            <a:pPr indent="-228600" lvl="0" marL="457200" rtl="0" algn="l">
              <a:lnSpc>
                <a:spcPct val="90000"/>
              </a:lnSpc>
              <a:spcBef>
                <a:spcPts val="1000"/>
              </a:spcBef>
              <a:spcAft>
                <a:spcPts val="0"/>
              </a:spcAft>
              <a:buClr>
                <a:schemeClr val="dk1"/>
              </a:buClr>
              <a:buSzPts val="2000"/>
              <a:buNone/>
            </a:pPr>
            <a:r>
              <a:t/>
            </a:r>
            <a:endParaRPr/>
          </a:p>
        </p:txBody>
      </p:sp>
      <p:sp>
        <p:nvSpPr>
          <p:cNvPr id="228" name="Google Shape;228;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rPr lang="en-US"/>
              <a:t>Mana dzīve ir kā…</a:t>
            </a:r>
            <a:endParaRPr/>
          </a:p>
        </p:txBody>
      </p:sp>
      <p:sp>
        <p:nvSpPr>
          <p:cNvPr id="229" name="Google Shape;229;p23"/>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Clr>
                <a:schemeClr val="dk1"/>
              </a:buClr>
              <a:buSzPts val="2000"/>
              <a:buChar char="•"/>
            </a:pPr>
            <a:r>
              <a:rPr lang="en-US"/>
              <a:t>Tramvaja maršruts</a:t>
            </a:r>
            <a:endParaRPr/>
          </a:p>
          <a:p>
            <a:pPr indent="-355600" lvl="0" marL="457200" rtl="0" algn="l">
              <a:lnSpc>
                <a:spcPct val="90000"/>
              </a:lnSpc>
              <a:spcBef>
                <a:spcPts val="1000"/>
              </a:spcBef>
              <a:spcAft>
                <a:spcPts val="0"/>
              </a:spcAft>
              <a:buClr>
                <a:schemeClr val="dk1"/>
              </a:buClr>
              <a:buSzPts val="2000"/>
              <a:buChar char="•"/>
            </a:pPr>
            <a:r>
              <a:rPr lang="en-US"/>
              <a:t>Sporta stadions</a:t>
            </a:r>
            <a:endParaRPr/>
          </a:p>
          <a:p>
            <a:pPr indent="-355600" lvl="0" marL="457200" rtl="0" algn="l">
              <a:lnSpc>
                <a:spcPct val="90000"/>
              </a:lnSpc>
              <a:spcBef>
                <a:spcPts val="1000"/>
              </a:spcBef>
              <a:spcAft>
                <a:spcPts val="0"/>
              </a:spcAft>
              <a:buClr>
                <a:schemeClr val="dk1"/>
              </a:buClr>
              <a:buSzPts val="2000"/>
              <a:buChar char="•"/>
            </a:pPr>
            <a:r>
              <a:rPr lang="en-US"/>
              <a:t>Sēklas un pelavas</a:t>
            </a:r>
            <a:endParaRPr/>
          </a:p>
          <a:p>
            <a:pPr indent="-355600" lvl="0" marL="457200" rtl="0" algn="l">
              <a:lnSpc>
                <a:spcPct val="90000"/>
              </a:lnSpc>
              <a:spcBef>
                <a:spcPts val="1000"/>
              </a:spcBef>
              <a:spcAft>
                <a:spcPts val="0"/>
              </a:spcAft>
              <a:buClr>
                <a:schemeClr val="dk1"/>
              </a:buClr>
              <a:buSzPts val="2000"/>
              <a:buChar char="•"/>
            </a:pPr>
            <a:r>
              <a:rPr lang="en-US"/>
              <a:t>Mācību grāmata </a:t>
            </a:r>
            <a:endParaRPr/>
          </a:p>
          <a:p>
            <a:pPr indent="-355600" lvl="0" marL="457200" rtl="0" algn="l">
              <a:lnSpc>
                <a:spcPct val="90000"/>
              </a:lnSpc>
              <a:spcBef>
                <a:spcPts val="1000"/>
              </a:spcBef>
              <a:spcAft>
                <a:spcPts val="0"/>
              </a:spcAft>
              <a:buClr>
                <a:schemeClr val="dk1"/>
              </a:buClr>
              <a:buSzPts val="2000"/>
              <a:buChar char="•"/>
            </a:pPr>
            <a:r>
              <a:rPr lang="en-US"/>
              <a:t>Nīcas brunči</a:t>
            </a:r>
            <a:endParaRPr/>
          </a:p>
          <a:p>
            <a:pPr indent="-355600" lvl="0" marL="457200" rtl="0" algn="l">
              <a:lnSpc>
                <a:spcPct val="90000"/>
              </a:lnSpc>
              <a:spcBef>
                <a:spcPts val="1000"/>
              </a:spcBef>
              <a:spcAft>
                <a:spcPts val="0"/>
              </a:spcAft>
              <a:buClr>
                <a:schemeClr val="dk1"/>
              </a:buClr>
              <a:buSzPts val="2000"/>
              <a:buChar char="•"/>
            </a:pPr>
            <a:r>
              <a:rPr lang="en-US"/>
              <a:t>Tirgus diena </a:t>
            </a:r>
            <a:endParaRPr/>
          </a:p>
          <a:p>
            <a:pPr indent="-355600" lvl="0" marL="457200" rtl="0" algn="l">
              <a:lnSpc>
                <a:spcPct val="90000"/>
              </a:lnSpc>
              <a:spcBef>
                <a:spcPts val="1000"/>
              </a:spcBef>
              <a:spcAft>
                <a:spcPts val="0"/>
              </a:spcAft>
              <a:buClr>
                <a:schemeClr val="dk1"/>
              </a:buClr>
              <a:buSzPts val="2000"/>
              <a:buChar char="•"/>
            </a:pPr>
            <a:r>
              <a:rPr lang="en-US"/>
              <a:t>Pļava rītausmā</a:t>
            </a:r>
            <a:endParaRPr/>
          </a:p>
          <a:p>
            <a:pPr indent="-355600" lvl="0" marL="457200" rtl="0" algn="l">
              <a:lnSpc>
                <a:spcPct val="90000"/>
              </a:lnSpc>
              <a:spcBef>
                <a:spcPts val="1000"/>
              </a:spcBef>
              <a:spcAft>
                <a:spcPts val="0"/>
              </a:spcAft>
              <a:buClr>
                <a:schemeClr val="dk1"/>
              </a:buClr>
              <a:buSzPts val="2000"/>
              <a:buChar char="•"/>
            </a:pPr>
            <a:r>
              <a:rPr lang="en-US"/>
              <a:t>Vītņu kāpnes</a:t>
            </a:r>
            <a:endParaRPr/>
          </a:p>
        </p:txBody>
      </p:sp>
      <p:pic>
        <p:nvPicPr>
          <p:cNvPr descr="Baltijas Suvenīri | Magnēti Sigulda" id="230" name="Google Shape;230;p23"/>
          <p:cNvPicPr preferRelativeResize="0"/>
          <p:nvPr/>
        </p:nvPicPr>
        <p:blipFill rotWithShape="1">
          <a:blip r:embed="rId3">
            <a:alphaModFix/>
          </a:blip>
          <a:srcRect b="0" l="0" r="0" t="0"/>
          <a:stretch/>
        </p:blipFill>
        <p:spPr>
          <a:xfrm rot="1061506">
            <a:off x="4334696" y="2488032"/>
            <a:ext cx="1181495" cy="1181495"/>
          </a:xfrm>
          <a:prstGeom prst="rect">
            <a:avLst/>
          </a:prstGeom>
          <a:noFill/>
          <a:ln cap="flat" cmpd="sng" w="9525">
            <a:solidFill>
              <a:srgbClr val="FF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4"/>
          <p:cNvSpPr txBox="1"/>
          <p:nvPr>
            <p:ph type="title"/>
          </p:nvPr>
        </p:nvSpPr>
        <p:spPr>
          <a:xfrm>
            <a:off x="1398491" y="451504"/>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Stāsts «Mana dzīve»</a:t>
            </a:r>
            <a:endParaRPr/>
          </a:p>
        </p:txBody>
      </p:sp>
      <p:sp>
        <p:nvSpPr>
          <p:cNvPr id="236" name="Google Shape;236;p24"/>
          <p:cNvSpPr txBox="1"/>
          <p:nvPr>
            <p:ph idx="1" type="body"/>
          </p:nvPr>
        </p:nvSpPr>
        <p:spPr>
          <a:xfrm>
            <a:off x="988360" y="2689413"/>
            <a:ext cx="4196704" cy="294246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sz="2200"/>
              <a:t>Mana dzīve ir kā nepabeigta glezna – skaista, tajā jau ir daudzi sižeti un dažādi krāsu toņi. Tā ir piesātināta un saistoša ar labām un ne tik labām sižeta līnijām, un arī baltiem laukumiem, kur gleznot vēl. Es šeit esmu mākslinieks, kurš nav mācījies gleznot, bet kuru vada ārkārtīgi liela interese un griba ļauties otām un krāsām. </a:t>
            </a:r>
            <a:endParaRPr/>
          </a:p>
          <a:p>
            <a:pPr indent="-228600" lvl="0" marL="457200" rtl="0" algn="l">
              <a:lnSpc>
                <a:spcPct val="90000"/>
              </a:lnSpc>
              <a:spcBef>
                <a:spcPts val="1000"/>
              </a:spcBef>
              <a:spcAft>
                <a:spcPts val="0"/>
              </a:spcAft>
              <a:buClr>
                <a:schemeClr val="dk1"/>
              </a:buClr>
              <a:buSzPts val="1800"/>
              <a:buNone/>
            </a:pPr>
            <a:r>
              <a:t/>
            </a:r>
            <a:endParaRPr sz="2200"/>
          </a:p>
        </p:txBody>
      </p:sp>
      <p:sp>
        <p:nvSpPr>
          <p:cNvPr id="237" name="Google Shape;237;p24"/>
          <p:cNvSpPr txBox="1"/>
          <p:nvPr>
            <p:ph idx="2" type="body"/>
          </p:nvPr>
        </p:nvSpPr>
        <p:spPr>
          <a:xfrm>
            <a:off x="5070763" y="2689413"/>
            <a:ext cx="2869725" cy="260872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sz="2400"/>
              <a:t>Jau trešo reizi rakstu, ka mana dzīve ir kā vējš. Patreiz kaitinošs, jo ir  slikts internets un rakstītais pazūd. </a:t>
            </a:r>
            <a:endParaRPr/>
          </a:p>
          <a:p>
            <a:pPr indent="-228600" lvl="0" marL="457200" rtl="0" algn="l">
              <a:lnSpc>
                <a:spcPct val="90000"/>
              </a:lnSpc>
              <a:spcBef>
                <a:spcPts val="1000"/>
              </a:spcBef>
              <a:spcAft>
                <a:spcPts val="0"/>
              </a:spcAft>
              <a:buClr>
                <a:schemeClr val="dk1"/>
              </a:buClr>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238" name="Google Shape;238;p24"/>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chemeClr val="dk1"/>
              </a:buClr>
              <a:buSzPct val="82949"/>
              <a:buChar char="•"/>
            </a:pPr>
            <a:r>
              <a:rPr lang="en-US"/>
              <a:t>Mana dzīve ir sakārtota, jo mans stiprākais dzīves balsts ir ģimene. Kopdzīvē pavadīti jau 30 gadi, ir divi bērni, un sagaidīts jau pirmais mazbērniņš. Esmu laimīga!</a:t>
            </a:r>
            <a:endParaRPr/>
          </a:p>
          <a:p>
            <a:pPr indent="-228600" lvl="0" marL="457200" rtl="0" algn="l">
              <a:lnSpc>
                <a:spcPct val="90000"/>
              </a:lnSpc>
              <a:spcBef>
                <a:spcPts val="1000"/>
              </a:spcBef>
              <a:spcAft>
                <a:spcPts val="0"/>
              </a:spcAft>
              <a:buClr>
                <a:schemeClr val="dk1"/>
              </a:buClr>
              <a:buSzPct val="82949"/>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venir"/>
              <a:buNone/>
            </a:pPr>
            <a:r>
              <a:rPr b="0" lang="en-US">
                <a:solidFill>
                  <a:srgbClr val="002060"/>
                </a:solidFill>
              </a:rPr>
              <a:t>Dzīvesstāsta veidošana </a:t>
            </a:r>
            <a:endParaRPr/>
          </a:p>
        </p:txBody>
      </p:sp>
      <p:sp>
        <p:nvSpPr>
          <p:cNvPr id="244" name="Google Shape;244;p2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lnSpcReduction="10000"/>
          </a:bodyPr>
          <a:lstStyle/>
          <a:p>
            <a:pPr indent="-228600" lvl="0" marL="457200" rtl="0" algn="l">
              <a:lnSpc>
                <a:spcPct val="90000"/>
              </a:lnSpc>
              <a:spcBef>
                <a:spcPts val="1000"/>
              </a:spcBef>
              <a:spcAft>
                <a:spcPts val="0"/>
              </a:spcAft>
              <a:buClr>
                <a:schemeClr val="dk1"/>
              </a:buClr>
              <a:buSzPts val="2400"/>
              <a:buNone/>
            </a:pPr>
            <a:r>
              <a:rPr b="0" lang="en-US"/>
              <a:t>Aiciniet izvēlēties vienu vai vairākus dzīves posmus stāstam!</a:t>
            </a:r>
            <a:endParaRPr/>
          </a:p>
        </p:txBody>
      </p:sp>
      <p:sp>
        <p:nvSpPr>
          <p:cNvPr id="245" name="Google Shape;245;p25"/>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000"/>
              <a:buNone/>
            </a:pPr>
            <a:r>
              <a:t/>
            </a:r>
            <a:endParaRPr/>
          </a:p>
        </p:txBody>
      </p:sp>
      <p:sp>
        <p:nvSpPr>
          <p:cNvPr id="246" name="Google Shape;246;p2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lnSpcReduction="10000"/>
          </a:bodyPr>
          <a:lstStyle/>
          <a:p>
            <a:pPr indent="-228600" lvl="0" marL="457200" rtl="0" algn="l">
              <a:lnSpc>
                <a:spcPct val="90000"/>
              </a:lnSpc>
              <a:spcBef>
                <a:spcPts val="1000"/>
              </a:spcBef>
              <a:spcAft>
                <a:spcPts val="0"/>
              </a:spcAft>
              <a:buClr>
                <a:schemeClr val="dk1"/>
              </a:buClr>
              <a:buSzPts val="2400"/>
              <a:buNone/>
            </a:pPr>
            <a:r>
              <a:rPr b="0" lang="en-US"/>
              <a:t>Piedāvājiet izmantot fotogrāfijas, rosinošos vārdus, sajūtu kanālus!</a:t>
            </a:r>
            <a:endParaRPr/>
          </a:p>
        </p:txBody>
      </p:sp>
      <p:sp>
        <p:nvSpPr>
          <p:cNvPr id="247" name="Google Shape;247;p25"/>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000"/>
              <a:buNone/>
            </a:pPr>
            <a:r>
              <a:t/>
            </a:r>
            <a:endParaRPr/>
          </a:p>
        </p:txBody>
      </p:sp>
      <p:grpSp>
        <p:nvGrpSpPr>
          <p:cNvPr id="248" name="Google Shape;248;p25"/>
          <p:cNvGrpSpPr/>
          <p:nvPr/>
        </p:nvGrpSpPr>
        <p:grpSpPr>
          <a:xfrm>
            <a:off x="1236519" y="3899384"/>
            <a:ext cx="9868904" cy="1524671"/>
            <a:chOff x="1500187" y="3899384"/>
            <a:chExt cx="9605235" cy="872841"/>
          </a:xfrm>
        </p:grpSpPr>
        <p:sp>
          <p:nvSpPr>
            <p:cNvPr id="249" name="Google Shape;249;p25"/>
            <p:cNvSpPr/>
            <p:nvPr/>
          </p:nvSpPr>
          <p:spPr>
            <a:xfrm>
              <a:off x="1500187" y="3899384"/>
              <a:ext cx="1688123" cy="854110"/>
            </a:xfrm>
            <a:prstGeom prst="rect">
              <a:avLst/>
            </a:prstGeom>
            <a:gradFill>
              <a:gsLst>
                <a:gs pos="0">
                  <a:srgbClr val="9BCDFF"/>
                </a:gs>
                <a:gs pos="35000">
                  <a:srgbClr val="B8DCFF"/>
                </a:gs>
                <a:gs pos="100000">
                  <a:srgbClr val="E2F0FF"/>
                </a:gs>
              </a:gsLst>
              <a:lin ang="16200000" scaled="0"/>
            </a:gradFill>
            <a:ln cap="flat" cmpd="sng" w="9525">
              <a:solidFill>
                <a:srgbClr val="5597D3"/>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Bērnība </a:t>
              </a:r>
              <a:endParaRPr/>
            </a:p>
          </p:txBody>
        </p:sp>
        <p:sp>
          <p:nvSpPr>
            <p:cNvPr id="250" name="Google Shape;250;p25"/>
            <p:cNvSpPr/>
            <p:nvPr/>
          </p:nvSpPr>
          <p:spPr>
            <a:xfrm>
              <a:off x="3479465" y="3918115"/>
              <a:ext cx="1688123" cy="854110"/>
            </a:xfrm>
            <a:prstGeom prst="rect">
              <a:avLst/>
            </a:prstGeom>
            <a:gradFill>
              <a:gsLst>
                <a:gs pos="0">
                  <a:srgbClr val="9BCDFF"/>
                </a:gs>
                <a:gs pos="35000">
                  <a:srgbClr val="B8DCFF"/>
                </a:gs>
                <a:gs pos="100000">
                  <a:srgbClr val="E2F0FF"/>
                </a:gs>
              </a:gsLst>
              <a:lin ang="16200000" scaled="0"/>
            </a:gradFill>
            <a:ln cap="flat" cmpd="sng" w="9525">
              <a:solidFill>
                <a:srgbClr val="5597D3"/>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Skolas gadi</a:t>
              </a:r>
              <a:endParaRPr/>
            </a:p>
          </p:txBody>
        </p:sp>
        <p:sp>
          <p:nvSpPr>
            <p:cNvPr id="251" name="Google Shape;251;p25"/>
            <p:cNvSpPr/>
            <p:nvPr/>
          </p:nvSpPr>
          <p:spPr>
            <a:xfrm>
              <a:off x="5458743" y="3915179"/>
              <a:ext cx="1688123" cy="854110"/>
            </a:xfrm>
            <a:prstGeom prst="rect">
              <a:avLst/>
            </a:prstGeom>
            <a:gradFill>
              <a:gsLst>
                <a:gs pos="0">
                  <a:srgbClr val="9BCDFF"/>
                </a:gs>
                <a:gs pos="35000">
                  <a:srgbClr val="B8DCFF"/>
                </a:gs>
                <a:gs pos="100000">
                  <a:srgbClr val="E2F0FF"/>
                </a:gs>
              </a:gsLst>
              <a:lin ang="16200000" scaled="0"/>
            </a:gradFill>
            <a:ln cap="flat" cmpd="sng" w="9525">
              <a:solidFill>
                <a:srgbClr val="5597D3"/>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Darbs </a:t>
              </a:r>
              <a:endParaRPr/>
            </a:p>
          </p:txBody>
        </p:sp>
        <p:sp>
          <p:nvSpPr>
            <p:cNvPr id="252" name="Google Shape;252;p25"/>
            <p:cNvSpPr/>
            <p:nvPr/>
          </p:nvSpPr>
          <p:spPr>
            <a:xfrm>
              <a:off x="7482672" y="3915179"/>
              <a:ext cx="1688123" cy="854110"/>
            </a:xfrm>
            <a:prstGeom prst="rect">
              <a:avLst/>
            </a:prstGeom>
            <a:gradFill>
              <a:gsLst>
                <a:gs pos="0">
                  <a:srgbClr val="9BCDFF"/>
                </a:gs>
                <a:gs pos="35000">
                  <a:srgbClr val="B8DCFF"/>
                </a:gs>
                <a:gs pos="100000">
                  <a:srgbClr val="E2F0FF"/>
                </a:gs>
              </a:gsLst>
              <a:lin ang="16200000" scaled="0"/>
            </a:gradFill>
            <a:ln cap="flat" cmpd="sng" w="9525">
              <a:solidFill>
                <a:srgbClr val="5597D3"/>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Ģimene </a:t>
              </a:r>
              <a:endParaRPr/>
            </a:p>
          </p:txBody>
        </p:sp>
        <p:sp>
          <p:nvSpPr>
            <p:cNvPr id="253" name="Google Shape;253;p25"/>
            <p:cNvSpPr/>
            <p:nvPr/>
          </p:nvSpPr>
          <p:spPr>
            <a:xfrm>
              <a:off x="9417299" y="3915179"/>
              <a:ext cx="1688123" cy="854110"/>
            </a:xfrm>
            <a:prstGeom prst="rect">
              <a:avLst/>
            </a:prstGeom>
            <a:gradFill>
              <a:gsLst>
                <a:gs pos="0">
                  <a:srgbClr val="9BCDFF"/>
                </a:gs>
                <a:gs pos="35000">
                  <a:srgbClr val="B8DCFF"/>
                </a:gs>
                <a:gs pos="100000">
                  <a:srgbClr val="E2F0FF"/>
                </a:gs>
              </a:gsLst>
              <a:lin ang="16200000" scaled="0"/>
            </a:gradFill>
            <a:ln cap="flat" cmpd="sng" w="9525">
              <a:solidFill>
                <a:srgbClr val="5597D3"/>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Pensionēšanās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venir"/>
              <a:buNone/>
            </a:pPr>
            <a:r>
              <a:rPr b="0" lang="en-US"/>
              <a:t>Kas ir cilvēks, ko redzam?</a:t>
            </a:r>
            <a:endParaRPr/>
          </a:p>
        </p:txBody>
      </p:sp>
      <p:sp>
        <p:nvSpPr>
          <p:cNvPr id="259" name="Google Shape;259;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id="260" name="Google Shape;260;p26"/>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000"/>
              <a:buNone/>
            </a:pPr>
            <a:r>
              <a:t/>
            </a:r>
            <a:endParaRPr/>
          </a:p>
        </p:txBody>
      </p:sp>
      <p:sp>
        <p:nvSpPr>
          <p:cNvPr id="261" name="Google Shape;261;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id="262" name="Google Shape;262;p26"/>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000"/>
              <a:buNone/>
            </a:pPr>
            <a:r>
              <a:t/>
            </a:r>
            <a:endParaRPr/>
          </a:p>
        </p:txBody>
      </p:sp>
      <p:pic>
        <p:nvPicPr>
          <p:cNvPr descr="Filmas veidošana / Raksts" id="263" name="Google Shape;263;p26"/>
          <p:cNvPicPr preferRelativeResize="0"/>
          <p:nvPr/>
        </p:nvPicPr>
        <p:blipFill rotWithShape="1">
          <a:blip r:embed="rId3">
            <a:alphaModFix/>
          </a:blip>
          <a:srcRect b="0" l="14560" r="24100" t="0"/>
          <a:stretch/>
        </p:blipFill>
        <p:spPr>
          <a:xfrm>
            <a:off x="7204215" y="2339600"/>
            <a:ext cx="3569533" cy="3271839"/>
          </a:xfrm>
          <a:prstGeom prst="rect">
            <a:avLst/>
          </a:prstGeom>
          <a:noFill/>
          <a:ln>
            <a:noFill/>
          </a:ln>
        </p:spPr>
      </p:pic>
      <p:pic>
        <p:nvPicPr>
          <p:cNvPr descr="KULTŪRAS APVIENĪBA :: JAUNUMI" id="264" name="Google Shape;264;p26"/>
          <p:cNvPicPr preferRelativeResize="0"/>
          <p:nvPr/>
        </p:nvPicPr>
        <p:blipFill rotWithShape="1">
          <a:blip r:embed="rId4">
            <a:alphaModFix/>
          </a:blip>
          <a:srcRect b="0" l="0" r="0" t="0"/>
          <a:stretch/>
        </p:blipFill>
        <p:spPr>
          <a:xfrm>
            <a:off x="836612" y="2581693"/>
            <a:ext cx="2323043" cy="2787651"/>
          </a:xfrm>
          <a:prstGeom prst="rect">
            <a:avLst/>
          </a:prstGeom>
          <a:noFill/>
          <a:ln>
            <a:noFill/>
          </a:ln>
        </p:spPr>
      </p:pic>
      <p:pic>
        <p:nvPicPr>
          <p:cNvPr descr="Līga Blaua &quot;Vija Artmane. Sirdī palikušie&quot; - Jumava" id="265" name="Google Shape;265;p26"/>
          <p:cNvPicPr preferRelativeResize="0"/>
          <p:nvPr/>
        </p:nvPicPr>
        <p:blipFill rotWithShape="1">
          <a:blip r:embed="rId5">
            <a:alphaModFix/>
          </a:blip>
          <a:srcRect b="0" l="0" r="0" t="0"/>
          <a:stretch/>
        </p:blipFill>
        <p:spPr>
          <a:xfrm>
            <a:off x="3930632" y="2030787"/>
            <a:ext cx="2363230" cy="3580652"/>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2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2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7"/>
          <p:cNvSpPr txBox="1"/>
          <p:nvPr>
            <p:ph type="title"/>
          </p:nvPr>
        </p:nvSpPr>
        <p:spPr>
          <a:xfrm>
            <a:off x="1398491" y="451504"/>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Grafiskais organizators secīgam stāstam</a:t>
            </a:r>
            <a:endParaRPr/>
          </a:p>
        </p:txBody>
      </p:sp>
      <p:sp>
        <p:nvSpPr>
          <p:cNvPr id="271" name="Google Shape;271;p27"/>
          <p:cNvSpPr txBox="1"/>
          <p:nvPr>
            <p:ph idx="1" type="body"/>
          </p:nvPr>
        </p:nvSpPr>
        <p:spPr>
          <a:xfrm>
            <a:off x="988360" y="2689413"/>
            <a:ext cx="3249704" cy="2608728"/>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solidFill>
                  <a:schemeClr val="dk1"/>
                </a:solidFill>
                <a:latin typeface="Arial"/>
                <a:ea typeface="Arial"/>
                <a:cs typeface="Arial"/>
                <a:sym typeface="Arial"/>
              </a:rPr>
              <a:t>Darbība </a:t>
            </a:r>
            <a:endParaRPr/>
          </a:p>
        </p:txBody>
      </p:sp>
      <p:sp>
        <p:nvSpPr>
          <p:cNvPr id="272" name="Google Shape;272;p27"/>
          <p:cNvSpPr txBox="1"/>
          <p:nvPr>
            <p:ph idx="2" type="body"/>
          </p:nvPr>
        </p:nvSpPr>
        <p:spPr>
          <a:xfrm>
            <a:off x="4471148" y="2689413"/>
            <a:ext cx="3249704" cy="2608728"/>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solidFill>
                  <a:schemeClr val="dk1"/>
                </a:solidFill>
                <a:latin typeface="Arial"/>
                <a:ea typeface="Arial"/>
                <a:cs typeface="Arial"/>
                <a:sym typeface="Arial"/>
              </a:rPr>
              <a:t>Darbība </a:t>
            </a:r>
            <a:endParaRPr/>
          </a:p>
        </p:txBody>
      </p:sp>
      <p:sp>
        <p:nvSpPr>
          <p:cNvPr id="273" name="Google Shape;273;p27"/>
          <p:cNvSpPr txBox="1"/>
          <p:nvPr>
            <p:ph idx="3" type="body"/>
          </p:nvPr>
        </p:nvSpPr>
        <p:spPr>
          <a:xfrm>
            <a:off x="7940489" y="2689413"/>
            <a:ext cx="3249704" cy="2608728"/>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solidFill>
                  <a:schemeClr val="dk1"/>
                </a:solidFill>
                <a:latin typeface="Arial"/>
                <a:ea typeface="Arial"/>
                <a:cs typeface="Arial"/>
                <a:sym typeface="Arial"/>
              </a:rPr>
              <a:t>Rezultāts </a:t>
            </a:r>
            <a:endParaRPr/>
          </a:p>
          <a:p>
            <a:pPr indent="-228600" lvl="0" marL="457200" rtl="0" algn="l">
              <a:lnSpc>
                <a:spcPct val="90000"/>
              </a:lnSpc>
              <a:spcBef>
                <a:spcPts val="1000"/>
              </a:spcBef>
              <a:spcAft>
                <a:spcPts val="0"/>
              </a:spcAft>
              <a:buClr>
                <a:schemeClr val="dk1"/>
              </a:buClr>
              <a:buSzPts val="1800"/>
              <a:buNone/>
            </a:pPr>
            <a:r>
              <a:t/>
            </a:r>
            <a:endParaRPr/>
          </a:p>
          <a:p>
            <a:pPr indent="0" lvl="0" marL="114300" rtl="0" algn="l">
              <a:lnSpc>
                <a:spcPct val="90000"/>
              </a:lnSpc>
              <a:spcBef>
                <a:spcPts val="1000"/>
              </a:spcBef>
              <a:spcAft>
                <a:spcPts val="0"/>
              </a:spcAft>
              <a:buSzPts val="1800"/>
              <a:buNone/>
            </a:pPr>
            <a:r>
              <a:rPr lang="en-US">
                <a:solidFill>
                  <a:schemeClr val="dk1"/>
                </a:solidFill>
                <a:latin typeface="Arial"/>
                <a:ea typeface="Arial"/>
                <a:cs typeface="Arial"/>
                <a:sym typeface="Arial"/>
              </a:rPr>
              <a:t>              /</a:t>
            </a:r>
            <a:endParaRPr/>
          </a:p>
        </p:txBody>
      </p:sp>
      <p:sp>
        <p:nvSpPr>
          <p:cNvPr id="274" name="Google Shape;274;p27"/>
          <p:cNvSpPr txBox="1"/>
          <p:nvPr/>
        </p:nvSpPr>
        <p:spPr>
          <a:xfrm>
            <a:off x="1069377" y="5451673"/>
            <a:ext cx="1451969" cy="128365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275" name="Google Shape;275;p27"/>
          <p:cNvSpPr txBox="1"/>
          <p:nvPr/>
        </p:nvSpPr>
        <p:spPr>
          <a:xfrm>
            <a:off x="4586826" y="5451673"/>
            <a:ext cx="1451969" cy="128365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276" name="Google Shape;276;p27"/>
          <p:cNvSpPr txBox="1"/>
          <p:nvPr/>
        </p:nvSpPr>
        <p:spPr>
          <a:xfrm>
            <a:off x="6220775" y="5451674"/>
            <a:ext cx="1451969" cy="128365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277" name="Google Shape;277;p27"/>
          <p:cNvSpPr txBox="1"/>
          <p:nvPr/>
        </p:nvSpPr>
        <p:spPr>
          <a:xfrm>
            <a:off x="8036704" y="5451675"/>
            <a:ext cx="1451969" cy="128365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278" name="Google Shape;278;p27"/>
          <p:cNvSpPr txBox="1"/>
          <p:nvPr/>
        </p:nvSpPr>
        <p:spPr>
          <a:xfrm>
            <a:off x="9738224" y="5451675"/>
            <a:ext cx="1451969" cy="128365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279" name="Google Shape;279;p27"/>
          <p:cNvSpPr txBox="1"/>
          <p:nvPr/>
        </p:nvSpPr>
        <p:spPr>
          <a:xfrm>
            <a:off x="2703326" y="5451673"/>
            <a:ext cx="1451969" cy="1283655"/>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800" u="none" cap="none" strike="noStrike">
              <a:solidFill>
                <a:schemeClr val="dk1"/>
              </a:solidFill>
              <a:latin typeface="Calibri"/>
              <a:ea typeface="Calibri"/>
              <a:cs typeface="Calibri"/>
              <a:sym typeface="Calibri"/>
            </a:endParaRPr>
          </a:p>
        </p:txBody>
      </p:sp>
      <p:pic>
        <p:nvPicPr>
          <p:cNvPr descr="🙂" id="280" name="Google Shape;280;p27"/>
          <p:cNvPicPr preferRelativeResize="0"/>
          <p:nvPr/>
        </p:nvPicPr>
        <p:blipFill rotWithShape="1">
          <a:blip r:embed="rId3">
            <a:alphaModFix/>
          </a:blip>
          <a:srcRect b="0" l="0" r="0" t="0"/>
          <a:stretch/>
        </p:blipFill>
        <p:spPr>
          <a:xfrm>
            <a:off x="8419788" y="3779274"/>
            <a:ext cx="685800" cy="685800"/>
          </a:xfrm>
          <a:prstGeom prst="rect">
            <a:avLst/>
          </a:prstGeom>
          <a:noFill/>
          <a:ln>
            <a:noFill/>
          </a:ln>
          <a:effectLst>
            <a:outerShdw blurRad="292100" rotWithShape="0" algn="tl" dir="2700000" dist="139700">
              <a:srgbClr val="333333">
                <a:alpha val="65098"/>
              </a:srgbClr>
            </a:outerShdw>
          </a:effectLst>
        </p:spPr>
      </p:pic>
      <p:pic>
        <p:nvPicPr>
          <p:cNvPr descr="🙁" id="281" name="Google Shape;281;p27"/>
          <p:cNvPicPr preferRelativeResize="0"/>
          <p:nvPr/>
        </p:nvPicPr>
        <p:blipFill rotWithShape="1">
          <a:blip r:embed="rId4">
            <a:alphaModFix/>
          </a:blip>
          <a:srcRect b="0" l="0" r="0" t="0"/>
          <a:stretch/>
        </p:blipFill>
        <p:spPr>
          <a:xfrm>
            <a:off x="9816352" y="3779274"/>
            <a:ext cx="685800" cy="6858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1176"/>
              </a:srgbClr>
            </a:outerShdw>
          </a:effectLst>
        </p:spPr>
      </p:pic>
      <p:pic>
        <p:nvPicPr>
          <p:cNvPr descr="Baltijas Suvenīri | Magnēti Sigulda" id="282" name="Google Shape;282;p27"/>
          <p:cNvPicPr preferRelativeResize="0"/>
          <p:nvPr/>
        </p:nvPicPr>
        <p:blipFill rotWithShape="1">
          <a:blip r:embed="rId5">
            <a:alphaModFix/>
          </a:blip>
          <a:srcRect b="0" l="0" r="0" t="0"/>
          <a:stretch/>
        </p:blipFill>
        <p:spPr>
          <a:xfrm rot="1061506">
            <a:off x="3546470" y="1572291"/>
            <a:ext cx="922055" cy="922055"/>
          </a:xfrm>
          <a:prstGeom prst="rect">
            <a:avLst/>
          </a:prstGeom>
          <a:noFill/>
          <a:ln cap="flat" cmpd="sng" w="9525">
            <a:solidFill>
              <a:srgbClr val="FF000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8"/>
          <p:cNvSpPr txBox="1"/>
          <p:nvPr>
            <p:ph type="title"/>
          </p:nvPr>
        </p:nvSpPr>
        <p:spPr>
          <a:xfrm>
            <a:off x="1676400" y="389159"/>
            <a:ext cx="843072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Darbs ar emocijām</a:t>
            </a:r>
            <a:endParaRPr/>
          </a:p>
        </p:txBody>
      </p:sp>
      <p:sp>
        <p:nvSpPr>
          <p:cNvPr id="288" name="Google Shape;288;p28"/>
          <p:cNvSpPr txBox="1"/>
          <p:nvPr>
            <p:ph idx="1" type="body"/>
          </p:nvPr>
        </p:nvSpPr>
        <p:spPr>
          <a:xfrm>
            <a:off x="4632252" y="2446047"/>
            <a:ext cx="3249704" cy="4318167"/>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US">
                <a:solidFill>
                  <a:schemeClr val="dk1"/>
                </a:solidFill>
                <a:latin typeface="Arial"/>
                <a:ea typeface="Arial"/>
                <a:cs typeface="Arial"/>
                <a:sym typeface="Arial"/>
              </a:rPr>
              <a:t>Emocijas </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289" name="Google Shape;289;p28"/>
          <p:cNvSpPr txBox="1"/>
          <p:nvPr>
            <p:ph idx="2" type="body"/>
          </p:nvPr>
        </p:nvSpPr>
        <p:spPr>
          <a:xfrm>
            <a:off x="8412104" y="2890546"/>
            <a:ext cx="3249704" cy="2608728"/>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solidFill>
                  <a:schemeClr val="dk1"/>
                </a:solidFill>
                <a:latin typeface="Arial"/>
                <a:ea typeface="Arial"/>
                <a:cs typeface="Arial"/>
                <a:sym typeface="Arial"/>
              </a:rPr>
              <a:t>Plānotā darbība </a:t>
            </a:r>
            <a:endParaRPr/>
          </a:p>
        </p:txBody>
      </p:sp>
      <p:sp>
        <p:nvSpPr>
          <p:cNvPr id="290" name="Google Shape;290;p28"/>
          <p:cNvSpPr txBox="1"/>
          <p:nvPr>
            <p:ph idx="3" type="body"/>
          </p:nvPr>
        </p:nvSpPr>
        <p:spPr>
          <a:xfrm>
            <a:off x="1107714" y="2890546"/>
            <a:ext cx="3249704" cy="2608728"/>
          </a:xfrm>
          <a:prstGeom prst="rect">
            <a:avLst/>
          </a:prstGeom>
          <a:solidFill>
            <a:schemeClr val="lt1"/>
          </a:solidFill>
          <a:ln cap="flat" cmpd="sng" w="25400">
            <a:solidFill>
              <a:schemeClr val="accent5"/>
            </a:solidFill>
            <a:prstDash val="solid"/>
            <a:round/>
            <a:headEnd len="sm" w="sm" type="none"/>
            <a:tailEnd len="sm" w="sm" type="none"/>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solidFill>
                  <a:schemeClr val="dk1"/>
                </a:solidFill>
                <a:latin typeface="Arial"/>
                <a:ea typeface="Arial"/>
                <a:cs typeface="Arial"/>
                <a:sym typeface="Arial"/>
              </a:rPr>
              <a:t>Rezultāts </a:t>
            </a:r>
            <a:endParaRPr/>
          </a:p>
          <a:p>
            <a:pPr indent="-228600" lvl="0" marL="457200" rtl="0" algn="l">
              <a:lnSpc>
                <a:spcPct val="90000"/>
              </a:lnSpc>
              <a:spcBef>
                <a:spcPts val="1000"/>
              </a:spcBef>
              <a:spcAft>
                <a:spcPts val="0"/>
              </a:spcAft>
              <a:buClr>
                <a:schemeClr val="dk1"/>
              </a:buClr>
              <a:buSzPts val="1800"/>
              <a:buNone/>
            </a:pPr>
            <a:r>
              <a:t/>
            </a:r>
            <a:endParaRPr/>
          </a:p>
          <a:p>
            <a:pPr indent="0" lvl="0" marL="114300" rtl="0" algn="l">
              <a:lnSpc>
                <a:spcPct val="90000"/>
              </a:lnSpc>
              <a:spcBef>
                <a:spcPts val="1000"/>
              </a:spcBef>
              <a:spcAft>
                <a:spcPts val="0"/>
              </a:spcAft>
              <a:buSzPts val="1800"/>
              <a:buNone/>
            </a:pPr>
            <a:r>
              <a:rPr lang="en-US">
                <a:solidFill>
                  <a:schemeClr val="dk1"/>
                </a:solidFill>
                <a:latin typeface="Arial"/>
                <a:ea typeface="Arial"/>
                <a:cs typeface="Arial"/>
                <a:sym typeface="Arial"/>
              </a:rPr>
              <a:t>              /</a:t>
            </a:r>
            <a:endParaRPr/>
          </a:p>
        </p:txBody>
      </p:sp>
      <p:pic>
        <p:nvPicPr>
          <p:cNvPr descr="🙂" id="291" name="Google Shape;291;p28"/>
          <p:cNvPicPr preferRelativeResize="0"/>
          <p:nvPr/>
        </p:nvPicPr>
        <p:blipFill rotWithShape="1">
          <a:blip r:embed="rId3">
            <a:alphaModFix/>
          </a:blip>
          <a:srcRect b="0" l="0" r="0" t="0"/>
          <a:stretch/>
        </p:blipFill>
        <p:spPr>
          <a:xfrm>
            <a:off x="1510205" y="3852010"/>
            <a:ext cx="685800" cy="685800"/>
          </a:xfrm>
          <a:prstGeom prst="rect">
            <a:avLst/>
          </a:prstGeom>
          <a:noFill/>
          <a:ln>
            <a:noFill/>
          </a:ln>
          <a:effectLst>
            <a:outerShdw blurRad="292100" rotWithShape="0" algn="tl" dir="2700000" dist="139700">
              <a:srgbClr val="333333">
                <a:alpha val="65098"/>
              </a:srgbClr>
            </a:outerShdw>
          </a:effectLst>
        </p:spPr>
      </p:pic>
      <p:pic>
        <p:nvPicPr>
          <p:cNvPr descr="🙁" id="292" name="Google Shape;292;p28"/>
          <p:cNvPicPr preferRelativeResize="0"/>
          <p:nvPr/>
        </p:nvPicPr>
        <p:blipFill rotWithShape="1">
          <a:blip r:embed="rId4">
            <a:alphaModFix/>
          </a:blip>
          <a:srcRect b="0" l="0" r="0" t="0"/>
          <a:stretch/>
        </p:blipFill>
        <p:spPr>
          <a:xfrm>
            <a:off x="3007400" y="3896951"/>
            <a:ext cx="685800" cy="6858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1176"/>
              </a:srgbClr>
            </a:outerShdw>
          </a:effectLst>
        </p:spPr>
      </p:pic>
      <p:pic>
        <p:nvPicPr>
          <p:cNvPr descr="Baltijas Suvenīri | Magnēti Sigulda" id="293" name="Google Shape;293;p28"/>
          <p:cNvPicPr preferRelativeResize="0"/>
          <p:nvPr/>
        </p:nvPicPr>
        <p:blipFill rotWithShape="1">
          <a:blip r:embed="rId5">
            <a:alphaModFix/>
          </a:blip>
          <a:srcRect b="0" l="0" r="0" t="0"/>
          <a:stretch/>
        </p:blipFill>
        <p:spPr>
          <a:xfrm rot="1061506">
            <a:off x="6887025" y="2064702"/>
            <a:ext cx="922055" cy="922055"/>
          </a:xfrm>
          <a:prstGeom prst="rect">
            <a:avLst/>
          </a:prstGeom>
          <a:noFill/>
          <a:ln cap="flat" cmpd="sng" w="9525">
            <a:solidFill>
              <a:srgbClr val="FF0000"/>
            </a:solidFill>
            <a:prstDash val="solid"/>
            <a:round/>
            <a:headEnd len="sm" w="sm" type="none"/>
            <a:tailEnd len="sm" w="sm" type="none"/>
          </a:ln>
        </p:spPr>
      </p:pic>
      <p:sp>
        <p:nvSpPr>
          <p:cNvPr id="294" name="Google Shape;294;p28"/>
          <p:cNvSpPr txBox="1"/>
          <p:nvPr/>
        </p:nvSpPr>
        <p:spPr>
          <a:xfrm>
            <a:off x="4677677" y="3063218"/>
            <a:ext cx="3387799" cy="3700996"/>
          </a:xfrm>
          <a:prstGeom prst="rect">
            <a:avLst/>
          </a:prstGeom>
          <a:noFill/>
          <a:ln>
            <a:noFill/>
          </a:ln>
        </p:spPr>
        <p:txBody>
          <a:bodyPr anchorCtr="0" anchor="t" bIns="45700" lIns="91425" spcFirstLastPara="1" rIns="91425" wrap="square" tIns="45700">
            <a:normAutofit lnSpcReduction="10000"/>
          </a:bodyPr>
          <a:lstStyle/>
          <a:p>
            <a:pPr indent="0" lvl="0" marL="114300" marR="0" rtl="0" algn="l">
              <a:lnSpc>
                <a:spcPct val="90000"/>
              </a:lnSpc>
              <a:spcBef>
                <a:spcPts val="100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Mani </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iepriecināja, sasmīdināja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pārsteidza, mulsināja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kaitināja, sadusmoja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garlaikoja, nogurdināja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skumdināja, satrauca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sarūgtināja, satrauca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ieinteresēja, uzrunāja</a:t>
            </a:r>
            <a:endParaRPr/>
          </a:p>
          <a:p>
            <a:pPr indent="-342900" lvl="0" marL="457200" marR="0" rtl="0" algn="l">
              <a:lnSpc>
                <a:spcPct val="90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iedvesmoja, iedrošināja</a:t>
            </a:r>
            <a:endParaRPr/>
          </a:p>
          <a:p>
            <a:pPr indent="0" lvl="0" marL="114300" marR="0" rtl="0" algn="l">
              <a:lnSpc>
                <a:spcPct val="90000"/>
              </a:lnSpc>
              <a:spcBef>
                <a:spcPts val="100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Man patika, izdevās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The Diary: Three Centuries of Private Lives | The Morgan Library &amp; Museum" id="299" name="Google Shape;299;p29"/>
          <p:cNvPicPr preferRelativeResize="0"/>
          <p:nvPr/>
        </p:nvPicPr>
        <p:blipFill rotWithShape="1">
          <a:blip r:embed="rId3">
            <a:alphaModFix/>
          </a:blip>
          <a:srcRect b="0" l="0" r="0" t="0"/>
          <a:stretch/>
        </p:blipFill>
        <p:spPr>
          <a:xfrm>
            <a:off x="5030042" y="3600690"/>
            <a:ext cx="3166933" cy="2573133"/>
          </a:xfrm>
          <a:prstGeom prst="rect">
            <a:avLst/>
          </a:prstGeom>
          <a:noFill/>
          <a:ln>
            <a:noFill/>
          </a:ln>
        </p:spPr>
      </p:pic>
      <p:sp>
        <p:nvSpPr>
          <p:cNvPr id="300" name="Google Shape;300;p29"/>
          <p:cNvSpPr txBox="1"/>
          <p:nvPr/>
        </p:nvSpPr>
        <p:spPr>
          <a:xfrm>
            <a:off x="4746011" y="2273914"/>
            <a:ext cx="4317476" cy="83099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venir"/>
                <a:ea typeface="Avenir"/>
                <a:cs typeface="Avenir"/>
                <a:sym typeface="Avenir"/>
              </a:rPr>
              <a:t>Notikumu dienasgrāmata</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venir"/>
                <a:ea typeface="Avenir"/>
                <a:cs typeface="Avenir"/>
                <a:sym typeface="Avenir"/>
              </a:rPr>
              <a:t>Pateicības dienasgrāmata</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venir"/>
                <a:ea typeface="Avenir"/>
                <a:cs typeface="Avenir"/>
                <a:sym typeface="Avenir"/>
              </a:rPr>
              <a:t>Emociju dienasgrāmata</a:t>
            </a:r>
            <a:endParaRPr/>
          </a:p>
        </p:txBody>
      </p:sp>
      <p:sp>
        <p:nvSpPr>
          <p:cNvPr id="301" name="Google Shape;301;p29"/>
          <p:cNvSpPr txBox="1"/>
          <p:nvPr>
            <p:ph type="title"/>
          </p:nvPr>
        </p:nvSpPr>
        <p:spPr>
          <a:xfrm>
            <a:off x="1425385" y="572527"/>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Dienasgrāmata</a:t>
            </a:r>
            <a:endParaRPr/>
          </a:p>
        </p:txBody>
      </p:sp>
      <p:sp>
        <p:nvSpPr>
          <p:cNvPr id="302" name="Google Shape;302;p29"/>
          <p:cNvSpPr txBox="1"/>
          <p:nvPr>
            <p:ph idx="2" type="body"/>
          </p:nvPr>
        </p:nvSpPr>
        <p:spPr>
          <a:xfrm>
            <a:off x="1001808" y="2689413"/>
            <a:ext cx="3488130" cy="3922402"/>
          </a:xfrm>
          <a:prstGeom prst="rect">
            <a:avLst/>
          </a:prstGeom>
          <a:noFill/>
          <a:ln>
            <a:noFill/>
          </a:ln>
        </p:spPr>
        <p:txBody>
          <a:bodyPr anchorCtr="0" anchor="t" bIns="45700" lIns="91425" spcFirstLastPara="1" rIns="91425" wrap="square" tIns="45700">
            <a:normAutofit fontScale="85000" lnSpcReduction="10000"/>
          </a:bodyPr>
          <a:lstStyle/>
          <a:p>
            <a:pPr indent="-342900" lvl="0" marL="457200" rtl="0" algn="l">
              <a:lnSpc>
                <a:spcPct val="90000"/>
              </a:lnSpc>
              <a:spcBef>
                <a:spcPts val="1000"/>
              </a:spcBef>
              <a:spcAft>
                <a:spcPts val="0"/>
              </a:spcAft>
              <a:buClr>
                <a:schemeClr val="dk1"/>
              </a:buClr>
              <a:buSzPct val="75630"/>
              <a:buChar char="•"/>
            </a:pPr>
            <a:r>
              <a:rPr lang="en-US">
                <a:latin typeface="Avenir"/>
                <a:ea typeface="Avenir"/>
                <a:cs typeface="Avenir"/>
                <a:sym typeface="Avenir"/>
              </a:rPr>
              <a:t>Dienasgrāmata nekad nav tikai rakstīšana, tā vienmēr ir uzmanības pievēršana sev, savai dzīvei un saruna ar sevi. Dienasgrāmata var palīdzēt attīstīt klātbūtnes prasmi, kļūt dziļāk apzinātam un klātesošam dzīvei. (Integrālās izglītības institūts)</a:t>
            </a:r>
            <a:endParaRPr/>
          </a:p>
        </p:txBody>
      </p:sp>
      <p:sp>
        <p:nvSpPr>
          <p:cNvPr id="303" name="Google Shape;303;p29"/>
          <p:cNvSpPr txBox="1"/>
          <p:nvPr>
            <p:ph idx="3" type="body"/>
          </p:nvPr>
        </p:nvSpPr>
        <p:spPr>
          <a:xfrm>
            <a:off x="8253045" y="2689413"/>
            <a:ext cx="2937147" cy="2608728"/>
          </a:xfrm>
          <a:prstGeom prst="rect">
            <a:avLst/>
          </a:prstGeom>
          <a:noFill/>
          <a:ln>
            <a:noFill/>
          </a:ln>
        </p:spPr>
        <p:txBody>
          <a:bodyPr anchorCtr="0" anchor="t" bIns="45700" lIns="91425" spcFirstLastPara="1" rIns="91425" wrap="square" tIns="45700">
            <a:normAutofit fontScale="85000" lnSpcReduction="10000"/>
          </a:bodyPr>
          <a:lstStyle/>
          <a:p>
            <a:pPr indent="-342900" lvl="0" marL="457200" rtl="0" algn="l">
              <a:lnSpc>
                <a:spcPct val="90000"/>
              </a:lnSpc>
              <a:spcBef>
                <a:spcPts val="1000"/>
              </a:spcBef>
              <a:spcAft>
                <a:spcPts val="0"/>
              </a:spcAft>
              <a:buClr>
                <a:schemeClr val="dk1"/>
              </a:buClr>
              <a:buSzPct val="75630"/>
              <a:buChar char="•"/>
            </a:pPr>
            <a:r>
              <a:rPr lang="en-US">
                <a:latin typeface="Avenir"/>
                <a:ea typeface="Avenir"/>
                <a:cs typeface="Avenir"/>
                <a:sym typeface="Avenir"/>
              </a:rPr>
              <a:t>Dienasgrāmatas rakstīšana pamatojas uz pārliecību, ka katrā mūsu dzīves dienā ir kaut kas jauns un atšķirīgs. (Tomass Mērtons)</a:t>
            </a:r>
            <a:endParaRPr/>
          </a:p>
          <a:p>
            <a:pPr indent="-228600" lvl="0" marL="457200" rtl="0" algn="l">
              <a:lnSpc>
                <a:spcPct val="90000"/>
              </a:lnSpc>
              <a:spcBef>
                <a:spcPts val="1000"/>
              </a:spcBef>
              <a:spcAft>
                <a:spcPts val="0"/>
              </a:spcAft>
              <a:buClr>
                <a:schemeClr val="dk1"/>
              </a:buClr>
              <a:buSzPct val="7563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30"/>
          <p:cNvPicPr preferRelativeResize="0"/>
          <p:nvPr/>
        </p:nvPicPr>
        <p:blipFill rotWithShape="1">
          <a:blip r:embed="rId3">
            <a:alphaModFix/>
          </a:blip>
          <a:srcRect b="7105" l="20722" r="9923" t="6054"/>
          <a:stretch/>
        </p:blipFill>
        <p:spPr>
          <a:xfrm rot="-4507829">
            <a:off x="3529714" y="3636003"/>
            <a:ext cx="3453518" cy="2067491"/>
          </a:xfrm>
          <a:prstGeom prst="rect">
            <a:avLst/>
          </a:prstGeom>
          <a:noFill/>
          <a:ln>
            <a:noFill/>
          </a:ln>
        </p:spPr>
      </p:pic>
      <p:pic>
        <p:nvPicPr>
          <p:cNvPr id="309" name="Google Shape;309;p30"/>
          <p:cNvPicPr preferRelativeResize="0"/>
          <p:nvPr/>
        </p:nvPicPr>
        <p:blipFill rotWithShape="1">
          <a:blip r:embed="rId4">
            <a:alphaModFix/>
          </a:blip>
          <a:srcRect b="24812" l="0" r="11667" t="12645"/>
          <a:stretch/>
        </p:blipFill>
        <p:spPr>
          <a:xfrm>
            <a:off x="985435" y="2706900"/>
            <a:ext cx="2574036" cy="3811818"/>
          </a:xfrm>
          <a:prstGeom prst="rect">
            <a:avLst/>
          </a:prstGeom>
          <a:noFill/>
          <a:ln>
            <a:noFill/>
          </a:ln>
        </p:spPr>
      </p:pic>
      <p:pic>
        <p:nvPicPr>
          <p:cNvPr id="310" name="Google Shape;310;p30"/>
          <p:cNvPicPr preferRelativeResize="0"/>
          <p:nvPr/>
        </p:nvPicPr>
        <p:blipFill rotWithShape="1">
          <a:blip r:embed="rId5">
            <a:alphaModFix/>
          </a:blip>
          <a:srcRect b="5973" l="19407" r="12783" t="0"/>
          <a:stretch/>
        </p:blipFill>
        <p:spPr>
          <a:xfrm rot="-6098359">
            <a:off x="5915397" y="2579930"/>
            <a:ext cx="3458790" cy="2293124"/>
          </a:xfrm>
          <a:prstGeom prst="rect">
            <a:avLst/>
          </a:prstGeom>
          <a:noFill/>
          <a:ln>
            <a:noFill/>
          </a:ln>
        </p:spPr>
      </p:pic>
      <p:pic>
        <p:nvPicPr>
          <p:cNvPr id="311" name="Google Shape;311;p30"/>
          <p:cNvPicPr preferRelativeResize="0"/>
          <p:nvPr/>
        </p:nvPicPr>
        <p:blipFill rotWithShape="1">
          <a:blip r:embed="rId6">
            <a:alphaModFix/>
          </a:blip>
          <a:srcRect b="7912" l="20180" r="13402" t="1850"/>
          <a:stretch/>
        </p:blipFill>
        <p:spPr>
          <a:xfrm rot="-4753245">
            <a:off x="8385766" y="3224936"/>
            <a:ext cx="3664725" cy="2380578"/>
          </a:xfrm>
          <a:prstGeom prst="rect">
            <a:avLst/>
          </a:prstGeom>
          <a:noFill/>
          <a:ln>
            <a:noFill/>
          </a:ln>
        </p:spPr>
      </p:pic>
      <p:sp>
        <p:nvSpPr>
          <p:cNvPr id="312" name="Google Shape;312;p30"/>
          <p:cNvSpPr txBox="1"/>
          <p:nvPr>
            <p:ph type="title"/>
          </p:nvPr>
        </p:nvSpPr>
        <p:spPr>
          <a:xfrm>
            <a:off x="1425385" y="572527"/>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Stāstu publicēšana</a:t>
            </a:r>
            <a:endParaRPr/>
          </a:p>
        </p:txBody>
      </p:sp>
      <p:sp>
        <p:nvSpPr>
          <p:cNvPr id="313" name="Google Shape;313;p30"/>
          <p:cNvSpPr txBox="1"/>
          <p:nvPr>
            <p:ph idx="1" type="body"/>
          </p:nvPr>
        </p:nvSpPr>
        <p:spPr>
          <a:xfrm>
            <a:off x="988360"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314" name="Google Shape;314;p30"/>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315" name="Google Shape;315;p30"/>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4"/>
          <p:cNvSpPr txBox="1"/>
          <p:nvPr>
            <p:ph type="title"/>
          </p:nvPr>
        </p:nvSpPr>
        <p:spPr>
          <a:xfrm>
            <a:off x="1425385" y="572527"/>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Kāpēc vajadzīgi stāsti? </a:t>
            </a:r>
            <a:endParaRPr/>
          </a:p>
        </p:txBody>
      </p:sp>
      <p:sp>
        <p:nvSpPr>
          <p:cNvPr id="86" name="Google Shape;86;p14"/>
          <p:cNvSpPr txBox="1"/>
          <p:nvPr>
            <p:ph idx="1" type="body"/>
          </p:nvPr>
        </p:nvSpPr>
        <p:spPr>
          <a:xfrm>
            <a:off x="988360" y="2689413"/>
            <a:ext cx="2426172" cy="260872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Izskaidrot pasauli </a:t>
            </a:r>
            <a:endParaRPr/>
          </a:p>
        </p:txBody>
      </p:sp>
      <p:sp>
        <p:nvSpPr>
          <p:cNvPr id="87" name="Google Shape;87;p14"/>
          <p:cNvSpPr txBox="1"/>
          <p:nvPr>
            <p:ph idx="2" type="body"/>
          </p:nvPr>
        </p:nvSpPr>
        <p:spPr>
          <a:xfrm>
            <a:off x="4440677" y="2697971"/>
            <a:ext cx="2426172" cy="260872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Stiprināt kopienu </a:t>
            </a:r>
            <a:endParaRPr/>
          </a:p>
        </p:txBody>
      </p:sp>
      <p:sp>
        <p:nvSpPr>
          <p:cNvPr id="88" name="Google Shape;88;p14"/>
          <p:cNvSpPr txBox="1"/>
          <p:nvPr>
            <p:ph idx="3" type="body"/>
          </p:nvPr>
        </p:nvSpPr>
        <p:spPr>
          <a:xfrm>
            <a:off x="7538625" y="2697971"/>
            <a:ext cx="2693581" cy="260872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Piešķirt dzīvei jēgu </a:t>
            </a:r>
            <a:endParaRPr/>
          </a:p>
        </p:txBody>
      </p:sp>
      <p:sp>
        <p:nvSpPr>
          <p:cNvPr id="89" name="Google Shape;89;p14"/>
          <p:cNvSpPr txBox="1"/>
          <p:nvPr/>
        </p:nvSpPr>
        <p:spPr>
          <a:xfrm>
            <a:off x="1959794" y="4457700"/>
            <a:ext cx="7387937" cy="1513613"/>
          </a:xfrm>
          <a:prstGeom prst="rect">
            <a:avLst/>
          </a:prstGeom>
          <a:solidFill>
            <a:schemeClr val="accent1"/>
          </a:solid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chemeClr val="dk1"/>
              </a:buClr>
              <a:buSzPts val="1800"/>
              <a:buFont typeface="Arial"/>
              <a:buNone/>
            </a:pPr>
            <a:r>
              <a:t/>
            </a:r>
            <a:endParaRPr b="0" i="0" sz="4000" u="none" cap="none" strike="noStrike">
              <a:solidFill>
                <a:schemeClr val="lt1"/>
              </a:solidFill>
              <a:latin typeface="Calibri"/>
              <a:ea typeface="Calibri"/>
              <a:cs typeface="Calibri"/>
              <a:sym typeface="Calibri"/>
            </a:endParaRPr>
          </a:p>
        </p:txBody>
      </p:sp>
      <p:sp>
        <p:nvSpPr>
          <p:cNvPr id="90" name="Google Shape;90;p14"/>
          <p:cNvSpPr txBox="1"/>
          <p:nvPr/>
        </p:nvSpPr>
        <p:spPr>
          <a:xfrm>
            <a:off x="4287524" y="4784582"/>
            <a:ext cx="431222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caur tēliem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None/>
            </a:pPr>
            <a:r>
              <a:rPr b="0" lang="en-US">
                <a:solidFill>
                  <a:srgbClr val="002060"/>
                </a:solidFill>
              </a:rPr>
              <a:t>Kursu dalībnieku atziņas par stāstu stāstīšanu</a:t>
            </a:r>
            <a:endParaRPr/>
          </a:p>
        </p:txBody>
      </p:sp>
      <p:sp>
        <p:nvSpPr>
          <p:cNvPr id="321" name="Google Shape;321;p31"/>
          <p:cNvSpPr txBox="1"/>
          <p:nvPr>
            <p:ph idx="2" type="body"/>
          </p:nvPr>
        </p:nvSpPr>
        <p:spPr>
          <a:xfrm>
            <a:off x="839788" y="1852247"/>
            <a:ext cx="5157787" cy="4337416"/>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Clr>
                <a:schemeClr val="dk1"/>
              </a:buClr>
              <a:buSzPts val="2000"/>
              <a:buChar char="•"/>
            </a:pPr>
            <a:r>
              <a:rPr lang="en-US" sz="2400"/>
              <a:t>Savādāks skatījums no cita skatu punkta</a:t>
            </a:r>
            <a:endParaRPr/>
          </a:p>
          <a:p>
            <a:pPr indent="-355600" lvl="0" marL="457200" rtl="0" algn="l">
              <a:lnSpc>
                <a:spcPct val="90000"/>
              </a:lnSpc>
              <a:spcBef>
                <a:spcPts val="1000"/>
              </a:spcBef>
              <a:spcAft>
                <a:spcPts val="0"/>
              </a:spcAft>
              <a:buClr>
                <a:schemeClr val="dk1"/>
              </a:buClr>
              <a:buSzPts val="2000"/>
              <a:buChar char="•"/>
            </a:pPr>
            <a:r>
              <a:rPr lang="en-US" sz="2400"/>
              <a:t>Lai motivētu seniorus stāstu stāstīšanai, svarīgi to darīt pašam.</a:t>
            </a:r>
            <a:endParaRPr/>
          </a:p>
          <a:p>
            <a:pPr indent="-355600" lvl="0" marL="457200" rtl="0" algn="l">
              <a:lnSpc>
                <a:spcPct val="90000"/>
              </a:lnSpc>
              <a:spcBef>
                <a:spcPts val="1000"/>
              </a:spcBef>
              <a:spcAft>
                <a:spcPts val="0"/>
              </a:spcAft>
              <a:buClr>
                <a:schemeClr val="dk1"/>
              </a:buClr>
              <a:buSzPts val="2000"/>
              <a:buChar char="•"/>
            </a:pPr>
            <a:r>
              <a:rPr lang="en-US" sz="2400"/>
              <a:t>Lai rosinātu uz sarunu, noderīgi ir sākt ar savu stāstu. </a:t>
            </a:r>
            <a:endParaRPr/>
          </a:p>
          <a:p>
            <a:pPr indent="-355600" lvl="0" marL="457200" rtl="0" algn="l">
              <a:lnSpc>
                <a:spcPct val="90000"/>
              </a:lnSpc>
              <a:spcBef>
                <a:spcPts val="1000"/>
              </a:spcBef>
              <a:spcAft>
                <a:spcPts val="0"/>
              </a:spcAft>
              <a:buClr>
                <a:schemeClr val="dk1"/>
              </a:buClr>
              <a:buSzPts val="2000"/>
              <a:buChar char="•"/>
            </a:pPr>
            <a:r>
              <a:rPr lang="en-US" sz="2400"/>
              <a:t>Kā noturēt uzmanību un strukturēt notikumus ar grafiskiem organizatoriem. Stāstu stāstīšana, iejūtoties dažādās personībās un viņu attieksmē pret notikumu. </a:t>
            </a:r>
            <a:endParaRPr/>
          </a:p>
          <a:p>
            <a:pPr indent="0" lvl="0" marL="101600" rtl="0" algn="l">
              <a:lnSpc>
                <a:spcPct val="90000"/>
              </a:lnSpc>
              <a:spcBef>
                <a:spcPts val="1000"/>
              </a:spcBef>
              <a:spcAft>
                <a:spcPts val="0"/>
              </a:spcAft>
              <a:buSzPts val="2000"/>
              <a:buNone/>
            </a:pPr>
            <a:r>
              <a:t/>
            </a:r>
            <a:endParaRPr/>
          </a:p>
        </p:txBody>
      </p:sp>
      <p:sp>
        <p:nvSpPr>
          <p:cNvPr id="322" name="Google Shape;322;p31"/>
          <p:cNvSpPr txBox="1"/>
          <p:nvPr>
            <p:ph idx="4" type="body"/>
          </p:nvPr>
        </p:nvSpPr>
        <p:spPr>
          <a:xfrm>
            <a:off x="6172200" y="1852247"/>
            <a:ext cx="5183188" cy="4337416"/>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Clr>
                <a:schemeClr val="dk1"/>
              </a:buClr>
              <a:buSzPts val="2000"/>
              <a:buChar char="•"/>
            </a:pPr>
            <a:r>
              <a:rPr lang="en-US" sz="2400"/>
              <a:t>Paldies par atgādinājumu, ka eksistē runājošā siena un pieraksti dienasgrāmatā. Saviem senioriem blociņus jau nopirku!</a:t>
            </a:r>
            <a:endParaRPr/>
          </a:p>
          <a:p>
            <a:pPr indent="-355600" lvl="0" marL="457200" rtl="0" algn="l">
              <a:lnSpc>
                <a:spcPct val="90000"/>
              </a:lnSpc>
              <a:spcBef>
                <a:spcPts val="1000"/>
              </a:spcBef>
              <a:spcAft>
                <a:spcPts val="0"/>
              </a:spcAft>
              <a:buClr>
                <a:schemeClr val="dk1"/>
              </a:buClr>
              <a:buSzPts val="2000"/>
              <a:buChar char="•"/>
            </a:pPr>
            <a:r>
              <a:rPr lang="en-US" sz="2400"/>
              <a:t>Dienasgrāmatas rakstīšana ir ne tikai rakstīšana, tā ir pievēršanās sev. </a:t>
            </a:r>
            <a:endParaRPr/>
          </a:p>
          <a:p>
            <a:pPr indent="-355600" lvl="0" marL="457200" rtl="0" algn="l">
              <a:lnSpc>
                <a:spcPct val="90000"/>
              </a:lnSpc>
              <a:spcBef>
                <a:spcPts val="1000"/>
              </a:spcBef>
              <a:spcAft>
                <a:spcPts val="0"/>
              </a:spcAft>
              <a:buClr>
                <a:schemeClr val="dk1"/>
              </a:buClr>
              <a:buSzPts val="2000"/>
              <a:buChar char="•"/>
            </a:pPr>
            <a:r>
              <a:rPr lang="en-US" sz="2400"/>
              <a:t>Svarīgs ir katrs cilvēks, katrs dzīvesstāsts. Un mēs katrs esam savādāks, atšķirīgs, un pasauli uztveram tikpat dažādi. To pieņemt ne vienmēr ir viegli.</a:t>
            </a:r>
            <a:endParaRPr/>
          </a:p>
          <a:p>
            <a:pPr indent="-228600" lvl="0" marL="457200" rtl="0" algn="l">
              <a:lnSpc>
                <a:spcPct val="90000"/>
              </a:lnSpc>
              <a:spcBef>
                <a:spcPts val="1000"/>
              </a:spcBef>
              <a:spcAft>
                <a:spcPts val="0"/>
              </a:spcAft>
              <a:buClr>
                <a:schemeClr val="dk1"/>
              </a:buClr>
              <a:buSzPts val="20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2"/>
          <p:cNvSpPr txBox="1"/>
          <p:nvPr>
            <p:ph type="title"/>
          </p:nvPr>
        </p:nvSpPr>
        <p:spPr>
          <a:xfrm>
            <a:off x="1425385" y="572527"/>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Kam man stāstu stāstīšana?</a:t>
            </a:r>
            <a:endParaRPr/>
          </a:p>
        </p:txBody>
      </p:sp>
      <p:pic>
        <p:nvPicPr>
          <p:cNvPr descr="What is storytelling? | DAASSuite.com" id="328" name="Google Shape;328;p32"/>
          <p:cNvPicPr preferRelativeResize="0"/>
          <p:nvPr/>
        </p:nvPicPr>
        <p:blipFill rotWithShape="1">
          <a:blip r:embed="rId3">
            <a:alphaModFix/>
          </a:blip>
          <a:srcRect b="0" l="0" r="0" t="0"/>
          <a:stretch/>
        </p:blipFill>
        <p:spPr>
          <a:xfrm>
            <a:off x="3101785" y="3255135"/>
            <a:ext cx="6179527" cy="3602865"/>
          </a:xfrm>
          <a:prstGeom prst="rect">
            <a:avLst/>
          </a:prstGeom>
          <a:noFill/>
          <a:ln>
            <a:noFill/>
          </a:ln>
        </p:spPr>
      </p:pic>
      <p:sp>
        <p:nvSpPr>
          <p:cNvPr id="329" name="Google Shape;329;p32"/>
          <p:cNvSpPr/>
          <p:nvPr/>
        </p:nvSpPr>
        <p:spPr>
          <a:xfrm rot="426737">
            <a:off x="9131870" y="2390385"/>
            <a:ext cx="1897734" cy="821395"/>
          </a:xfrm>
          <a:prstGeom prst="wedgeEllipseCallout">
            <a:avLst>
              <a:gd fmla="val -20833" name="adj1"/>
              <a:gd fmla="val 62500"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Pabūt iztēles pasaulē ir jauki!</a:t>
            </a:r>
            <a:endParaRPr/>
          </a:p>
        </p:txBody>
      </p:sp>
      <p:sp>
        <p:nvSpPr>
          <p:cNvPr id="330" name="Google Shape;330;p32"/>
          <p:cNvSpPr/>
          <p:nvPr/>
        </p:nvSpPr>
        <p:spPr>
          <a:xfrm rot="163832">
            <a:off x="5726010" y="2265607"/>
            <a:ext cx="2262839" cy="950553"/>
          </a:xfrm>
          <a:prstGeom prst="wedgeRectCallout">
            <a:avLst>
              <a:gd fmla="val -20833" name="adj1"/>
              <a:gd fmla="val 62500"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Kamēr cilvēks spēj izstāstīt savu stāstu, viņš saglabā savu vietu pasaulē</a:t>
            </a:r>
            <a:endParaRPr/>
          </a:p>
        </p:txBody>
      </p:sp>
      <p:sp>
        <p:nvSpPr>
          <p:cNvPr id="331" name="Google Shape;331;p32"/>
          <p:cNvSpPr/>
          <p:nvPr/>
        </p:nvSpPr>
        <p:spPr>
          <a:xfrm>
            <a:off x="9562279" y="5260245"/>
            <a:ext cx="1676400" cy="996462"/>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46000" y="135000"/>
                </a:lnTo>
              </a:path>
            </a:pathLst>
          </a:cu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Aprūpe sākas  ar cilvēka stāsta uzklausīšanu.</a:t>
            </a:r>
            <a:endParaRPr/>
          </a:p>
        </p:txBody>
      </p:sp>
      <p:sp>
        <p:nvSpPr>
          <p:cNvPr id="332" name="Google Shape;332;p32"/>
          <p:cNvSpPr/>
          <p:nvPr/>
        </p:nvSpPr>
        <p:spPr>
          <a:xfrm rot="-609636">
            <a:off x="974586" y="3373418"/>
            <a:ext cx="1437825" cy="1088998"/>
          </a:xfrm>
          <a:custGeom>
            <a:rect b="b" l="l" r="r" t="t"/>
            <a:pathLst>
              <a:path extrusionOk="0" h="120000" w="120000">
                <a:moveTo>
                  <a:pt x="0" y="0"/>
                </a:moveTo>
                <a:lnTo>
                  <a:pt x="120000" y="0"/>
                </a:lnTo>
                <a:lnTo>
                  <a:pt x="120000" y="120000"/>
                </a:lnTo>
                <a:lnTo>
                  <a:pt x="0" y="120000"/>
                </a:lnTo>
                <a:close/>
              </a:path>
              <a:path extrusionOk="0" fill="none" h="120000" w="120000">
                <a:moveTo>
                  <a:pt x="128890" y="0"/>
                </a:moveTo>
                <a:close/>
                <a:lnTo>
                  <a:pt x="128890" y="120000"/>
                </a:lnTo>
              </a:path>
              <a:path extrusionOk="0" fill="none" h="120000" w="120000">
                <a:moveTo>
                  <a:pt x="128890" y="90454"/>
                </a:moveTo>
                <a:lnTo>
                  <a:pt x="120233" y="98892"/>
                </a:lnTo>
                <a:lnTo>
                  <a:pt x="134580" y="120070"/>
                </a:lnTo>
                <a:lnTo>
                  <a:pt x="159576" y="141263"/>
                </a:lnTo>
              </a:path>
            </a:pathLst>
          </a:cu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Mēs kļūstam saprotošāki un  emocionāli tuvāki</a:t>
            </a:r>
            <a:endParaRPr/>
          </a:p>
        </p:txBody>
      </p:sp>
      <p:sp>
        <p:nvSpPr>
          <p:cNvPr id="333" name="Google Shape;333;p32"/>
          <p:cNvSpPr/>
          <p:nvPr/>
        </p:nvSpPr>
        <p:spPr>
          <a:xfrm>
            <a:off x="3434862" y="2412341"/>
            <a:ext cx="1274408" cy="717721"/>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20000" y="22500"/>
                </a:lnTo>
                <a:lnTo>
                  <a:pt x="-17365" y="164401"/>
                </a:lnTo>
              </a:path>
            </a:pathLst>
          </a:cu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Stāsts rada drošību un uzticēšanos</a:t>
            </a:r>
            <a:endParaRPr/>
          </a:p>
        </p:txBody>
      </p:sp>
      <p:sp>
        <p:nvSpPr>
          <p:cNvPr id="334" name="Google Shape;334;p32"/>
          <p:cNvSpPr/>
          <p:nvPr/>
        </p:nvSpPr>
        <p:spPr>
          <a:xfrm>
            <a:off x="9702634" y="3704075"/>
            <a:ext cx="1932700" cy="785542"/>
          </a:xfrm>
          <a:prstGeom prst="wedgeEllipseCallout">
            <a:avLst>
              <a:gd fmla="val -66932" name="adj1"/>
              <a:gd fmla="val 92347"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Tas ir prieks, humors un piedzīvojums</a:t>
            </a:r>
            <a:endParaRPr/>
          </a:p>
        </p:txBody>
      </p:sp>
      <p:sp>
        <p:nvSpPr>
          <p:cNvPr id="335" name="Google Shape;335;p32"/>
          <p:cNvSpPr/>
          <p:nvPr/>
        </p:nvSpPr>
        <p:spPr>
          <a:xfrm>
            <a:off x="1122126" y="5169526"/>
            <a:ext cx="1698692" cy="883502"/>
          </a:xfrm>
          <a:prstGeom prst="wedgeRectCallout">
            <a:avLst>
              <a:gd fmla="val -20833" name="adj1"/>
              <a:gd fmla="val 62500" name="adj2"/>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Stāstos ir spēks un enerģija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3"/>
          <p:cNvSpPr txBox="1"/>
          <p:nvPr>
            <p:ph type="title"/>
          </p:nvPr>
        </p:nvSpPr>
        <p:spPr>
          <a:xfrm>
            <a:off x="4787151" y="2460632"/>
            <a:ext cx="656664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US" sz="6000">
                <a:solidFill>
                  <a:srgbClr val="002060"/>
                </a:solidFill>
              </a:rPr>
              <a:t>Paldies!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venir"/>
              <a:buNone/>
            </a:pPr>
            <a:r>
              <a:rPr b="0" lang="en-US">
                <a:solidFill>
                  <a:srgbClr val="002060"/>
                </a:solidFill>
              </a:rPr>
              <a:t>Ilgtermiņa aprūpe</a:t>
            </a:r>
            <a:endParaRPr/>
          </a:p>
        </p:txBody>
      </p:sp>
      <p:sp>
        <p:nvSpPr>
          <p:cNvPr id="96" name="Google Shape;96;p1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fontScale="70000" lnSpcReduction="20000"/>
          </a:bodyPr>
          <a:lstStyle/>
          <a:p>
            <a:pPr indent="-228600" lvl="0" marL="457200" rtl="0" algn="l">
              <a:lnSpc>
                <a:spcPct val="90000"/>
              </a:lnSpc>
              <a:spcBef>
                <a:spcPts val="1000"/>
              </a:spcBef>
              <a:spcAft>
                <a:spcPts val="0"/>
              </a:spcAft>
              <a:buClr>
                <a:schemeClr val="dk1"/>
              </a:buClr>
              <a:buSzPct val="142857"/>
              <a:buNone/>
            </a:pPr>
            <a:r>
              <a:rPr lang="en-US"/>
              <a:t>“Plāns ilgtermiņa aprūpes pakalpojumu pieejamības un attīstības veicināšanai 2024.–2029. gadam”</a:t>
            </a:r>
            <a:endParaRPr/>
          </a:p>
        </p:txBody>
      </p:sp>
      <p:sp>
        <p:nvSpPr>
          <p:cNvPr id="97" name="Google Shape;97;p15"/>
          <p:cNvSpPr txBox="1"/>
          <p:nvPr>
            <p:ph idx="2" type="body"/>
          </p:nvPr>
        </p:nvSpPr>
        <p:spPr>
          <a:xfrm>
            <a:off x="839788" y="2671761"/>
            <a:ext cx="5157787" cy="3517901"/>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Clr>
                <a:schemeClr val="dk1"/>
              </a:buClr>
              <a:buSzPts val="2000"/>
              <a:buChar char="•"/>
            </a:pPr>
            <a:r>
              <a:rPr lang="en-US"/>
              <a:t>Ilgtermiņa aprūpe ir pasākumu kopums ar mērķi nodrošināt dzīves kvalitātes nepazemināšanos un iespējami neatkarīgu dzīvi personai, kurai nepārejošu funkcionālu traucējumu dēļ nepieciešams ilgstošs vai pastāvīgs atbalsts pašaprūpes un ikdienas darbībās vai darbībās, kas saistītas ar neatkarīgu dzīvi.</a:t>
            </a:r>
            <a:endParaRPr/>
          </a:p>
        </p:txBody>
      </p:sp>
      <p:sp>
        <p:nvSpPr>
          <p:cNvPr id="98" name="Google Shape;98;p1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id="99" name="Google Shape;99;p15"/>
          <p:cNvSpPr txBox="1"/>
          <p:nvPr>
            <p:ph idx="4" type="body"/>
          </p:nvPr>
        </p:nvSpPr>
        <p:spPr>
          <a:xfrm>
            <a:off x="6172200" y="2671761"/>
            <a:ext cx="5183188" cy="3517902"/>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000"/>
              <a:buNone/>
            </a:pPr>
            <a:r>
              <a:t/>
            </a:r>
            <a:endParaRPr/>
          </a:p>
        </p:txBody>
      </p:sp>
      <p:pic>
        <p:nvPicPr>
          <p:cNvPr id="100" name="Google Shape;100;p15"/>
          <p:cNvPicPr preferRelativeResize="0"/>
          <p:nvPr/>
        </p:nvPicPr>
        <p:blipFill rotWithShape="1">
          <a:blip r:embed="rId3">
            <a:alphaModFix/>
          </a:blip>
          <a:srcRect b="0" l="0" r="0" t="0"/>
          <a:stretch/>
        </p:blipFill>
        <p:spPr>
          <a:xfrm>
            <a:off x="6096000" y="1840011"/>
            <a:ext cx="5475173" cy="4381700"/>
          </a:xfrm>
          <a:prstGeom prst="rect">
            <a:avLst/>
          </a:prstGeom>
          <a:noFill/>
          <a:ln>
            <a:noFill/>
          </a:ln>
        </p:spPr>
      </p:pic>
      <p:sp>
        <p:nvSpPr>
          <p:cNvPr id="101" name="Google Shape;101;p15"/>
          <p:cNvSpPr txBox="1"/>
          <p:nvPr/>
        </p:nvSpPr>
        <p:spPr>
          <a:xfrm>
            <a:off x="7481455" y="6338986"/>
            <a:ext cx="49668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Mākslīgā intelekta ģenerēts attēls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idx="1" type="body"/>
          </p:nvPr>
        </p:nvSpPr>
        <p:spPr>
          <a:xfrm>
            <a:off x="988360"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107" name="Google Shape;107;p16"/>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108" name="Google Shape;108;p16"/>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109" name="Google Shape;109;p16"/>
          <p:cNvPicPr preferRelativeResize="0"/>
          <p:nvPr>
            <p:ph idx="4294967295" type="body"/>
          </p:nvPr>
        </p:nvPicPr>
        <p:blipFill rotWithShape="1">
          <a:blip r:embed="rId3">
            <a:alphaModFix/>
          </a:blip>
          <a:srcRect b="0" l="0" r="0" t="0"/>
          <a:stretch/>
        </p:blipFill>
        <p:spPr>
          <a:xfrm>
            <a:off x="7953936" y="4576423"/>
            <a:ext cx="3132314" cy="2088698"/>
          </a:xfrm>
          <a:prstGeom prst="rect">
            <a:avLst/>
          </a:prstGeom>
          <a:noFill/>
          <a:ln>
            <a:noFill/>
          </a:ln>
        </p:spPr>
      </p:pic>
      <p:pic>
        <p:nvPicPr>
          <p:cNvPr id="110" name="Google Shape;110;p16"/>
          <p:cNvPicPr preferRelativeResize="0"/>
          <p:nvPr/>
        </p:nvPicPr>
        <p:blipFill rotWithShape="1">
          <a:blip r:embed="rId4">
            <a:alphaModFix/>
          </a:blip>
          <a:srcRect b="0" l="0" r="0" t="0"/>
          <a:stretch/>
        </p:blipFill>
        <p:spPr>
          <a:xfrm>
            <a:off x="7940190" y="2322440"/>
            <a:ext cx="3132314" cy="2087688"/>
          </a:xfrm>
          <a:prstGeom prst="rect">
            <a:avLst/>
          </a:prstGeom>
          <a:noFill/>
          <a:ln>
            <a:noFill/>
          </a:ln>
        </p:spPr>
      </p:pic>
      <p:pic>
        <p:nvPicPr>
          <p:cNvPr descr="Pakalpojumi - Senioru aprūpe &quot;Senior Group&quot;" id="111" name="Google Shape;111;p16"/>
          <p:cNvPicPr preferRelativeResize="0"/>
          <p:nvPr/>
        </p:nvPicPr>
        <p:blipFill rotWithShape="1">
          <a:blip r:embed="rId5">
            <a:alphaModFix/>
          </a:blip>
          <a:srcRect b="0" l="0" r="0" t="0"/>
          <a:stretch/>
        </p:blipFill>
        <p:spPr>
          <a:xfrm>
            <a:off x="988060" y="2141077"/>
            <a:ext cx="2829795" cy="2087688"/>
          </a:xfrm>
          <a:prstGeom prst="rect">
            <a:avLst/>
          </a:prstGeom>
          <a:noFill/>
          <a:ln>
            <a:noFill/>
          </a:ln>
        </p:spPr>
      </p:pic>
      <p:pic>
        <p:nvPicPr>
          <p:cNvPr descr="Sociālās aprūpes centri | SAC Liepa, SAC Senlejas, DAC Liepa" id="112" name="Google Shape;112;p16"/>
          <p:cNvPicPr preferRelativeResize="0"/>
          <p:nvPr/>
        </p:nvPicPr>
        <p:blipFill rotWithShape="1">
          <a:blip r:embed="rId6">
            <a:alphaModFix/>
          </a:blip>
          <a:srcRect b="0" l="0" r="0" t="0"/>
          <a:stretch/>
        </p:blipFill>
        <p:spPr>
          <a:xfrm>
            <a:off x="988061" y="4410129"/>
            <a:ext cx="2829795" cy="1996368"/>
          </a:xfrm>
          <a:prstGeom prst="rect">
            <a:avLst/>
          </a:prstGeom>
          <a:noFill/>
          <a:ln>
            <a:noFill/>
          </a:ln>
        </p:spPr>
      </p:pic>
      <p:sp>
        <p:nvSpPr>
          <p:cNvPr id="113" name="Google Shape;113;p16"/>
          <p:cNvSpPr txBox="1"/>
          <p:nvPr/>
        </p:nvSpPr>
        <p:spPr>
          <a:xfrm>
            <a:off x="5175315" y="4044099"/>
            <a:ext cx="131975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Dzīvesstāsts </a:t>
            </a:r>
            <a:endParaRPr/>
          </a:p>
        </p:txBody>
      </p:sp>
      <p:sp>
        <p:nvSpPr>
          <p:cNvPr id="114" name="Google Shape;114;p16"/>
          <p:cNvSpPr/>
          <p:nvPr/>
        </p:nvSpPr>
        <p:spPr>
          <a:xfrm>
            <a:off x="6495068" y="3610684"/>
            <a:ext cx="1225485" cy="1395167"/>
          </a:xfrm>
          <a:prstGeom prst="rightArrowCallout">
            <a:avLst>
              <a:gd fmla="val 25000" name="adj1"/>
              <a:gd fmla="val 25000" name="adj2"/>
              <a:gd fmla="val 25000" name="adj3"/>
              <a:gd fmla="val 64977" name="adj4"/>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6"/>
          <p:cNvSpPr txBox="1"/>
          <p:nvPr/>
        </p:nvSpPr>
        <p:spPr>
          <a:xfrm rot="-5400000">
            <a:off x="6195608" y="3910117"/>
            <a:ext cx="1395167" cy="79628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Pašizpausmei </a:t>
            </a:r>
            <a:endParaRPr/>
          </a:p>
        </p:txBody>
      </p:sp>
      <p:sp>
        <p:nvSpPr>
          <p:cNvPr id="116" name="Google Shape;116;p16"/>
          <p:cNvSpPr/>
          <p:nvPr/>
        </p:nvSpPr>
        <p:spPr>
          <a:xfrm>
            <a:off x="3949830" y="3610684"/>
            <a:ext cx="1225485" cy="1395167"/>
          </a:xfrm>
          <a:prstGeom prst="leftArrowCallout">
            <a:avLst>
              <a:gd fmla="val 25000" name="adj1"/>
              <a:gd fmla="val 25000" name="adj2"/>
              <a:gd fmla="val 25000" name="adj3"/>
              <a:gd fmla="val 64977" name="adj4"/>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803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6"/>
          <p:cNvSpPr txBox="1"/>
          <p:nvPr/>
        </p:nvSpPr>
        <p:spPr>
          <a:xfrm rot="-5400000">
            <a:off x="4079585" y="3910117"/>
            <a:ext cx="1395167" cy="79628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Informācija  aprūpei</a:t>
            </a:r>
            <a:endParaRPr/>
          </a:p>
        </p:txBody>
      </p:sp>
      <p:sp>
        <p:nvSpPr>
          <p:cNvPr id="118" name="Google Shape;118;p16"/>
          <p:cNvSpPr txBox="1"/>
          <p:nvPr>
            <p:ph type="title"/>
          </p:nvPr>
        </p:nvSpPr>
        <p:spPr>
          <a:xfrm>
            <a:off x="1398491" y="451504"/>
            <a:ext cx="841786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Dzīvesstāsta izmantošanas misija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7"/>
          <p:cNvSpPr txBox="1"/>
          <p:nvPr>
            <p:ph type="title"/>
          </p:nvPr>
        </p:nvSpPr>
        <p:spPr>
          <a:xfrm>
            <a:off x="1425385" y="572527"/>
            <a:ext cx="8417861" cy="1325563"/>
          </a:xfrm>
          <a:prstGeom prst="rect">
            <a:avLst/>
          </a:prstGeom>
          <a:solidFill>
            <a:schemeClr val="accent4"/>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a:t>Kā rosināt atmiņas un noturēt uzmanību? </a:t>
            </a:r>
            <a:endParaRPr/>
          </a:p>
        </p:txBody>
      </p:sp>
      <p:sp>
        <p:nvSpPr>
          <p:cNvPr id="124" name="Google Shape;124;p17"/>
          <p:cNvSpPr txBox="1"/>
          <p:nvPr>
            <p:ph idx="1" type="body"/>
          </p:nvPr>
        </p:nvSpPr>
        <p:spPr>
          <a:xfrm>
            <a:off x="988360" y="2689413"/>
            <a:ext cx="3249704" cy="3399660"/>
          </a:xfrm>
          <a:prstGeom prst="rect">
            <a:avLst/>
          </a:prstGeom>
          <a:noFill/>
          <a:ln>
            <a:noFill/>
          </a:ln>
        </p:spPr>
        <p:txBody>
          <a:bodyPr anchorCtr="0" anchor="t" bIns="45700" lIns="91425" spcFirstLastPara="1" rIns="91425" wrap="square" tIns="45700">
            <a:normAutofit fontScale="70000" lnSpcReduction="20000"/>
          </a:bodyPr>
          <a:lstStyle/>
          <a:p>
            <a:pPr indent="-228600" lvl="0" marL="457200" rtl="0" algn="l">
              <a:lnSpc>
                <a:spcPct val="90000"/>
              </a:lnSpc>
              <a:spcBef>
                <a:spcPts val="1000"/>
              </a:spcBef>
              <a:spcAft>
                <a:spcPts val="0"/>
              </a:spcAft>
              <a:buClr>
                <a:schemeClr val="dk1"/>
              </a:buClr>
              <a:buSzPct val="91837"/>
              <a:buNone/>
            </a:pPr>
            <a:r>
              <a:t/>
            </a:r>
            <a:endParaRPr/>
          </a:p>
          <a:p>
            <a:pPr indent="-342900" lvl="0" marL="457200" rtl="0" algn="l">
              <a:lnSpc>
                <a:spcPct val="90000"/>
              </a:lnSpc>
              <a:spcBef>
                <a:spcPts val="1000"/>
              </a:spcBef>
              <a:spcAft>
                <a:spcPts val="0"/>
              </a:spcAft>
              <a:buClr>
                <a:schemeClr val="dk1"/>
              </a:buClr>
              <a:buSzPct val="71429"/>
              <a:buChar char="•"/>
            </a:pPr>
            <a:r>
              <a:rPr lang="en-US" sz="3600"/>
              <a:t>Fotogrāfijas</a:t>
            </a:r>
            <a:endParaRPr/>
          </a:p>
          <a:p>
            <a:pPr indent="-342900" lvl="0" marL="457200" rtl="0" algn="l">
              <a:lnSpc>
                <a:spcPct val="90000"/>
              </a:lnSpc>
              <a:spcBef>
                <a:spcPts val="1000"/>
              </a:spcBef>
              <a:spcAft>
                <a:spcPts val="0"/>
              </a:spcAft>
              <a:buClr>
                <a:schemeClr val="dk1"/>
              </a:buClr>
              <a:buSzPct val="71429"/>
              <a:buChar char="•"/>
            </a:pPr>
            <a:r>
              <a:rPr lang="en-US" sz="3600"/>
              <a:t>Lietas </a:t>
            </a:r>
            <a:endParaRPr/>
          </a:p>
          <a:p>
            <a:pPr indent="-342900" lvl="0" marL="457200" rtl="0" algn="l">
              <a:lnSpc>
                <a:spcPct val="90000"/>
              </a:lnSpc>
              <a:spcBef>
                <a:spcPts val="1000"/>
              </a:spcBef>
              <a:spcAft>
                <a:spcPts val="0"/>
              </a:spcAft>
              <a:buClr>
                <a:schemeClr val="dk1"/>
              </a:buClr>
              <a:buSzPct val="71429"/>
              <a:buChar char="•"/>
            </a:pPr>
            <a:r>
              <a:rPr lang="en-US" sz="3600"/>
              <a:t>Reālā laika pasākumi, notikumi</a:t>
            </a:r>
            <a:endParaRPr/>
          </a:p>
          <a:p>
            <a:pPr indent="-342900" lvl="0" marL="457200" rtl="0" algn="l">
              <a:lnSpc>
                <a:spcPct val="90000"/>
              </a:lnSpc>
              <a:spcBef>
                <a:spcPts val="1000"/>
              </a:spcBef>
              <a:spcAft>
                <a:spcPts val="0"/>
              </a:spcAft>
              <a:buClr>
                <a:schemeClr val="dk1"/>
              </a:buClr>
              <a:buSzPct val="71429"/>
              <a:buChar char="•"/>
            </a:pPr>
            <a:r>
              <a:rPr lang="en-US" sz="3600"/>
              <a:t>Filmas, grāmatas</a:t>
            </a:r>
            <a:endParaRPr/>
          </a:p>
          <a:p>
            <a:pPr indent="0" lvl="0" marL="0" rtl="0" algn="l">
              <a:lnSpc>
                <a:spcPct val="90000"/>
              </a:lnSpc>
              <a:spcBef>
                <a:spcPts val="1000"/>
              </a:spcBef>
              <a:spcAft>
                <a:spcPts val="0"/>
              </a:spcAft>
              <a:buSzPct val="71429"/>
              <a:buNone/>
            </a:pPr>
            <a:r>
              <a:t/>
            </a:r>
            <a:endParaRPr sz="3600"/>
          </a:p>
          <a:p>
            <a:pPr indent="-342900" lvl="0" marL="457200" rtl="0" algn="l">
              <a:lnSpc>
                <a:spcPct val="90000"/>
              </a:lnSpc>
              <a:spcBef>
                <a:spcPts val="1000"/>
              </a:spcBef>
              <a:spcAft>
                <a:spcPts val="0"/>
              </a:spcAft>
              <a:buClr>
                <a:schemeClr val="dk1"/>
              </a:buClr>
              <a:buSzPct val="71429"/>
              <a:buChar char="•"/>
            </a:pPr>
            <a:r>
              <a:rPr lang="en-US" sz="3600"/>
              <a:t>Aktīvā klausīšanās</a:t>
            </a:r>
            <a:endParaRPr/>
          </a:p>
          <a:p>
            <a:pPr indent="0" lvl="0" marL="114300" rtl="0" algn="l">
              <a:lnSpc>
                <a:spcPct val="90000"/>
              </a:lnSpc>
              <a:spcBef>
                <a:spcPts val="1000"/>
              </a:spcBef>
              <a:spcAft>
                <a:spcPts val="0"/>
              </a:spcAft>
              <a:buSzPct val="71429"/>
              <a:buNone/>
            </a:pPr>
            <a:r>
              <a:t/>
            </a:r>
            <a:endParaRPr sz="3600"/>
          </a:p>
        </p:txBody>
      </p:sp>
      <p:sp>
        <p:nvSpPr>
          <p:cNvPr id="125" name="Google Shape;125;p17"/>
          <p:cNvSpPr txBox="1"/>
          <p:nvPr>
            <p:ph idx="2" type="body"/>
          </p:nvPr>
        </p:nvSpPr>
        <p:spPr>
          <a:xfrm>
            <a:off x="4471148"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126" name="Google Shape;126;p17"/>
          <p:cNvSpPr txBox="1"/>
          <p:nvPr>
            <p:ph idx="3" type="body"/>
          </p:nvPr>
        </p:nvSpPr>
        <p:spPr>
          <a:xfrm>
            <a:off x="7940489" y="2689413"/>
            <a:ext cx="3249704" cy="260872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pic>
        <p:nvPicPr>
          <p:cNvPr id="127" name="Google Shape;127;p17"/>
          <p:cNvPicPr preferRelativeResize="0"/>
          <p:nvPr/>
        </p:nvPicPr>
        <p:blipFill rotWithShape="1">
          <a:blip r:embed="rId3">
            <a:alphaModFix/>
          </a:blip>
          <a:srcRect b="0" l="0" r="0" t="0"/>
          <a:stretch/>
        </p:blipFill>
        <p:spPr>
          <a:xfrm>
            <a:off x="4742563" y="2256838"/>
            <a:ext cx="5686414" cy="42648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8"/>
          <p:cNvSpPr txBox="1"/>
          <p:nvPr>
            <p:ph idx="1" type="body"/>
          </p:nvPr>
        </p:nvSpPr>
        <p:spPr>
          <a:xfrm>
            <a:off x="1777254" y="1139825"/>
            <a:ext cx="2725270" cy="359354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id="133" name="Google Shape;133;p18"/>
          <p:cNvSpPr txBox="1"/>
          <p:nvPr>
            <p:ph idx="2" type="body"/>
          </p:nvPr>
        </p:nvSpPr>
        <p:spPr>
          <a:xfrm>
            <a:off x="4695266" y="1139825"/>
            <a:ext cx="2725270" cy="359354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id="134" name="Google Shape;134;p18"/>
          <p:cNvSpPr txBox="1"/>
          <p:nvPr>
            <p:ph idx="3" type="body"/>
          </p:nvPr>
        </p:nvSpPr>
        <p:spPr>
          <a:xfrm>
            <a:off x="7599830" y="1139825"/>
            <a:ext cx="2725270" cy="359354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descr="Sektoru diagrammas sastādīšana — uzdevums. Matemātika, 5. klase." id="135" name="Google Shape;135;p18"/>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Sektoru diagrammas sastādīšana — uzdevums. Matemātika, 5. klase." id="136" name="Google Shape;136;p18"/>
          <p:cNvSpPr/>
          <p:nvPr/>
        </p:nvSpPr>
        <p:spPr>
          <a:xfrm>
            <a:off x="4447309" y="3428999"/>
            <a:ext cx="1953491" cy="195349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Letonika.lv. Enciklopēdijas - Meža enciklopēdija. priedes" id="137" name="Google Shape;137;p18"/>
          <p:cNvPicPr preferRelativeResize="0"/>
          <p:nvPr/>
        </p:nvPicPr>
        <p:blipFill rotWithShape="1">
          <a:blip r:embed="rId3">
            <a:alphaModFix/>
          </a:blip>
          <a:srcRect b="0" l="0" r="0" t="0"/>
          <a:stretch/>
        </p:blipFill>
        <p:spPr>
          <a:xfrm>
            <a:off x="624695" y="2524064"/>
            <a:ext cx="997786" cy="3372515"/>
          </a:xfrm>
          <a:prstGeom prst="rect">
            <a:avLst/>
          </a:prstGeom>
          <a:noFill/>
          <a:ln>
            <a:noFill/>
          </a:ln>
        </p:spPr>
      </p:pic>
      <p:pic>
        <p:nvPicPr>
          <p:cNvPr descr="Letonika.lv. Enciklopēdijas - Meža enciklopēdija. priedes" id="138" name="Google Shape;138;p18"/>
          <p:cNvPicPr preferRelativeResize="0"/>
          <p:nvPr/>
        </p:nvPicPr>
        <p:blipFill rotWithShape="1">
          <a:blip r:embed="rId3">
            <a:alphaModFix/>
          </a:blip>
          <a:srcRect b="0" l="0" r="0" t="0"/>
          <a:stretch/>
        </p:blipFill>
        <p:spPr>
          <a:xfrm>
            <a:off x="4792628" y="1619003"/>
            <a:ext cx="1038919" cy="3511545"/>
          </a:xfrm>
          <a:prstGeom prst="rect">
            <a:avLst/>
          </a:prstGeom>
          <a:noFill/>
          <a:ln>
            <a:noFill/>
          </a:ln>
        </p:spPr>
      </p:pic>
      <p:pic>
        <p:nvPicPr>
          <p:cNvPr descr="Letonika.lv. Enciklopēdijas - Meža enciklopēdija. priedes" id="139" name="Google Shape;139;p18"/>
          <p:cNvPicPr preferRelativeResize="0"/>
          <p:nvPr/>
        </p:nvPicPr>
        <p:blipFill rotWithShape="1">
          <a:blip r:embed="rId3">
            <a:alphaModFix/>
          </a:blip>
          <a:srcRect b="0" l="0" r="0" t="0"/>
          <a:stretch/>
        </p:blipFill>
        <p:spPr>
          <a:xfrm>
            <a:off x="8716622" y="778881"/>
            <a:ext cx="1767144" cy="5972948"/>
          </a:xfrm>
          <a:prstGeom prst="rect">
            <a:avLst/>
          </a:prstGeom>
          <a:noFill/>
          <a:ln>
            <a:noFill/>
          </a:ln>
        </p:spPr>
      </p:pic>
      <p:pic>
        <p:nvPicPr>
          <p:cNvPr descr="Letonika.lv. Enciklopēdijas - Meža enciklopēdija. priedes" id="140" name="Google Shape;140;p18"/>
          <p:cNvPicPr preferRelativeResize="0"/>
          <p:nvPr/>
        </p:nvPicPr>
        <p:blipFill rotWithShape="1">
          <a:blip r:embed="rId3">
            <a:alphaModFix/>
          </a:blip>
          <a:srcRect b="0" l="0" r="0" t="0"/>
          <a:stretch/>
        </p:blipFill>
        <p:spPr>
          <a:xfrm>
            <a:off x="2200819" y="3095853"/>
            <a:ext cx="942637" cy="3186113"/>
          </a:xfrm>
          <a:prstGeom prst="rect">
            <a:avLst/>
          </a:prstGeom>
          <a:noFill/>
          <a:ln>
            <a:noFill/>
          </a:ln>
        </p:spPr>
      </p:pic>
      <p:pic>
        <p:nvPicPr>
          <p:cNvPr descr="Letonika.lv. Enciklopēdijas - Meža enciklopēdija. priedes" id="141" name="Google Shape;141;p18"/>
          <p:cNvPicPr preferRelativeResize="0"/>
          <p:nvPr/>
        </p:nvPicPr>
        <p:blipFill rotWithShape="1">
          <a:blip r:embed="rId3">
            <a:alphaModFix/>
          </a:blip>
          <a:srcRect b="0" l="0" r="0" t="0"/>
          <a:stretch/>
        </p:blipFill>
        <p:spPr>
          <a:xfrm>
            <a:off x="3494317" y="2505075"/>
            <a:ext cx="976992" cy="3302232"/>
          </a:xfrm>
          <a:prstGeom prst="rect">
            <a:avLst/>
          </a:prstGeom>
          <a:noFill/>
          <a:ln>
            <a:noFill/>
          </a:ln>
        </p:spPr>
      </p:pic>
      <p:pic>
        <p:nvPicPr>
          <p:cNvPr descr="Letonika.lv. Enciklopēdijas - Meža enciklopēdija. priedes" id="142" name="Google Shape;142;p18"/>
          <p:cNvPicPr preferRelativeResize="0"/>
          <p:nvPr/>
        </p:nvPicPr>
        <p:blipFill rotWithShape="1">
          <a:blip r:embed="rId3">
            <a:alphaModFix/>
          </a:blip>
          <a:srcRect b="0" l="0" r="0" t="0"/>
          <a:stretch/>
        </p:blipFill>
        <p:spPr>
          <a:xfrm>
            <a:off x="7159986" y="2881388"/>
            <a:ext cx="978298" cy="3306649"/>
          </a:xfrm>
          <a:prstGeom prst="rect">
            <a:avLst/>
          </a:prstGeom>
          <a:noFill/>
          <a:ln>
            <a:noFill/>
          </a:ln>
        </p:spPr>
      </p:pic>
      <p:pic>
        <p:nvPicPr>
          <p:cNvPr descr="DeLogopēds - DeLogopēds added a new photo." id="143" name="Google Shape;143;p18"/>
          <p:cNvPicPr preferRelativeResize="0"/>
          <p:nvPr/>
        </p:nvPicPr>
        <p:blipFill rotWithShape="1">
          <a:blip r:embed="rId4">
            <a:alphaModFix/>
          </a:blip>
          <a:srcRect b="8631" l="54358" r="4356" t="3447"/>
          <a:stretch/>
        </p:blipFill>
        <p:spPr>
          <a:xfrm>
            <a:off x="665163" y="3235196"/>
            <a:ext cx="547898" cy="653414"/>
          </a:xfrm>
          <a:prstGeom prst="ellipse">
            <a:avLst/>
          </a:prstGeom>
          <a:noFill/>
          <a:ln>
            <a:noFill/>
          </a:ln>
        </p:spPr>
      </p:pic>
      <p:pic>
        <p:nvPicPr>
          <p:cNvPr descr="Red Female Wallet - Stylish and Practical" id="144" name="Google Shape;144;p18"/>
          <p:cNvPicPr preferRelativeResize="0"/>
          <p:nvPr/>
        </p:nvPicPr>
        <p:blipFill rotWithShape="1">
          <a:blip r:embed="rId5">
            <a:alphaModFix/>
          </a:blip>
          <a:srcRect b="0" l="0" r="0" t="0"/>
          <a:stretch/>
        </p:blipFill>
        <p:spPr>
          <a:xfrm>
            <a:off x="2385472" y="3909383"/>
            <a:ext cx="652410" cy="653414"/>
          </a:xfrm>
          <a:prstGeom prst="ellipse">
            <a:avLst/>
          </a:prstGeom>
          <a:solidFill>
            <a:srgbClr val="ECECEC"/>
          </a:solidFill>
          <a:ln>
            <a:noFill/>
          </a:ln>
          <a:effectLst>
            <a:outerShdw blurRad="225425" algn="ctr" dir="5220000" dist="50800">
              <a:srgbClr val="000000">
                <a:alpha val="32941"/>
              </a:srgbClr>
            </a:outerShdw>
          </a:effectLst>
        </p:spPr>
      </p:pic>
      <p:pic>
        <p:nvPicPr>
          <p:cNvPr id="145" name="Google Shape;145;p18"/>
          <p:cNvPicPr preferRelativeResize="0"/>
          <p:nvPr/>
        </p:nvPicPr>
        <p:blipFill rotWithShape="1">
          <a:blip r:embed="rId6">
            <a:alphaModFix/>
          </a:blip>
          <a:srcRect b="0" l="0" r="0" t="0"/>
          <a:stretch/>
        </p:blipFill>
        <p:spPr>
          <a:xfrm>
            <a:off x="3786653" y="3235196"/>
            <a:ext cx="372383" cy="467426"/>
          </a:xfrm>
          <a:prstGeom prst="rect">
            <a:avLst/>
          </a:prstGeom>
          <a:noFill/>
          <a:ln>
            <a:noFill/>
          </a:ln>
        </p:spPr>
      </p:pic>
      <p:sp>
        <p:nvSpPr>
          <p:cNvPr id="146" name="Google Shape;146;p18"/>
          <p:cNvSpPr txBox="1"/>
          <p:nvPr/>
        </p:nvSpPr>
        <p:spPr>
          <a:xfrm>
            <a:off x="939112" y="5957204"/>
            <a:ext cx="54789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1</a:t>
            </a:r>
            <a:endParaRPr/>
          </a:p>
        </p:txBody>
      </p:sp>
      <p:sp>
        <p:nvSpPr>
          <p:cNvPr id="147" name="Google Shape;147;p18"/>
          <p:cNvSpPr txBox="1"/>
          <p:nvPr/>
        </p:nvSpPr>
        <p:spPr>
          <a:xfrm>
            <a:off x="2497040" y="6244393"/>
            <a:ext cx="54789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2</a:t>
            </a:r>
            <a:endParaRPr/>
          </a:p>
        </p:txBody>
      </p:sp>
      <p:sp>
        <p:nvSpPr>
          <p:cNvPr id="148" name="Google Shape;148;p18"/>
          <p:cNvSpPr txBox="1"/>
          <p:nvPr/>
        </p:nvSpPr>
        <p:spPr>
          <a:xfrm>
            <a:off x="3774954" y="5957204"/>
            <a:ext cx="54789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3</a:t>
            </a:r>
            <a:endParaRPr/>
          </a:p>
        </p:txBody>
      </p:sp>
      <p:sp>
        <p:nvSpPr>
          <p:cNvPr id="149" name="Google Shape;149;p18"/>
          <p:cNvSpPr txBox="1"/>
          <p:nvPr/>
        </p:nvSpPr>
        <p:spPr>
          <a:xfrm>
            <a:off x="5108946" y="5299354"/>
            <a:ext cx="54789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4</a:t>
            </a:r>
            <a:endParaRPr/>
          </a:p>
        </p:txBody>
      </p:sp>
      <p:sp>
        <p:nvSpPr>
          <p:cNvPr id="150" name="Google Shape;150;p18"/>
          <p:cNvSpPr txBox="1"/>
          <p:nvPr/>
        </p:nvSpPr>
        <p:spPr>
          <a:xfrm>
            <a:off x="7535812" y="6188036"/>
            <a:ext cx="54789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5</a:t>
            </a:r>
            <a:endParaRPr/>
          </a:p>
        </p:txBody>
      </p:sp>
      <p:sp>
        <p:nvSpPr>
          <p:cNvPr id="151" name="Google Shape;151;p18"/>
          <p:cNvSpPr txBox="1"/>
          <p:nvPr/>
        </p:nvSpPr>
        <p:spPr>
          <a:xfrm>
            <a:off x="9074049" y="5994788"/>
            <a:ext cx="54789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6</a:t>
            </a:r>
            <a:endParaRPr/>
          </a:p>
        </p:txBody>
      </p:sp>
      <p:pic>
        <p:nvPicPr>
          <p:cNvPr descr="Glezna pēc numuriem Flamingo Pair 485637, daudzkrāsaina - 1a.lv" id="152" name="Google Shape;152;p18"/>
          <p:cNvPicPr preferRelativeResize="0"/>
          <p:nvPr/>
        </p:nvPicPr>
        <p:blipFill rotWithShape="1">
          <a:blip r:embed="rId7">
            <a:alphaModFix/>
          </a:blip>
          <a:srcRect b="0" l="0" r="0" t="0"/>
          <a:stretch/>
        </p:blipFill>
        <p:spPr>
          <a:xfrm>
            <a:off x="6044165" y="1946042"/>
            <a:ext cx="778442" cy="973052"/>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kx="0" rotWithShape="0" algn="bl" stA="33000" stPos="0" sy="-100000" ky="0"/>
          </a:effectLst>
        </p:spPr>
      </p:pic>
      <p:pic>
        <p:nvPicPr>
          <p:cNvPr descr="Es daru tā, kā man liek sirds!” Aktieris Mārtiņš Vilsons ir pilnībā  atteicies no darba piedāvājumiem Krievijā | Kokteilis.lv" id="153" name="Google Shape;153;p18"/>
          <p:cNvPicPr preferRelativeResize="0"/>
          <p:nvPr/>
        </p:nvPicPr>
        <p:blipFill rotWithShape="1">
          <a:blip r:embed="rId8">
            <a:alphaModFix/>
          </a:blip>
          <a:srcRect b="238" l="24633" r="4316" t="-238"/>
          <a:stretch/>
        </p:blipFill>
        <p:spPr>
          <a:xfrm>
            <a:off x="7628235" y="3235196"/>
            <a:ext cx="910950" cy="998446"/>
          </a:xfrm>
          <a:prstGeom prst="ellipse">
            <a:avLst/>
          </a:prstGeom>
          <a:noFill/>
          <a:ln>
            <a:noFill/>
          </a:ln>
        </p:spPr>
      </p:pic>
      <p:pic>
        <p:nvPicPr>
          <p:cNvPr descr="Saules paneļu enerģijas kalkulators - LatvijasSaule.lv" id="154" name="Google Shape;154;p18"/>
          <p:cNvPicPr preferRelativeResize="0"/>
          <p:nvPr/>
        </p:nvPicPr>
        <p:blipFill rotWithShape="1">
          <a:blip r:embed="rId9">
            <a:alphaModFix/>
          </a:blip>
          <a:srcRect b="0" l="0" r="0" t="0"/>
          <a:stretch/>
        </p:blipFill>
        <p:spPr>
          <a:xfrm>
            <a:off x="6612095" y="983192"/>
            <a:ext cx="593158" cy="593158"/>
          </a:xfrm>
          <a:prstGeom prst="rect">
            <a:avLst/>
          </a:prstGeom>
          <a:noFill/>
          <a:ln>
            <a:noFill/>
          </a:ln>
        </p:spPr>
      </p:pic>
      <p:pic>
        <p:nvPicPr>
          <p:cNvPr descr="Butterfly Drawing Color Clip Art - Butterfly Drawing With Color, HD Png  Download is free… | Butterfly drawings with color, Butterfly art drawing,  Butterfly clip art" id="155" name="Google Shape;155;p18"/>
          <p:cNvPicPr preferRelativeResize="0"/>
          <p:nvPr/>
        </p:nvPicPr>
        <p:blipFill rotWithShape="1">
          <a:blip r:embed="rId10">
            <a:alphaModFix/>
          </a:blip>
          <a:srcRect b="0" l="0" r="0" t="0"/>
          <a:stretch/>
        </p:blipFill>
        <p:spPr>
          <a:xfrm>
            <a:off x="6908674" y="1646519"/>
            <a:ext cx="415996" cy="618837"/>
          </a:xfrm>
          <a:prstGeom prst="ellipse">
            <a:avLst/>
          </a:prstGeom>
          <a:noFill/>
          <a:ln>
            <a:noFill/>
          </a:ln>
        </p:spPr>
      </p:pic>
      <p:sp>
        <p:nvSpPr>
          <p:cNvPr id="156" name="Google Shape;156;p18"/>
          <p:cNvSpPr txBox="1"/>
          <p:nvPr/>
        </p:nvSpPr>
        <p:spPr>
          <a:xfrm>
            <a:off x="4343877" y="711374"/>
            <a:ext cx="24268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(pēc K.Hekhauzena)</a:t>
            </a:r>
            <a:endParaRPr/>
          </a:p>
        </p:txBody>
      </p:sp>
      <p:sp>
        <p:nvSpPr>
          <p:cNvPr id="157" name="Google Shape;157;p18"/>
          <p:cNvSpPr txBox="1"/>
          <p:nvPr>
            <p:ph type="title"/>
          </p:nvPr>
        </p:nvSpPr>
        <p:spPr>
          <a:xfrm>
            <a:off x="1487010" y="130113"/>
            <a:ext cx="681513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solidFill>
                  <a:srgbClr val="002060"/>
                </a:solidFill>
              </a:rPr>
              <a:t>Par motivāciju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4382d89bec_0_0"/>
          <p:cNvSpPr txBox="1"/>
          <p:nvPr>
            <p:ph type="ctrTitle"/>
          </p:nvPr>
        </p:nvSpPr>
        <p:spPr>
          <a:xfrm>
            <a:off x="4134970" y="1896035"/>
            <a:ext cx="7745400" cy="2265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800"/>
              <a:buNone/>
            </a:pPr>
            <a:r>
              <a:t/>
            </a:r>
            <a:endParaRPr>
              <a:solidFill>
                <a:srgbClr val="002060"/>
              </a:solidFill>
            </a:endParaRPr>
          </a:p>
        </p:txBody>
      </p:sp>
      <p:sp>
        <p:nvSpPr>
          <p:cNvPr id="163" name="Google Shape;163;g14382d89bec_0_0"/>
          <p:cNvSpPr txBox="1"/>
          <p:nvPr>
            <p:ph idx="1" type="subTitle"/>
          </p:nvPr>
        </p:nvSpPr>
        <p:spPr>
          <a:xfrm>
            <a:off x="4894729" y="4777629"/>
            <a:ext cx="6225989" cy="897030"/>
          </a:xfrm>
          <a:prstGeom prst="rect">
            <a:avLst/>
          </a:prstGeom>
          <a:noFill/>
          <a:ln>
            <a:noFill/>
          </a:ln>
        </p:spPr>
        <p:txBody>
          <a:bodyPr anchorCtr="0" anchor="t" bIns="45700" lIns="91425" spcFirstLastPara="1" rIns="91425" wrap="square" tIns="45700">
            <a:normAutofit/>
          </a:bodyPr>
          <a:lstStyle/>
          <a:p>
            <a:pPr indent="-406400" lvl="0" marL="457200" rtl="0" algn="ctr">
              <a:lnSpc>
                <a:spcPct val="90000"/>
              </a:lnSpc>
              <a:spcBef>
                <a:spcPts val="1000"/>
              </a:spcBef>
              <a:spcAft>
                <a:spcPts val="0"/>
              </a:spcAft>
              <a:buClr>
                <a:schemeClr val="dk1"/>
              </a:buClr>
              <a:buSzPts val="2400"/>
              <a:buNone/>
            </a:pPr>
            <a:r>
              <a:rPr lang="en-US" sz="4000">
                <a:solidFill>
                  <a:srgbClr val="002060"/>
                </a:solidFill>
              </a:rPr>
              <a:t>Sākam stāstīt !</a:t>
            </a:r>
            <a:endParaRPr/>
          </a:p>
        </p:txBody>
      </p:sp>
      <p:pic>
        <p:nvPicPr>
          <p:cNvPr id="164" name="Google Shape;164;g14382d89bec_0_0"/>
          <p:cNvPicPr preferRelativeResize="0"/>
          <p:nvPr/>
        </p:nvPicPr>
        <p:blipFill rotWithShape="1">
          <a:blip r:embed="rId3">
            <a:alphaModFix/>
          </a:blip>
          <a:srcRect b="0" l="0" r="0" t="0"/>
          <a:stretch/>
        </p:blipFill>
        <p:spPr>
          <a:xfrm>
            <a:off x="5955838" y="972966"/>
            <a:ext cx="3642360" cy="34966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9"/>
          <p:cNvSpPr txBox="1"/>
          <p:nvPr>
            <p:ph type="title"/>
          </p:nvPr>
        </p:nvSpPr>
        <p:spPr>
          <a:xfrm>
            <a:off x="1920688" y="5232493"/>
            <a:ext cx="835062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Avenir"/>
              <a:buNone/>
            </a:pPr>
            <a:r>
              <a:rPr lang="en-US"/>
              <a:t>Atbalsta elementi – «spieķīši» - stāstam</a:t>
            </a:r>
            <a:endParaRPr/>
          </a:p>
        </p:txBody>
      </p:sp>
      <p:sp>
        <p:nvSpPr>
          <p:cNvPr id="170" name="Google Shape;170;p19"/>
          <p:cNvSpPr txBox="1"/>
          <p:nvPr>
            <p:ph idx="1" type="body"/>
          </p:nvPr>
        </p:nvSpPr>
        <p:spPr>
          <a:xfrm>
            <a:off x="1777254" y="1139825"/>
            <a:ext cx="2725270" cy="359354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90000"/>
              </a:lnSpc>
              <a:spcBef>
                <a:spcPts val="1000"/>
              </a:spcBef>
              <a:spcAft>
                <a:spcPts val="0"/>
              </a:spcAft>
              <a:buClr>
                <a:schemeClr val="dk1"/>
              </a:buClr>
              <a:buSzPts val="2400"/>
              <a:buChar char="•"/>
            </a:pPr>
            <a:r>
              <a:rPr lang="en-US"/>
              <a:t>Fotogrāfijas </a:t>
            </a:r>
            <a:endParaRPr/>
          </a:p>
          <a:p>
            <a:pPr indent="-381000" lvl="0" marL="457200" rtl="0" algn="l">
              <a:lnSpc>
                <a:spcPct val="90000"/>
              </a:lnSpc>
              <a:spcBef>
                <a:spcPts val="1000"/>
              </a:spcBef>
              <a:spcAft>
                <a:spcPts val="0"/>
              </a:spcAft>
              <a:buClr>
                <a:schemeClr val="dk1"/>
              </a:buClr>
              <a:buSzPts val="2400"/>
              <a:buChar char="•"/>
            </a:pPr>
            <a:r>
              <a:rPr lang="en-US"/>
              <a:t>Cilvēku portreti</a:t>
            </a:r>
            <a:endParaRPr/>
          </a:p>
          <a:p>
            <a:pPr indent="-381000" lvl="0" marL="457200" rtl="0" algn="l">
              <a:lnSpc>
                <a:spcPct val="90000"/>
              </a:lnSpc>
              <a:spcBef>
                <a:spcPts val="1000"/>
              </a:spcBef>
              <a:spcAft>
                <a:spcPts val="0"/>
              </a:spcAft>
              <a:buClr>
                <a:schemeClr val="dk1"/>
              </a:buClr>
              <a:buSzPts val="2400"/>
              <a:buChar char="•"/>
            </a:pPr>
            <a:r>
              <a:rPr lang="en-US"/>
              <a:t>Rosinošie vārdi</a:t>
            </a:r>
            <a:endParaRPr/>
          </a:p>
          <a:p>
            <a:pPr indent="-381000" lvl="0" marL="457200" rtl="0" algn="l">
              <a:lnSpc>
                <a:spcPct val="90000"/>
              </a:lnSpc>
              <a:spcBef>
                <a:spcPts val="1000"/>
              </a:spcBef>
              <a:spcAft>
                <a:spcPts val="0"/>
              </a:spcAft>
              <a:buClr>
                <a:schemeClr val="dk1"/>
              </a:buClr>
              <a:buSzPts val="2400"/>
              <a:buChar char="•"/>
            </a:pPr>
            <a:r>
              <a:rPr lang="en-US"/>
              <a:t>Emociju nosaukumi</a:t>
            </a:r>
            <a:endParaRPr/>
          </a:p>
          <a:p>
            <a:pPr indent="-381000" lvl="0" marL="457200" rtl="0" algn="l">
              <a:lnSpc>
                <a:spcPct val="90000"/>
              </a:lnSpc>
              <a:spcBef>
                <a:spcPts val="1000"/>
              </a:spcBef>
              <a:spcAft>
                <a:spcPts val="0"/>
              </a:spcAft>
              <a:buClr>
                <a:schemeClr val="dk1"/>
              </a:buClr>
              <a:buSzPts val="2400"/>
              <a:buChar char="•"/>
            </a:pPr>
            <a:r>
              <a:rPr lang="en-US"/>
              <a:t>Sajūtu kanālu atgādne</a:t>
            </a:r>
            <a:endParaRPr/>
          </a:p>
          <a:p>
            <a:pPr indent="-381000" lvl="0" marL="457200" rtl="0" algn="l">
              <a:lnSpc>
                <a:spcPct val="90000"/>
              </a:lnSpc>
              <a:spcBef>
                <a:spcPts val="1000"/>
              </a:spcBef>
              <a:spcAft>
                <a:spcPts val="0"/>
              </a:spcAft>
              <a:buClr>
                <a:schemeClr val="dk1"/>
              </a:buClr>
              <a:buSzPts val="2400"/>
              <a:buChar char="•"/>
            </a:pPr>
            <a:r>
              <a:rPr lang="en-US"/>
              <a:t>Grafiskie organizatori</a:t>
            </a:r>
            <a:endParaRPr/>
          </a:p>
          <a:p>
            <a:pPr indent="-228600" lvl="0" marL="457200" rtl="0" algn="l">
              <a:lnSpc>
                <a:spcPct val="90000"/>
              </a:lnSpc>
              <a:spcBef>
                <a:spcPts val="1000"/>
              </a:spcBef>
              <a:spcAft>
                <a:spcPts val="0"/>
              </a:spcAft>
              <a:buClr>
                <a:schemeClr val="dk1"/>
              </a:buClr>
              <a:buSzPts val="2400"/>
              <a:buNone/>
            </a:pPr>
            <a:r>
              <a:t/>
            </a:r>
            <a:endParaRPr/>
          </a:p>
        </p:txBody>
      </p:sp>
      <p:sp>
        <p:nvSpPr>
          <p:cNvPr id="171" name="Google Shape;171;p19"/>
          <p:cNvSpPr txBox="1"/>
          <p:nvPr>
            <p:ph idx="2" type="body"/>
          </p:nvPr>
        </p:nvSpPr>
        <p:spPr>
          <a:xfrm>
            <a:off x="4695266" y="1139825"/>
            <a:ext cx="2725270" cy="359354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sp>
        <p:nvSpPr>
          <p:cNvPr id="172" name="Google Shape;172;p19"/>
          <p:cNvSpPr txBox="1"/>
          <p:nvPr>
            <p:ph idx="3" type="body"/>
          </p:nvPr>
        </p:nvSpPr>
        <p:spPr>
          <a:xfrm>
            <a:off x="7599830" y="1139825"/>
            <a:ext cx="2725270" cy="3593540"/>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400"/>
              <a:buNone/>
            </a:pPr>
            <a:r>
              <a:t/>
            </a:r>
            <a:endParaRPr/>
          </a:p>
        </p:txBody>
      </p:sp>
      <p:pic>
        <p:nvPicPr>
          <p:cNvPr descr="Spieķu parks | CaminoLatvia.com" id="173" name="Google Shape;173;p19"/>
          <p:cNvPicPr preferRelativeResize="0"/>
          <p:nvPr/>
        </p:nvPicPr>
        <p:blipFill rotWithShape="1">
          <a:blip r:embed="rId3">
            <a:alphaModFix/>
          </a:blip>
          <a:srcRect b="0" l="0" r="0" t="0"/>
          <a:stretch/>
        </p:blipFill>
        <p:spPr>
          <a:xfrm>
            <a:off x="4833811" y="655239"/>
            <a:ext cx="5437501" cy="4078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None/>
            </a:pPr>
            <a:r>
              <a:rPr b="0" lang="en-US">
                <a:solidFill>
                  <a:srgbClr val="002060"/>
                </a:solidFill>
              </a:rPr>
              <a:t>Izvēlamies varoņus, no kuru redzes viedokļa veidosim stāstu </a:t>
            </a:r>
            <a:endParaRPr/>
          </a:p>
        </p:txBody>
      </p:sp>
      <p:pic>
        <p:nvPicPr>
          <p:cNvPr id="179" name="Google Shape;179;p20"/>
          <p:cNvPicPr preferRelativeResize="0"/>
          <p:nvPr/>
        </p:nvPicPr>
        <p:blipFill rotWithShape="1">
          <a:blip r:embed="rId3">
            <a:alphaModFix/>
          </a:blip>
          <a:srcRect b="33150" l="32971" r="13982" t="20685"/>
          <a:stretch/>
        </p:blipFill>
        <p:spPr>
          <a:xfrm>
            <a:off x="1601820" y="1876604"/>
            <a:ext cx="3449050" cy="4244826"/>
          </a:xfrm>
          <a:prstGeom prst="rect">
            <a:avLst/>
          </a:prstGeom>
          <a:noFill/>
          <a:ln>
            <a:noFill/>
          </a:ln>
        </p:spPr>
      </p:pic>
      <p:pic>
        <p:nvPicPr>
          <p:cNvPr id="180" name="Google Shape;180;p20"/>
          <p:cNvPicPr preferRelativeResize="0"/>
          <p:nvPr/>
        </p:nvPicPr>
        <p:blipFill rotWithShape="1">
          <a:blip r:embed="rId4">
            <a:alphaModFix/>
          </a:blip>
          <a:srcRect b="23278" l="22335" r="4676" t="11846"/>
          <a:stretch/>
        </p:blipFill>
        <p:spPr>
          <a:xfrm>
            <a:off x="5352948" y="1876604"/>
            <a:ext cx="3377758" cy="4244825"/>
          </a:xfrm>
          <a:prstGeom prst="rect">
            <a:avLst/>
          </a:prstGeom>
          <a:noFill/>
          <a:ln>
            <a:noFill/>
          </a:ln>
        </p:spPr>
      </p:pic>
      <p:sp>
        <p:nvSpPr>
          <p:cNvPr id="181" name="Google Shape;181;p20"/>
          <p:cNvSpPr txBox="1"/>
          <p:nvPr/>
        </p:nvSpPr>
        <p:spPr>
          <a:xfrm>
            <a:off x="1358220" y="2106386"/>
            <a:ext cx="4163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1. </a:t>
            </a:r>
            <a:endParaRPr/>
          </a:p>
        </p:txBody>
      </p:sp>
      <p:sp>
        <p:nvSpPr>
          <p:cNvPr id="182" name="Google Shape;182;p20"/>
          <p:cNvSpPr txBox="1"/>
          <p:nvPr/>
        </p:nvSpPr>
        <p:spPr>
          <a:xfrm>
            <a:off x="1299742" y="5610804"/>
            <a:ext cx="4163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3. </a:t>
            </a:r>
            <a:endParaRPr/>
          </a:p>
        </p:txBody>
      </p:sp>
      <p:sp>
        <p:nvSpPr>
          <p:cNvPr id="183" name="Google Shape;183;p20"/>
          <p:cNvSpPr txBox="1"/>
          <p:nvPr/>
        </p:nvSpPr>
        <p:spPr>
          <a:xfrm>
            <a:off x="6054537" y="1506022"/>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6 .</a:t>
            </a:r>
            <a:endParaRPr/>
          </a:p>
        </p:txBody>
      </p:sp>
      <p:sp>
        <p:nvSpPr>
          <p:cNvPr id="184" name="Google Shape;184;p20"/>
          <p:cNvSpPr txBox="1"/>
          <p:nvPr/>
        </p:nvSpPr>
        <p:spPr>
          <a:xfrm>
            <a:off x="3984171" y="1507272"/>
            <a:ext cx="4163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2. </a:t>
            </a:r>
            <a:endParaRPr/>
          </a:p>
        </p:txBody>
      </p:sp>
      <p:sp>
        <p:nvSpPr>
          <p:cNvPr id="185" name="Google Shape;185;p20"/>
          <p:cNvSpPr txBox="1"/>
          <p:nvPr/>
        </p:nvSpPr>
        <p:spPr>
          <a:xfrm>
            <a:off x="6054538" y="6121429"/>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 9.</a:t>
            </a:r>
            <a:endParaRPr/>
          </a:p>
        </p:txBody>
      </p:sp>
      <p:sp>
        <p:nvSpPr>
          <p:cNvPr id="186" name="Google Shape;186;p20"/>
          <p:cNvSpPr txBox="1"/>
          <p:nvPr/>
        </p:nvSpPr>
        <p:spPr>
          <a:xfrm>
            <a:off x="6721526" y="4340781"/>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8 .</a:t>
            </a:r>
            <a:endParaRPr/>
          </a:p>
        </p:txBody>
      </p:sp>
      <p:sp>
        <p:nvSpPr>
          <p:cNvPr id="187" name="Google Shape;187;p20"/>
          <p:cNvSpPr txBox="1"/>
          <p:nvPr/>
        </p:nvSpPr>
        <p:spPr>
          <a:xfrm>
            <a:off x="4192360" y="6121429"/>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5 .</a:t>
            </a:r>
            <a:endParaRPr/>
          </a:p>
        </p:txBody>
      </p:sp>
      <p:sp>
        <p:nvSpPr>
          <p:cNvPr id="188" name="Google Shape;188;p20"/>
          <p:cNvSpPr txBox="1"/>
          <p:nvPr/>
        </p:nvSpPr>
        <p:spPr>
          <a:xfrm>
            <a:off x="8771226" y="2913290"/>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10.</a:t>
            </a:r>
            <a:endParaRPr/>
          </a:p>
        </p:txBody>
      </p:sp>
      <p:sp>
        <p:nvSpPr>
          <p:cNvPr id="189" name="Google Shape;189;p20"/>
          <p:cNvSpPr txBox="1"/>
          <p:nvPr/>
        </p:nvSpPr>
        <p:spPr>
          <a:xfrm>
            <a:off x="5091390" y="4200024"/>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7 .</a:t>
            </a:r>
            <a:endParaRPr/>
          </a:p>
        </p:txBody>
      </p:sp>
      <p:sp>
        <p:nvSpPr>
          <p:cNvPr id="190" name="Google Shape;190;p20"/>
          <p:cNvSpPr txBox="1"/>
          <p:nvPr/>
        </p:nvSpPr>
        <p:spPr>
          <a:xfrm>
            <a:off x="6553200" y="1963222"/>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5 .</a:t>
            </a:r>
            <a:endParaRPr/>
          </a:p>
        </p:txBody>
      </p:sp>
      <p:sp>
        <p:nvSpPr>
          <p:cNvPr id="191" name="Google Shape;191;p20"/>
          <p:cNvSpPr txBox="1"/>
          <p:nvPr/>
        </p:nvSpPr>
        <p:spPr>
          <a:xfrm>
            <a:off x="3137807" y="6121429"/>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4 .</a:t>
            </a:r>
            <a:endParaRPr/>
          </a:p>
        </p:txBody>
      </p:sp>
      <p:sp>
        <p:nvSpPr>
          <p:cNvPr id="192" name="Google Shape;192;p20"/>
          <p:cNvSpPr txBox="1"/>
          <p:nvPr/>
        </p:nvSpPr>
        <p:spPr>
          <a:xfrm>
            <a:off x="8730706" y="5426138"/>
            <a:ext cx="5231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11.</a:t>
            </a:r>
            <a:endParaRPr/>
          </a:p>
        </p:txBody>
      </p:sp>
      <p:pic>
        <p:nvPicPr>
          <p:cNvPr descr="Baltijas Suvenīri | Magnēti Sigulda" id="193" name="Google Shape;193;p20"/>
          <p:cNvPicPr preferRelativeResize="0"/>
          <p:nvPr/>
        </p:nvPicPr>
        <p:blipFill rotWithShape="1">
          <a:blip r:embed="rId5">
            <a:alphaModFix/>
          </a:blip>
          <a:srcRect b="0" l="0" r="0" t="0"/>
          <a:stretch/>
        </p:blipFill>
        <p:spPr>
          <a:xfrm rot="1061506">
            <a:off x="9884306" y="2749386"/>
            <a:ext cx="914885" cy="914885"/>
          </a:xfrm>
          <a:prstGeom prst="rect">
            <a:avLst/>
          </a:prstGeom>
          <a:noFill/>
          <a:ln cap="flat" cmpd="sng" w="9525">
            <a:solidFill>
              <a:srgbClr val="FF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2022-08-09T16:43:02Z</dcterms:created>
  <dc:creator>Татьяна Кошелева</dc:creator>
</cp:coreProperties>
</file>