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6" r:id="rId2"/>
    <p:sldId id="1778" r:id="rId3"/>
    <p:sldId id="1785" r:id="rId4"/>
    <p:sldId id="1779" r:id="rId5"/>
    <p:sldId id="1781" r:id="rId6"/>
    <p:sldId id="1780" r:id="rId7"/>
    <p:sldId id="1747" r:id="rId8"/>
    <p:sldId id="1738" r:id="rId9"/>
    <p:sldId id="1784" r:id="rId10"/>
    <p:sldId id="1735" r:id="rId11"/>
    <p:sldId id="1441" r:id="rId12"/>
    <p:sldId id="1282" r:id="rId13"/>
    <p:sldId id="1774" r:id="rId14"/>
    <p:sldId id="1769" r:id="rId15"/>
    <p:sldId id="273" r:id="rId16"/>
    <p:sldId id="276" r:id="rId17"/>
    <p:sldId id="407" r:id="rId18"/>
    <p:sldId id="315" r:id="rId19"/>
    <p:sldId id="309" r:id="rId20"/>
    <p:sldId id="1296" r:id="rId21"/>
    <p:sldId id="1702" r:id="rId22"/>
    <p:sldId id="308" r:id="rId23"/>
    <p:sldId id="1754" r:id="rId24"/>
    <p:sldId id="1742" r:id="rId25"/>
    <p:sldId id="1760" r:id="rId26"/>
    <p:sldId id="1739" r:id="rId27"/>
    <p:sldId id="1756" r:id="rId28"/>
    <p:sldId id="1757" r:id="rId29"/>
    <p:sldId id="1759" r:id="rId30"/>
    <p:sldId id="1761" r:id="rId31"/>
    <p:sldId id="1762" r:id="rId32"/>
    <p:sldId id="1777" r:id="rId33"/>
    <p:sldId id="1763" r:id="rId34"/>
    <p:sldId id="1764" r:id="rId35"/>
    <p:sldId id="1782" r:id="rId36"/>
    <p:sldId id="1729" r:id="rId37"/>
    <p:sldId id="1755" r:id="rId38"/>
    <p:sldId id="259" r:id="rId39"/>
  </p:sldIdLst>
  <p:sldSz cx="12192000" cy="6858000"/>
  <p:notesSz cx="6797675" cy="9928225"/>
  <p:custDataLst>
    <p:tags r:id="rId42"/>
  </p:custData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C24"/>
    <a:srgbClr val="71C228"/>
    <a:srgbClr val="54A11F"/>
    <a:srgbClr val="DEE4E7"/>
    <a:srgbClr val="F1DDEB"/>
    <a:srgbClr val="F1E6E4"/>
    <a:srgbClr val="DFECF2"/>
    <a:srgbClr val="E6F2ED"/>
    <a:srgbClr val="599820"/>
    <a:srgbClr val="B53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48" autoAdjust="0"/>
    <p:restoredTop sz="75461"/>
  </p:normalViewPr>
  <p:slideViewPr>
    <p:cSldViewPr snapToGrid="0">
      <p:cViewPr varScale="1">
        <p:scale>
          <a:sx n="73" d="100"/>
          <a:sy n="73" d="100"/>
        </p:scale>
        <p:origin x="22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1F5393-8C3C-F742-BD54-6EB489203D7D}" type="doc">
      <dgm:prSet loTypeId="urn:microsoft.com/office/officeart/2005/8/layout/cycle2" loCatId="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n-GB"/>
        </a:p>
      </dgm:t>
    </dgm:pt>
    <dgm:pt modelId="{8A7C91FF-B411-B74E-95B0-6B0B97B7A9B9}">
      <dgm:prSet phldrT="[Text]" custT="1"/>
      <dgm:spPr/>
      <dgm:t>
        <a:bodyPr/>
        <a:lstStyle/>
        <a:p>
          <a:r>
            <a:rPr lang="en-GB" sz="1600" dirty="0"/>
            <a:t>KĻŪDAINA VAI PĀRSPĪLĒTA DRAUDU UZTVERE</a:t>
          </a:r>
        </a:p>
      </dgm:t>
    </dgm:pt>
    <dgm:pt modelId="{8E2BFC72-2924-BC4F-982F-8573C4F28482}" type="parTrans" cxnId="{67217503-DAE3-4848-A2AC-ECD00E778A6F}">
      <dgm:prSet/>
      <dgm:spPr/>
      <dgm:t>
        <a:bodyPr/>
        <a:lstStyle/>
        <a:p>
          <a:endParaRPr lang="en-GB"/>
        </a:p>
      </dgm:t>
    </dgm:pt>
    <dgm:pt modelId="{7BFF95FD-7DEB-6648-9FE8-78514FA5155D}" type="sibTrans" cxnId="{67217503-DAE3-4848-A2AC-ECD00E778A6F}">
      <dgm:prSet/>
      <dgm:spPr/>
      <dgm:t>
        <a:bodyPr/>
        <a:lstStyle/>
        <a:p>
          <a:endParaRPr lang="en-GB"/>
        </a:p>
      </dgm:t>
    </dgm:pt>
    <dgm:pt modelId="{33CB3DAF-F672-9D4F-A2B1-B2C1C680D606}">
      <dgm:prSet phldrT="[Text]" custT="1"/>
      <dgm:spPr/>
      <dgm:t>
        <a:bodyPr/>
        <a:lstStyle/>
        <a:p>
          <a:r>
            <a:rPr lang="en-GB" sz="1600" dirty="0"/>
            <a:t>AGRESĪVA PAŠAIZSARDZĪBA</a:t>
          </a:r>
        </a:p>
      </dgm:t>
    </dgm:pt>
    <dgm:pt modelId="{E0380DF9-AFDF-A742-BEFF-49C5BF1C3BD4}" type="parTrans" cxnId="{0D5C4077-2026-7141-9899-B51D554B8ACC}">
      <dgm:prSet/>
      <dgm:spPr/>
      <dgm:t>
        <a:bodyPr/>
        <a:lstStyle/>
        <a:p>
          <a:endParaRPr lang="en-GB"/>
        </a:p>
      </dgm:t>
    </dgm:pt>
    <dgm:pt modelId="{C724E8C0-9456-2348-86B8-F673727D3D59}" type="sibTrans" cxnId="{0D5C4077-2026-7141-9899-B51D554B8ACC}">
      <dgm:prSet/>
      <dgm:spPr/>
      <dgm:t>
        <a:bodyPr/>
        <a:lstStyle/>
        <a:p>
          <a:endParaRPr lang="en-GB"/>
        </a:p>
      </dgm:t>
    </dgm:pt>
    <dgm:pt modelId="{57E90F73-F5A9-EE40-BEF7-5A9BAAE23B84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600" dirty="0"/>
            <a:t>AUTOMĀTISKA REAKCIJA, NEVIS PĀRDOMĀTA ATBILDE</a:t>
          </a:r>
        </a:p>
      </dgm:t>
    </dgm:pt>
    <dgm:pt modelId="{730F4339-5C48-3142-8D35-801C756C0957}" type="parTrans" cxnId="{11FE2860-AAAC-9049-BA04-5A814DFAF0F5}">
      <dgm:prSet/>
      <dgm:spPr/>
      <dgm:t>
        <a:bodyPr/>
        <a:lstStyle/>
        <a:p>
          <a:endParaRPr lang="en-GB"/>
        </a:p>
      </dgm:t>
    </dgm:pt>
    <dgm:pt modelId="{6FD65DAE-F5EB-2D4F-952B-E29EC176A62D}" type="sibTrans" cxnId="{11FE2860-AAAC-9049-BA04-5A814DFAF0F5}">
      <dgm:prSet/>
      <dgm:spPr/>
      <dgm:t>
        <a:bodyPr/>
        <a:lstStyle/>
        <a:p>
          <a:endParaRPr lang="en-GB"/>
        </a:p>
      </dgm:t>
    </dgm:pt>
    <dgm:pt modelId="{02A6F543-B387-9741-B2CE-44581627AB85}" type="pres">
      <dgm:prSet presAssocID="{3B1F5393-8C3C-F742-BD54-6EB489203D7D}" presName="cycle" presStyleCnt="0">
        <dgm:presLayoutVars>
          <dgm:dir/>
          <dgm:resizeHandles val="exact"/>
        </dgm:presLayoutVars>
      </dgm:prSet>
      <dgm:spPr/>
    </dgm:pt>
    <dgm:pt modelId="{EF7F1F0B-9FEC-514B-A8BB-C2720C6937B9}" type="pres">
      <dgm:prSet presAssocID="{8A7C91FF-B411-B74E-95B0-6B0B97B7A9B9}" presName="node" presStyleLbl="node1" presStyleIdx="0" presStyleCnt="3" custScaleX="173178">
        <dgm:presLayoutVars>
          <dgm:bulletEnabled val="1"/>
        </dgm:presLayoutVars>
      </dgm:prSet>
      <dgm:spPr/>
    </dgm:pt>
    <dgm:pt modelId="{0E2E52CD-1FA5-294D-A59F-D24CFCA3A2DF}" type="pres">
      <dgm:prSet presAssocID="{7BFF95FD-7DEB-6648-9FE8-78514FA5155D}" presName="sibTrans" presStyleLbl="sibTrans2D1" presStyleIdx="0" presStyleCnt="3"/>
      <dgm:spPr/>
    </dgm:pt>
    <dgm:pt modelId="{A9F9BB2A-9E0B-D243-B8FE-B99E998048E1}" type="pres">
      <dgm:prSet presAssocID="{7BFF95FD-7DEB-6648-9FE8-78514FA5155D}" presName="connectorText" presStyleLbl="sibTrans2D1" presStyleIdx="0" presStyleCnt="3"/>
      <dgm:spPr/>
    </dgm:pt>
    <dgm:pt modelId="{716893DF-914F-0247-8E7B-FAB869A78A05}" type="pres">
      <dgm:prSet presAssocID="{33CB3DAF-F672-9D4F-A2B1-B2C1C680D606}" presName="node" presStyleLbl="node1" presStyleIdx="1" presStyleCnt="3" custScaleX="178374" custRadScaleRad="141223" custRadScaleInc="-18052">
        <dgm:presLayoutVars>
          <dgm:bulletEnabled val="1"/>
        </dgm:presLayoutVars>
      </dgm:prSet>
      <dgm:spPr/>
    </dgm:pt>
    <dgm:pt modelId="{F88E7B29-550E-1349-AABB-386349FE28B7}" type="pres">
      <dgm:prSet presAssocID="{C724E8C0-9456-2348-86B8-F673727D3D59}" presName="sibTrans" presStyleLbl="sibTrans2D1" presStyleIdx="1" presStyleCnt="3"/>
      <dgm:spPr/>
    </dgm:pt>
    <dgm:pt modelId="{19379743-2CA2-6246-A989-2022E5B75030}" type="pres">
      <dgm:prSet presAssocID="{C724E8C0-9456-2348-86B8-F673727D3D59}" presName="connectorText" presStyleLbl="sibTrans2D1" presStyleIdx="1" presStyleCnt="3"/>
      <dgm:spPr/>
    </dgm:pt>
    <dgm:pt modelId="{E5B83D36-6F16-434B-A953-B282B8807838}" type="pres">
      <dgm:prSet presAssocID="{57E90F73-F5A9-EE40-BEF7-5A9BAAE23B84}" presName="node" presStyleLbl="node1" presStyleIdx="2" presStyleCnt="3" custScaleX="204008" custScaleY="139899" custRadScaleRad="171569" custRadScaleInc="21761">
        <dgm:presLayoutVars>
          <dgm:bulletEnabled val="1"/>
        </dgm:presLayoutVars>
      </dgm:prSet>
      <dgm:spPr>
        <a:prstGeom prst="irregularSeal1">
          <a:avLst/>
        </a:prstGeom>
      </dgm:spPr>
    </dgm:pt>
    <dgm:pt modelId="{EDE07E54-9BB4-BF4F-868E-092E0A259B2C}" type="pres">
      <dgm:prSet presAssocID="{6FD65DAE-F5EB-2D4F-952B-E29EC176A62D}" presName="sibTrans" presStyleLbl="sibTrans2D1" presStyleIdx="2" presStyleCnt="3"/>
      <dgm:spPr/>
    </dgm:pt>
    <dgm:pt modelId="{9F91FAC5-1CB8-7A4E-B8C1-2149019E88FC}" type="pres">
      <dgm:prSet presAssocID="{6FD65DAE-F5EB-2D4F-952B-E29EC176A62D}" presName="connectorText" presStyleLbl="sibTrans2D1" presStyleIdx="2" presStyleCnt="3"/>
      <dgm:spPr/>
    </dgm:pt>
  </dgm:ptLst>
  <dgm:cxnLst>
    <dgm:cxn modelId="{67217503-DAE3-4848-A2AC-ECD00E778A6F}" srcId="{3B1F5393-8C3C-F742-BD54-6EB489203D7D}" destId="{8A7C91FF-B411-B74E-95B0-6B0B97B7A9B9}" srcOrd="0" destOrd="0" parTransId="{8E2BFC72-2924-BC4F-982F-8573C4F28482}" sibTransId="{7BFF95FD-7DEB-6648-9FE8-78514FA5155D}"/>
    <dgm:cxn modelId="{6461CF03-D5E6-8E48-ACD0-B2F1D57F3A2B}" type="presOf" srcId="{8A7C91FF-B411-B74E-95B0-6B0B97B7A9B9}" destId="{EF7F1F0B-9FEC-514B-A8BB-C2720C6937B9}" srcOrd="0" destOrd="0" presId="urn:microsoft.com/office/officeart/2005/8/layout/cycle2"/>
    <dgm:cxn modelId="{42285208-8663-FE49-B50E-9C46418427C6}" type="presOf" srcId="{57E90F73-F5A9-EE40-BEF7-5A9BAAE23B84}" destId="{E5B83D36-6F16-434B-A953-B282B8807838}" srcOrd="0" destOrd="0" presId="urn:microsoft.com/office/officeart/2005/8/layout/cycle2"/>
    <dgm:cxn modelId="{094F1224-D1B6-B84B-8075-0371A8D57878}" type="presOf" srcId="{6FD65DAE-F5EB-2D4F-952B-E29EC176A62D}" destId="{9F91FAC5-1CB8-7A4E-B8C1-2149019E88FC}" srcOrd="1" destOrd="0" presId="urn:microsoft.com/office/officeart/2005/8/layout/cycle2"/>
    <dgm:cxn modelId="{11FE2860-AAAC-9049-BA04-5A814DFAF0F5}" srcId="{3B1F5393-8C3C-F742-BD54-6EB489203D7D}" destId="{57E90F73-F5A9-EE40-BEF7-5A9BAAE23B84}" srcOrd="2" destOrd="0" parTransId="{730F4339-5C48-3142-8D35-801C756C0957}" sibTransId="{6FD65DAE-F5EB-2D4F-952B-E29EC176A62D}"/>
    <dgm:cxn modelId="{0D5C4077-2026-7141-9899-B51D554B8ACC}" srcId="{3B1F5393-8C3C-F742-BD54-6EB489203D7D}" destId="{33CB3DAF-F672-9D4F-A2B1-B2C1C680D606}" srcOrd="1" destOrd="0" parTransId="{E0380DF9-AFDF-A742-BEFF-49C5BF1C3BD4}" sibTransId="{C724E8C0-9456-2348-86B8-F673727D3D59}"/>
    <dgm:cxn modelId="{488CCE7B-9562-1B4E-9109-E7799362B3F0}" type="presOf" srcId="{3B1F5393-8C3C-F742-BD54-6EB489203D7D}" destId="{02A6F543-B387-9741-B2CE-44581627AB85}" srcOrd="0" destOrd="0" presId="urn:microsoft.com/office/officeart/2005/8/layout/cycle2"/>
    <dgm:cxn modelId="{D098EF91-3710-054A-9984-92F75C1EABC8}" type="presOf" srcId="{6FD65DAE-F5EB-2D4F-952B-E29EC176A62D}" destId="{EDE07E54-9BB4-BF4F-868E-092E0A259B2C}" srcOrd="0" destOrd="0" presId="urn:microsoft.com/office/officeart/2005/8/layout/cycle2"/>
    <dgm:cxn modelId="{5C564497-E2F0-1C42-99DF-DB303039461A}" type="presOf" srcId="{7BFF95FD-7DEB-6648-9FE8-78514FA5155D}" destId="{0E2E52CD-1FA5-294D-A59F-D24CFCA3A2DF}" srcOrd="0" destOrd="0" presId="urn:microsoft.com/office/officeart/2005/8/layout/cycle2"/>
    <dgm:cxn modelId="{ACFF31D0-13BB-0B41-9550-74F6977316EB}" type="presOf" srcId="{C724E8C0-9456-2348-86B8-F673727D3D59}" destId="{F88E7B29-550E-1349-AABB-386349FE28B7}" srcOrd="0" destOrd="0" presId="urn:microsoft.com/office/officeart/2005/8/layout/cycle2"/>
    <dgm:cxn modelId="{F66A8CD3-75B5-1145-900B-7F93470E09D8}" type="presOf" srcId="{7BFF95FD-7DEB-6648-9FE8-78514FA5155D}" destId="{A9F9BB2A-9E0B-D243-B8FE-B99E998048E1}" srcOrd="1" destOrd="0" presId="urn:microsoft.com/office/officeart/2005/8/layout/cycle2"/>
    <dgm:cxn modelId="{B45F6AE0-EAFE-8E46-ABDE-02F2A859D729}" type="presOf" srcId="{C724E8C0-9456-2348-86B8-F673727D3D59}" destId="{19379743-2CA2-6246-A989-2022E5B75030}" srcOrd="1" destOrd="0" presId="urn:microsoft.com/office/officeart/2005/8/layout/cycle2"/>
    <dgm:cxn modelId="{0052CCEE-EE03-104D-A66D-F0AD552418C9}" type="presOf" srcId="{33CB3DAF-F672-9D4F-A2B1-B2C1C680D606}" destId="{716893DF-914F-0247-8E7B-FAB869A78A05}" srcOrd="0" destOrd="0" presId="urn:microsoft.com/office/officeart/2005/8/layout/cycle2"/>
    <dgm:cxn modelId="{3A55FF10-8677-7246-977F-9538C5CB2571}" type="presParOf" srcId="{02A6F543-B387-9741-B2CE-44581627AB85}" destId="{EF7F1F0B-9FEC-514B-A8BB-C2720C6937B9}" srcOrd="0" destOrd="0" presId="urn:microsoft.com/office/officeart/2005/8/layout/cycle2"/>
    <dgm:cxn modelId="{3725DC55-4F42-A845-990C-C085389193CA}" type="presParOf" srcId="{02A6F543-B387-9741-B2CE-44581627AB85}" destId="{0E2E52CD-1FA5-294D-A59F-D24CFCA3A2DF}" srcOrd="1" destOrd="0" presId="urn:microsoft.com/office/officeart/2005/8/layout/cycle2"/>
    <dgm:cxn modelId="{CCE6C6DE-BC25-4343-9EB6-C2914C4C688C}" type="presParOf" srcId="{0E2E52CD-1FA5-294D-A59F-D24CFCA3A2DF}" destId="{A9F9BB2A-9E0B-D243-B8FE-B99E998048E1}" srcOrd="0" destOrd="0" presId="urn:microsoft.com/office/officeart/2005/8/layout/cycle2"/>
    <dgm:cxn modelId="{DB2B793D-2FED-6A4F-AC9C-93747020AE86}" type="presParOf" srcId="{02A6F543-B387-9741-B2CE-44581627AB85}" destId="{716893DF-914F-0247-8E7B-FAB869A78A05}" srcOrd="2" destOrd="0" presId="urn:microsoft.com/office/officeart/2005/8/layout/cycle2"/>
    <dgm:cxn modelId="{48CA6B1B-FD1E-544C-98C8-90AFF159E283}" type="presParOf" srcId="{02A6F543-B387-9741-B2CE-44581627AB85}" destId="{F88E7B29-550E-1349-AABB-386349FE28B7}" srcOrd="3" destOrd="0" presId="urn:microsoft.com/office/officeart/2005/8/layout/cycle2"/>
    <dgm:cxn modelId="{B11721F5-22C4-7F48-B4E0-AEEB2488B865}" type="presParOf" srcId="{F88E7B29-550E-1349-AABB-386349FE28B7}" destId="{19379743-2CA2-6246-A989-2022E5B75030}" srcOrd="0" destOrd="0" presId="urn:microsoft.com/office/officeart/2005/8/layout/cycle2"/>
    <dgm:cxn modelId="{CA70D59E-7F1D-2C49-BFB5-735A0EFA8EA0}" type="presParOf" srcId="{02A6F543-B387-9741-B2CE-44581627AB85}" destId="{E5B83D36-6F16-434B-A953-B282B8807838}" srcOrd="4" destOrd="0" presId="urn:microsoft.com/office/officeart/2005/8/layout/cycle2"/>
    <dgm:cxn modelId="{064016B0-D2F8-3243-9455-F36B7A64605B}" type="presParOf" srcId="{02A6F543-B387-9741-B2CE-44581627AB85}" destId="{EDE07E54-9BB4-BF4F-868E-092E0A259B2C}" srcOrd="5" destOrd="0" presId="urn:microsoft.com/office/officeart/2005/8/layout/cycle2"/>
    <dgm:cxn modelId="{A3D59437-73E5-8244-9F38-AF1E0B847AFC}" type="presParOf" srcId="{EDE07E54-9BB4-BF4F-868E-092E0A259B2C}" destId="{9F91FAC5-1CB8-7A4E-B8C1-2149019E88F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1F5393-8C3C-F742-BD54-6EB489203D7D}" type="doc">
      <dgm:prSet loTypeId="urn:microsoft.com/office/officeart/2005/8/layout/cycle2" loCatId="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n-GB"/>
        </a:p>
      </dgm:t>
    </dgm:pt>
    <dgm:pt modelId="{8A7C91FF-B411-B74E-95B0-6B0B97B7A9B9}">
      <dgm:prSet phldrT="[Text]" custT="1"/>
      <dgm:spPr/>
      <dgm:t>
        <a:bodyPr/>
        <a:lstStyle/>
        <a:p>
          <a:r>
            <a:rPr lang="en-GB" sz="1600" dirty="0"/>
            <a:t>KĻŪDAINA VAI PĀRSPĪLĒTA DRAUDU UZTVERE</a:t>
          </a:r>
        </a:p>
      </dgm:t>
    </dgm:pt>
    <dgm:pt modelId="{8E2BFC72-2924-BC4F-982F-8573C4F28482}" type="parTrans" cxnId="{67217503-DAE3-4848-A2AC-ECD00E778A6F}">
      <dgm:prSet/>
      <dgm:spPr/>
      <dgm:t>
        <a:bodyPr/>
        <a:lstStyle/>
        <a:p>
          <a:endParaRPr lang="en-GB"/>
        </a:p>
      </dgm:t>
    </dgm:pt>
    <dgm:pt modelId="{7BFF95FD-7DEB-6648-9FE8-78514FA5155D}" type="sibTrans" cxnId="{67217503-DAE3-4848-A2AC-ECD00E778A6F}">
      <dgm:prSet/>
      <dgm:spPr/>
      <dgm:t>
        <a:bodyPr/>
        <a:lstStyle/>
        <a:p>
          <a:endParaRPr lang="en-GB"/>
        </a:p>
      </dgm:t>
    </dgm:pt>
    <dgm:pt modelId="{33CB3DAF-F672-9D4F-A2B1-B2C1C680D606}">
      <dgm:prSet phldrT="[Text]" custT="1"/>
      <dgm:spPr/>
      <dgm:t>
        <a:bodyPr/>
        <a:lstStyle/>
        <a:p>
          <a:r>
            <a:rPr lang="en-GB" sz="1600" dirty="0"/>
            <a:t>AGRESĪVA PAŠAIZSARDZĪBA</a:t>
          </a:r>
        </a:p>
      </dgm:t>
    </dgm:pt>
    <dgm:pt modelId="{E0380DF9-AFDF-A742-BEFF-49C5BF1C3BD4}" type="parTrans" cxnId="{0D5C4077-2026-7141-9899-B51D554B8ACC}">
      <dgm:prSet/>
      <dgm:spPr/>
      <dgm:t>
        <a:bodyPr/>
        <a:lstStyle/>
        <a:p>
          <a:endParaRPr lang="en-GB"/>
        </a:p>
      </dgm:t>
    </dgm:pt>
    <dgm:pt modelId="{C724E8C0-9456-2348-86B8-F673727D3D59}" type="sibTrans" cxnId="{0D5C4077-2026-7141-9899-B51D554B8ACC}">
      <dgm:prSet/>
      <dgm:spPr/>
      <dgm:t>
        <a:bodyPr/>
        <a:lstStyle/>
        <a:p>
          <a:endParaRPr lang="en-GB"/>
        </a:p>
      </dgm:t>
    </dgm:pt>
    <dgm:pt modelId="{57E90F73-F5A9-EE40-BEF7-5A9BAAE23B84}">
      <dgm:prSet phldrT="[Text]" custT="1"/>
      <dgm:spPr>
        <a:solidFill>
          <a:srgbClr val="65AC24"/>
        </a:solidFill>
      </dgm:spPr>
      <dgm:t>
        <a:bodyPr/>
        <a:lstStyle/>
        <a:p>
          <a:r>
            <a:rPr lang="en-GB" sz="1600" dirty="0"/>
            <a:t>APZINĀTA DEESKALĒŠANA</a:t>
          </a:r>
        </a:p>
      </dgm:t>
    </dgm:pt>
    <dgm:pt modelId="{730F4339-5C48-3142-8D35-801C756C0957}" type="parTrans" cxnId="{11FE2860-AAAC-9049-BA04-5A814DFAF0F5}">
      <dgm:prSet/>
      <dgm:spPr/>
      <dgm:t>
        <a:bodyPr/>
        <a:lstStyle/>
        <a:p>
          <a:endParaRPr lang="en-GB"/>
        </a:p>
      </dgm:t>
    </dgm:pt>
    <dgm:pt modelId="{6FD65DAE-F5EB-2D4F-952B-E29EC176A62D}" type="sibTrans" cxnId="{11FE2860-AAAC-9049-BA04-5A814DFAF0F5}">
      <dgm:prSet/>
      <dgm:spPr>
        <a:solidFill>
          <a:schemeClr val="bg1"/>
        </a:solidFill>
      </dgm:spPr>
      <dgm:t>
        <a:bodyPr/>
        <a:lstStyle/>
        <a:p>
          <a:endParaRPr lang="en-GB"/>
        </a:p>
      </dgm:t>
    </dgm:pt>
    <dgm:pt modelId="{02A6F543-B387-9741-B2CE-44581627AB85}" type="pres">
      <dgm:prSet presAssocID="{3B1F5393-8C3C-F742-BD54-6EB489203D7D}" presName="cycle" presStyleCnt="0">
        <dgm:presLayoutVars>
          <dgm:dir/>
          <dgm:resizeHandles val="exact"/>
        </dgm:presLayoutVars>
      </dgm:prSet>
      <dgm:spPr/>
    </dgm:pt>
    <dgm:pt modelId="{EF7F1F0B-9FEC-514B-A8BB-C2720C6937B9}" type="pres">
      <dgm:prSet presAssocID="{8A7C91FF-B411-B74E-95B0-6B0B97B7A9B9}" presName="node" presStyleLbl="node1" presStyleIdx="0" presStyleCnt="3" custScaleX="173178">
        <dgm:presLayoutVars>
          <dgm:bulletEnabled val="1"/>
        </dgm:presLayoutVars>
      </dgm:prSet>
      <dgm:spPr/>
    </dgm:pt>
    <dgm:pt modelId="{0E2E52CD-1FA5-294D-A59F-D24CFCA3A2DF}" type="pres">
      <dgm:prSet presAssocID="{7BFF95FD-7DEB-6648-9FE8-78514FA5155D}" presName="sibTrans" presStyleLbl="sibTrans2D1" presStyleIdx="0" presStyleCnt="3"/>
      <dgm:spPr/>
    </dgm:pt>
    <dgm:pt modelId="{A9F9BB2A-9E0B-D243-B8FE-B99E998048E1}" type="pres">
      <dgm:prSet presAssocID="{7BFF95FD-7DEB-6648-9FE8-78514FA5155D}" presName="connectorText" presStyleLbl="sibTrans2D1" presStyleIdx="0" presStyleCnt="3"/>
      <dgm:spPr/>
    </dgm:pt>
    <dgm:pt modelId="{716893DF-914F-0247-8E7B-FAB869A78A05}" type="pres">
      <dgm:prSet presAssocID="{33CB3DAF-F672-9D4F-A2B1-B2C1C680D606}" presName="node" presStyleLbl="node1" presStyleIdx="1" presStyleCnt="3" custScaleX="178374" custRadScaleRad="141223" custRadScaleInc="-18052">
        <dgm:presLayoutVars>
          <dgm:bulletEnabled val="1"/>
        </dgm:presLayoutVars>
      </dgm:prSet>
      <dgm:spPr/>
    </dgm:pt>
    <dgm:pt modelId="{F88E7B29-550E-1349-AABB-386349FE28B7}" type="pres">
      <dgm:prSet presAssocID="{C724E8C0-9456-2348-86B8-F673727D3D59}" presName="sibTrans" presStyleLbl="sibTrans2D1" presStyleIdx="1" presStyleCnt="3"/>
      <dgm:spPr/>
    </dgm:pt>
    <dgm:pt modelId="{19379743-2CA2-6246-A989-2022E5B75030}" type="pres">
      <dgm:prSet presAssocID="{C724E8C0-9456-2348-86B8-F673727D3D59}" presName="connectorText" presStyleLbl="sibTrans2D1" presStyleIdx="1" presStyleCnt="3"/>
      <dgm:spPr/>
    </dgm:pt>
    <dgm:pt modelId="{E5B83D36-6F16-434B-A953-B282B8807838}" type="pres">
      <dgm:prSet presAssocID="{57E90F73-F5A9-EE40-BEF7-5A9BAAE23B84}" presName="node" presStyleLbl="node1" presStyleIdx="2" presStyleCnt="3" custScaleX="204008" custScaleY="139899" custRadScaleRad="171569" custRadScaleInc="21761">
        <dgm:presLayoutVars>
          <dgm:bulletEnabled val="1"/>
        </dgm:presLayoutVars>
      </dgm:prSet>
      <dgm:spPr>
        <a:prstGeom prst="ellipse">
          <a:avLst/>
        </a:prstGeom>
      </dgm:spPr>
    </dgm:pt>
    <dgm:pt modelId="{EDE07E54-9BB4-BF4F-868E-092E0A259B2C}" type="pres">
      <dgm:prSet presAssocID="{6FD65DAE-F5EB-2D4F-952B-E29EC176A62D}" presName="sibTrans" presStyleLbl="sibTrans2D1" presStyleIdx="2" presStyleCnt="3" custAng="2920548" custFlipHor="1" custScaleX="105599" custLinFactX="-400000" custLinFactY="100000" custLinFactNeighborX="-424762" custLinFactNeighborY="110462"/>
      <dgm:spPr/>
    </dgm:pt>
    <dgm:pt modelId="{9F91FAC5-1CB8-7A4E-B8C1-2149019E88FC}" type="pres">
      <dgm:prSet presAssocID="{6FD65DAE-F5EB-2D4F-952B-E29EC176A62D}" presName="connectorText" presStyleLbl="sibTrans2D1" presStyleIdx="2" presStyleCnt="3"/>
      <dgm:spPr/>
    </dgm:pt>
  </dgm:ptLst>
  <dgm:cxnLst>
    <dgm:cxn modelId="{67217503-DAE3-4848-A2AC-ECD00E778A6F}" srcId="{3B1F5393-8C3C-F742-BD54-6EB489203D7D}" destId="{8A7C91FF-B411-B74E-95B0-6B0B97B7A9B9}" srcOrd="0" destOrd="0" parTransId="{8E2BFC72-2924-BC4F-982F-8573C4F28482}" sibTransId="{7BFF95FD-7DEB-6648-9FE8-78514FA5155D}"/>
    <dgm:cxn modelId="{6461CF03-D5E6-8E48-ACD0-B2F1D57F3A2B}" type="presOf" srcId="{8A7C91FF-B411-B74E-95B0-6B0B97B7A9B9}" destId="{EF7F1F0B-9FEC-514B-A8BB-C2720C6937B9}" srcOrd="0" destOrd="0" presId="urn:microsoft.com/office/officeart/2005/8/layout/cycle2"/>
    <dgm:cxn modelId="{42285208-8663-FE49-B50E-9C46418427C6}" type="presOf" srcId="{57E90F73-F5A9-EE40-BEF7-5A9BAAE23B84}" destId="{E5B83D36-6F16-434B-A953-B282B8807838}" srcOrd="0" destOrd="0" presId="urn:microsoft.com/office/officeart/2005/8/layout/cycle2"/>
    <dgm:cxn modelId="{094F1224-D1B6-B84B-8075-0371A8D57878}" type="presOf" srcId="{6FD65DAE-F5EB-2D4F-952B-E29EC176A62D}" destId="{9F91FAC5-1CB8-7A4E-B8C1-2149019E88FC}" srcOrd="1" destOrd="0" presId="urn:microsoft.com/office/officeart/2005/8/layout/cycle2"/>
    <dgm:cxn modelId="{11FE2860-AAAC-9049-BA04-5A814DFAF0F5}" srcId="{3B1F5393-8C3C-F742-BD54-6EB489203D7D}" destId="{57E90F73-F5A9-EE40-BEF7-5A9BAAE23B84}" srcOrd="2" destOrd="0" parTransId="{730F4339-5C48-3142-8D35-801C756C0957}" sibTransId="{6FD65DAE-F5EB-2D4F-952B-E29EC176A62D}"/>
    <dgm:cxn modelId="{0D5C4077-2026-7141-9899-B51D554B8ACC}" srcId="{3B1F5393-8C3C-F742-BD54-6EB489203D7D}" destId="{33CB3DAF-F672-9D4F-A2B1-B2C1C680D606}" srcOrd="1" destOrd="0" parTransId="{E0380DF9-AFDF-A742-BEFF-49C5BF1C3BD4}" sibTransId="{C724E8C0-9456-2348-86B8-F673727D3D59}"/>
    <dgm:cxn modelId="{488CCE7B-9562-1B4E-9109-E7799362B3F0}" type="presOf" srcId="{3B1F5393-8C3C-F742-BD54-6EB489203D7D}" destId="{02A6F543-B387-9741-B2CE-44581627AB85}" srcOrd="0" destOrd="0" presId="urn:microsoft.com/office/officeart/2005/8/layout/cycle2"/>
    <dgm:cxn modelId="{D098EF91-3710-054A-9984-92F75C1EABC8}" type="presOf" srcId="{6FD65DAE-F5EB-2D4F-952B-E29EC176A62D}" destId="{EDE07E54-9BB4-BF4F-868E-092E0A259B2C}" srcOrd="0" destOrd="0" presId="urn:microsoft.com/office/officeart/2005/8/layout/cycle2"/>
    <dgm:cxn modelId="{5C564497-E2F0-1C42-99DF-DB303039461A}" type="presOf" srcId="{7BFF95FD-7DEB-6648-9FE8-78514FA5155D}" destId="{0E2E52CD-1FA5-294D-A59F-D24CFCA3A2DF}" srcOrd="0" destOrd="0" presId="urn:microsoft.com/office/officeart/2005/8/layout/cycle2"/>
    <dgm:cxn modelId="{ACFF31D0-13BB-0B41-9550-74F6977316EB}" type="presOf" srcId="{C724E8C0-9456-2348-86B8-F673727D3D59}" destId="{F88E7B29-550E-1349-AABB-386349FE28B7}" srcOrd="0" destOrd="0" presId="urn:microsoft.com/office/officeart/2005/8/layout/cycle2"/>
    <dgm:cxn modelId="{F66A8CD3-75B5-1145-900B-7F93470E09D8}" type="presOf" srcId="{7BFF95FD-7DEB-6648-9FE8-78514FA5155D}" destId="{A9F9BB2A-9E0B-D243-B8FE-B99E998048E1}" srcOrd="1" destOrd="0" presId="urn:microsoft.com/office/officeart/2005/8/layout/cycle2"/>
    <dgm:cxn modelId="{B45F6AE0-EAFE-8E46-ABDE-02F2A859D729}" type="presOf" srcId="{C724E8C0-9456-2348-86B8-F673727D3D59}" destId="{19379743-2CA2-6246-A989-2022E5B75030}" srcOrd="1" destOrd="0" presId="urn:microsoft.com/office/officeart/2005/8/layout/cycle2"/>
    <dgm:cxn modelId="{0052CCEE-EE03-104D-A66D-F0AD552418C9}" type="presOf" srcId="{33CB3DAF-F672-9D4F-A2B1-B2C1C680D606}" destId="{716893DF-914F-0247-8E7B-FAB869A78A05}" srcOrd="0" destOrd="0" presId="urn:microsoft.com/office/officeart/2005/8/layout/cycle2"/>
    <dgm:cxn modelId="{3A55FF10-8677-7246-977F-9538C5CB2571}" type="presParOf" srcId="{02A6F543-B387-9741-B2CE-44581627AB85}" destId="{EF7F1F0B-9FEC-514B-A8BB-C2720C6937B9}" srcOrd="0" destOrd="0" presId="urn:microsoft.com/office/officeart/2005/8/layout/cycle2"/>
    <dgm:cxn modelId="{3725DC55-4F42-A845-990C-C085389193CA}" type="presParOf" srcId="{02A6F543-B387-9741-B2CE-44581627AB85}" destId="{0E2E52CD-1FA5-294D-A59F-D24CFCA3A2DF}" srcOrd="1" destOrd="0" presId="urn:microsoft.com/office/officeart/2005/8/layout/cycle2"/>
    <dgm:cxn modelId="{CCE6C6DE-BC25-4343-9EB6-C2914C4C688C}" type="presParOf" srcId="{0E2E52CD-1FA5-294D-A59F-D24CFCA3A2DF}" destId="{A9F9BB2A-9E0B-D243-B8FE-B99E998048E1}" srcOrd="0" destOrd="0" presId="urn:microsoft.com/office/officeart/2005/8/layout/cycle2"/>
    <dgm:cxn modelId="{DB2B793D-2FED-6A4F-AC9C-93747020AE86}" type="presParOf" srcId="{02A6F543-B387-9741-B2CE-44581627AB85}" destId="{716893DF-914F-0247-8E7B-FAB869A78A05}" srcOrd="2" destOrd="0" presId="urn:microsoft.com/office/officeart/2005/8/layout/cycle2"/>
    <dgm:cxn modelId="{48CA6B1B-FD1E-544C-98C8-90AFF159E283}" type="presParOf" srcId="{02A6F543-B387-9741-B2CE-44581627AB85}" destId="{F88E7B29-550E-1349-AABB-386349FE28B7}" srcOrd="3" destOrd="0" presId="urn:microsoft.com/office/officeart/2005/8/layout/cycle2"/>
    <dgm:cxn modelId="{B11721F5-22C4-7F48-B4E0-AEEB2488B865}" type="presParOf" srcId="{F88E7B29-550E-1349-AABB-386349FE28B7}" destId="{19379743-2CA2-6246-A989-2022E5B75030}" srcOrd="0" destOrd="0" presId="urn:microsoft.com/office/officeart/2005/8/layout/cycle2"/>
    <dgm:cxn modelId="{CA70D59E-7F1D-2C49-BFB5-735A0EFA8EA0}" type="presParOf" srcId="{02A6F543-B387-9741-B2CE-44581627AB85}" destId="{E5B83D36-6F16-434B-A953-B282B8807838}" srcOrd="4" destOrd="0" presId="urn:microsoft.com/office/officeart/2005/8/layout/cycle2"/>
    <dgm:cxn modelId="{064016B0-D2F8-3243-9455-F36B7A64605B}" type="presParOf" srcId="{02A6F543-B387-9741-B2CE-44581627AB85}" destId="{EDE07E54-9BB4-BF4F-868E-092E0A259B2C}" srcOrd="5" destOrd="0" presId="urn:microsoft.com/office/officeart/2005/8/layout/cycle2"/>
    <dgm:cxn modelId="{A3D59437-73E5-8244-9F38-AF1E0B847AFC}" type="presParOf" srcId="{EDE07E54-9BB4-BF4F-868E-092E0A259B2C}" destId="{9F91FAC5-1CB8-7A4E-B8C1-2149019E88F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263346-E9F8-CC40-B738-6398F551AC3D}" type="doc">
      <dgm:prSet loTypeId="urn:microsoft.com/office/officeart/2005/8/layout/arrow2" loCatId="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686D07AE-BF69-9841-B705-E7AEDB5BAAE2}">
      <dgm:prSet/>
      <dgm:spPr/>
      <dgm:t>
        <a:bodyPr/>
        <a:lstStyle/>
        <a:p>
          <a:r>
            <a:rPr lang="lv-LV" baseline="0"/>
            <a:t>NEMIERS, </a:t>
          </a:r>
          <a:endParaRPr lang="sv-SE"/>
        </a:p>
      </dgm:t>
    </dgm:pt>
    <dgm:pt modelId="{41C7CA00-6543-664A-82ED-F679BE2D46CC}" type="parTrans" cxnId="{786E2AF7-DA5B-BA4B-A48E-954ACF94A17D}">
      <dgm:prSet/>
      <dgm:spPr/>
      <dgm:t>
        <a:bodyPr/>
        <a:lstStyle/>
        <a:p>
          <a:endParaRPr lang="en-US"/>
        </a:p>
      </dgm:t>
    </dgm:pt>
    <dgm:pt modelId="{E5B30468-2DB8-214C-8708-A32D828C5387}" type="sibTrans" cxnId="{786E2AF7-DA5B-BA4B-A48E-954ACF94A17D}">
      <dgm:prSet/>
      <dgm:spPr/>
      <dgm:t>
        <a:bodyPr/>
        <a:lstStyle/>
        <a:p>
          <a:endParaRPr lang="en-US"/>
        </a:p>
      </dgm:t>
    </dgm:pt>
    <dgm:pt modelId="{51616FC9-B1F3-F644-8ABD-D27950940234}">
      <dgm:prSet/>
      <dgm:spPr/>
      <dgm:t>
        <a:bodyPr/>
        <a:lstStyle/>
        <a:p>
          <a:r>
            <a:rPr lang="lv-LV" baseline="0"/>
            <a:t>SATRAUKUMS, </a:t>
          </a:r>
          <a:endParaRPr lang="sv-SE"/>
        </a:p>
      </dgm:t>
    </dgm:pt>
    <dgm:pt modelId="{FED95886-691E-BE45-874C-26D6C4153B92}" type="parTrans" cxnId="{81BA8DB7-F954-7F4C-A8F6-FD8E8F76FC9B}">
      <dgm:prSet/>
      <dgm:spPr/>
      <dgm:t>
        <a:bodyPr/>
        <a:lstStyle/>
        <a:p>
          <a:endParaRPr lang="en-US"/>
        </a:p>
      </dgm:t>
    </dgm:pt>
    <dgm:pt modelId="{6F5095B0-3882-0947-A84B-413BFFF5BDD3}" type="sibTrans" cxnId="{81BA8DB7-F954-7F4C-A8F6-FD8E8F76FC9B}">
      <dgm:prSet/>
      <dgm:spPr/>
      <dgm:t>
        <a:bodyPr/>
        <a:lstStyle/>
        <a:p>
          <a:endParaRPr lang="en-US"/>
        </a:p>
      </dgm:t>
    </dgm:pt>
    <dgm:pt modelId="{CBA35D66-7703-3D45-BC96-C27C9C6418D3}">
      <dgm:prSet/>
      <dgm:spPr/>
      <dgm:t>
        <a:bodyPr/>
        <a:lstStyle/>
        <a:p>
          <a:r>
            <a:rPr lang="lv-LV" baseline="0"/>
            <a:t>AIZKAITINĀTĪBA, </a:t>
          </a:r>
          <a:endParaRPr lang="sv-SE"/>
        </a:p>
      </dgm:t>
    </dgm:pt>
    <dgm:pt modelId="{92D25737-6B1A-9846-8671-364FE00F72D5}" type="parTrans" cxnId="{8EB75201-888A-2A40-847B-EC1C85BAF70C}">
      <dgm:prSet/>
      <dgm:spPr/>
      <dgm:t>
        <a:bodyPr/>
        <a:lstStyle/>
        <a:p>
          <a:endParaRPr lang="en-US"/>
        </a:p>
      </dgm:t>
    </dgm:pt>
    <dgm:pt modelId="{979CAA55-284C-6445-81B3-220460E7DC3B}" type="sibTrans" cxnId="{8EB75201-888A-2A40-847B-EC1C85BAF70C}">
      <dgm:prSet/>
      <dgm:spPr/>
      <dgm:t>
        <a:bodyPr/>
        <a:lstStyle/>
        <a:p>
          <a:endParaRPr lang="en-US"/>
        </a:p>
      </dgm:t>
    </dgm:pt>
    <dgm:pt modelId="{FEA07F3C-3F86-6742-B89B-3AAA55052F28}">
      <dgm:prSet/>
      <dgm:spPr/>
      <dgm:t>
        <a:bodyPr/>
        <a:lstStyle/>
        <a:p>
          <a:r>
            <a:rPr lang="lv-LV" baseline="0" dirty="0"/>
            <a:t>AGRESĪVA UZVEDĪBA- </a:t>
          </a:r>
        </a:p>
        <a:p>
          <a:r>
            <a:rPr lang="lv-LV" baseline="0" dirty="0"/>
            <a:t>verbāla agresija, </a:t>
          </a:r>
        </a:p>
        <a:p>
          <a:r>
            <a:rPr lang="lv-LV" baseline="0" dirty="0"/>
            <a:t>žesti, draudi, </a:t>
          </a:r>
        </a:p>
        <a:p>
          <a:r>
            <a:rPr lang="lv-LV" baseline="0" dirty="0"/>
            <a:t>lietu bojāšana,</a:t>
          </a:r>
        </a:p>
        <a:p>
          <a:r>
            <a:rPr lang="lv-LV" baseline="0" dirty="0"/>
            <a:t>uzbrukums. </a:t>
          </a:r>
          <a:endParaRPr lang="sv-SE" dirty="0"/>
        </a:p>
      </dgm:t>
    </dgm:pt>
    <dgm:pt modelId="{5B962DDF-18C3-DD44-A8A8-724214952F90}" type="parTrans" cxnId="{C8EDC9BE-29D3-5948-883C-1108ECECAFDC}">
      <dgm:prSet/>
      <dgm:spPr/>
      <dgm:t>
        <a:bodyPr/>
        <a:lstStyle/>
        <a:p>
          <a:endParaRPr lang="en-US"/>
        </a:p>
      </dgm:t>
    </dgm:pt>
    <dgm:pt modelId="{0CD9DB26-6A4C-2042-8B88-57361FC0D23F}" type="sibTrans" cxnId="{C8EDC9BE-29D3-5948-883C-1108ECECAFDC}">
      <dgm:prSet/>
      <dgm:spPr/>
      <dgm:t>
        <a:bodyPr/>
        <a:lstStyle/>
        <a:p>
          <a:endParaRPr lang="en-US"/>
        </a:p>
      </dgm:t>
    </dgm:pt>
    <dgm:pt modelId="{EAD6424F-DF5A-E24F-8726-7A0607910ED8}" type="pres">
      <dgm:prSet presAssocID="{38263346-E9F8-CC40-B738-6398F551AC3D}" presName="arrowDiagram" presStyleCnt="0">
        <dgm:presLayoutVars>
          <dgm:chMax val="5"/>
          <dgm:dir/>
          <dgm:resizeHandles val="exact"/>
        </dgm:presLayoutVars>
      </dgm:prSet>
      <dgm:spPr/>
    </dgm:pt>
    <dgm:pt modelId="{1B72F088-5692-9241-9EDD-F7F9558B847F}" type="pres">
      <dgm:prSet presAssocID="{38263346-E9F8-CC40-B738-6398F551AC3D}" presName="arrow" presStyleLbl="bgShp" presStyleIdx="0" presStyleCnt="1"/>
      <dgm:spPr/>
    </dgm:pt>
    <dgm:pt modelId="{3F905B47-AEC2-3248-B4F5-E47BAE2EEE31}" type="pres">
      <dgm:prSet presAssocID="{38263346-E9F8-CC40-B738-6398F551AC3D}" presName="arrowDiagram4" presStyleCnt="0"/>
      <dgm:spPr/>
    </dgm:pt>
    <dgm:pt modelId="{1FEB78FE-5A29-ED42-8828-52CFDB99CEE5}" type="pres">
      <dgm:prSet presAssocID="{686D07AE-BF69-9841-B705-E7AEDB5BAAE2}" presName="bullet4a" presStyleLbl="node1" presStyleIdx="0" presStyleCnt="4"/>
      <dgm:spPr/>
    </dgm:pt>
    <dgm:pt modelId="{0353E2B3-3B7F-8F4B-A883-EEB54B500300}" type="pres">
      <dgm:prSet presAssocID="{686D07AE-BF69-9841-B705-E7AEDB5BAAE2}" presName="textBox4a" presStyleLbl="revTx" presStyleIdx="0" presStyleCnt="4">
        <dgm:presLayoutVars>
          <dgm:bulletEnabled val="1"/>
        </dgm:presLayoutVars>
      </dgm:prSet>
      <dgm:spPr/>
    </dgm:pt>
    <dgm:pt modelId="{06BC25FF-0183-C147-9B0C-BD2ACD1C0092}" type="pres">
      <dgm:prSet presAssocID="{51616FC9-B1F3-F644-8ABD-D27950940234}" presName="bullet4b" presStyleLbl="node1" presStyleIdx="1" presStyleCnt="4"/>
      <dgm:spPr/>
    </dgm:pt>
    <dgm:pt modelId="{05ED1BAB-78C3-4E46-BD1A-2BE7B026CEAB}" type="pres">
      <dgm:prSet presAssocID="{51616FC9-B1F3-F644-8ABD-D27950940234}" presName="textBox4b" presStyleLbl="revTx" presStyleIdx="1" presStyleCnt="4">
        <dgm:presLayoutVars>
          <dgm:bulletEnabled val="1"/>
        </dgm:presLayoutVars>
      </dgm:prSet>
      <dgm:spPr/>
    </dgm:pt>
    <dgm:pt modelId="{90022B90-1BFF-8540-9B70-BED691E148C7}" type="pres">
      <dgm:prSet presAssocID="{CBA35D66-7703-3D45-BC96-C27C9C6418D3}" presName="bullet4c" presStyleLbl="node1" presStyleIdx="2" presStyleCnt="4"/>
      <dgm:spPr/>
    </dgm:pt>
    <dgm:pt modelId="{F41481B3-CA53-174C-B250-AEDF8C8137F1}" type="pres">
      <dgm:prSet presAssocID="{CBA35D66-7703-3D45-BC96-C27C9C6418D3}" presName="textBox4c" presStyleLbl="revTx" presStyleIdx="2" presStyleCnt="4">
        <dgm:presLayoutVars>
          <dgm:bulletEnabled val="1"/>
        </dgm:presLayoutVars>
      </dgm:prSet>
      <dgm:spPr/>
    </dgm:pt>
    <dgm:pt modelId="{2FD36786-E35E-634F-B8DB-DF3C2EAF644F}" type="pres">
      <dgm:prSet presAssocID="{FEA07F3C-3F86-6742-B89B-3AAA55052F28}" presName="bullet4d" presStyleLbl="node1" presStyleIdx="3" presStyleCnt="4"/>
      <dgm:spPr/>
    </dgm:pt>
    <dgm:pt modelId="{ECAC517C-C757-DB48-9D26-FA4E77C1A750}" type="pres">
      <dgm:prSet presAssocID="{FEA07F3C-3F86-6742-B89B-3AAA55052F28}" presName="textBox4d" presStyleLbl="revTx" presStyleIdx="3" presStyleCnt="4" custScaleX="148720" custLinFactNeighborX="13744" custLinFactNeighborY="5085">
        <dgm:presLayoutVars>
          <dgm:bulletEnabled val="1"/>
        </dgm:presLayoutVars>
      </dgm:prSet>
      <dgm:spPr/>
    </dgm:pt>
  </dgm:ptLst>
  <dgm:cxnLst>
    <dgm:cxn modelId="{8EB75201-888A-2A40-847B-EC1C85BAF70C}" srcId="{38263346-E9F8-CC40-B738-6398F551AC3D}" destId="{CBA35D66-7703-3D45-BC96-C27C9C6418D3}" srcOrd="2" destOrd="0" parTransId="{92D25737-6B1A-9846-8671-364FE00F72D5}" sibTransId="{979CAA55-284C-6445-81B3-220460E7DC3B}"/>
    <dgm:cxn modelId="{0F3D290E-063F-0640-BCB3-3B63D338AFD5}" type="presOf" srcId="{FEA07F3C-3F86-6742-B89B-3AAA55052F28}" destId="{ECAC517C-C757-DB48-9D26-FA4E77C1A750}" srcOrd="0" destOrd="0" presId="urn:microsoft.com/office/officeart/2005/8/layout/arrow2"/>
    <dgm:cxn modelId="{114F2920-6428-374A-8B9C-A7D7D36530DE}" type="presOf" srcId="{CBA35D66-7703-3D45-BC96-C27C9C6418D3}" destId="{F41481B3-CA53-174C-B250-AEDF8C8137F1}" srcOrd="0" destOrd="0" presId="urn:microsoft.com/office/officeart/2005/8/layout/arrow2"/>
    <dgm:cxn modelId="{74018B30-11A9-A24C-A16C-4874ECD1710F}" type="presOf" srcId="{51616FC9-B1F3-F644-8ABD-D27950940234}" destId="{05ED1BAB-78C3-4E46-BD1A-2BE7B026CEAB}" srcOrd="0" destOrd="0" presId="urn:microsoft.com/office/officeart/2005/8/layout/arrow2"/>
    <dgm:cxn modelId="{3A43CC5A-E1C0-4E43-A701-FA35A3A95D18}" type="presOf" srcId="{686D07AE-BF69-9841-B705-E7AEDB5BAAE2}" destId="{0353E2B3-3B7F-8F4B-A883-EEB54B500300}" srcOrd="0" destOrd="0" presId="urn:microsoft.com/office/officeart/2005/8/layout/arrow2"/>
    <dgm:cxn modelId="{3B712265-EE9B-FF44-8CA0-6C6293A6B477}" type="presOf" srcId="{38263346-E9F8-CC40-B738-6398F551AC3D}" destId="{EAD6424F-DF5A-E24F-8726-7A0607910ED8}" srcOrd="0" destOrd="0" presId="urn:microsoft.com/office/officeart/2005/8/layout/arrow2"/>
    <dgm:cxn modelId="{81BA8DB7-F954-7F4C-A8F6-FD8E8F76FC9B}" srcId="{38263346-E9F8-CC40-B738-6398F551AC3D}" destId="{51616FC9-B1F3-F644-8ABD-D27950940234}" srcOrd="1" destOrd="0" parTransId="{FED95886-691E-BE45-874C-26D6C4153B92}" sibTransId="{6F5095B0-3882-0947-A84B-413BFFF5BDD3}"/>
    <dgm:cxn modelId="{C8EDC9BE-29D3-5948-883C-1108ECECAFDC}" srcId="{38263346-E9F8-CC40-B738-6398F551AC3D}" destId="{FEA07F3C-3F86-6742-B89B-3AAA55052F28}" srcOrd="3" destOrd="0" parTransId="{5B962DDF-18C3-DD44-A8A8-724214952F90}" sibTransId="{0CD9DB26-6A4C-2042-8B88-57361FC0D23F}"/>
    <dgm:cxn modelId="{786E2AF7-DA5B-BA4B-A48E-954ACF94A17D}" srcId="{38263346-E9F8-CC40-B738-6398F551AC3D}" destId="{686D07AE-BF69-9841-B705-E7AEDB5BAAE2}" srcOrd="0" destOrd="0" parTransId="{41C7CA00-6543-664A-82ED-F679BE2D46CC}" sibTransId="{E5B30468-2DB8-214C-8708-A32D828C5387}"/>
    <dgm:cxn modelId="{CD4DD302-2386-B344-8B72-445367DB251A}" type="presParOf" srcId="{EAD6424F-DF5A-E24F-8726-7A0607910ED8}" destId="{1B72F088-5692-9241-9EDD-F7F9558B847F}" srcOrd="0" destOrd="0" presId="urn:microsoft.com/office/officeart/2005/8/layout/arrow2"/>
    <dgm:cxn modelId="{F730E1C8-E88E-F847-853F-D2D7B79F070B}" type="presParOf" srcId="{EAD6424F-DF5A-E24F-8726-7A0607910ED8}" destId="{3F905B47-AEC2-3248-B4F5-E47BAE2EEE31}" srcOrd="1" destOrd="0" presId="urn:microsoft.com/office/officeart/2005/8/layout/arrow2"/>
    <dgm:cxn modelId="{FF0D7448-1CBB-B541-AF82-D291BBB075E5}" type="presParOf" srcId="{3F905B47-AEC2-3248-B4F5-E47BAE2EEE31}" destId="{1FEB78FE-5A29-ED42-8828-52CFDB99CEE5}" srcOrd="0" destOrd="0" presId="urn:microsoft.com/office/officeart/2005/8/layout/arrow2"/>
    <dgm:cxn modelId="{99F9C18A-7A55-C546-8056-B0B451C7FD9B}" type="presParOf" srcId="{3F905B47-AEC2-3248-B4F5-E47BAE2EEE31}" destId="{0353E2B3-3B7F-8F4B-A883-EEB54B500300}" srcOrd="1" destOrd="0" presId="urn:microsoft.com/office/officeart/2005/8/layout/arrow2"/>
    <dgm:cxn modelId="{9198315A-CF56-0942-801C-B34D104DBD59}" type="presParOf" srcId="{3F905B47-AEC2-3248-B4F5-E47BAE2EEE31}" destId="{06BC25FF-0183-C147-9B0C-BD2ACD1C0092}" srcOrd="2" destOrd="0" presId="urn:microsoft.com/office/officeart/2005/8/layout/arrow2"/>
    <dgm:cxn modelId="{2C24CD63-0F5B-0948-8AF0-2E7190CF4A5A}" type="presParOf" srcId="{3F905B47-AEC2-3248-B4F5-E47BAE2EEE31}" destId="{05ED1BAB-78C3-4E46-BD1A-2BE7B026CEAB}" srcOrd="3" destOrd="0" presId="urn:microsoft.com/office/officeart/2005/8/layout/arrow2"/>
    <dgm:cxn modelId="{3878F2AD-BCD3-AE4E-9BAB-263F0CF748E8}" type="presParOf" srcId="{3F905B47-AEC2-3248-B4F5-E47BAE2EEE31}" destId="{90022B90-1BFF-8540-9B70-BED691E148C7}" srcOrd="4" destOrd="0" presId="urn:microsoft.com/office/officeart/2005/8/layout/arrow2"/>
    <dgm:cxn modelId="{E52AB4F8-173C-2244-9A58-3178AC25762C}" type="presParOf" srcId="{3F905B47-AEC2-3248-B4F5-E47BAE2EEE31}" destId="{F41481B3-CA53-174C-B250-AEDF8C8137F1}" srcOrd="5" destOrd="0" presId="urn:microsoft.com/office/officeart/2005/8/layout/arrow2"/>
    <dgm:cxn modelId="{40BDD341-FBC2-0C4D-94CA-EE4728599803}" type="presParOf" srcId="{3F905B47-AEC2-3248-B4F5-E47BAE2EEE31}" destId="{2FD36786-E35E-634F-B8DB-DF3C2EAF644F}" srcOrd="6" destOrd="0" presId="urn:microsoft.com/office/officeart/2005/8/layout/arrow2"/>
    <dgm:cxn modelId="{574FF9DA-AEB8-3F4D-8840-6B3819A9A06C}" type="presParOf" srcId="{3F905B47-AEC2-3248-B4F5-E47BAE2EEE31}" destId="{ECAC517C-C757-DB48-9D26-FA4E77C1A75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3E0BFB-87D5-4E4D-8081-17A8F4FD4503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7B096EC-FFFB-BB4F-80CF-21FCFB80E851}">
      <dgm:prSet phldrT="[Text]"/>
      <dgm:spPr/>
      <dgm:t>
        <a:bodyPr/>
        <a:lstStyle/>
        <a:p>
          <a:r>
            <a:rPr lang="en-GB" b="1" dirty="0" err="1"/>
            <a:t>Empātiska</a:t>
          </a:r>
          <a:r>
            <a:rPr lang="en-GB" b="1" dirty="0"/>
            <a:t> </a:t>
          </a:r>
          <a:r>
            <a:rPr lang="en-GB" b="1" dirty="0" err="1"/>
            <a:t>klausīšanās</a:t>
          </a:r>
          <a:endParaRPr lang="en-GB" b="1" dirty="0"/>
        </a:p>
      </dgm:t>
    </dgm:pt>
    <dgm:pt modelId="{9239CD90-D6D9-EB48-A0BB-977AFE085722}" type="parTrans" cxnId="{E6EFFC00-827C-574C-8088-645743C35CF0}">
      <dgm:prSet/>
      <dgm:spPr/>
      <dgm:t>
        <a:bodyPr/>
        <a:lstStyle/>
        <a:p>
          <a:endParaRPr lang="en-GB"/>
        </a:p>
      </dgm:t>
    </dgm:pt>
    <dgm:pt modelId="{7CB4521E-EACD-9944-88B2-955A72436305}" type="sibTrans" cxnId="{E6EFFC00-827C-574C-8088-645743C35CF0}">
      <dgm:prSet/>
      <dgm:spPr/>
      <dgm:t>
        <a:bodyPr/>
        <a:lstStyle/>
        <a:p>
          <a:endParaRPr lang="en-GB"/>
        </a:p>
      </dgm:t>
    </dgm:pt>
    <dgm:pt modelId="{629A1B5D-FE9F-9342-BE44-6550A1DEA7AE}">
      <dgm:prSet phldrT="[Text]"/>
      <dgm:spPr/>
      <dgm:t>
        <a:bodyPr/>
        <a:lstStyle/>
        <a:p>
          <a:r>
            <a:rPr lang="en-GB" b="1" dirty="0" err="1"/>
            <a:t>Atzīt</a:t>
          </a:r>
          <a:r>
            <a:rPr lang="en-GB" b="1" dirty="0"/>
            <a:t> </a:t>
          </a:r>
          <a:r>
            <a:rPr lang="en-GB" b="1" dirty="0" err="1"/>
            <a:t>jūtas</a:t>
          </a:r>
          <a:r>
            <a:rPr lang="en-GB" b="1" dirty="0"/>
            <a:t> un </a:t>
          </a:r>
          <a:r>
            <a:rPr lang="en-GB" b="1" dirty="0" err="1"/>
            <a:t>perspektīvu</a:t>
          </a:r>
          <a:endParaRPr lang="en-GB" b="1" dirty="0"/>
        </a:p>
      </dgm:t>
    </dgm:pt>
    <dgm:pt modelId="{A69D71FC-9EBC-284D-953A-E3B52D6528D4}" type="parTrans" cxnId="{4BED1EB0-89A7-3A43-A1A7-5A9F993E4E25}">
      <dgm:prSet/>
      <dgm:spPr/>
      <dgm:t>
        <a:bodyPr/>
        <a:lstStyle/>
        <a:p>
          <a:endParaRPr lang="en-GB"/>
        </a:p>
      </dgm:t>
    </dgm:pt>
    <dgm:pt modelId="{E74355C5-930A-E94C-8C0A-DB5A765942D0}" type="sibTrans" cxnId="{4BED1EB0-89A7-3A43-A1A7-5A9F993E4E25}">
      <dgm:prSet/>
      <dgm:spPr/>
      <dgm:t>
        <a:bodyPr/>
        <a:lstStyle/>
        <a:p>
          <a:endParaRPr lang="en-GB"/>
        </a:p>
      </dgm:t>
    </dgm:pt>
    <dgm:pt modelId="{B4774CBE-8A58-9448-A50A-3BCD0B2F0485}">
      <dgm:prSet phldrT="[Text]"/>
      <dgm:spPr/>
      <dgm:t>
        <a:bodyPr/>
        <a:lstStyle/>
        <a:p>
          <a:r>
            <a:rPr lang="en-GB" b="1" dirty="0" err="1"/>
            <a:t>Strukturēt</a:t>
          </a:r>
          <a:r>
            <a:rPr lang="en-GB" b="1" dirty="0"/>
            <a:t>: </a:t>
          </a:r>
          <a:r>
            <a:rPr lang="en-GB" b="1" dirty="0" err="1"/>
            <a:t>izvēles</a:t>
          </a:r>
          <a:r>
            <a:rPr lang="en-GB" b="1" dirty="0"/>
            <a:t>, </a:t>
          </a:r>
          <a:r>
            <a:rPr lang="en-GB" b="1" dirty="0" err="1"/>
            <a:t>robežas</a:t>
          </a:r>
          <a:r>
            <a:rPr lang="en-GB" b="1" dirty="0"/>
            <a:t>, </a:t>
          </a:r>
          <a:r>
            <a:rPr lang="en-GB" b="1" dirty="0" err="1"/>
            <a:t>risinājumi</a:t>
          </a:r>
          <a:endParaRPr lang="en-GB" b="1" dirty="0"/>
        </a:p>
      </dgm:t>
    </dgm:pt>
    <dgm:pt modelId="{6829B09A-6F96-B04C-850B-A4FAB3002DDA}" type="parTrans" cxnId="{5A025508-DA16-9A4B-BB25-C8422E3AB851}">
      <dgm:prSet/>
      <dgm:spPr/>
      <dgm:t>
        <a:bodyPr/>
        <a:lstStyle/>
        <a:p>
          <a:endParaRPr lang="en-GB"/>
        </a:p>
      </dgm:t>
    </dgm:pt>
    <dgm:pt modelId="{400F5DEB-9BA7-EA49-A19A-7FB3FB9A8DE6}" type="sibTrans" cxnId="{5A025508-DA16-9A4B-BB25-C8422E3AB851}">
      <dgm:prSet/>
      <dgm:spPr/>
      <dgm:t>
        <a:bodyPr/>
        <a:lstStyle/>
        <a:p>
          <a:endParaRPr lang="en-GB"/>
        </a:p>
      </dgm:t>
    </dgm:pt>
    <dgm:pt modelId="{C379FDF3-1051-6A46-A6AE-FF035D75A49A}" type="pres">
      <dgm:prSet presAssocID="{4F3E0BFB-87D5-4E4D-8081-17A8F4FD4503}" presName="Name0" presStyleCnt="0">
        <dgm:presLayoutVars>
          <dgm:dir/>
          <dgm:resizeHandles val="exact"/>
        </dgm:presLayoutVars>
      </dgm:prSet>
      <dgm:spPr/>
    </dgm:pt>
    <dgm:pt modelId="{C4A72835-56D0-E34E-8F8B-79AFCFDFE25A}" type="pres">
      <dgm:prSet presAssocID="{4F3E0BFB-87D5-4E4D-8081-17A8F4FD4503}" presName="cycle" presStyleCnt="0"/>
      <dgm:spPr/>
    </dgm:pt>
    <dgm:pt modelId="{218A9002-DB79-5C43-9D62-CC86ADC86FF1}" type="pres">
      <dgm:prSet presAssocID="{F7B096EC-FFFB-BB4F-80CF-21FCFB80E851}" presName="nodeFirstNode" presStyleLbl="node1" presStyleIdx="0" presStyleCnt="3">
        <dgm:presLayoutVars>
          <dgm:bulletEnabled val="1"/>
        </dgm:presLayoutVars>
      </dgm:prSet>
      <dgm:spPr/>
    </dgm:pt>
    <dgm:pt modelId="{DCEC1231-AA9E-0A43-A7D7-C5CCF1059FA6}" type="pres">
      <dgm:prSet presAssocID="{7CB4521E-EACD-9944-88B2-955A72436305}" presName="sibTransFirstNode" presStyleLbl="bgShp" presStyleIdx="0" presStyleCnt="1"/>
      <dgm:spPr/>
    </dgm:pt>
    <dgm:pt modelId="{4C26E7DE-43F6-C043-8CB4-93574497AE09}" type="pres">
      <dgm:prSet presAssocID="{629A1B5D-FE9F-9342-BE44-6550A1DEA7AE}" presName="nodeFollowingNodes" presStyleLbl="node1" presStyleIdx="1" presStyleCnt="3">
        <dgm:presLayoutVars>
          <dgm:bulletEnabled val="1"/>
        </dgm:presLayoutVars>
      </dgm:prSet>
      <dgm:spPr/>
    </dgm:pt>
    <dgm:pt modelId="{89880427-51B2-314B-A57D-0767AF1FCF3B}" type="pres">
      <dgm:prSet presAssocID="{B4774CBE-8A58-9448-A50A-3BCD0B2F0485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E6EFFC00-827C-574C-8088-645743C35CF0}" srcId="{4F3E0BFB-87D5-4E4D-8081-17A8F4FD4503}" destId="{F7B096EC-FFFB-BB4F-80CF-21FCFB80E851}" srcOrd="0" destOrd="0" parTransId="{9239CD90-D6D9-EB48-A0BB-977AFE085722}" sibTransId="{7CB4521E-EACD-9944-88B2-955A72436305}"/>
    <dgm:cxn modelId="{7F3F1801-A5A6-F945-B8AF-15D31FD5B25D}" type="presOf" srcId="{B4774CBE-8A58-9448-A50A-3BCD0B2F0485}" destId="{89880427-51B2-314B-A57D-0767AF1FCF3B}" srcOrd="0" destOrd="0" presId="urn:microsoft.com/office/officeart/2005/8/layout/cycle3"/>
    <dgm:cxn modelId="{5A025508-DA16-9A4B-BB25-C8422E3AB851}" srcId="{4F3E0BFB-87D5-4E4D-8081-17A8F4FD4503}" destId="{B4774CBE-8A58-9448-A50A-3BCD0B2F0485}" srcOrd="2" destOrd="0" parTransId="{6829B09A-6F96-B04C-850B-A4FAB3002DDA}" sibTransId="{400F5DEB-9BA7-EA49-A19A-7FB3FB9A8DE6}"/>
    <dgm:cxn modelId="{FC765AA7-A76B-FC4E-8283-750619637398}" type="presOf" srcId="{F7B096EC-FFFB-BB4F-80CF-21FCFB80E851}" destId="{218A9002-DB79-5C43-9D62-CC86ADC86FF1}" srcOrd="0" destOrd="0" presId="urn:microsoft.com/office/officeart/2005/8/layout/cycle3"/>
    <dgm:cxn modelId="{4BED1EB0-89A7-3A43-A1A7-5A9F993E4E25}" srcId="{4F3E0BFB-87D5-4E4D-8081-17A8F4FD4503}" destId="{629A1B5D-FE9F-9342-BE44-6550A1DEA7AE}" srcOrd="1" destOrd="0" parTransId="{A69D71FC-9EBC-284D-953A-E3B52D6528D4}" sibTransId="{E74355C5-930A-E94C-8C0A-DB5A765942D0}"/>
    <dgm:cxn modelId="{98A6C6CB-5614-314E-8C54-A18364DCD3BD}" type="presOf" srcId="{7CB4521E-EACD-9944-88B2-955A72436305}" destId="{DCEC1231-AA9E-0A43-A7D7-C5CCF1059FA6}" srcOrd="0" destOrd="0" presId="urn:microsoft.com/office/officeart/2005/8/layout/cycle3"/>
    <dgm:cxn modelId="{E10169F2-DADE-A043-AF23-FBADA35056DE}" type="presOf" srcId="{4F3E0BFB-87D5-4E4D-8081-17A8F4FD4503}" destId="{C379FDF3-1051-6A46-A6AE-FF035D75A49A}" srcOrd="0" destOrd="0" presId="urn:microsoft.com/office/officeart/2005/8/layout/cycle3"/>
    <dgm:cxn modelId="{ED6714F5-2B5F-BB45-A226-C93213322005}" type="presOf" srcId="{629A1B5D-FE9F-9342-BE44-6550A1DEA7AE}" destId="{4C26E7DE-43F6-C043-8CB4-93574497AE09}" srcOrd="0" destOrd="0" presId="urn:microsoft.com/office/officeart/2005/8/layout/cycle3"/>
    <dgm:cxn modelId="{58534FDD-42F8-FB41-844D-3F925A3F308D}" type="presParOf" srcId="{C379FDF3-1051-6A46-A6AE-FF035D75A49A}" destId="{C4A72835-56D0-E34E-8F8B-79AFCFDFE25A}" srcOrd="0" destOrd="0" presId="urn:microsoft.com/office/officeart/2005/8/layout/cycle3"/>
    <dgm:cxn modelId="{3145FE46-A404-5C45-B931-E7872690F374}" type="presParOf" srcId="{C4A72835-56D0-E34E-8F8B-79AFCFDFE25A}" destId="{218A9002-DB79-5C43-9D62-CC86ADC86FF1}" srcOrd="0" destOrd="0" presId="urn:microsoft.com/office/officeart/2005/8/layout/cycle3"/>
    <dgm:cxn modelId="{1F630829-93A8-8348-A109-3B425878DCB5}" type="presParOf" srcId="{C4A72835-56D0-E34E-8F8B-79AFCFDFE25A}" destId="{DCEC1231-AA9E-0A43-A7D7-C5CCF1059FA6}" srcOrd="1" destOrd="0" presId="urn:microsoft.com/office/officeart/2005/8/layout/cycle3"/>
    <dgm:cxn modelId="{5BEDDD04-6541-6842-AA9A-81546CB862C7}" type="presParOf" srcId="{C4A72835-56D0-E34E-8F8B-79AFCFDFE25A}" destId="{4C26E7DE-43F6-C043-8CB4-93574497AE09}" srcOrd="2" destOrd="0" presId="urn:microsoft.com/office/officeart/2005/8/layout/cycle3"/>
    <dgm:cxn modelId="{0B53DD91-01E1-154B-B88F-08DB5AA3FAA0}" type="presParOf" srcId="{C4A72835-56D0-E34E-8F8B-79AFCFDFE25A}" destId="{89880427-51B2-314B-A57D-0767AF1FCF3B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F2459E-88B6-8F45-A45A-34E2B4A426D1}" type="doc">
      <dgm:prSet loTypeId="urn:microsoft.com/office/officeart/2005/8/layout/hProcess7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5B45844E-CA98-7A4A-96E4-3106F6537067}">
      <dgm:prSet phldrT="[Text]"/>
      <dgm:spPr/>
      <dgm:t>
        <a:bodyPr/>
        <a:lstStyle/>
        <a:p>
          <a:pPr>
            <a:buNone/>
          </a:pPr>
          <a:r>
            <a:rPr lang="en-GB" b="1" dirty="0"/>
            <a:t>PRIEKŠVĒSTNEŠI</a:t>
          </a:r>
        </a:p>
      </dgm:t>
    </dgm:pt>
    <dgm:pt modelId="{51FC96AA-CDA4-EA44-AD9C-491128F4A31D}" type="parTrans" cxnId="{FFDEADF8-0B0E-B049-8795-953127602B95}">
      <dgm:prSet/>
      <dgm:spPr/>
      <dgm:t>
        <a:bodyPr/>
        <a:lstStyle/>
        <a:p>
          <a:endParaRPr lang="en-GB"/>
        </a:p>
      </dgm:t>
    </dgm:pt>
    <dgm:pt modelId="{17F11CE7-BF51-D847-BD6C-20B35E48529B}" type="sibTrans" cxnId="{FFDEADF8-0B0E-B049-8795-953127602B95}">
      <dgm:prSet/>
      <dgm:spPr/>
      <dgm:t>
        <a:bodyPr/>
        <a:lstStyle/>
        <a:p>
          <a:endParaRPr lang="en-GB"/>
        </a:p>
      </dgm:t>
    </dgm:pt>
    <dgm:pt modelId="{2F633387-773B-A742-B737-B76BDE47E897}">
      <dgm:prSet phldrT="[Text]"/>
      <dgm:spPr/>
      <dgm:t>
        <a:bodyPr/>
        <a:lstStyle/>
        <a:p>
          <a:pPr>
            <a:buNone/>
          </a:pPr>
          <a:r>
            <a:rPr lang="en-GB"/>
            <a:t> </a:t>
          </a:r>
          <a:r>
            <a:rPr lang="en-GB" b="1"/>
            <a:t>Situācijas</a:t>
          </a:r>
          <a:endParaRPr lang="en-GB" dirty="0"/>
        </a:p>
      </dgm:t>
    </dgm:pt>
    <dgm:pt modelId="{4B75FA3E-BA42-A54B-9DDD-32E9A66569EC}" type="parTrans" cxnId="{B9160F7F-F75D-E649-AAB8-4250517C2882}">
      <dgm:prSet/>
      <dgm:spPr/>
      <dgm:t>
        <a:bodyPr/>
        <a:lstStyle/>
        <a:p>
          <a:endParaRPr lang="en-GB"/>
        </a:p>
      </dgm:t>
    </dgm:pt>
    <dgm:pt modelId="{FDE7DC53-B6F9-CE49-B078-A1983729DA49}" type="sibTrans" cxnId="{B9160F7F-F75D-E649-AAB8-4250517C2882}">
      <dgm:prSet/>
      <dgm:spPr/>
      <dgm:t>
        <a:bodyPr/>
        <a:lstStyle/>
        <a:p>
          <a:endParaRPr lang="en-GB"/>
        </a:p>
      </dgm:t>
    </dgm:pt>
    <dgm:pt modelId="{F3CD5F94-E894-2143-BB02-5C68D5E2CBDC}">
      <dgm:prSet phldrT="[Text]"/>
      <dgm:spPr/>
      <dgm:t>
        <a:bodyPr/>
        <a:lstStyle/>
        <a:p>
          <a:r>
            <a:rPr lang="lv-LV" b="1" dirty="0"/>
            <a:t>UZVEDĪBA</a:t>
          </a:r>
          <a:endParaRPr lang="en-GB" dirty="0"/>
        </a:p>
      </dgm:t>
    </dgm:pt>
    <dgm:pt modelId="{5108DD9C-CDFB-4E4D-83D3-071C167A9465}" type="parTrans" cxnId="{AC661721-0507-074E-88F5-7700D15744B1}">
      <dgm:prSet/>
      <dgm:spPr/>
      <dgm:t>
        <a:bodyPr/>
        <a:lstStyle/>
        <a:p>
          <a:endParaRPr lang="en-GB"/>
        </a:p>
      </dgm:t>
    </dgm:pt>
    <dgm:pt modelId="{A8A9AE6C-CE95-184A-8CBB-F99F5F1D4898}" type="sibTrans" cxnId="{AC661721-0507-074E-88F5-7700D15744B1}">
      <dgm:prSet/>
      <dgm:spPr/>
      <dgm:t>
        <a:bodyPr/>
        <a:lstStyle/>
        <a:p>
          <a:endParaRPr lang="en-GB"/>
        </a:p>
      </dgm:t>
    </dgm:pt>
    <dgm:pt modelId="{46750235-767F-6349-A02E-89CF122B6226}">
      <dgm:prSet phldrT="[Text]"/>
      <dgm:spPr/>
      <dgm:t>
        <a:bodyPr/>
        <a:lstStyle/>
        <a:p>
          <a:r>
            <a:rPr lang="lv-LV" dirty="0"/>
            <a:t>Vairākas reizes dienā vēršas pie medicīnas personāla </a:t>
          </a:r>
          <a:endParaRPr lang="en-GB" dirty="0"/>
        </a:p>
      </dgm:t>
    </dgm:pt>
    <dgm:pt modelId="{3A1CD3CE-A0A7-A44D-B9CA-D8EA89B19DDF}" type="parTrans" cxnId="{464A6E9E-8EFB-3F42-BB47-625A64AAECB7}">
      <dgm:prSet/>
      <dgm:spPr/>
      <dgm:t>
        <a:bodyPr/>
        <a:lstStyle/>
        <a:p>
          <a:endParaRPr lang="en-GB"/>
        </a:p>
      </dgm:t>
    </dgm:pt>
    <dgm:pt modelId="{3DC9A7AA-10CB-DD45-8065-B86BD4D5B8EB}" type="sibTrans" cxnId="{464A6E9E-8EFB-3F42-BB47-625A64AAECB7}">
      <dgm:prSet/>
      <dgm:spPr/>
      <dgm:t>
        <a:bodyPr/>
        <a:lstStyle/>
        <a:p>
          <a:endParaRPr lang="en-GB"/>
        </a:p>
      </dgm:t>
    </dgm:pt>
    <dgm:pt modelId="{6CE85B8A-11E4-6542-8650-37EF7AD332E7}">
      <dgm:prSet phldrT="[Text]"/>
      <dgm:spPr/>
      <dgm:t>
        <a:bodyPr/>
        <a:lstStyle/>
        <a:p>
          <a:pPr>
            <a:buNone/>
          </a:pPr>
          <a:r>
            <a:rPr lang="en-GB" b="1" dirty="0"/>
            <a:t>SEKAS</a:t>
          </a:r>
        </a:p>
      </dgm:t>
    </dgm:pt>
    <dgm:pt modelId="{3A5AC5F3-FF2E-4C4D-A65B-C25B16500049}" type="parTrans" cxnId="{66AA4120-9DCE-5647-9A44-28D0A5DCA8A0}">
      <dgm:prSet/>
      <dgm:spPr/>
      <dgm:t>
        <a:bodyPr/>
        <a:lstStyle/>
        <a:p>
          <a:endParaRPr lang="en-GB"/>
        </a:p>
      </dgm:t>
    </dgm:pt>
    <dgm:pt modelId="{276E739D-4AAE-5947-82AA-D8C9E62620CC}" type="sibTrans" cxnId="{66AA4120-9DCE-5647-9A44-28D0A5DCA8A0}">
      <dgm:prSet/>
      <dgm:spPr/>
      <dgm:t>
        <a:bodyPr/>
        <a:lstStyle/>
        <a:p>
          <a:endParaRPr lang="en-GB"/>
        </a:p>
      </dgm:t>
    </dgm:pt>
    <dgm:pt modelId="{A40B43BD-932A-2444-B598-C8548E8B7DA3}">
      <dgm:prSet phldrT="[Text]"/>
      <dgm:spPr/>
      <dgm:t>
        <a:bodyPr/>
        <a:lstStyle/>
        <a:p>
          <a:r>
            <a:rPr lang="en-GB" dirty="0"/>
            <a:t> </a:t>
          </a:r>
          <a:r>
            <a:rPr lang="en-GB" dirty="0" err="1"/>
            <a:t>Aprūpe</a:t>
          </a:r>
          <a:endParaRPr lang="en-GB" dirty="0"/>
        </a:p>
        <a:p>
          <a:r>
            <a:rPr lang="en-GB" dirty="0"/>
            <a:t> </a:t>
          </a:r>
          <a:r>
            <a:rPr lang="en-GB" dirty="0" err="1"/>
            <a:t>Uzmanība</a:t>
          </a:r>
          <a:endParaRPr lang="en-GB" dirty="0"/>
        </a:p>
        <a:p>
          <a:r>
            <a:rPr lang="en-GB" dirty="0"/>
            <a:t> </a:t>
          </a:r>
          <a:r>
            <a:rPr lang="en-GB" dirty="0" err="1"/>
            <a:t>Mierinājums</a:t>
          </a:r>
          <a:endParaRPr lang="en-GB" dirty="0"/>
        </a:p>
        <a:p>
          <a:r>
            <a:rPr lang="en-GB" dirty="0"/>
            <a:t> </a:t>
          </a:r>
          <a:r>
            <a:rPr lang="en-GB" dirty="0" err="1"/>
            <a:t>Drošības</a:t>
          </a:r>
          <a:r>
            <a:rPr lang="en-GB" dirty="0"/>
            <a:t> </a:t>
          </a:r>
          <a:r>
            <a:rPr lang="en-GB" dirty="0" err="1"/>
            <a:t>sajūtu</a:t>
          </a:r>
          <a:endParaRPr lang="en-GB" dirty="0"/>
        </a:p>
        <a:p>
          <a:r>
            <a:rPr lang="en-GB" dirty="0" err="1"/>
            <a:t>Sociālu</a:t>
          </a:r>
          <a:r>
            <a:rPr lang="en-GB" dirty="0"/>
            <a:t> </a:t>
          </a:r>
          <a:r>
            <a:rPr lang="en-GB" dirty="0" err="1"/>
            <a:t>kontaktu</a:t>
          </a:r>
          <a:endParaRPr lang="en-GB" dirty="0"/>
        </a:p>
      </dgm:t>
    </dgm:pt>
    <dgm:pt modelId="{42EEF595-D4AB-C146-9012-AF7C7E89AB3F}" type="parTrans" cxnId="{98F6BD45-2D24-6741-A7A4-A921897F31EE}">
      <dgm:prSet/>
      <dgm:spPr/>
      <dgm:t>
        <a:bodyPr/>
        <a:lstStyle/>
        <a:p>
          <a:endParaRPr lang="en-GB"/>
        </a:p>
      </dgm:t>
    </dgm:pt>
    <dgm:pt modelId="{A20B0ACC-5492-AA44-9F2D-38B22674ADE8}" type="sibTrans" cxnId="{98F6BD45-2D24-6741-A7A4-A921897F31EE}">
      <dgm:prSet/>
      <dgm:spPr/>
      <dgm:t>
        <a:bodyPr/>
        <a:lstStyle/>
        <a:p>
          <a:endParaRPr lang="en-GB"/>
        </a:p>
      </dgm:t>
    </dgm:pt>
    <dgm:pt modelId="{F06D02F4-66EF-F448-80B4-E573202744DE}">
      <dgm:prSet/>
      <dgm:spPr/>
      <dgm:t>
        <a:bodyPr/>
        <a:lstStyle/>
        <a:p>
          <a:r>
            <a:rPr lang="lv-LV"/>
            <a:t>Vēlas pārbaudes slimnīcā </a:t>
          </a:r>
          <a:endParaRPr lang="lv-LV" dirty="0"/>
        </a:p>
      </dgm:t>
    </dgm:pt>
    <dgm:pt modelId="{6294E68F-62A8-514C-A6D2-C7542ADC1FC8}" type="parTrans" cxnId="{298C0D4B-AB76-FB49-BD01-DEEC965463B5}">
      <dgm:prSet/>
      <dgm:spPr/>
      <dgm:t>
        <a:bodyPr/>
        <a:lstStyle/>
        <a:p>
          <a:endParaRPr lang="en-GB"/>
        </a:p>
      </dgm:t>
    </dgm:pt>
    <dgm:pt modelId="{FFBA439C-CD1A-7A4C-9847-AB18D69832CA}" type="sibTrans" cxnId="{298C0D4B-AB76-FB49-BD01-DEEC965463B5}">
      <dgm:prSet/>
      <dgm:spPr/>
      <dgm:t>
        <a:bodyPr/>
        <a:lstStyle/>
        <a:p>
          <a:endParaRPr lang="en-GB"/>
        </a:p>
      </dgm:t>
    </dgm:pt>
    <dgm:pt modelId="{08215CFD-19D6-CC4D-8A9C-DA768A506D21}">
      <dgm:prSet/>
      <dgm:spPr/>
      <dgm:t>
        <a:bodyPr/>
        <a:lstStyle/>
        <a:p>
          <a:r>
            <a:rPr lang="lv-LV"/>
            <a:t>Sūdzas par veselību </a:t>
          </a:r>
          <a:endParaRPr lang="lv-LV" dirty="0"/>
        </a:p>
      </dgm:t>
    </dgm:pt>
    <dgm:pt modelId="{247E2569-67D4-F94B-9511-B62E49E987F6}" type="parTrans" cxnId="{6501E62B-2601-B04A-BB39-0183EE04AF9E}">
      <dgm:prSet/>
      <dgm:spPr/>
      <dgm:t>
        <a:bodyPr/>
        <a:lstStyle/>
        <a:p>
          <a:endParaRPr lang="en-GB"/>
        </a:p>
      </dgm:t>
    </dgm:pt>
    <dgm:pt modelId="{CD328F74-CA34-8644-85C2-0D8F18082B74}" type="sibTrans" cxnId="{6501E62B-2601-B04A-BB39-0183EE04AF9E}">
      <dgm:prSet/>
      <dgm:spPr/>
      <dgm:t>
        <a:bodyPr/>
        <a:lstStyle/>
        <a:p>
          <a:endParaRPr lang="en-GB"/>
        </a:p>
      </dgm:t>
    </dgm:pt>
    <dgm:pt modelId="{ABB2161A-7DE9-7249-A89A-EDFE5D2D4E63}">
      <dgm:prSet/>
      <dgm:spPr/>
      <dgm:t>
        <a:bodyPr/>
        <a:lstStyle/>
        <a:p>
          <a:r>
            <a:rPr lang="lv-LV" dirty="0" err="1"/>
            <a:t>Paškaitējoša</a:t>
          </a:r>
          <a:r>
            <a:rPr lang="lv-LV" dirty="0"/>
            <a:t> uzvedība (ēd akmeņus, adatas)</a:t>
          </a:r>
        </a:p>
      </dgm:t>
    </dgm:pt>
    <dgm:pt modelId="{E13F1406-0B46-4040-A84E-2605328093B4}" type="parTrans" cxnId="{BF36B064-9205-4449-A412-3190FF893121}">
      <dgm:prSet/>
      <dgm:spPr/>
      <dgm:t>
        <a:bodyPr/>
        <a:lstStyle/>
        <a:p>
          <a:endParaRPr lang="en-GB"/>
        </a:p>
      </dgm:t>
    </dgm:pt>
    <dgm:pt modelId="{CEF71201-CDED-DF49-843C-FDE25305AA67}" type="sibTrans" cxnId="{BF36B064-9205-4449-A412-3190FF893121}">
      <dgm:prSet/>
      <dgm:spPr/>
      <dgm:t>
        <a:bodyPr/>
        <a:lstStyle/>
        <a:p>
          <a:endParaRPr lang="en-GB"/>
        </a:p>
      </dgm:t>
    </dgm:pt>
    <dgm:pt modelId="{B75EF9E5-3665-874D-A600-6FFBFBDC128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/>
            <a:t>Maz </a:t>
          </a:r>
          <a:r>
            <a:rPr lang="en-GB" dirty="0" err="1"/>
            <a:t>aktivitāšu</a:t>
          </a:r>
          <a:r>
            <a:rPr lang="en-GB" dirty="0"/>
            <a:t>, </a:t>
          </a:r>
          <a:r>
            <a:rPr lang="en-GB" dirty="0" err="1"/>
            <a:t>sociāla</a:t>
          </a:r>
          <a:r>
            <a:rPr lang="en-GB" dirty="0"/>
            <a:t> </a:t>
          </a:r>
          <a:r>
            <a:rPr lang="en-GB" dirty="0" err="1"/>
            <a:t>kontakta</a:t>
          </a:r>
          <a:r>
            <a:rPr lang="en-GB" dirty="0"/>
            <a:t> </a:t>
          </a:r>
        </a:p>
      </dgm:t>
    </dgm:pt>
    <dgm:pt modelId="{D596D3B4-2374-2F48-BF25-C0A9600E112D}" type="parTrans" cxnId="{FA776AAA-28DE-194D-9B74-FA6C33F064E7}">
      <dgm:prSet/>
      <dgm:spPr/>
      <dgm:t>
        <a:bodyPr/>
        <a:lstStyle/>
        <a:p>
          <a:endParaRPr lang="en-GB"/>
        </a:p>
      </dgm:t>
    </dgm:pt>
    <dgm:pt modelId="{B283A09E-F67D-3845-A2E9-4359C716376D}" type="sibTrans" cxnId="{FA776AAA-28DE-194D-9B74-FA6C33F064E7}">
      <dgm:prSet/>
      <dgm:spPr/>
      <dgm:t>
        <a:bodyPr/>
        <a:lstStyle/>
        <a:p>
          <a:endParaRPr lang="en-GB"/>
        </a:p>
      </dgm:t>
    </dgm:pt>
    <dgm:pt modelId="{9927CEF6-2071-B54D-AB01-0260030C480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Reti apmeklē radinieki </a:t>
          </a:r>
        </a:p>
      </dgm:t>
    </dgm:pt>
    <dgm:pt modelId="{86304CE7-C1A1-0249-BC11-CCF7CAD586E3}" type="parTrans" cxnId="{845438B2-5C58-6E4A-9F51-4406E1FB14ED}">
      <dgm:prSet/>
      <dgm:spPr/>
      <dgm:t>
        <a:bodyPr/>
        <a:lstStyle/>
        <a:p>
          <a:endParaRPr lang="en-GB"/>
        </a:p>
      </dgm:t>
    </dgm:pt>
    <dgm:pt modelId="{9E17368E-B99A-EC43-A765-14F9F170EBDB}" type="sibTrans" cxnId="{845438B2-5C58-6E4A-9F51-4406E1FB14ED}">
      <dgm:prSet/>
      <dgm:spPr/>
      <dgm:t>
        <a:bodyPr/>
        <a:lstStyle/>
        <a:p>
          <a:endParaRPr lang="en-GB"/>
        </a:p>
      </dgm:t>
    </dgm:pt>
    <dgm:pt modelId="{C9E9014F-A8FE-3549-9BAB-E103BA2B1B4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 err="1"/>
            <a:t>Nemiers</a:t>
          </a:r>
          <a:endParaRPr lang="en-GB" dirty="0"/>
        </a:p>
        <a:p>
          <a:pPr>
            <a:buFont typeface="Arial" panose="020B0604020202020204" pitchFamily="34" charset="0"/>
            <a:buChar char="•"/>
          </a:pPr>
          <a:r>
            <a:rPr lang="en-GB" b="1" dirty="0" err="1"/>
            <a:t>Iespējamās</a:t>
          </a:r>
          <a:r>
            <a:rPr lang="en-GB" b="1" dirty="0"/>
            <a:t> </a:t>
          </a:r>
          <a:r>
            <a:rPr lang="en-GB" b="1" dirty="0" err="1"/>
            <a:t>vajadzības</a:t>
          </a:r>
          <a:endParaRPr lang="en-GB" dirty="0"/>
        </a:p>
      </dgm:t>
    </dgm:pt>
    <dgm:pt modelId="{4DC53D38-8D82-DF46-BD86-82A2437CC930}" type="parTrans" cxnId="{C81035F6-6A5E-6C4D-9794-718A7D8AB448}">
      <dgm:prSet/>
      <dgm:spPr/>
      <dgm:t>
        <a:bodyPr/>
        <a:lstStyle/>
        <a:p>
          <a:endParaRPr lang="en-GB"/>
        </a:p>
      </dgm:t>
    </dgm:pt>
    <dgm:pt modelId="{2FE3EFE0-F6A3-CB42-83FE-FCFE3B53640A}" type="sibTrans" cxnId="{C81035F6-6A5E-6C4D-9794-718A7D8AB448}">
      <dgm:prSet/>
      <dgm:spPr/>
      <dgm:t>
        <a:bodyPr/>
        <a:lstStyle/>
        <a:p>
          <a:endParaRPr lang="en-GB"/>
        </a:p>
      </dgm:t>
    </dgm:pt>
    <dgm:pt modelId="{0EA17027-4EB3-AB4A-AC5E-866CF549D5C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Vajadzība pēc uzmanības un kontakta </a:t>
          </a:r>
        </a:p>
      </dgm:t>
    </dgm:pt>
    <dgm:pt modelId="{3E957C39-CA90-3641-B5DF-DE3641127B0D}" type="parTrans" cxnId="{8FEDA1CA-B11D-CD4C-9427-19AB7BAC5106}">
      <dgm:prSet/>
      <dgm:spPr/>
      <dgm:t>
        <a:bodyPr/>
        <a:lstStyle/>
        <a:p>
          <a:endParaRPr lang="en-GB"/>
        </a:p>
      </dgm:t>
    </dgm:pt>
    <dgm:pt modelId="{5C551C73-4607-C142-BCC9-B6F0A2A85DE6}" type="sibTrans" cxnId="{8FEDA1CA-B11D-CD4C-9427-19AB7BAC5106}">
      <dgm:prSet/>
      <dgm:spPr/>
      <dgm:t>
        <a:bodyPr/>
        <a:lstStyle/>
        <a:p>
          <a:endParaRPr lang="en-GB"/>
        </a:p>
      </dgm:t>
    </dgm:pt>
    <dgm:pt modelId="{408F77E5-49A1-AF4B-A2CB-70B29EDF225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 err="1"/>
            <a:t>Drošības</a:t>
          </a:r>
          <a:r>
            <a:rPr lang="en-GB" dirty="0"/>
            <a:t> </a:t>
          </a:r>
          <a:r>
            <a:rPr lang="en-GB" dirty="0" err="1"/>
            <a:t>sajūta</a:t>
          </a:r>
          <a:r>
            <a:rPr lang="en-GB" dirty="0"/>
            <a:t> </a:t>
          </a:r>
        </a:p>
      </dgm:t>
    </dgm:pt>
    <dgm:pt modelId="{7D00908E-2657-204F-932E-32F35DCB03F5}" type="parTrans" cxnId="{E1B51192-2C5E-3143-A1FD-18EBA57576EE}">
      <dgm:prSet/>
      <dgm:spPr/>
      <dgm:t>
        <a:bodyPr/>
        <a:lstStyle/>
        <a:p>
          <a:endParaRPr lang="en-GB"/>
        </a:p>
      </dgm:t>
    </dgm:pt>
    <dgm:pt modelId="{B06FBE57-C228-ED4B-97C7-BB93CAEEF0BA}" type="sibTrans" cxnId="{E1B51192-2C5E-3143-A1FD-18EBA57576EE}">
      <dgm:prSet/>
      <dgm:spPr/>
      <dgm:t>
        <a:bodyPr/>
        <a:lstStyle/>
        <a:p>
          <a:endParaRPr lang="en-GB"/>
        </a:p>
      </dgm:t>
    </dgm:pt>
    <dgm:pt modelId="{29CB457D-69B7-9141-88DF-C143FC4D102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 err="1"/>
            <a:t>Piepildījums</a:t>
          </a:r>
          <a:endParaRPr lang="en-GB" dirty="0"/>
        </a:p>
      </dgm:t>
    </dgm:pt>
    <dgm:pt modelId="{825924F5-C37C-E448-810D-167AB4E28CB4}" type="parTrans" cxnId="{CAD3CCE3-ED30-FC47-9D6F-CE80CA127EC9}">
      <dgm:prSet/>
      <dgm:spPr/>
      <dgm:t>
        <a:bodyPr/>
        <a:lstStyle/>
        <a:p>
          <a:endParaRPr lang="en-GB"/>
        </a:p>
      </dgm:t>
    </dgm:pt>
    <dgm:pt modelId="{66E866B8-0E1C-D343-8E6F-0BE362D634DF}" type="sibTrans" cxnId="{CAD3CCE3-ED30-FC47-9D6F-CE80CA127EC9}">
      <dgm:prSet/>
      <dgm:spPr/>
      <dgm:t>
        <a:bodyPr/>
        <a:lstStyle/>
        <a:p>
          <a:endParaRPr lang="en-GB"/>
        </a:p>
      </dgm:t>
    </dgm:pt>
    <dgm:pt modelId="{CFEE260A-AAC3-4041-B90F-C88C080A941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 err="1"/>
            <a:t>Vajadzība</a:t>
          </a:r>
          <a:r>
            <a:rPr lang="en-GB" dirty="0"/>
            <a:t> </a:t>
          </a:r>
          <a:r>
            <a:rPr lang="en-GB" dirty="0" err="1"/>
            <a:t>tikt</a:t>
          </a:r>
          <a:r>
            <a:rPr lang="en-GB" dirty="0"/>
            <a:t> </a:t>
          </a:r>
          <a:r>
            <a:rPr lang="en-GB" dirty="0" err="1"/>
            <a:t>sadzirdētam</a:t>
          </a:r>
          <a:endParaRPr lang="en-GB" dirty="0"/>
        </a:p>
      </dgm:t>
    </dgm:pt>
    <dgm:pt modelId="{5FE2906D-70E5-0D47-AE4D-8C43501FAA11}" type="parTrans" cxnId="{006785DE-6040-0049-895A-DF5E45781153}">
      <dgm:prSet/>
      <dgm:spPr/>
      <dgm:t>
        <a:bodyPr/>
        <a:lstStyle/>
        <a:p>
          <a:endParaRPr lang="en-GB"/>
        </a:p>
      </dgm:t>
    </dgm:pt>
    <dgm:pt modelId="{D60F0E52-555A-D745-BF8D-36B80948C57A}" type="sibTrans" cxnId="{006785DE-6040-0049-895A-DF5E45781153}">
      <dgm:prSet/>
      <dgm:spPr/>
      <dgm:t>
        <a:bodyPr/>
        <a:lstStyle/>
        <a:p>
          <a:endParaRPr lang="en-GB"/>
        </a:p>
      </dgm:t>
    </dgm:pt>
    <dgm:pt modelId="{CF924225-A2D0-8F4E-A3D5-853657EC131D}" type="pres">
      <dgm:prSet presAssocID="{BAF2459E-88B6-8F45-A45A-34E2B4A426D1}" presName="Name0" presStyleCnt="0">
        <dgm:presLayoutVars>
          <dgm:dir/>
          <dgm:animLvl val="lvl"/>
          <dgm:resizeHandles val="exact"/>
        </dgm:presLayoutVars>
      </dgm:prSet>
      <dgm:spPr/>
    </dgm:pt>
    <dgm:pt modelId="{A1448F64-C6F9-0B44-91FA-4193B17AC40A}" type="pres">
      <dgm:prSet presAssocID="{5B45844E-CA98-7A4A-96E4-3106F6537067}" presName="compositeNode" presStyleCnt="0">
        <dgm:presLayoutVars>
          <dgm:bulletEnabled val="1"/>
        </dgm:presLayoutVars>
      </dgm:prSet>
      <dgm:spPr/>
    </dgm:pt>
    <dgm:pt modelId="{632D7AAA-3CF4-C247-9246-E8CD9AEF4851}" type="pres">
      <dgm:prSet presAssocID="{5B45844E-CA98-7A4A-96E4-3106F6537067}" presName="bgRect" presStyleLbl="node1" presStyleIdx="0" presStyleCnt="3"/>
      <dgm:spPr/>
    </dgm:pt>
    <dgm:pt modelId="{7105ACE6-70AF-2540-8AC8-5EEFBDB3D31D}" type="pres">
      <dgm:prSet presAssocID="{5B45844E-CA98-7A4A-96E4-3106F6537067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98E6C912-3513-EE47-9055-A8DDC6EA0470}" type="pres">
      <dgm:prSet presAssocID="{5B45844E-CA98-7A4A-96E4-3106F6537067}" presName="childNode" presStyleLbl="node1" presStyleIdx="0" presStyleCnt="3">
        <dgm:presLayoutVars>
          <dgm:bulletEnabled val="1"/>
        </dgm:presLayoutVars>
      </dgm:prSet>
      <dgm:spPr/>
    </dgm:pt>
    <dgm:pt modelId="{C17D5D8F-97C2-6D43-993E-94DABDAA8A77}" type="pres">
      <dgm:prSet presAssocID="{17F11CE7-BF51-D847-BD6C-20B35E48529B}" presName="hSp" presStyleCnt="0"/>
      <dgm:spPr/>
    </dgm:pt>
    <dgm:pt modelId="{33457EAA-8448-A34F-AA26-8518B3AF7794}" type="pres">
      <dgm:prSet presAssocID="{17F11CE7-BF51-D847-BD6C-20B35E48529B}" presName="vProcSp" presStyleCnt="0"/>
      <dgm:spPr/>
    </dgm:pt>
    <dgm:pt modelId="{747798A1-AA95-694C-AB52-6897D3A55E51}" type="pres">
      <dgm:prSet presAssocID="{17F11CE7-BF51-D847-BD6C-20B35E48529B}" presName="vSp1" presStyleCnt="0"/>
      <dgm:spPr/>
    </dgm:pt>
    <dgm:pt modelId="{9BCA8B31-0696-1849-802F-93AF9B7F3F7C}" type="pres">
      <dgm:prSet presAssocID="{17F11CE7-BF51-D847-BD6C-20B35E48529B}" presName="simulatedConn" presStyleLbl="solidFgAcc1" presStyleIdx="0" presStyleCnt="2"/>
      <dgm:spPr/>
    </dgm:pt>
    <dgm:pt modelId="{B7CF2628-E8D9-5D48-97FF-B221A67ACC63}" type="pres">
      <dgm:prSet presAssocID="{17F11CE7-BF51-D847-BD6C-20B35E48529B}" presName="vSp2" presStyleCnt="0"/>
      <dgm:spPr/>
    </dgm:pt>
    <dgm:pt modelId="{CB1BA070-E659-BE43-94B1-75DF061FE797}" type="pres">
      <dgm:prSet presAssocID="{17F11CE7-BF51-D847-BD6C-20B35E48529B}" presName="sibTrans" presStyleCnt="0"/>
      <dgm:spPr/>
    </dgm:pt>
    <dgm:pt modelId="{47DBD264-EBF1-D147-A328-26CAACA3262D}" type="pres">
      <dgm:prSet presAssocID="{F3CD5F94-E894-2143-BB02-5C68D5E2CBDC}" presName="compositeNode" presStyleCnt="0">
        <dgm:presLayoutVars>
          <dgm:bulletEnabled val="1"/>
        </dgm:presLayoutVars>
      </dgm:prSet>
      <dgm:spPr/>
    </dgm:pt>
    <dgm:pt modelId="{55537AB1-C1E9-DC49-8CF8-CD4E67137DD3}" type="pres">
      <dgm:prSet presAssocID="{F3CD5F94-E894-2143-BB02-5C68D5E2CBDC}" presName="bgRect" presStyleLbl="node1" presStyleIdx="1" presStyleCnt="3"/>
      <dgm:spPr/>
    </dgm:pt>
    <dgm:pt modelId="{D684D4E6-1F4C-EB4A-B4C4-4822B61C3403}" type="pres">
      <dgm:prSet presAssocID="{F3CD5F94-E894-2143-BB02-5C68D5E2CBDC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99CB1E32-97EC-A649-89FB-D27B9EE8A101}" type="pres">
      <dgm:prSet presAssocID="{F3CD5F94-E894-2143-BB02-5C68D5E2CBDC}" presName="childNode" presStyleLbl="node1" presStyleIdx="1" presStyleCnt="3">
        <dgm:presLayoutVars>
          <dgm:bulletEnabled val="1"/>
        </dgm:presLayoutVars>
      </dgm:prSet>
      <dgm:spPr/>
    </dgm:pt>
    <dgm:pt modelId="{D3F2791A-4A8B-1946-A64C-3F115690D284}" type="pres">
      <dgm:prSet presAssocID="{A8A9AE6C-CE95-184A-8CBB-F99F5F1D4898}" presName="hSp" presStyleCnt="0"/>
      <dgm:spPr/>
    </dgm:pt>
    <dgm:pt modelId="{E19D1AC2-38E1-E649-9FA5-6D95FFF5990C}" type="pres">
      <dgm:prSet presAssocID="{A8A9AE6C-CE95-184A-8CBB-F99F5F1D4898}" presName="vProcSp" presStyleCnt="0"/>
      <dgm:spPr/>
    </dgm:pt>
    <dgm:pt modelId="{FFFC3AFA-A2EE-CC48-832D-EB965EA72DC9}" type="pres">
      <dgm:prSet presAssocID="{A8A9AE6C-CE95-184A-8CBB-F99F5F1D4898}" presName="vSp1" presStyleCnt="0"/>
      <dgm:spPr/>
    </dgm:pt>
    <dgm:pt modelId="{370AD3A9-27AD-334D-A12F-B23EA67A968B}" type="pres">
      <dgm:prSet presAssocID="{A8A9AE6C-CE95-184A-8CBB-F99F5F1D4898}" presName="simulatedConn" presStyleLbl="solidFgAcc1" presStyleIdx="1" presStyleCnt="2"/>
      <dgm:spPr/>
    </dgm:pt>
    <dgm:pt modelId="{B649AC94-40BB-AE41-8903-582C30198B3F}" type="pres">
      <dgm:prSet presAssocID="{A8A9AE6C-CE95-184A-8CBB-F99F5F1D4898}" presName="vSp2" presStyleCnt="0"/>
      <dgm:spPr/>
    </dgm:pt>
    <dgm:pt modelId="{EE676AAA-8A41-BE46-B1D4-137CC5003044}" type="pres">
      <dgm:prSet presAssocID="{A8A9AE6C-CE95-184A-8CBB-F99F5F1D4898}" presName="sibTrans" presStyleCnt="0"/>
      <dgm:spPr/>
    </dgm:pt>
    <dgm:pt modelId="{36CA1655-22F3-624D-A4C9-240F658B6442}" type="pres">
      <dgm:prSet presAssocID="{6CE85B8A-11E4-6542-8650-37EF7AD332E7}" presName="compositeNode" presStyleCnt="0">
        <dgm:presLayoutVars>
          <dgm:bulletEnabled val="1"/>
        </dgm:presLayoutVars>
      </dgm:prSet>
      <dgm:spPr/>
    </dgm:pt>
    <dgm:pt modelId="{84039067-3287-4945-9239-7A006AF30507}" type="pres">
      <dgm:prSet presAssocID="{6CE85B8A-11E4-6542-8650-37EF7AD332E7}" presName="bgRect" presStyleLbl="node1" presStyleIdx="2" presStyleCnt="3"/>
      <dgm:spPr/>
    </dgm:pt>
    <dgm:pt modelId="{F7B439B0-742B-A846-842B-193397C1813B}" type="pres">
      <dgm:prSet presAssocID="{6CE85B8A-11E4-6542-8650-37EF7AD332E7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98435956-A367-494F-9F20-906FC2772922}" type="pres">
      <dgm:prSet presAssocID="{6CE85B8A-11E4-6542-8650-37EF7AD332E7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8511104-2E2B-F24F-BB43-558707F772FE}" type="presOf" srcId="{F06D02F4-66EF-F448-80B4-E573202744DE}" destId="{99CB1E32-97EC-A649-89FB-D27B9EE8A101}" srcOrd="0" destOrd="1" presId="urn:microsoft.com/office/officeart/2005/8/layout/hProcess7"/>
    <dgm:cxn modelId="{FBBDB804-586C-9F41-A0B5-2FCFF34A4290}" type="presOf" srcId="{BAF2459E-88B6-8F45-A45A-34E2B4A426D1}" destId="{CF924225-A2D0-8F4E-A3D5-853657EC131D}" srcOrd="0" destOrd="0" presId="urn:microsoft.com/office/officeart/2005/8/layout/hProcess7"/>
    <dgm:cxn modelId="{9E165216-9259-AD46-82B6-C0C12500AF63}" type="presOf" srcId="{F3CD5F94-E894-2143-BB02-5C68D5E2CBDC}" destId="{55537AB1-C1E9-DC49-8CF8-CD4E67137DD3}" srcOrd="0" destOrd="0" presId="urn:microsoft.com/office/officeart/2005/8/layout/hProcess7"/>
    <dgm:cxn modelId="{A937761C-6EFE-0348-8B8C-BE483EA16C33}" type="presOf" srcId="{A40B43BD-932A-2444-B598-C8548E8B7DA3}" destId="{98435956-A367-494F-9F20-906FC2772922}" srcOrd="0" destOrd="0" presId="urn:microsoft.com/office/officeart/2005/8/layout/hProcess7"/>
    <dgm:cxn modelId="{66AA4120-9DCE-5647-9A44-28D0A5DCA8A0}" srcId="{BAF2459E-88B6-8F45-A45A-34E2B4A426D1}" destId="{6CE85B8A-11E4-6542-8650-37EF7AD332E7}" srcOrd="2" destOrd="0" parTransId="{3A5AC5F3-FF2E-4C4D-A65B-C25B16500049}" sibTransId="{276E739D-4AAE-5947-82AA-D8C9E62620CC}"/>
    <dgm:cxn modelId="{AC661721-0507-074E-88F5-7700D15744B1}" srcId="{BAF2459E-88B6-8F45-A45A-34E2B4A426D1}" destId="{F3CD5F94-E894-2143-BB02-5C68D5E2CBDC}" srcOrd="1" destOrd="0" parTransId="{5108DD9C-CDFB-4E4D-83D3-071C167A9465}" sibTransId="{A8A9AE6C-CE95-184A-8CBB-F99F5F1D4898}"/>
    <dgm:cxn modelId="{08929325-6791-5C40-AFC8-5BB77B454D28}" type="presOf" srcId="{46750235-767F-6349-A02E-89CF122B6226}" destId="{99CB1E32-97EC-A649-89FB-D27B9EE8A101}" srcOrd="0" destOrd="0" presId="urn:microsoft.com/office/officeart/2005/8/layout/hProcess7"/>
    <dgm:cxn modelId="{6501E62B-2601-B04A-BB39-0183EE04AF9E}" srcId="{F3CD5F94-E894-2143-BB02-5C68D5E2CBDC}" destId="{08215CFD-19D6-CC4D-8A9C-DA768A506D21}" srcOrd="2" destOrd="0" parTransId="{247E2569-67D4-F94B-9511-B62E49E987F6}" sibTransId="{CD328F74-CA34-8644-85C2-0D8F18082B74}"/>
    <dgm:cxn modelId="{DDF9392F-39AC-DF48-B768-A5F526A0D9FC}" type="presOf" srcId="{08215CFD-19D6-CC4D-8A9C-DA768A506D21}" destId="{99CB1E32-97EC-A649-89FB-D27B9EE8A101}" srcOrd="0" destOrd="2" presId="urn:microsoft.com/office/officeart/2005/8/layout/hProcess7"/>
    <dgm:cxn modelId="{B2674538-B493-F844-B90A-8708BF3D3E75}" type="presOf" srcId="{F3CD5F94-E894-2143-BB02-5C68D5E2CBDC}" destId="{D684D4E6-1F4C-EB4A-B4C4-4822B61C3403}" srcOrd="1" destOrd="0" presId="urn:microsoft.com/office/officeart/2005/8/layout/hProcess7"/>
    <dgm:cxn modelId="{79B91D3E-34D5-2949-A10B-A3076E674C45}" type="presOf" srcId="{0EA17027-4EB3-AB4A-AC5E-866CF549D5C2}" destId="{98E6C912-3513-EE47-9055-A8DDC6EA0470}" srcOrd="0" destOrd="4" presId="urn:microsoft.com/office/officeart/2005/8/layout/hProcess7"/>
    <dgm:cxn modelId="{98F6BD45-2D24-6741-A7A4-A921897F31EE}" srcId="{6CE85B8A-11E4-6542-8650-37EF7AD332E7}" destId="{A40B43BD-932A-2444-B598-C8548E8B7DA3}" srcOrd="0" destOrd="0" parTransId="{42EEF595-D4AB-C146-9012-AF7C7E89AB3F}" sibTransId="{A20B0ACC-5492-AA44-9F2D-38B22674ADE8}"/>
    <dgm:cxn modelId="{298C0D4B-AB76-FB49-BD01-DEEC965463B5}" srcId="{F3CD5F94-E894-2143-BB02-5C68D5E2CBDC}" destId="{F06D02F4-66EF-F448-80B4-E573202744DE}" srcOrd="1" destOrd="0" parTransId="{6294E68F-62A8-514C-A6D2-C7542ADC1FC8}" sibTransId="{FFBA439C-CD1A-7A4C-9847-AB18D69832CA}"/>
    <dgm:cxn modelId="{31678C5A-E8CC-8F47-A07F-C07028FD1606}" type="presOf" srcId="{ABB2161A-7DE9-7249-A89A-EDFE5D2D4E63}" destId="{99CB1E32-97EC-A649-89FB-D27B9EE8A101}" srcOrd="0" destOrd="3" presId="urn:microsoft.com/office/officeart/2005/8/layout/hProcess7"/>
    <dgm:cxn modelId="{BF36B064-9205-4449-A412-3190FF893121}" srcId="{F3CD5F94-E894-2143-BB02-5C68D5E2CBDC}" destId="{ABB2161A-7DE9-7249-A89A-EDFE5D2D4E63}" srcOrd="3" destOrd="0" parTransId="{E13F1406-0B46-4040-A84E-2605328093B4}" sibTransId="{CEF71201-CDED-DF49-843C-FDE25305AA67}"/>
    <dgm:cxn modelId="{2C222D76-87B6-5E46-9370-F61996E88ECB}" type="presOf" srcId="{B75EF9E5-3665-874D-A600-6FFBFBDC128D}" destId="{98E6C912-3513-EE47-9055-A8DDC6EA0470}" srcOrd="0" destOrd="1" presId="urn:microsoft.com/office/officeart/2005/8/layout/hProcess7"/>
    <dgm:cxn modelId="{B9160F7F-F75D-E649-AAB8-4250517C2882}" srcId="{5B45844E-CA98-7A4A-96E4-3106F6537067}" destId="{2F633387-773B-A742-B737-B76BDE47E897}" srcOrd="0" destOrd="0" parTransId="{4B75FA3E-BA42-A54B-9DDD-32E9A66569EC}" sibTransId="{FDE7DC53-B6F9-CE49-B078-A1983729DA49}"/>
    <dgm:cxn modelId="{5771C88E-CD89-234F-A27B-E89D39AC14E0}" type="presOf" srcId="{5B45844E-CA98-7A4A-96E4-3106F6537067}" destId="{632D7AAA-3CF4-C247-9246-E8CD9AEF4851}" srcOrd="0" destOrd="0" presId="urn:microsoft.com/office/officeart/2005/8/layout/hProcess7"/>
    <dgm:cxn modelId="{E1B51192-2C5E-3143-A1FD-18EBA57576EE}" srcId="{5B45844E-CA98-7A4A-96E4-3106F6537067}" destId="{408F77E5-49A1-AF4B-A2CB-70B29EDF2258}" srcOrd="5" destOrd="0" parTransId="{7D00908E-2657-204F-932E-32F35DCB03F5}" sibTransId="{B06FBE57-C228-ED4B-97C7-BB93CAEEF0BA}"/>
    <dgm:cxn modelId="{E5FDFA97-4749-F747-821F-F2256A38787B}" type="presOf" srcId="{6CE85B8A-11E4-6542-8650-37EF7AD332E7}" destId="{84039067-3287-4945-9239-7A006AF30507}" srcOrd="0" destOrd="0" presId="urn:microsoft.com/office/officeart/2005/8/layout/hProcess7"/>
    <dgm:cxn modelId="{464A6E9E-8EFB-3F42-BB47-625A64AAECB7}" srcId="{F3CD5F94-E894-2143-BB02-5C68D5E2CBDC}" destId="{46750235-767F-6349-A02E-89CF122B6226}" srcOrd="0" destOrd="0" parTransId="{3A1CD3CE-A0A7-A44D-B9CA-D8EA89B19DDF}" sibTransId="{3DC9A7AA-10CB-DD45-8065-B86BD4D5B8EB}"/>
    <dgm:cxn modelId="{4009699F-E622-3541-80C2-033A4EAD03DB}" type="presOf" srcId="{6CE85B8A-11E4-6542-8650-37EF7AD332E7}" destId="{F7B439B0-742B-A846-842B-193397C1813B}" srcOrd="1" destOrd="0" presId="urn:microsoft.com/office/officeart/2005/8/layout/hProcess7"/>
    <dgm:cxn modelId="{F4DAB3A6-8A04-CB4A-8C85-696ADD8C78FA}" type="presOf" srcId="{9927CEF6-2071-B54D-AB01-0260030C4801}" destId="{98E6C912-3513-EE47-9055-A8DDC6EA0470}" srcOrd="0" destOrd="2" presId="urn:microsoft.com/office/officeart/2005/8/layout/hProcess7"/>
    <dgm:cxn modelId="{FA776AAA-28DE-194D-9B74-FA6C33F064E7}" srcId="{5B45844E-CA98-7A4A-96E4-3106F6537067}" destId="{B75EF9E5-3665-874D-A600-6FFBFBDC128D}" srcOrd="1" destOrd="0" parTransId="{D596D3B4-2374-2F48-BF25-C0A9600E112D}" sibTransId="{B283A09E-F67D-3845-A2E9-4359C716376D}"/>
    <dgm:cxn modelId="{845438B2-5C58-6E4A-9F51-4406E1FB14ED}" srcId="{5B45844E-CA98-7A4A-96E4-3106F6537067}" destId="{9927CEF6-2071-B54D-AB01-0260030C4801}" srcOrd="2" destOrd="0" parTransId="{86304CE7-C1A1-0249-BC11-CCF7CAD586E3}" sibTransId="{9E17368E-B99A-EC43-A765-14F9F170EBDB}"/>
    <dgm:cxn modelId="{3C116CC5-1554-3548-B205-A52AE6E5D48C}" type="presOf" srcId="{5B45844E-CA98-7A4A-96E4-3106F6537067}" destId="{7105ACE6-70AF-2540-8AC8-5EEFBDB3D31D}" srcOrd="1" destOrd="0" presId="urn:microsoft.com/office/officeart/2005/8/layout/hProcess7"/>
    <dgm:cxn modelId="{8FEDA1CA-B11D-CD4C-9427-19AB7BAC5106}" srcId="{5B45844E-CA98-7A4A-96E4-3106F6537067}" destId="{0EA17027-4EB3-AB4A-AC5E-866CF549D5C2}" srcOrd="4" destOrd="0" parTransId="{3E957C39-CA90-3641-B5DF-DE3641127B0D}" sibTransId="{5C551C73-4607-C142-BCC9-B6F0A2A85DE6}"/>
    <dgm:cxn modelId="{E29760D4-2C28-B942-B6BB-45F4DF003743}" type="presOf" srcId="{29CB457D-69B7-9141-88DF-C143FC4D102B}" destId="{98E6C912-3513-EE47-9055-A8DDC6EA0470}" srcOrd="0" destOrd="6" presId="urn:microsoft.com/office/officeart/2005/8/layout/hProcess7"/>
    <dgm:cxn modelId="{50E5D5DA-3E2A-894F-A4CA-E8E309099204}" type="presOf" srcId="{C9E9014F-A8FE-3549-9BAB-E103BA2B1B4A}" destId="{98E6C912-3513-EE47-9055-A8DDC6EA0470}" srcOrd="0" destOrd="3" presId="urn:microsoft.com/office/officeart/2005/8/layout/hProcess7"/>
    <dgm:cxn modelId="{87AE63DC-7829-CC40-8487-7AF8FF498EF0}" type="presOf" srcId="{408F77E5-49A1-AF4B-A2CB-70B29EDF2258}" destId="{98E6C912-3513-EE47-9055-A8DDC6EA0470}" srcOrd="0" destOrd="5" presId="urn:microsoft.com/office/officeart/2005/8/layout/hProcess7"/>
    <dgm:cxn modelId="{006785DE-6040-0049-895A-DF5E45781153}" srcId="{5B45844E-CA98-7A4A-96E4-3106F6537067}" destId="{CFEE260A-AAC3-4041-B90F-C88C080A941C}" srcOrd="7" destOrd="0" parTransId="{5FE2906D-70E5-0D47-AE4D-8C43501FAA11}" sibTransId="{D60F0E52-555A-D745-BF8D-36B80948C57A}"/>
    <dgm:cxn modelId="{CAD3CCE3-ED30-FC47-9D6F-CE80CA127EC9}" srcId="{5B45844E-CA98-7A4A-96E4-3106F6537067}" destId="{29CB457D-69B7-9141-88DF-C143FC4D102B}" srcOrd="6" destOrd="0" parTransId="{825924F5-C37C-E448-810D-167AB4E28CB4}" sibTransId="{66E866B8-0E1C-D343-8E6F-0BE362D634DF}"/>
    <dgm:cxn modelId="{37C005EA-2A88-F24C-A88C-9D089CED45FB}" type="presOf" srcId="{2F633387-773B-A742-B737-B76BDE47E897}" destId="{98E6C912-3513-EE47-9055-A8DDC6EA0470}" srcOrd="0" destOrd="0" presId="urn:microsoft.com/office/officeart/2005/8/layout/hProcess7"/>
    <dgm:cxn modelId="{8A74B3EB-3CFF-A441-B581-30ABCADA8486}" type="presOf" srcId="{CFEE260A-AAC3-4041-B90F-C88C080A941C}" destId="{98E6C912-3513-EE47-9055-A8DDC6EA0470}" srcOrd="0" destOrd="7" presId="urn:microsoft.com/office/officeart/2005/8/layout/hProcess7"/>
    <dgm:cxn modelId="{C81035F6-6A5E-6C4D-9794-718A7D8AB448}" srcId="{5B45844E-CA98-7A4A-96E4-3106F6537067}" destId="{C9E9014F-A8FE-3549-9BAB-E103BA2B1B4A}" srcOrd="3" destOrd="0" parTransId="{4DC53D38-8D82-DF46-BD86-82A2437CC930}" sibTransId="{2FE3EFE0-F6A3-CB42-83FE-FCFE3B53640A}"/>
    <dgm:cxn modelId="{FFDEADF8-0B0E-B049-8795-953127602B95}" srcId="{BAF2459E-88B6-8F45-A45A-34E2B4A426D1}" destId="{5B45844E-CA98-7A4A-96E4-3106F6537067}" srcOrd="0" destOrd="0" parTransId="{51FC96AA-CDA4-EA44-AD9C-491128F4A31D}" sibTransId="{17F11CE7-BF51-D847-BD6C-20B35E48529B}"/>
    <dgm:cxn modelId="{52746DF5-CC7B-5243-BA95-2C1ABF563DFF}" type="presParOf" srcId="{CF924225-A2D0-8F4E-A3D5-853657EC131D}" destId="{A1448F64-C6F9-0B44-91FA-4193B17AC40A}" srcOrd="0" destOrd="0" presId="urn:microsoft.com/office/officeart/2005/8/layout/hProcess7"/>
    <dgm:cxn modelId="{4DC854E6-BA1E-4C46-A44C-4554DC972474}" type="presParOf" srcId="{A1448F64-C6F9-0B44-91FA-4193B17AC40A}" destId="{632D7AAA-3CF4-C247-9246-E8CD9AEF4851}" srcOrd="0" destOrd="0" presId="urn:microsoft.com/office/officeart/2005/8/layout/hProcess7"/>
    <dgm:cxn modelId="{6F471DCD-67BC-E44A-840C-CA600ABA7738}" type="presParOf" srcId="{A1448F64-C6F9-0B44-91FA-4193B17AC40A}" destId="{7105ACE6-70AF-2540-8AC8-5EEFBDB3D31D}" srcOrd="1" destOrd="0" presId="urn:microsoft.com/office/officeart/2005/8/layout/hProcess7"/>
    <dgm:cxn modelId="{E27F31E1-E711-A549-ABB4-7308D6529B53}" type="presParOf" srcId="{A1448F64-C6F9-0B44-91FA-4193B17AC40A}" destId="{98E6C912-3513-EE47-9055-A8DDC6EA0470}" srcOrd="2" destOrd="0" presId="urn:microsoft.com/office/officeart/2005/8/layout/hProcess7"/>
    <dgm:cxn modelId="{08F4F9C7-07CA-054E-9CAC-DADE313295B3}" type="presParOf" srcId="{CF924225-A2D0-8F4E-A3D5-853657EC131D}" destId="{C17D5D8F-97C2-6D43-993E-94DABDAA8A77}" srcOrd="1" destOrd="0" presId="urn:microsoft.com/office/officeart/2005/8/layout/hProcess7"/>
    <dgm:cxn modelId="{330905D6-FC84-5241-9335-5E1267120964}" type="presParOf" srcId="{CF924225-A2D0-8F4E-A3D5-853657EC131D}" destId="{33457EAA-8448-A34F-AA26-8518B3AF7794}" srcOrd="2" destOrd="0" presId="urn:microsoft.com/office/officeart/2005/8/layout/hProcess7"/>
    <dgm:cxn modelId="{64630537-B967-C242-988E-F84CD094D44E}" type="presParOf" srcId="{33457EAA-8448-A34F-AA26-8518B3AF7794}" destId="{747798A1-AA95-694C-AB52-6897D3A55E51}" srcOrd="0" destOrd="0" presId="urn:microsoft.com/office/officeart/2005/8/layout/hProcess7"/>
    <dgm:cxn modelId="{1CC373FB-A438-F944-A7DB-1FD5CA001C1B}" type="presParOf" srcId="{33457EAA-8448-A34F-AA26-8518B3AF7794}" destId="{9BCA8B31-0696-1849-802F-93AF9B7F3F7C}" srcOrd="1" destOrd="0" presId="urn:microsoft.com/office/officeart/2005/8/layout/hProcess7"/>
    <dgm:cxn modelId="{75529D10-C0A1-E643-BC5B-83E2807481B5}" type="presParOf" srcId="{33457EAA-8448-A34F-AA26-8518B3AF7794}" destId="{B7CF2628-E8D9-5D48-97FF-B221A67ACC63}" srcOrd="2" destOrd="0" presId="urn:microsoft.com/office/officeart/2005/8/layout/hProcess7"/>
    <dgm:cxn modelId="{554D01FF-855E-1A4F-A7A8-E2485981B1C3}" type="presParOf" srcId="{CF924225-A2D0-8F4E-A3D5-853657EC131D}" destId="{CB1BA070-E659-BE43-94B1-75DF061FE797}" srcOrd="3" destOrd="0" presId="urn:microsoft.com/office/officeart/2005/8/layout/hProcess7"/>
    <dgm:cxn modelId="{F2CC47C2-4A5A-F440-8151-52F03C857C5B}" type="presParOf" srcId="{CF924225-A2D0-8F4E-A3D5-853657EC131D}" destId="{47DBD264-EBF1-D147-A328-26CAACA3262D}" srcOrd="4" destOrd="0" presId="urn:microsoft.com/office/officeart/2005/8/layout/hProcess7"/>
    <dgm:cxn modelId="{50D15A29-CA7F-D947-9E4C-7675CB19A679}" type="presParOf" srcId="{47DBD264-EBF1-D147-A328-26CAACA3262D}" destId="{55537AB1-C1E9-DC49-8CF8-CD4E67137DD3}" srcOrd="0" destOrd="0" presId="urn:microsoft.com/office/officeart/2005/8/layout/hProcess7"/>
    <dgm:cxn modelId="{FD39B142-1C5D-C24F-AF8B-DD60A70B2837}" type="presParOf" srcId="{47DBD264-EBF1-D147-A328-26CAACA3262D}" destId="{D684D4E6-1F4C-EB4A-B4C4-4822B61C3403}" srcOrd="1" destOrd="0" presId="urn:microsoft.com/office/officeart/2005/8/layout/hProcess7"/>
    <dgm:cxn modelId="{F79B7F39-450B-0849-8AF9-4B5608A995F5}" type="presParOf" srcId="{47DBD264-EBF1-D147-A328-26CAACA3262D}" destId="{99CB1E32-97EC-A649-89FB-D27B9EE8A101}" srcOrd="2" destOrd="0" presId="urn:microsoft.com/office/officeart/2005/8/layout/hProcess7"/>
    <dgm:cxn modelId="{14C12F95-1E15-AC4D-9C7E-B92002139E67}" type="presParOf" srcId="{CF924225-A2D0-8F4E-A3D5-853657EC131D}" destId="{D3F2791A-4A8B-1946-A64C-3F115690D284}" srcOrd="5" destOrd="0" presId="urn:microsoft.com/office/officeart/2005/8/layout/hProcess7"/>
    <dgm:cxn modelId="{F89DA2F8-6138-C740-BCE6-C086C3361542}" type="presParOf" srcId="{CF924225-A2D0-8F4E-A3D5-853657EC131D}" destId="{E19D1AC2-38E1-E649-9FA5-6D95FFF5990C}" srcOrd="6" destOrd="0" presId="urn:microsoft.com/office/officeart/2005/8/layout/hProcess7"/>
    <dgm:cxn modelId="{429FDE55-1367-B246-AE4C-4CDE207A0803}" type="presParOf" srcId="{E19D1AC2-38E1-E649-9FA5-6D95FFF5990C}" destId="{FFFC3AFA-A2EE-CC48-832D-EB965EA72DC9}" srcOrd="0" destOrd="0" presId="urn:microsoft.com/office/officeart/2005/8/layout/hProcess7"/>
    <dgm:cxn modelId="{1C4CDF12-8ECE-D847-BB1D-2F5200A4EB87}" type="presParOf" srcId="{E19D1AC2-38E1-E649-9FA5-6D95FFF5990C}" destId="{370AD3A9-27AD-334D-A12F-B23EA67A968B}" srcOrd="1" destOrd="0" presId="urn:microsoft.com/office/officeart/2005/8/layout/hProcess7"/>
    <dgm:cxn modelId="{12B05BDC-D9BD-2F43-A87E-5390636D11CD}" type="presParOf" srcId="{E19D1AC2-38E1-E649-9FA5-6D95FFF5990C}" destId="{B649AC94-40BB-AE41-8903-582C30198B3F}" srcOrd="2" destOrd="0" presId="urn:microsoft.com/office/officeart/2005/8/layout/hProcess7"/>
    <dgm:cxn modelId="{C6887F26-B124-244A-93A4-9E50C8EC6003}" type="presParOf" srcId="{CF924225-A2D0-8F4E-A3D5-853657EC131D}" destId="{EE676AAA-8A41-BE46-B1D4-137CC5003044}" srcOrd="7" destOrd="0" presId="urn:microsoft.com/office/officeart/2005/8/layout/hProcess7"/>
    <dgm:cxn modelId="{CB05CB23-2C72-0640-8BEA-23540195BA88}" type="presParOf" srcId="{CF924225-A2D0-8F4E-A3D5-853657EC131D}" destId="{36CA1655-22F3-624D-A4C9-240F658B6442}" srcOrd="8" destOrd="0" presId="urn:microsoft.com/office/officeart/2005/8/layout/hProcess7"/>
    <dgm:cxn modelId="{6F8B9D83-BAF6-4C42-9135-4D5714403894}" type="presParOf" srcId="{36CA1655-22F3-624D-A4C9-240F658B6442}" destId="{84039067-3287-4945-9239-7A006AF30507}" srcOrd="0" destOrd="0" presId="urn:microsoft.com/office/officeart/2005/8/layout/hProcess7"/>
    <dgm:cxn modelId="{C636733D-F4A3-884E-8789-D539C7AD2453}" type="presParOf" srcId="{36CA1655-22F3-624D-A4C9-240F658B6442}" destId="{F7B439B0-742B-A846-842B-193397C1813B}" srcOrd="1" destOrd="0" presId="urn:microsoft.com/office/officeart/2005/8/layout/hProcess7"/>
    <dgm:cxn modelId="{E7961208-8806-254F-88B3-E3B523781059}" type="presParOf" srcId="{36CA1655-22F3-624D-A4C9-240F658B6442}" destId="{98435956-A367-494F-9F20-906FC277292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F2459E-88B6-8F45-A45A-34E2B4A426D1}" type="doc">
      <dgm:prSet loTypeId="urn:microsoft.com/office/officeart/2005/8/layout/hProcess7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5B45844E-CA98-7A4A-96E4-3106F6537067}">
      <dgm:prSet phldrT="[Text]"/>
      <dgm:spPr/>
      <dgm:t>
        <a:bodyPr/>
        <a:lstStyle/>
        <a:p>
          <a:pPr>
            <a:buNone/>
          </a:pPr>
          <a:r>
            <a:rPr lang="en-GB" b="1" dirty="0"/>
            <a:t>PIRMS</a:t>
          </a:r>
        </a:p>
      </dgm:t>
    </dgm:pt>
    <dgm:pt modelId="{51FC96AA-CDA4-EA44-AD9C-491128F4A31D}" type="parTrans" cxnId="{FFDEADF8-0B0E-B049-8795-953127602B95}">
      <dgm:prSet/>
      <dgm:spPr/>
      <dgm:t>
        <a:bodyPr/>
        <a:lstStyle/>
        <a:p>
          <a:endParaRPr lang="en-GB"/>
        </a:p>
      </dgm:t>
    </dgm:pt>
    <dgm:pt modelId="{17F11CE7-BF51-D847-BD6C-20B35E48529B}" type="sibTrans" cxnId="{FFDEADF8-0B0E-B049-8795-953127602B95}">
      <dgm:prSet/>
      <dgm:spPr/>
      <dgm:t>
        <a:bodyPr/>
        <a:lstStyle/>
        <a:p>
          <a:endParaRPr lang="en-GB"/>
        </a:p>
      </dgm:t>
    </dgm:pt>
    <dgm:pt modelId="{2F633387-773B-A742-B737-B76BDE47E897}">
      <dgm:prSet phldrT="[Text]"/>
      <dgm:spPr/>
      <dgm:t>
        <a:bodyPr/>
        <a:lstStyle/>
        <a:p>
          <a:pPr>
            <a:buNone/>
          </a:pPr>
          <a:r>
            <a:rPr lang="en-GB" dirty="0" err="1"/>
            <a:t>Strukturētas</a:t>
          </a:r>
          <a:r>
            <a:rPr lang="en-GB" dirty="0"/>
            <a:t> </a:t>
          </a:r>
          <a:r>
            <a:rPr lang="en-GB" dirty="0" err="1"/>
            <a:t>aktivitātes</a:t>
          </a:r>
          <a:r>
            <a:rPr lang="en-GB" dirty="0"/>
            <a:t> </a:t>
          </a:r>
        </a:p>
        <a:p>
          <a:pPr>
            <a:buNone/>
          </a:pPr>
          <a:r>
            <a:rPr lang="en-GB" dirty="0" err="1"/>
            <a:t>Regulārs</a:t>
          </a:r>
          <a:r>
            <a:rPr lang="en-GB" dirty="0"/>
            <a:t> </a:t>
          </a:r>
          <a:r>
            <a:rPr lang="en-GB" dirty="0" err="1"/>
            <a:t>sociāls</a:t>
          </a:r>
          <a:r>
            <a:rPr lang="en-GB" dirty="0"/>
            <a:t> </a:t>
          </a:r>
          <a:r>
            <a:rPr lang="en-GB" dirty="0" err="1"/>
            <a:t>kontakts</a:t>
          </a:r>
          <a:r>
            <a:rPr lang="en-GB" dirty="0"/>
            <a:t> </a:t>
          </a:r>
        </a:p>
        <a:p>
          <a:pPr>
            <a:buNone/>
          </a:pPr>
          <a:r>
            <a:rPr lang="en-GB" dirty="0" err="1"/>
            <a:t>Ieplānota</a:t>
          </a:r>
          <a:r>
            <a:rPr lang="en-GB" dirty="0"/>
            <a:t> </a:t>
          </a:r>
          <a:r>
            <a:rPr lang="en-GB" dirty="0" err="1"/>
            <a:t>uzmanība</a:t>
          </a:r>
          <a:r>
            <a:rPr lang="en-GB" dirty="0"/>
            <a:t> un </a:t>
          </a:r>
          <a:r>
            <a:rPr lang="en-GB" dirty="0" err="1"/>
            <a:t>sarunas</a:t>
          </a:r>
          <a:r>
            <a:rPr lang="en-GB" dirty="0"/>
            <a:t> </a:t>
          </a:r>
        </a:p>
        <a:p>
          <a:pPr>
            <a:buNone/>
          </a:pPr>
          <a:r>
            <a:rPr lang="en-GB" dirty="0" err="1"/>
            <a:t>Dienas</a:t>
          </a:r>
          <a:r>
            <a:rPr lang="en-GB" dirty="0"/>
            <a:t> </a:t>
          </a:r>
          <a:r>
            <a:rPr lang="en-GB" dirty="0" err="1"/>
            <a:t>struktūra</a:t>
          </a:r>
          <a:endParaRPr lang="en-GB" dirty="0"/>
        </a:p>
        <a:p>
          <a:pPr>
            <a:buNone/>
          </a:pPr>
          <a:r>
            <a:rPr lang="en-GB" dirty="0" err="1"/>
            <a:t>Jēgpilnas</a:t>
          </a:r>
          <a:r>
            <a:rPr lang="en-GB" dirty="0"/>
            <a:t> </a:t>
          </a:r>
          <a:r>
            <a:rPr lang="en-GB" dirty="0" err="1"/>
            <a:t>nodarbes</a:t>
          </a:r>
          <a:endParaRPr lang="en-GB" dirty="0"/>
        </a:p>
      </dgm:t>
    </dgm:pt>
    <dgm:pt modelId="{4B75FA3E-BA42-A54B-9DDD-32E9A66569EC}" type="parTrans" cxnId="{B9160F7F-F75D-E649-AAB8-4250517C2882}">
      <dgm:prSet/>
      <dgm:spPr/>
      <dgm:t>
        <a:bodyPr/>
        <a:lstStyle/>
        <a:p>
          <a:endParaRPr lang="en-GB"/>
        </a:p>
      </dgm:t>
    </dgm:pt>
    <dgm:pt modelId="{FDE7DC53-B6F9-CE49-B078-A1983729DA49}" type="sibTrans" cxnId="{B9160F7F-F75D-E649-AAB8-4250517C2882}">
      <dgm:prSet/>
      <dgm:spPr/>
      <dgm:t>
        <a:bodyPr/>
        <a:lstStyle/>
        <a:p>
          <a:endParaRPr lang="en-GB"/>
        </a:p>
      </dgm:t>
    </dgm:pt>
    <dgm:pt modelId="{F3CD5F94-E894-2143-BB02-5C68D5E2CBDC}">
      <dgm:prSet phldrT="[Text]"/>
      <dgm:spPr/>
      <dgm:t>
        <a:bodyPr/>
        <a:lstStyle/>
        <a:p>
          <a:r>
            <a:rPr lang="lv-LV" b="1" dirty="0"/>
            <a:t>UZVEDĪBAS LAIKĀ</a:t>
          </a:r>
          <a:endParaRPr lang="en-GB" dirty="0"/>
        </a:p>
      </dgm:t>
    </dgm:pt>
    <dgm:pt modelId="{5108DD9C-CDFB-4E4D-83D3-071C167A9465}" type="parTrans" cxnId="{AC661721-0507-074E-88F5-7700D15744B1}">
      <dgm:prSet/>
      <dgm:spPr/>
      <dgm:t>
        <a:bodyPr/>
        <a:lstStyle/>
        <a:p>
          <a:endParaRPr lang="en-GB"/>
        </a:p>
      </dgm:t>
    </dgm:pt>
    <dgm:pt modelId="{A8A9AE6C-CE95-184A-8CBB-F99F5F1D4898}" type="sibTrans" cxnId="{AC661721-0507-074E-88F5-7700D15744B1}">
      <dgm:prSet/>
      <dgm:spPr/>
      <dgm:t>
        <a:bodyPr/>
        <a:lstStyle/>
        <a:p>
          <a:endParaRPr lang="en-GB"/>
        </a:p>
      </dgm:t>
    </dgm:pt>
    <dgm:pt modelId="{46750235-767F-6349-A02E-89CF122B6226}">
      <dgm:prSet phldrT="[Text]"/>
      <dgm:spPr/>
      <dgm:t>
        <a:bodyPr/>
        <a:lstStyle/>
        <a:p>
          <a:r>
            <a:rPr lang="lv-LV" dirty="0"/>
            <a:t>Mierīga, atbalstoša reakcija</a:t>
          </a:r>
        </a:p>
        <a:p>
          <a:r>
            <a:rPr lang="lv-LV" dirty="0"/>
            <a:t>Strukturēt palīdzību</a:t>
          </a:r>
        </a:p>
        <a:p>
          <a:r>
            <a:rPr lang="lv-LV" dirty="0"/>
            <a:t>Konkrēts rīcības plāns </a:t>
          </a:r>
        </a:p>
        <a:p>
          <a:r>
            <a:rPr lang="lv-LV" dirty="0"/>
            <a:t>Alternatīvas trauksmes regulācijai</a:t>
          </a:r>
          <a:endParaRPr lang="en-GB" dirty="0"/>
        </a:p>
      </dgm:t>
    </dgm:pt>
    <dgm:pt modelId="{3A1CD3CE-A0A7-A44D-B9CA-D8EA89B19DDF}" type="parTrans" cxnId="{464A6E9E-8EFB-3F42-BB47-625A64AAECB7}">
      <dgm:prSet/>
      <dgm:spPr/>
      <dgm:t>
        <a:bodyPr/>
        <a:lstStyle/>
        <a:p>
          <a:endParaRPr lang="en-GB"/>
        </a:p>
      </dgm:t>
    </dgm:pt>
    <dgm:pt modelId="{3DC9A7AA-10CB-DD45-8065-B86BD4D5B8EB}" type="sibTrans" cxnId="{464A6E9E-8EFB-3F42-BB47-625A64AAECB7}">
      <dgm:prSet/>
      <dgm:spPr/>
      <dgm:t>
        <a:bodyPr/>
        <a:lstStyle/>
        <a:p>
          <a:endParaRPr lang="en-GB"/>
        </a:p>
      </dgm:t>
    </dgm:pt>
    <dgm:pt modelId="{6CE85B8A-11E4-6542-8650-37EF7AD332E7}">
      <dgm:prSet phldrT="[Text]"/>
      <dgm:spPr/>
      <dgm:t>
        <a:bodyPr/>
        <a:lstStyle/>
        <a:p>
          <a:pPr>
            <a:buNone/>
          </a:pPr>
          <a:r>
            <a:rPr lang="en-GB" b="1" dirty="0"/>
            <a:t>SEKAS</a:t>
          </a:r>
        </a:p>
      </dgm:t>
    </dgm:pt>
    <dgm:pt modelId="{3A5AC5F3-FF2E-4C4D-A65B-C25B16500049}" type="parTrans" cxnId="{66AA4120-9DCE-5647-9A44-28D0A5DCA8A0}">
      <dgm:prSet/>
      <dgm:spPr/>
      <dgm:t>
        <a:bodyPr/>
        <a:lstStyle/>
        <a:p>
          <a:endParaRPr lang="en-GB"/>
        </a:p>
      </dgm:t>
    </dgm:pt>
    <dgm:pt modelId="{276E739D-4AAE-5947-82AA-D8C9E62620CC}" type="sibTrans" cxnId="{66AA4120-9DCE-5647-9A44-28D0A5DCA8A0}">
      <dgm:prSet/>
      <dgm:spPr/>
      <dgm:t>
        <a:bodyPr/>
        <a:lstStyle/>
        <a:p>
          <a:endParaRPr lang="en-GB"/>
        </a:p>
      </dgm:t>
    </dgm:pt>
    <dgm:pt modelId="{A40B43BD-932A-2444-B598-C8548E8B7DA3}">
      <dgm:prSet phldrT="[Text]"/>
      <dgm:spPr/>
      <dgm:t>
        <a:bodyPr/>
        <a:lstStyle/>
        <a:p>
          <a:r>
            <a:rPr lang="en-GB" dirty="0"/>
            <a:t> </a:t>
          </a:r>
          <a:r>
            <a:rPr lang="en-GB" dirty="0" err="1"/>
            <a:t>Nostiprināt</a:t>
          </a:r>
          <a:r>
            <a:rPr lang="en-GB" dirty="0"/>
            <a:t> </a:t>
          </a:r>
          <a:r>
            <a:rPr lang="en-GB" dirty="0" err="1"/>
            <a:t>adaptīvāku</a:t>
          </a:r>
          <a:r>
            <a:rPr lang="en-GB" dirty="0"/>
            <a:t> </a:t>
          </a:r>
          <a:r>
            <a:rPr lang="en-GB" dirty="0" err="1"/>
            <a:t>palīdzības</a:t>
          </a:r>
          <a:r>
            <a:rPr lang="en-GB" dirty="0"/>
            <a:t> </a:t>
          </a:r>
          <a:r>
            <a:rPr lang="en-GB" dirty="0" err="1"/>
            <a:t>meklēšanu</a:t>
          </a:r>
          <a:r>
            <a:rPr lang="en-GB" dirty="0"/>
            <a:t>
Dot </a:t>
          </a:r>
          <a:r>
            <a:rPr lang="en-GB" dirty="0" err="1"/>
            <a:t>uzmanību</a:t>
          </a:r>
          <a:r>
            <a:rPr lang="en-GB" dirty="0"/>
            <a:t> </a:t>
          </a:r>
          <a:r>
            <a:rPr lang="en-GB" dirty="0" err="1"/>
            <a:t>arī</a:t>
          </a:r>
          <a:r>
            <a:rPr lang="en-GB" dirty="0"/>
            <a:t> </a:t>
          </a:r>
          <a:r>
            <a:rPr lang="en-GB" dirty="0" err="1"/>
            <a:t>mierīgā</a:t>
          </a:r>
          <a:r>
            <a:rPr lang="en-GB" dirty="0"/>
            <a:t> </a:t>
          </a:r>
          <a:r>
            <a:rPr lang="en-GB" dirty="0" err="1"/>
            <a:t>stāvoklī</a:t>
          </a:r>
          <a:r>
            <a:rPr lang="en-GB" dirty="0"/>
            <a:t>
</a:t>
          </a:r>
          <a:r>
            <a:rPr lang="en-GB" dirty="0" err="1"/>
            <a:t>Samazināt</a:t>
          </a:r>
          <a:r>
            <a:rPr lang="en-GB" dirty="0"/>
            <a:t> </a:t>
          </a:r>
          <a:r>
            <a:rPr lang="en-GB" dirty="0" err="1"/>
            <a:t>pārmērīgu</a:t>
          </a:r>
          <a:r>
            <a:rPr lang="en-GB" dirty="0"/>
            <a:t> </a:t>
          </a:r>
          <a:r>
            <a:rPr lang="en-GB" dirty="0" err="1"/>
            <a:t>fokusēšanos</a:t>
          </a:r>
          <a:r>
            <a:rPr lang="en-GB" dirty="0"/>
            <a:t> </a:t>
          </a:r>
          <a:r>
            <a:rPr lang="en-GB" dirty="0" err="1"/>
            <a:t>uz</a:t>
          </a:r>
          <a:r>
            <a:rPr lang="en-GB" dirty="0"/>
            <a:t> </a:t>
          </a:r>
          <a:r>
            <a:rPr lang="en-GB" dirty="0" err="1"/>
            <a:t>simptomiem</a:t>
          </a:r>
          <a:r>
            <a:rPr lang="en-GB" dirty="0"/>
            <a:t>
</a:t>
          </a:r>
          <a:r>
            <a:rPr lang="en-GB" dirty="0" err="1"/>
            <a:t>Veicināt</a:t>
          </a:r>
          <a:r>
            <a:rPr lang="en-GB" dirty="0"/>
            <a:t> </a:t>
          </a:r>
          <a:r>
            <a:rPr lang="en-GB" dirty="0" err="1"/>
            <a:t>patstāvīgākas</a:t>
          </a:r>
          <a:r>
            <a:rPr lang="en-GB" dirty="0"/>
            <a:t> </a:t>
          </a:r>
          <a:r>
            <a:rPr lang="en-GB" dirty="0" err="1"/>
            <a:t>regulācijas</a:t>
          </a:r>
          <a:r>
            <a:rPr lang="en-GB" dirty="0"/>
            <a:t> </a:t>
          </a:r>
          <a:r>
            <a:rPr lang="en-GB" dirty="0" err="1"/>
            <a:t>prasmes</a:t>
          </a:r>
          <a:endParaRPr lang="en-GB" dirty="0"/>
        </a:p>
      </dgm:t>
    </dgm:pt>
    <dgm:pt modelId="{42EEF595-D4AB-C146-9012-AF7C7E89AB3F}" type="parTrans" cxnId="{98F6BD45-2D24-6741-A7A4-A921897F31EE}">
      <dgm:prSet/>
      <dgm:spPr/>
      <dgm:t>
        <a:bodyPr/>
        <a:lstStyle/>
        <a:p>
          <a:endParaRPr lang="en-GB"/>
        </a:p>
      </dgm:t>
    </dgm:pt>
    <dgm:pt modelId="{A20B0ACC-5492-AA44-9F2D-38B22674ADE8}" type="sibTrans" cxnId="{98F6BD45-2D24-6741-A7A4-A921897F31EE}">
      <dgm:prSet/>
      <dgm:spPr/>
      <dgm:t>
        <a:bodyPr/>
        <a:lstStyle/>
        <a:p>
          <a:endParaRPr lang="en-GB"/>
        </a:p>
      </dgm:t>
    </dgm:pt>
    <dgm:pt modelId="{CF924225-A2D0-8F4E-A3D5-853657EC131D}" type="pres">
      <dgm:prSet presAssocID="{BAF2459E-88B6-8F45-A45A-34E2B4A426D1}" presName="Name0" presStyleCnt="0">
        <dgm:presLayoutVars>
          <dgm:dir/>
          <dgm:animLvl val="lvl"/>
          <dgm:resizeHandles val="exact"/>
        </dgm:presLayoutVars>
      </dgm:prSet>
      <dgm:spPr/>
    </dgm:pt>
    <dgm:pt modelId="{A1448F64-C6F9-0B44-91FA-4193B17AC40A}" type="pres">
      <dgm:prSet presAssocID="{5B45844E-CA98-7A4A-96E4-3106F6537067}" presName="compositeNode" presStyleCnt="0">
        <dgm:presLayoutVars>
          <dgm:bulletEnabled val="1"/>
        </dgm:presLayoutVars>
      </dgm:prSet>
      <dgm:spPr/>
    </dgm:pt>
    <dgm:pt modelId="{632D7AAA-3CF4-C247-9246-E8CD9AEF4851}" type="pres">
      <dgm:prSet presAssocID="{5B45844E-CA98-7A4A-96E4-3106F6537067}" presName="bgRect" presStyleLbl="node1" presStyleIdx="0" presStyleCnt="3"/>
      <dgm:spPr/>
    </dgm:pt>
    <dgm:pt modelId="{7105ACE6-70AF-2540-8AC8-5EEFBDB3D31D}" type="pres">
      <dgm:prSet presAssocID="{5B45844E-CA98-7A4A-96E4-3106F6537067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98E6C912-3513-EE47-9055-A8DDC6EA0470}" type="pres">
      <dgm:prSet presAssocID="{5B45844E-CA98-7A4A-96E4-3106F6537067}" presName="childNode" presStyleLbl="node1" presStyleIdx="0" presStyleCnt="3">
        <dgm:presLayoutVars>
          <dgm:bulletEnabled val="1"/>
        </dgm:presLayoutVars>
      </dgm:prSet>
      <dgm:spPr/>
    </dgm:pt>
    <dgm:pt modelId="{C17D5D8F-97C2-6D43-993E-94DABDAA8A77}" type="pres">
      <dgm:prSet presAssocID="{17F11CE7-BF51-D847-BD6C-20B35E48529B}" presName="hSp" presStyleCnt="0"/>
      <dgm:spPr/>
    </dgm:pt>
    <dgm:pt modelId="{33457EAA-8448-A34F-AA26-8518B3AF7794}" type="pres">
      <dgm:prSet presAssocID="{17F11CE7-BF51-D847-BD6C-20B35E48529B}" presName="vProcSp" presStyleCnt="0"/>
      <dgm:spPr/>
    </dgm:pt>
    <dgm:pt modelId="{747798A1-AA95-694C-AB52-6897D3A55E51}" type="pres">
      <dgm:prSet presAssocID="{17F11CE7-BF51-D847-BD6C-20B35E48529B}" presName="vSp1" presStyleCnt="0"/>
      <dgm:spPr/>
    </dgm:pt>
    <dgm:pt modelId="{9BCA8B31-0696-1849-802F-93AF9B7F3F7C}" type="pres">
      <dgm:prSet presAssocID="{17F11CE7-BF51-D847-BD6C-20B35E48529B}" presName="simulatedConn" presStyleLbl="solidFgAcc1" presStyleIdx="0" presStyleCnt="2"/>
      <dgm:spPr/>
    </dgm:pt>
    <dgm:pt modelId="{B7CF2628-E8D9-5D48-97FF-B221A67ACC63}" type="pres">
      <dgm:prSet presAssocID="{17F11CE7-BF51-D847-BD6C-20B35E48529B}" presName="vSp2" presStyleCnt="0"/>
      <dgm:spPr/>
    </dgm:pt>
    <dgm:pt modelId="{CB1BA070-E659-BE43-94B1-75DF061FE797}" type="pres">
      <dgm:prSet presAssocID="{17F11CE7-BF51-D847-BD6C-20B35E48529B}" presName="sibTrans" presStyleCnt="0"/>
      <dgm:spPr/>
    </dgm:pt>
    <dgm:pt modelId="{47DBD264-EBF1-D147-A328-26CAACA3262D}" type="pres">
      <dgm:prSet presAssocID="{F3CD5F94-E894-2143-BB02-5C68D5E2CBDC}" presName="compositeNode" presStyleCnt="0">
        <dgm:presLayoutVars>
          <dgm:bulletEnabled val="1"/>
        </dgm:presLayoutVars>
      </dgm:prSet>
      <dgm:spPr/>
    </dgm:pt>
    <dgm:pt modelId="{55537AB1-C1E9-DC49-8CF8-CD4E67137DD3}" type="pres">
      <dgm:prSet presAssocID="{F3CD5F94-E894-2143-BB02-5C68D5E2CBDC}" presName="bgRect" presStyleLbl="node1" presStyleIdx="1" presStyleCnt="3"/>
      <dgm:spPr/>
    </dgm:pt>
    <dgm:pt modelId="{D684D4E6-1F4C-EB4A-B4C4-4822B61C3403}" type="pres">
      <dgm:prSet presAssocID="{F3CD5F94-E894-2143-BB02-5C68D5E2CBDC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99CB1E32-97EC-A649-89FB-D27B9EE8A101}" type="pres">
      <dgm:prSet presAssocID="{F3CD5F94-E894-2143-BB02-5C68D5E2CBDC}" presName="childNode" presStyleLbl="node1" presStyleIdx="1" presStyleCnt="3">
        <dgm:presLayoutVars>
          <dgm:bulletEnabled val="1"/>
        </dgm:presLayoutVars>
      </dgm:prSet>
      <dgm:spPr/>
    </dgm:pt>
    <dgm:pt modelId="{D3F2791A-4A8B-1946-A64C-3F115690D284}" type="pres">
      <dgm:prSet presAssocID="{A8A9AE6C-CE95-184A-8CBB-F99F5F1D4898}" presName="hSp" presStyleCnt="0"/>
      <dgm:spPr/>
    </dgm:pt>
    <dgm:pt modelId="{E19D1AC2-38E1-E649-9FA5-6D95FFF5990C}" type="pres">
      <dgm:prSet presAssocID="{A8A9AE6C-CE95-184A-8CBB-F99F5F1D4898}" presName="vProcSp" presStyleCnt="0"/>
      <dgm:spPr/>
    </dgm:pt>
    <dgm:pt modelId="{FFFC3AFA-A2EE-CC48-832D-EB965EA72DC9}" type="pres">
      <dgm:prSet presAssocID="{A8A9AE6C-CE95-184A-8CBB-F99F5F1D4898}" presName="vSp1" presStyleCnt="0"/>
      <dgm:spPr/>
    </dgm:pt>
    <dgm:pt modelId="{370AD3A9-27AD-334D-A12F-B23EA67A968B}" type="pres">
      <dgm:prSet presAssocID="{A8A9AE6C-CE95-184A-8CBB-F99F5F1D4898}" presName="simulatedConn" presStyleLbl="solidFgAcc1" presStyleIdx="1" presStyleCnt="2"/>
      <dgm:spPr/>
    </dgm:pt>
    <dgm:pt modelId="{B649AC94-40BB-AE41-8903-582C30198B3F}" type="pres">
      <dgm:prSet presAssocID="{A8A9AE6C-CE95-184A-8CBB-F99F5F1D4898}" presName="vSp2" presStyleCnt="0"/>
      <dgm:spPr/>
    </dgm:pt>
    <dgm:pt modelId="{EE676AAA-8A41-BE46-B1D4-137CC5003044}" type="pres">
      <dgm:prSet presAssocID="{A8A9AE6C-CE95-184A-8CBB-F99F5F1D4898}" presName="sibTrans" presStyleCnt="0"/>
      <dgm:spPr/>
    </dgm:pt>
    <dgm:pt modelId="{36CA1655-22F3-624D-A4C9-240F658B6442}" type="pres">
      <dgm:prSet presAssocID="{6CE85B8A-11E4-6542-8650-37EF7AD332E7}" presName="compositeNode" presStyleCnt="0">
        <dgm:presLayoutVars>
          <dgm:bulletEnabled val="1"/>
        </dgm:presLayoutVars>
      </dgm:prSet>
      <dgm:spPr/>
    </dgm:pt>
    <dgm:pt modelId="{84039067-3287-4945-9239-7A006AF30507}" type="pres">
      <dgm:prSet presAssocID="{6CE85B8A-11E4-6542-8650-37EF7AD332E7}" presName="bgRect" presStyleLbl="node1" presStyleIdx="2" presStyleCnt="3"/>
      <dgm:spPr/>
    </dgm:pt>
    <dgm:pt modelId="{F7B439B0-742B-A846-842B-193397C1813B}" type="pres">
      <dgm:prSet presAssocID="{6CE85B8A-11E4-6542-8650-37EF7AD332E7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98435956-A367-494F-9F20-906FC2772922}" type="pres">
      <dgm:prSet presAssocID="{6CE85B8A-11E4-6542-8650-37EF7AD332E7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FBBDB804-586C-9F41-A0B5-2FCFF34A4290}" type="presOf" srcId="{BAF2459E-88B6-8F45-A45A-34E2B4A426D1}" destId="{CF924225-A2D0-8F4E-A3D5-853657EC131D}" srcOrd="0" destOrd="0" presId="urn:microsoft.com/office/officeart/2005/8/layout/hProcess7"/>
    <dgm:cxn modelId="{9E165216-9259-AD46-82B6-C0C12500AF63}" type="presOf" srcId="{F3CD5F94-E894-2143-BB02-5C68D5E2CBDC}" destId="{55537AB1-C1E9-DC49-8CF8-CD4E67137DD3}" srcOrd="0" destOrd="0" presId="urn:microsoft.com/office/officeart/2005/8/layout/hProcess7"/>
    <dgm:cxn modelId="{A937761C-6EFE-0348-8B8C-BE483EA16C33}" type="presOf" srcId="{A40B43BD-932A-2444-B598-C8548E8B7DA3}" destId="{98435956-A367-494F-9F20-906FC2772922}" srcOrd="0" destOrd="0" presId="urn:microsoft.com/office/officeart/2005/8/layout/hProcess7"/>
    <dgm:cxn modelId="{66AA4120-9DCE-5647-9A44-28D0A5DCA8A0}" srcId="{BAF2459E-88B6-8F45-A45A-34E2B4A426D1}" destId="{6CE85B8A-11E4-6542-8650-37EF7AD332E7}" srcOrd="2" destOrd="0" parTransId="{3A5AC5F3-FF2E-4C4D-A65B-C25B16500049}" sibTransId="{276E739D-4AAE-5947-82AA-D8C9E62620CC}"/>
    <dgm:cxn modelId="{AC661721-0507-074E-88F5-7700D15744B1}" srcId="{BAF2459E-88B6-8F45-A45A-34E2B4A426D1}" destId="{F3CD5F94-E894-2143-BB02-5C68D5E2CBDC}" srcOrd="1" destOrd="0" parTransId="{5108DD9C-CDFB-4E4D-83D3-071C167A9465}" sibTransId="{A8A9AE6C-CE95-184A-8CBB-F99F5F1D4898}"/>
    <dgm:cxn modelId="{08929325-6791-5C40-AFC8-5BB77B454D28}" type="presOf" srcId="{46750235-767F-6349-A02E-89CF122B6226}" destId="{99CB1E32-97EC-A649-89FB-D27B9EE8A101}" srcOrd="0" destOrd="0" presId="urn:microsoft.com/office/officeart/2005/8/layout/hProcess7"/>
    <dgm:cxn modelId="{B2674538-B493-F844-B90A-8708BF3D3E75}" type="presOf" srcId="{F3CD5F94-E894-2143-BB02-5C68D5E2CBDC}" destId="{D684D4E6-1F4C-EB4A-B4C4-4822B61C3403}" srcOrd="1" destOrd="0" presId="urn:microsoft.com/office/officeart/2005/8/layout/hProcess7"/>
    <dgm:cxn modelId="{98F6BD45-2D24-6741-A7A4-A921897F31EE}" srcId="{6CE85B8A-11E4-6542-8650-37EF7AD332E7}" destId="{A40B43BD-932A-2444-B598-C8548E8B7DA3}" srcOrd="0" destOrd="0" parTransId="{42EEF595-D4AB-C146-9012-AF7C7E89AB3F}" sibTransId="{A20B0ACC-5492-AA44-9F2D-38B22674ADE8}"/>
    <dgm:cxn modelId="{B9160F7F-F75D-E649-AAB8-4250517C2882}" srcId="{5B45844E-CA98-7A4A-96E4-3106F6537067}" destId="{2F633387-773B-A742-B737-B76BDE47E897}" srcOrd="0" destOrd="0" parTransId="{4B75FA3E-BA42-A54B-9DDD-32E9A66569EC}" sibTransId="{FDE7DC53-B6F9-CE49-B078-A1983729DA49}"/>
    <dgm:cxn modelId="{5771C88E-CD89-234F-A27B-E89D39AC14E0}" type="presOf" srcId="{5B45844E-CA98-7A4A-96E4-3106F6537067}" destId="{632D7AAA-3CF4-C247-9246-E8CD9AEF4851}" srcOrd="0" destOrd="0" presId="urn:microsoft.com/office/officeart/2005/8/layout/hProcess7"/>
    <dgm:cxn modelId="{E5FDFA97-4749-F747-821F-F2256A38787B}" type="presOf" srcId="{6CE85B8A-11E4-6542-8650-37EF7AD332E7}" destId="{84039067-3287-4945-9239-7A006AF30507}" srcOrd="0" destOrd="0" presId="urn:microsoft.com/office/officeart/2005/8/layout/hProcess7"/>
    <dgm:cxn modelId="{464A6E9E-8EFB-3F42-BB47-625A64AAECB7}" srcId="{F3CD5F94-E894-2143-BB02-5C68D5E2CBDC}" destId="{46750235-767F-6349-A02E-89CF122B6226}" srcOrd="0" destOrd="0" parTransId="{3A1CD3CE-A0A7-A44D-B9CA-D8EA89B19DDF}" sibTransId="{3DC9A7AA-10CB-DD45-8065-B86BD4D5B8EB}"/>
    <dgm:cxn modelId="{4009699F-E622-3541-80C2-033A4EAD03DB}" type="presOf" srcId="{6CE85B8A-11E4-6542-8650-37EF7AD332E7}" destId="{F7B439B0-742B-A846-842B-193397C1813B}" srcOrd="1" destOrd="0" presId="urn:microsoft.com/office/officeart/2005/8/layout/hProcess7"/>
    <dgm:cxn modelId="{3C116CC5-1554-3548-B205-A52AE6E5D48C}" type="presOf" srcId="{5B45844E-CA98-7A4A-96E4-3106F6537067}" destId="{7105ACE6-70AF-2540-8AC8-5EEFBDB3D31D}" srcOrd="1" destOrd="0" presId="urn:microsoft.com/office/officeart/2005/8/layout/hProcess7"/>
    <dgm:cxn modelId="{37C005EA-2A88-F24C-A88C-9D089CED45FB}" type="presOf" srcId="{2F633387-773B-A742-B737-B76BDE47E897}" destId="{98E6C912-3513-EE47-9055-A8DDC6EA0470}" srcOrd="0" destOrd="0" presId="urn:microsoft.com/office/officeart/2005/8/layout/hProcess7"/>
    <dgm:cxn modelId="{FFDEADF8-0B0E-B049-8795-953127602B95}" srcId="{BAF2459E-88B6-8F45-A45A-34E2B4A426D1}" destId="{5B45844E-CA98-7A4A-96E4-3106F6537067}" srcOrd="0" destOrd="0" parTransId="{51FC96AA-CDA4-EA44-AD9C-491128F4A31D}" sibTransId="{17F11CE7-BF51-D847-BD6C-20B35E48529B}"/>
    <dgm:cxn modelId="{52746DF5-CC7B-5243-BA95-2C1ABF563DFF}" type="presParOf" srcId="{CF924225-A2D0-8F4E-A3D5-853657EC131D}" destId="{A1448F64-C6F9-0B44-91FA-4193B17AC40A}" srcOrd="0" destOrd="0" presId="urn:microsoft.com/office/officeart/2005/8/layout/hProcess7"/>
    <dgm:cxn modelId="{4DC854E6-BA1E-4C46-A44C-4554DC972474}" type="presParOf" srcId="{A1448F64-C6F9-0B44-91FA-4193B17AC40A}" destId="{632D7AAA-3CF4-C247-9246-E8CD9AEF4851}" srcOrd="0" destOrd="0" presId="urn:microsoft.com/office/officeart/2005/8/layout/hProcess7"/>
    <dgm:cxn modelId="{6F471DCD-67BC-E44A-840C-CA600ABA7738}" type="presParOf" srcId="{A1448F64-C6F9-0B44-91FA-4193B17AC40A}" destId="{7105ACE6-70AF-2540-8AC8-5EEFBDB3D31D}" srcOrd="1" destOrd="0" presId="urn:microsoft.com/office/officeart/2005/8/layout/hProcess7"/>
    <dgm:cxn modelId="{E27F31E1-E711-A549-ABB4-7308D6529B53}" type="presParOf" srcId="{A1448F64-C6F9-0B44-91FA-4193B17AC40A}" destId="{98E6C912-3513-EE47-9055-A8DDC6EA0470}" srcOrd="2" destOrd="0" presId="urn:microsoft.com/office/officeart/2005/8/layout/hProcess7"/>
    <dgm:cxn modelId="{08F4F9C7-07CA-054E-9CAC-DADE313295B3}" type="presParOf" srcId="{CF924225-A2D0-8F4E-A3D5-853657EC131D}" destId="{C17D5D8F-97C2-6D43-993E-94DABDAA8A77}" srcOrd="1" destOrd="0" presId="urn:microsoft.com/office/officeart/2005/8/layout/hProcess7"/>
    <dgm:cxn modelId="{330905D6-FC84-5241-9335-5E1267120964}" type="presParOf" srcId="{CF924225-A2D0-8F4E-A3D5-853657EC131D}" destId="{33457EAA-8448-A34F-AA26-8518B3AF7794}" srcOrd="2" destOrd="0" presId="urn:microsoft.com/office/officeart/2005/8/layout/hProcess7"/>
    <dgm:cxn modelId="{64630537-B967-C242-988E-F84CD094D44E}" type="presParOf" srcId="{33457EAA-8448-A34F-AA26-8518B3AF7794}" destId="{747798A1-AA95-694C-AB52-6897D3A55E51}" srcOrd="0" destOrd="0" presId="urn:microsoft.com/office/officeart/2005/8/layout/hProcess7"/>
    <dgm:cxn modelId="{1CC373FB-A438-F944-A7DB-1FD5CA001C1B}" type="presParOf" srcId="{33457EAA-8448-A34F-AA26-8518B3AF7794}" destId="{9BCA8B31-0696-1849-802F-93AF9B7F3F7C}" srcOrd="1" destOrd="0" presId="urn:microsoft.com/office/officeart/2005/8/layout/hProcess7"/>
    <dgm:cxn modelId="{75529D10-C0A1-E643-BC5B-83E2807481B5}" type="presParOf" srcId="{33457EAA-8448-A34F-AA26-8518B3AF7794}" destId="{B7CF2628-E8D9-5D48-97FF-B221A67ACC63}" srcOrd="2" destOrd="0" presId="urn:microsoft.com/office/officeart/2005/8/layout/hProcess7"/>
    <dgm:cxn modelId="{554D01FF-855E-1A4F-A7A8-E2485981B1C3}" type="presParOf" srcId="{CF924225-A2D0-8F4E-A3D5-853657EC131D}" destId="{CB1BA070-E659-BE43-94B1-75DF061FE797}" srcOrd="3" destOrd="0" presId="urn:microsoft.com/office/officeart/2005/8/layout/hProcess7"/>
    <dgm:cxn modelId="{F2CC47C2-4A5A-F440-8151-52F03C857C5B}" type="presParOf" srcId="{CF924225-A2D0-8F4E-A3D5-853657EC131D}" destId="{47DBD264-EBF1-D147-A328-26CAACA3262D}" srcOrd="4" destOrd="0" presId="urn:microsoft.com/office/officeart/2005/8/layout/hProcess7"/>
    <dgm:cxn modelId="{50D15A29-CA7F-D947-9E4C-7675CB19A679}" type="presParOf" srcId="{47DBD264-EBF1-D147-A328-26CAACA3262D}" destId="{55537AB1-C1E9-DC49-8CF8-CD4E67137DD3}" srcOrd="0" destOrd="0" presId="urn:microsoft.com/office/officeart/2005/8/layout/hProcess7"/>
    <dgm:cxn modelId="{FD39B142-1C5D-C24F-AF8B-DD60A70B2837}" type="presParOf" srcId="{47DBD264-EBF1-D147-A328-26CAACA3262D}" destId="{D684D4E6-1F4C-EB4A-B4C4-4822B61C3403}" srcOrd="1" destOrd="0" presId="urn:microsoft.com/office/officeart/2005/8/layout/hProcess7"/>
    <dgm:cxn modelId="{F79B7F39-450B-0849-8AF9-4B5608A995F5}" type="presParOf" srcId="{47DBD264-EBF1-D147-A328-26CAACA3262D}" destId="{99CB1E32-97EC-A649-89FB-D27B9EE8A101}" srcOrd="2" destOrd="0" presId="urn:microsoft.com/office/officeart/2005/8/layout/hProcess7"/>
    <dgm:cxn modelId="{14C12F95-1E15-AC4D-9C7E-B92002139E67}" type="presParOf" srcId="{CF924225-A2D0-8F4E-A3D5-853657EC131D}" destId="{D3F2791A-4A8B-1946-A64C-3F115690D284}" srcOrd="5" destOrd="0" presId="urn:microsoft.com/office/officeart/2005/8/layout/hProcess7"/>
    <dgm:cxn modelId="{F89DA2F8-6138-C740-BCE6-C086C3361542}" type="presParOf" srcId="{CF924225-A2D0-8F4E-A3D5-853657EC131D}" destId="{E19D1AC2-38E1-E649-9FA5-6D95FFF5990C}" srcOrd="6" destOrd="0" presId="urn:microsoft.com/office/officeart/2005/8/layout/hProcess7"/>
    <dgm:cxn modelId="{429FDE55-1367-B246-AE4C-4CDE207A0803}" type="presParOf" srcId="{E19D1AC2-38E1-E649-9FA5-6D95FFF5990C}" destId="{FFFC3AFA-A2EE-CC48-832D-EB965EA72DC9}" srcOrd="0" destOrd="0" presId="urn:microsoft.com/office/officeart/2005/8/layout/hProcess7"/>
    <dgm:cxn modelId="{1C4CDF12-8ECE-D847-BB1D-2F5200A4EB87}" type="presParOf" srcId="{E19D1AC2-38E1-E649-9FA5-6D95FFF5990C}" destId="{370AD3A9-27AD-334D-A12F-B23EA67A968B}" srcOrd="1" destOrd="0" presId="urn:microsoft.com/office/officeart/2005/8/layout/hProcess7"/>
    <dgm:cxn modelId="{12B05BDC-D9BD-2F43-A87E-5390636D11CD}" type="presParOf" srcId="{E19D1AC2-38E1-E649-9FA5-6D95FFF5990C}" destId="{B649AC94-40BB-AE41-8903-582C30198B3F}" srcOrd="2" destOrd="0" presId="urn:microsoft.com/office/officeart/2005/8/layout/hProcess7"/>
    <dgm:cxn modelId="{C6887F26-B124-244A-93A4-9E50C8EC6003}" type="presParOf" srcId="{CF924225-A2D0-8F4E-A3D5-853657EC131D}" destId="{EE676AAA-8A41-BE46-B1D4-137CC5003044}" srcOrd="7" destOrd="0" presId="urn:microsoft.com/office/officeart/2005/8/layout/hProcess7"/>
    <dgm:cxn modelId="{CB05CB23-2C72-0640-8BEA-23540195BA88}" type="presParOf" srcId="{CF924225-A2D0-8F4E-A3D5-853657EC131D}" destId="{36CA1655-22F3-624D-A4C9-240F658B6442}" srcOrd="8" destOrd="0" presId="urn:microsoft.com/office/officeart/2005/8/layout/hProcess7"/>
    <dgm:cxn modelId="{6F8B9D83-BAF6-4C42-9135-4D5714403894}" type="presParOf" srcId="{36CA1655-22F3-624D-A4C9-240F658B6442}" destId="{84039067-3287-4945-9239-7A006AF30507}" srcOrd="0" destOrd="0" presId="urn:microsoft.com/office/officeart/2005/8/layout/hProcess7"/>
    <dgm:cxn modelId="{C636733D-F4A3-884E-8789-D539C7AD2453}" type="presParOf" srcId="{36CA1655-22F3-624D-A4C9-240F658B6442}" destId="{F7B439B0-742B-A846-842B-193397C1813B}" srcOrd="1" destOrd="0" presId="urn:microsoft.com/office/officeart/2005/8/layout/hProcess7"/>
    <dgm:cxn modelId="{E7961208-8806-254F-88B3-E3B523781059}" type="presParOf" srcId="{36CA1655-22F3-624D-A4C9-240F658B6442}" destId="{98435956-A367-494F-9F20-906FC277292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F1F0B-9FEC-514B-A8BB-C2720C6937B9}">
      <dsp:nvSpPr>
        <dsp:cNvPr id="0" name=""/>
        <dsp:cNvSpPr/>
      </dsp:nvSpPr>
      <dsp:spPr>
        <a:xfrm>
          <a:off x="4222654" y="-166360"/>
          <a:ext cx="2892369" cy="1670171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KĻŪDAINA VAI PĀRSPĪLĒTA DRAUDU UZTVERE</a:t>
          </a:r>
        </a:p>
      </dsp:txBody>
      <dsp:txXfrm>
        <a:off x="4646232" y="78231"/>
        <a:ext cx="2045213" cy="1180989"/>
      </dsp:txXfrm>
    </dsp:sp>
    <dsp:sp modelId="{0E2E52CD-1FA5-294D-A59F-D24CFCA3A2DF}">
      <dsp:nvSpPr>
        <dsp:cNvPr id="0" name=""/>
        <dsp:cNvSpPr/>
      </dsp:nvSpPr>
      <dsp:spPr>
        <a:xfrm rot="2859359">
          <a:off x="6395653" y="1435816"/>
          <a:ext cx="458229" cy="563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6418089" y="1497749"/>
        <a:ext cx="320760" cy="338210"/>
      </dsp:txXfrm>
    </dsp:sp>
    <dsp:sp modelId="{716893DF-914F-0247-8E7B-FAB869A78A05}">
      <dsp:nvSpPr>
        <dsp:cNvPr id="0" name=""/>
        <dsp:cNvSpPr/>
      </dsp:nvSpPr>
      <dsp:spPr>
        <a:xfrm>
          <a:off x="6112824" y="1955318"/>
          <a:ext cx="2979151" cy="1670171"/>
        </a:xfrm>
        <a:prstGeom prst="ellipse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AGRESĪVA PAŠAIZSARDZĪBA</a:t>
          </a:r>
        </a:p>
      </dsp:txBody>
      <dsp:txXfrm>
        <a:off x="6549111" y="2199909"/>
        <a:ext cx="2106577" cy="1180989"/>
      </dsp:txXfrm>
    </dsp:sp>
    <dsp:sp modelId="{F88E7B29-550E-1349-AABB-386349FE28B7}">
      <dsp:nvSpPr>
        <dsp:cNvPr id="0" name=""/>
        <dsp:cNvSpPr/>
      </dsp:nvSpPr>
      <dsp:spPr>
        <a:xfrm rot="10758070">
          <a:off x="5273194" y="2533353"/>
          <a:ext cx="593616" cy="563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4613"/>
            <a:satOff val="-2991"/>
            <a:lumOff val="11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5442293" y="2645058"/>
        <a:ext cx="424511" cy="338210"/>
      </dsp:txXfrm>
    </dsp:sp>
    <dsp:sp modelId="{E5B83D36-6F16-434B-A953-B282B8807838}">
      <dsp:nvSpPr>
        <dsp:cNvPr id="0" name=""/>
        <dsp:cNvSpPr/>
      </dsp:nvSpPr>
      <dsp:spPr>
        <a:xfrm>
          <a:off x="1586215" y="1674730"/>
          <a:ext cx="3407282" cy="2336552"/>
        </a:xfrm>
        <a:prstGeom prst="irregularSeal1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AUTOMĀTISKA REAKCIJA, NEVIS PĀRDOMĀTA ATBILDE</a:t>
          </a:r>
        </a:p>
      </dsp:txBody>
      <dsp:txXfrm>
        <a:off x="2316099" y="2358388"/>
        <a:ext cx="1904765" cy="823959"/>
      </dsp:txXfrm>
    </dsp:sp>
    <dsp:sp modelId="{EDE07E54-9BB4-BF4F-868E-092E0A259B2C}">
      <dsp:nvSpPr>
        <dsp:cNvPr id="0" name=""/>
        <dsp:cNvSpPr/>
      </dsp:nvSpPr>
      <dsp:spPr>
        <a:xfrm rot="19054446">
          <a:off x="4385905" y="1367783"/>
          <a:ext cx="419371" cy="563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349225"/>
            <a:satOff val="-5981"/>
            <a:lumOff val="23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4402377" y="1522957"/>
        <a:ext cx="293560" cy="338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F1F0B-9FEC-514B-A8BB-C2720C6937B9}">
      <dsp:nvSpPr>
        <dsp:cNvPr id="0" name=""/>
        <dsp:cNvSpPr/>
      </dsp:nvSpPr>
      <dsp:spPr>
        <a:xfrm>
          <a:off x="4222654" y="-166360"/>
          <a:ext cx="2892369" cy="1670171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KĻŪDAINA VAI PĀRSPĪLĒTA DRAUDU UZTVERE</a:t>
          </a:r>
        </a:p>
      </dsp:txBody>
      <dsp:txXfrm>
        <a:off x="4646232" y="78231"/>
        <a:ext cx="2045213" cy="1180989"/>
      </dsp:txXfrm>
    </dsp:sp>
    <dsp:sp modelId="{0E2E52CD-1FA5-294D-A59F-D24CFCA3A2DF}">
      <dsp:nvSpPr>
        <dsp:cNvPr id="0" name=""/>
        <dsp:cNvSpPr/>
      </dsp:nvSpPr>
      <dsp:spPr>
        <a:xfrm rot="2859359">
          <a:off x="6395653" y="1435816"/>
          <a:ext cx="458229" cy="563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6418089" y="1497749"/>
        <a:ext cx="320760" cy="338210"/>
      </dsp:txXfrm>
    </dsp:sp>
    <dsp:sp modelId="{716893DF-914F-0247-8E7B-FAB869A78A05}">
      <dsp:nvSpPr>
        <dsp:cNvPr id="0" name=""/>
        <dsp:cNvSpPr/>
      </dsp:nvSpPr>
      <dsp:spPr>
        <a:xfrm>
          <a:off x="6112824" y="1955318"/>
          <a:ext cx="2979151" cy="1670171"/>
        </a:xfrm>
        <a:prstGeom prst="ellipse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AGRESĪVA PAŠAIZSARDZĪBA</a:t>
          </a:r>
        </a:p>
      </dsp:txBody>
      <dsp:txXfrm>
        <a:off x="6549111" y="2199909"/>
        <a:ext cx="2106577" cy="1180989"/>
      </dsp:txXfrm>
    </dsp:sp>
    <dsp:sp modelId="{F88E7B29-550E-1349-AABB-386349FE28B7}">
      <dsp:nvSpPr>
        <dsp:cNvPr id="0" name=""/>
        <dsp:cNvSpPr/>
      </dsp:nvSpPr>
      <dsp:spPr>
        <a:xfrm rot="10758070">
          <a:off x="5273194" y="2533353"/>
          <a:ext cx="593616" cy="563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4613"/>
            <a:satOff val="-2991"/>
            <a:lumOff val="11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5442293" y="2645058"/>
        <a:ext cx="424511" cy="338210"/>
      </dsp:txXfrm>
    </dsp:sp>
    <dsp:sp modelId="{E5B83D36-6F16-434B-A953-B282B8807838}">
      <dsp:nvSpPr>
        <dsp:cNvPr id="0" name=""/>
        <dsp:cNvSpPr/>
      </dsp:nvSpPr>
      <dsp:spPr>
        <a:xfrm>
          <a:off x="1586215" y="1674730"/>
          <a:ext cx="3407282" cy="2336552"/>
        </a:xfrm>
        <a:prstGeom prst="ellipse">
          <a:avLst/>
        </a:prstGeom>
        <a:solidFill>
          <a:srgbClr val="65AC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APZINĀTA DEESKALĒŠANA</a:t>
          </a:r>
        </a:p>
      </dsp:txBody>
      <dsp:txXfrm>
        <a:off x="2085200" y="2016910"/>
        <a:ext cx="2409312" cy="1652192"/>
      </dsp:txXfrm>
    </dsp:sp>
    <dsp:sp modelId="{EDE07E54-9BB4-BF4F-868E-092E0A259B2C}">
      <dsp:nvSpPr>
        <dsp:cNvPr id="0" name=""/>
        <dsp:cNvSpPr/>
      </dsp:nvSpPr>
      <dsp:spPr>
        <a:xfrm rot="21225006" flipH="1">
          <a:off x="915349" y="2554121"/>
          <a:ext cx="442852" cy="56368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1047810" y="2659625"/>
        <a:ext cx="309996" cy="3382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2F088-5692-9241-9EDD-F7F9558B847F}">
      <dsp:nvSpPr>
        <dsp:cNvPr id="0" name=""/>
        <dsp:cNvSpPr/>
      </dsp:nvSpPr>
      <dsp:spPr>
        <a:xfrm>
          <a:off x="1693231" y="0"/>
          <a:ext cx="9405612" cy="587850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EB78FE-5A29-ED42-8828-52CFDB99CEE5}">
      <dsp:nvSpPr>
        <dsp:cNvPr id="0" name=""/>
        <dsp:cNvSpPr/>
      </dsp:nvSpPr>
      <dsp:spPr>
        <a:xfrm>
          <a:off x="2619683" y="4371258"/>
          <a:ext cx="216329" cy="216329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53E2B3-3B7F-8F4B-A883-EEB54B500300}">
      <dsp:nvSpPr>
        <dsp:cNvPr id="0" name=""/>
        <dsp:cNvSpPr/>
      </dsp:nvSpPr>
      <dsp:spPr>
        <a:xfrm>
          <a:off x="2727848" y="4479423"/>
          <a:ext cx="1608359" cy="1399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28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/>
            <a:t>NEMIERS, </a:t>
          </a:r>
          <a:endParaRPr lang="sv-SE" sz="2000" kern="1200"/>
        </a:p>
      </dsp:txBody>
      <dsp:txXfrm>
        <a:off x="2727848" y="4479423"/>
        <a:ext cx="1608359" cy="1399084"/>
      </dsp:txXfrm>
    </dsp:sp>
    <dsp:sp modelId="{06BC25FF-0183-C147-9B0C-BD2ACD1C0092}">
      <dsp:nvSpPr>
        <dsp:cNvPr id="0" name=""/>
        <dsp:cNvSpPr/>
      </dsp:nvSpPr>
      <dsp:spPr>
        <a:xfrm>
          <a:off x="4148096" y="3003917"/>
          <a:ext cx="376224" cy="376224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ED1BAB-78C3-4E46-BD1A-2BE7B026CEAB}">
      <dsp:nvSpPr>
        <dsp:cNvPr id="0" name=""/>
        <dsp:cNvSpPr/>
      </dsp:nvSpPr>
      <dsp:spPr>
        <a:xfrm>
          <a:off x="4336208" y="3192029"/>
          <a:ext cx="1975178" cy="2686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35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/>
            <a:t>SATRAUKUMS, </a:t>
          </a:r>
          <a:endParaRPr lang="sv-SE" sz="2000" kern="1200"/>
        </a:p>
      </dsp:txBody>
      <dsp:txXfrm>
        <a:off x="4336208" y="3192029"/>
        <a:ext cx="1975178" cy="2686478"/>
      </dsp:txXfrm>
    </dsp:sp>
    <dsp:sp modelId="{90022B90-1BFF-8540-9B70-BED691E148C7}">
      <dsp:nvSpPr>
        <dsp:cNvPr id="0" name=""/>
        <dsp:cNvSpPr/>
      </dsp:nvSpPr>
      <dsp:spPr>
        <a:xfrm>
          <a:off x="6099760" y="1996341"/>
          <a:ext cx="498497" cy="49849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1481B3-CA53-174C-B250-AEDF8C8137F1}">
      <dsp:nvSpPr>
        <dsp:cNvPr id="0" name=""/>
        <dsp:cNvSpPr/>
      </dsp:nvSpPr>
      <dsp:spPr>
        <a:xfrm>
          <a:off x="6349009" y="2245590"/>
          <a:ext cx="1975178" cy="3632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143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/>
            <a:t>AIZKAITINĀTĪBA, </a:t>
          </a:r>
          <a:endParaRPr lang="sv-SE" sz="2000" kern="1200"/>
        </a:p>
      </dsp:txBody>
      <dsp:txXfrm>
        <a:off x="6349009" y="2245590"/>
        <a:ext cx="1975178" cy="3632917"/>
      </dsp:txXfrm>
    </dsp:sp>
    <dsp:sp modelId="{2FD36786-E35E-634F-B8DB-DF3C2EAF644F}">
      <dsp:nvSpPr>
        <dsp:cNvPr id="0" name=""/>
        <dsp:cNvSpPr/>
      </dsp:nvSpPr>
      <dsp:spPr>
        <a:xfrm>
          <a:off x="8225429" y="1329718"/>
          <a:ext cx="667798" cy="667798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AC517C-C757-DB48-9D26-FA4E77C1A750}">
      <dsp:nvSpPr>
        <dsp:cNvPr id="0" name=""/>
        <dsp:cNvSpPr/>
      </dsp:nvSpPr>
      <dsp:spPr>
        <a:xfrm>
          <a:off x="8349643" y="1663617"/>
          <a:ext cx="2937485" cy="4214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53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 dirty="0"/>
            <a:t>AGRESĪVA UZVEDĪBA-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 dirty="0"/>
            <a:t>verbāla agresija,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 dirty="0"/>
            <a:t>žesti, draudi,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 dirty="0"/>
            <a:t>lietu bojāšana,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baseline="0" dirty="0"/>
            <a:t>uzbrukums. </a:t>
          </a:r>
          <a:endParaRPr lang="sv-SE" sz="2000" kern="1200" dirty="0"/>
        </a:p>
      </dsp:txBody>
      <dsp:txXfrm>
        <a:off x="8349643" y="1663617"/>
        <a:ext cx="2937485" cy="4214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C1231-AA9E-0A43-A7D7-C5CCF1059FA6}">
      <dsp:nvSpPr>
        <dsp:cNvPr id="0" name=""/>
        <dsp:cNvSpPr/>
      </dsp:nvSpPr>
      <dsp:spPr>
        <a:xfrm>
          <a:off x="1386165" y="-315678"/>
          <a:ext cx="5355668" cy="5355668"/>
        </a:xfrm>
        <a:prstGeom prst="circularArrow">
          <a:avLst>
            <a:gd name="adj1" fmla="val 5689"/>
            <a:gd name="adj2" fmla="val 340510"/>
            <a:gd name="adj3" fmla="val 12378105"/>
            <a:gd name="adj4" fmla="val 18301051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A9002-DB79-5C43-9D62-CC86ADC86FF1}">
      <dsp:nvSpPr>
        <dsp:cNvPr id="0" name=""/>
        <dsp:cNvSpPr/>
      </dsp:nvSpPr>
      <dsp:spPr>
        <a:xfrm>
          <a:off x="2162968" y="939"/>
          <a:ext cx="3802062" cy="1901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 err="1"/>
            <a:t>Empātiska</a:t>
          </a:r>
          <a:r>
            <a:rPr lang="en-GB" sz="3400" b="1" kern="1200" dirty="0"/>
            <a:t> </a:t>
          </a:r>
          <a:r>
            <a:rPr lang="en-GB" sz="3400" b="1" kern="1200" dirty="0" err="1"/>
            <a:t>klausīšanās</a:t>
          </a:r>
          <a:endParaRPr lang="en-GB" sz="3400" b="1" kern="1200" dirty="0"/>
        </a:p>
      </dsp:txBody>
      <dsp:txXfrm>
        <a:off x="2255769" y="93740"/>
        <a:ext cx="3616460" cy="1715429"/>
      </dsp:txXfrm>
    </dsp:sp>
    <dsp:sp modelId="{4C26E7DE-43F6-C043-8CB4-93574497AE09}">
      <dsp:nvSpPr>
        <dsp:cNvPr id="0" name=""/>
        <dsp:cNvSpPr/>
      </dsp:nvSpPr>
      <dsp:spPr>
        <a:xfrm>
          <a:off x="4192791" y="3516695"/>
          <a:ext cx="3802062" cy="1901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 err="1"/>
            <a:t>Atzīt</a:t>
          </a:r>
          <a:r>
            <a:rPr lang="en-GB" sz="3400" b="1" kern="1200" dirty="0"/>
            <a:t> </a:t>
          </a:r>
          <a:r>
            <a:rPr lang="en-GB" sz="3400" b="1" kern="1200" dirty="0" err="1"/>
            <a:t>jūtas</a:t>
          </a:r>
          <a:r>
            <a:rPr lang="en-GB" sz="3400" b="1" kern="1200" dirty="0"/>
            <a:t> un </a:t>
          </a:r>
          <a:r>
            <a:rPr lang="en-GB" sz="3400" b="1" kern="1200" dirty="0" err="1"/>
            <a:t>perspektīvu</a:t>
          </a:r>
          <a:endParaRPr lang="en-GB" sz="3400" b="1" kern="1200" dirty="0"/>
        </a:p>
      </dsp:txBody>
      <dsp:txXfrm>
        <a:off x="4285592" y="3609496"/>
        <a:ext cx="3616460" cy="1715429"/>
      </dsp:txXfrm>
    </dsp:sp>
    <dsp:sp modelId="{89880427-51B2-314B-A57D-0767AF1FCF3B}">
      <dsp:nvSpPr>
        <dsp:cNvPr id="0" name=""/>
        <dsp:cNvSpPr/>
      </dsp:nvSpPr>
      <dsp:spPr>
        <a:xfrm>
          <a:off x="133146" y="3516695"/>
          <a:ext cx="3802062" cy="1901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 err="1"/>
            <a:t>Strukturēt</a:t>
          </a:r>
          <a:r>
            <a:rPr lang="en-GB" sz="3400" b="1" kern="1200" dirty="0"/>
            <a:t>: </a:t>
          </a:r>
          <a:r>
            <a:rPr lang="en-GB" sz="3400" b="1" kern="1200" dirty="0" err="1"/>
            <a:t>izvēles</a:t>
          </a:r>
          <a:r>
            <a:rPr lang="en-GB" sz="3400" b="1" kern="1200" dirty="0"/>
            <a:t>, </a:t>
          </a:r>
          <a:r>
            <a:rPr lang="en-GB" sz="3400" b="1" kern="1200" dirty="0" err="1"/>
            <a:t>robežas</a:t>
          </a:r>
          <a:r>
            <a:rPr lang="en-GB" sz="3400" b="1" kern="1200" dirty="0"/>
            <a:t>, </a:t>
          </a:r>
          <a:r>
            <a:rPr lang="en-GB" sz="3400" b="1" kern="1200" dirty="0" err="1"/>
            <a:t>risinājumi</a:t>
          </a:r>
          <a:endParaRPr lang="en-GB" sz="3400" b="1" kern="1200" dirty="0"/>
        </a:p>
      </dsp:txBody>
      <dsp:txXfrm>
        <a:off x="225947" y="3609496"/>
        <a:ext cx="3616460" cy="17154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D7AAA-3CF4-C247-9246-E8CD9AEF4851}">
      <dsp:nvSpPr>
        <dsp:cNvPr id="0" name=""/>
        <dsp:cNvSpPr/>
      </dsp:nvSpPr>
      <dsp:spPr>
        <a:xfrm>
          <a:off x="841" y="0"/>
          <a:ext cx="3622777" cy="3844925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/>
            <a:t>PRIEKŠVĒSTNEŠI</a:t>
          </a:r>
        </a:p>
      </dsp:txBody>
      <dsp:txXfrm rot="16200000">
        <a:off x="-1213299" y="1214141"/>
        <a:ext cx="3152838" cy="724555"/>
      </dsp:txXfrm>
    </dsp:sp>
    <dsp:sp modelId="{98E6C912-3513-EE47-9055-A8DDC6EA0470}">
      <dsp:nvSpPr>
        <dsp:cNvPr id="0" name=""/>
        <dsp:cNvSpPr/>
      </dsp:nvSpPr>
      <dsp:spPr>
        <a:xfrm>
          <a:off x="725397" y="0"/>
          <a:ext cx="2698969" cy="38449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 </a:t>
          </a:r>
          <a:r>
            <a:rPr lang="en-GB" sz="1900" b="1" kern="1200"/>
            <a:t>Situācijas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kern="1200" dirty="0"/>
            <a:t>Maz </a:t>
          </a:r>
          <a:r>
            <a:rPr lang="en-GB" sz="1900" kern="1200" dirty="0" err="1"/>
            <a:t>aktivitāšu</a:t>
          </a:r>
          <a:r>
            <a:rPr lang="en-GB" sz="1900" kern="1200" dirty="0"/>
            <a:t>, </a:t>
          </a:r>
          <a:r>
            <a:rPr lang="en-GB" sz="1900" kern="1200" dirty="0" err="1"/>
            <a:t>sociāla</a:t>
          </a:r>
          <a:r>
            <a:rPr lang="en-GB" sz="1900" kern="1200" dirty="0"/>
            <a:t> </a:t>
          </a:r>
          <a:r>
            <a:rPr lang="en-GB" sz="1900" kern="1200" dirty="0" err="1"/>
            <a:t>kontakta</a:t>
          </a:r>
          <a:r>
            <a:rPr lang="en-GB" sz="1900" kern="1200" dirty="0"/>
            <a:t>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kern="1200"/>
            <a:t>Reti apmeklē radinieki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kern="1200" dirty="0" err="1"/>
            <a:t>Nemiers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b="1" kern="1200" dirty="0" err="1"/>
            <a:t>Iespējamās</a:t>
          </a:r>
          <a:r>
            <a:rPr lang="en-GB" sz="1900" b="1" kern="1200" dirty="0"/>
            <a:t> </a:t>
          </a:r>
          <a:r>
            <a:rPr lang="en-GB" sz="1900" b="1" kern="1200" dirty="0" err="1"/>
            <a:t>vajadzības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kern="1200"/>
            <a:t>Vajadzība pēc uzmanības un kontakta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kern="1200" dirty="0" err="1"/>
            <a:t>Drošības</a:t>
          </a:r>
          <a:r>
            <a:rPr lang="en-GB" sz="1900" kern="1200" dirty="0"/>
            <a:t> </a:t>
          </a:r>
          <a:r>
            <a:rPr lang="en-GB" sz="1900" kern="1200" dirty="0" err="1"/>
            <a:t>sajūta</a:t>
          </a:r>
          <a:r>
            <a:rPr lang="en-GB" sz="1900" kern="1200" dirty="0"/>
            <a:t>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kern="1200" dirty="0" err="1"/>
            <a:t>Piepildījums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900" kern="1200" dirty="0" err="1"/>
            <a:t>Vajadzība</a:t>
          </a:r>
          <a:r>
            <a:rPr lang="en-GB" sz="1900" kern="1200" dirty="0"/>
            <a:t> </a:t>
          </a:r>
          <a:r>
            <a:rPr lang="en-GB" sz="1900" kern="1200" dirty="0" err="1"/>
            <a:t>tikt</a:t>
          </a:r>
          <a:r>
            <a:rPr lang="en-GB" sz="1900" kern="1200" dirty="0"/>
            <a:t> </a:t>
          </a:r>
          <a:r>
            <a:rPr lang="en-GB" sz="1900" kern="1200" dirty="0" err="1"/>
            <a:t>sadzirdētam</a:t>
          </a:r>
          <a:endParaRPr lang="en-GB" sz="1900" kern="1200" dirty="0"/>
        </a:p>
      </dsp:txBody>
      <dsp:txXfrm>
        <a:off x="725397" y="0"/>
        <a:ext cx="2698969" cy="3844925"/>
      </dsp:txXfrm>
    </dsp:sp>
    <dsp:sp modelId="{55537AB1-C1E9-DC49-8CF8-CD4E67137DD3}">
      <dsp:nvSpPr>
        <dsp:cNvPr id="0" name=""/>
        <dsp:cNvSpPr/>
      </dsp:nvSpPr>
      <dsp:spPr>
        <a:xfrm>
          <a:off x="3750417" y="0"/>
          <a:ext cx="3622777" cy="3844925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400" b="1" kern="1200" dirty="0"/>
            <a:t>UZVEDĪBA</a:t>
          </a:r>
          <a:endParaRPr lang="en-GB" sz="3400" kern="1200" dirty="0"/>
        </a:p>
      </dsp:txBody>
      <dsp:txXfrm rot="16200000">
        <a:off x="2536275" y="1214141"/>
        <a:ext cx="3152838" cy="724555"/>
      </dsp:txXfrm>
    </dsp:sp>
    <dsp:sp modelId="{9BCA8B31-0696-1849-802F-93AF9B7F3F7C}">
      <dsp:nvSpPr>
        <dsp:cNvPr id="0" name=""/>
        <dsp:cNvSpPr/>
      </dsp:nvSpPr>
      <dsp:spPr>
        <a:xfrm rot="5400000">
          <a:off x="3485823" y="3026540"/>
          <a:ext cx="565414" cy="54341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B1E32-97EC-A649-89FB-D27B9EE8A101}">
      <dsp:nvSpPr>
        <dsp:cNvPr id="0" name=""/>
        <dsp:cNvSpPr/>
      </dsp:nvSpPr>
      <dsp:spPr>
        <a:xfrm>
          <a:off x="4474972" y="0"/>
          <a:ext cx="2698969" cy="38449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kern="1200" dirty="0"/>
            <a:t>Vairākas reizes dienā vēršas pie medicīnas personāla 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kern="1200"/>
            <a:t>Vēlas pārbaudes slimnīcā </a:t>
          </a:r>
          <a:endParaRPr lang="lv-LV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kern="1200"/>
            <a:t>Sūdzas par veselību </a:t>
          </a:r>
          <a:endParaRPr lang="lv-LV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kern="1200" dirty="0" err="1"/>
            <a:t>Paškaitējoša</a:t>
          </a:r>
          <a:r>
            <a:rPr lang="lv-LV" sz="1900" kern="1200" dirty="0"/>
            <a:t> uzvedība (ēd akmeņus, adatas)</a:t>
          </a:r>
        </a:p>
      </dsp:txBody>
      <dsp:txXfrm>
        <a:off x="4474972" y="0"/>
        <a:ext cx="2698969" cy="3844925"/>
      </dsp:txXfrm>
    </dsp:sp>
    <dsp:sp modelId="{84039067-3287-4945-9239-7A006AF30507}">
      <dsp:nvSpPr>
        <dsp:cNvPr id="0" name=""/>
        <dsp:cNvSpPr/>
      </dsp:nvSpPr>
      <dsp:spPr>
        <a:xfrm>
          <a:off x="7499992" y="0"/>
          <a:ext cx="3622777" cy="3844925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/>
            <a:t>SEKAS</a:t>
          </a:r>
        </a:p>
      </dsp:txBody>
      <dsp:txXfrm rot="16200000">
        <a:off x="6285850" y="1214141"/>
        <a:ext cx="3152838" cy="724555"/>
      </dsp:txXfrm>
    </dsp:sp>
    <dsp:sp modelId="{370AD3A9-27AD-334D-A12F-B23EA67A968B}">
      <dsp:nvSpPr>
        <dsp:cNvPr id="0" name=""/>
        <dsp:cNvSpPr/>
      </dsp:nvSpPr>
      <dsp:spPr>
        <a:xfrm rot="5400000">
          <a:off x="7235399" y="3026540"/>
          <a:ext cx="565414" cy="54341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35956-A367-494F-9F20-906FC2772922}">
      <dsp:nvSpPr>
        <dsp:cNvPr id="0" name=""/>
        <dsp:cNvSpPr/>
      </dsp:nvSpPr>
      <dsp:spPr>
        <a:xfrm>
          <a:off x="8224547" y="0"/>
          <a:ext cx="2698969" cy="38449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GB" sz="1900" kern="1200" dirty="0" err="1"/>
            <a:t>Aprūpe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GB" sz="1900" kern="1200" dirty="0" err="1"/>
            <a:t>Uzmanība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GB" sz="1900" kern="1200" dirty="0" err="1"/>
            <a:t>Mierinājums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GB" sz="1900" kern="1200" dirty="0" err="1"/>
            <a:t>Drošības</a:t>
          </a:r>
          <a:r>
            <a:rPr lang="en-GB" sz="1900" kern="1200" dirty="0"/>
            <a:t> </a:t>
          </a:r>
          <a:r>
            <a:rPr lang="en-GB" sz="1900" kern="1200" dirty="0" err="1"/>
            <a:t>sajūtu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Sociālu</a:t>
          </a:r>
          <a:r>
            <a:rPr lang="en-GB" sz="1900" kern="1200" dirty="0"/>
            <a:t> </a:t>
          </a:r>
          <a:r>
            <a:rPr lang="en-GB" sz="1900" kern="1200" dirty="0" err="1"/>
            <a:t>kontaktu</a:t>
          </a:r>
          <a:endParaRPr lang="en-GB" sz="1900" kern="1200" dirty="0"/>
        </a:p>
      </dsp:txBody>
      <dsp:txXfrm>
        <a:off x="8224547" y="0"/>
        <a:ext cx="2698969" cy="38449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D7AAA-3CF4-C247-9246-E8CD9AEF4851}">
      <dsp:nvSpPr>
        <dsp:cNvPr id="0" name=""/>
        <dsp:cNvSpPr/>
      </dsp:nvSpPr>
      <dsp:spPr>
        <a:xfrm>
          <a:off x="841" y="0"/>
          <a:ext cx="3622777" cy="3844925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 dirty="0"/>
            <a:t>PIRMS</a:t>
          </a:r>
        </a:p>
      </dsp:txBody>
      <dsp:txXfrm rot="16200000">
        <a:off x="-1213299" y="1214141"/>
        <a:ext cx="3152838" cy="724555"/>
      </dsp:txXfrm>
    </dsp:sp>
    <dsp:sp modelId="{98E6C912-3513-EE47-9055-A8DDC6EA0470}">
      <dsp:nvSpPr>
        <dsp:cNvPr id="0" name=""/>
        <dsp:cNvSpPr/>
      </dsp:nvSpPr>
      <dsp:spPr>
        <a:xfrm>
          <a:off x="725397" y="0"/>
          <a:ext cx="2698969" cy="38449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Strukturētas</a:t>
          </a:r>
          <a:r>
            <a:rPr lang="en-GB" sz="2300" kern="1200" dirty="0"/>
            <a:t> </a:t>
          </a:r>
          <a:r>
            <a:rPr lang="en-GB" sz="2300" kern="1200" dirty="0" err="1"/>
            <a:t>aktivitātes</a:t>
          </a:r>
          <a:r>
            <a:rPr lang="en-GB" sz="2300" kern="1200" dirty="0"/>
            <a:t>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Regulārs</a:t>
          </a:r>
          <a:r>
            <a:rPr lang="en-GB" sz="2300" kern="1200" dirty="0"/>
            <a:t> </a:t>
          </a:r>
          <a:r>
            <a:rPr lang="en-GB" sz="2300" kern="1200" dirty="0" err="1"/>
            <a:t>sociāls</a:t>
          </a:r>
          <a:r>
            <a:rPr lang="en-GB" sz="2300" kern="1200" dirty="0"/>
            <a:t> </a:t>
          </a:r>
          <a:r>
            <a:rPr lang="en-GB" sz="2300" kern="1200" dirty="0" err="1"/>
            <a:t>kontakts</a:t>
          </a:r>
          <a:r>
            <a:rPr lang="en-GB" sz="2300" kern="1200" dirty="0"/>
            <a:t>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Ieplānota</a:t>
          </a:r>
          <a:r>
            <a:rPr lang="en-GB" sz="2300" kern="1200" dirty="0"/>
            <a:t> </a:t>
          </a:r>
          <a:r>
            <a:rPr lang="en-GB" sz="2300" kern="1200" dirty="0" err="1"/>
            <a:t>uzmanība</a:t>
          </a:r>
          <a:r>
            <a:rPr lang="en-GB" sz="2300" kern="1200" dirty="0"/>
            <a:t> un </a:t>
          </a:r>
          <a:r>
            <a:rPr lang="en-GB" sz="2300" kern="1200" dirty="0" err="1"/>
            <a:t>sarunas</a:t>
          </a:r>
          <a:r>
            <a:rPr lang="en-GB" sz="2300" kern="1200" dirty="0"/>
            <a:t>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Dienas</a:t>
          </a:r>
          <a:r>
            <a:rPr lang="en-GB" sz="2300" kern="1200" dirty="0"/>
            <a:t> </a:t>
          </a:r>
          <a:r>
            <a:rPr lang="en-GB" sz="2300" kern="1200" dirty="0" err="1"/>
            <a:t>struktūra</a:t>
          </a:r>
          <a:endParaRPr lang="en-GB" sz="2300" kern="1200" dirty="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Jēgpilnas</a:t>
          </a:r>
          <a:r>
            <a:rPr lang="en-GB" sz="2300" kern="1200" dirty="0"/>
            <a:t> </a:t>
          </a:r>
          <a:r>
            <a:rPr lang="en-GB" sz="2300" kern="1200" dirty="0" err="1"/>
            <a:t>nodarbes</a:t>
          </a:r>
          <a:endParaRPr lang="en-GB" sz="2300" kern="1200" dirty="0"/>
        </a:p>
      </dsp:txBody>
      <dsp:txXfrm>
        <a:off x="725397" y="0"/>
        <a:ext cx="2698969" cy="3844925"/>
      </dsp:txXfrm>
    </dsp:sp>
    <dsp:sp modelId="{55537AB1-C1E9-DC49-8CF8-CD4E67137DD3}">
      <dsp:nvSpPr>
        <dsp:cNvPr id="0" name=""/>
        <dsp:cNvSpPr/>
      </dsp:nvSpPr>
      <dsp:spPr>
        <a:xfrm>
          <a:off x="3750417" y="0"/>
          <a:ext cx="3622777" cy="3844925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100" b="1" kern="1200" dirty="0"/>
            <a:t>UZVEDĪBAS LAIKĀ</a:t>
          </a:r>
          <a:endParaRPr lang="en-GB" sz="3100" kern="1200" dirty="0"/>
        </a:p>
      </dsp:txBody>
      <dsp:txXfrm rot="16200000">
        <a:off x="2536275" y="1214141"/>
        <a:ext cx="3152838" cy="724555"/>
      </dsp:txXfrm>
    </dsp:sp>
    <dsp:sp modelId="{9BCA8B31-0696-1849-802F-93AF9B7F3F7C}">
      <dsp:nvSpPr>
        <dsp:cNvPr id="0" name=""/>
        <dsp:cNvSpPr/>
      </dsp:nvSpPr>
      <dsp:spPr>
        <a:xfrm rot="5400000">
          <a:off x="3485823" y="3026540"/>
          <a:ext cx="565414" cy="54341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B1E32-97EC-A649-89FB-D27B9EE8A101}">
      <dsp:nvSpPr>
        <dsp:cNvPr id="0" name=""/>
        <dsp:cNvSpPr/>
      </dsp:nvSpPr>
      <dsp:spPr>
        <a:xfrm>
          <a:off x="4474972" y="0"/>
          <a:ext cx="2698969" cy="38449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Mierīga, atbalstoša reakcija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Strukturēt palīdzību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Konkrēts rīcības plāns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Alternatīvas trauksmes regulācijai</a:t>
          </a:r>
          <a:endParaRPr lang="en-GB" sz="2300" kern="1200" dirty="0"/>
        </a:p>
      </dsp:txBody>
      <dsp:txXfrm>
        <a:off x="4474972" y="0"/>
        <a:ext cx="2698969" cy="3844925"/>
      </dsp:txXfrm>
    </dsp:sp>
    <dsp:sp modelId="{84039067-3287-4945-9239-7A006AF30507}">
      <dsp:nvSpPr>
        <dsp:cNvPr id="0" name=""/>
        <dsp:cNvSpPr/>
      </dsp:nvSpPr>
      <dsp:spPr>
        <a:xfrm>
          <a:off x="7499992" y="0"/>
          <a:ext cx="3622777" cy="3844925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 dirty="0"/>
            <a:t>SEKAS</a:t>
          </a:r>
        </a:p>
      </dsp:txBody>
      <dsp:txXfrm rot="16200000">
        <a:off x="6285850" y="1214141"/>
        <a:ext cx="3152838" cy="724555"/>
      </dsp:txXfrm>
    </dsp:sp>
    <dsp:sp modelId="{370AD3A9-27AD-334D-A12F-B23EA67A968B}">
      <dsp:nvSpPr>
        <dsp:cNvPr id="0" name=""/>
        <dsp:cNvSpPr/>
      </dsp:nvSpPr>
      <dsp:spPr>
        <a:xfrm rot="5400000">
          <a:off x="7235399" y="3026540"/>
          <a:ext cx="565414" cy="54341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35956-A367-494F-9F20-906FC2772922}">
      <dsp:nvSpPr>
        <dsp:cNvPr id="0" name=""/>
        <dsp:cNvSpPr/>
      </dsp:nvSpPr>
      <dsp:spPr>
        <a:xfrm>
          <a:off x="8224547" y="0"/>
          <a:ext cx="2698969" cy="38449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 </a:t>
          </a:r>
          <a:r>
            <a:rPr lang="en-GB" sz="2300" kern="1200" dirty="0" err="1"/>
            <a:t>Nostiprināt</a:t>
          </a:r>
          <a:r>
            <a:rPr lang="en-GB" sz="2300" kern="1200" dirty="0"/>
            <a:t> </a:t>
          </a:r>
          <a:r>
            <a:rPr lang="en-GB" sz="2300" kern="1200" dirty="0" err="1"/>
            <a:t>adaptīvāku</a:t>
          </a:r>
          <a:r>
            <a:rPr lang="en-GB" sz="2300" kern="1200" dirty="0"/>
            <a:t> </a:t>
          </a:r>
          <a:r>
            <a:rPr lang="en-GB" sz="2300" kern="1200" dirty="0" err="1"/>
            <a:t>palīdzības</a:t>
          </a:r>
          <a:r>
            <a:rPr lang="en-GB" sz="2300" kern="1200" dirty="0"/>
            <a:t> </a:t>
          </a:r>
          <a:r>
            <a:rPr lang="en-GB" sz="2300" kern="1200" dirty="0" err="1"/>
            <a:t>meklēšanu</a:t>
          </a:r>
          <a:r>
            <a:rPr lang="en-GB" sz="2300" kern="1200" dirty="0"/>
            <a:t>
Dot </a:t>
          </a:r>
          <a:r>
            <a:rPr lang="en-GB" sz="2300" kern="1200" dirty="0" err="1"/>
            <a:t>uzmanību</a:t>
          </a:r>
          <a:r>
            <a:rPr lang="en-GB" sz="2300" kern="1200" dirty="0"/>
            <a:t> </a:t>
          </a:r>
          <a:r>
            <a:rPr lang="en-GB" sz="2300" kern="1200" dirty="0" err="1"/>
            <a:t>arī</a:t>
          </a:r>
          <a:r>
            <a:rPr lang="en-GB" sz="2300" kern="1200" dirty="0"/>
            <a:t> </a:t>
          </a:r>
          <a:r>
            <a:rPr lang="en-GB" sz="2300" kern="1200" dirty="0" err="1"/>
            <a:t>mierīgā</a:t>
          </a:r>
          <a:r>
            <a:rPr lang="en-GB" sz="2300" kern="1200" dirty="0"/>
            <a:t> </a:t>
          </a:r>
          <a:r>
            <a:rPr lang="en-GB" sz="2300" kern="1200" dirty="0" err="1"/>
            <a:t>stāvoklī</a:t>
          </a:r>
          <a:r>
            <a:rPr lang="en-GB" sz="2300" kern="1200" dirty="0"/>
            <a:t>
</a:t>
          </a:r>
          <a:r>
            <a:rPr lang="en-GB" sz="2300" kern="1200" dirty="0" err="1"/>
            <a:t>Samazināt</a:t>
          </a:r>
          <a:r>
            <a:rPr lang="en-GB" sz="2300" kern="1200" dirty="0"/>
            <a:t> </a:t>
          </a:r>
          <a:r>
            <a:rPr lang="en-GB" sz="2300" kern="1200" dirty="0" err="1"/>
            <a:t>pārmērīgu</a:t>
          </a:r>
          <a:r>
            <a:rPr lang="en-GB" sz="2300" kern="1200" dirty="0"/>
            <a:t> </a:t>
          </a:r>
          <a:r>
            <a:rPr lang="en-GB" sz="2300" kern="1200" dirty="0" err="1"/>
            <a:t>fokusēšanos</a:t>
          </a:r>
          <a:r>
            <a:rPr lang="en-GB" sz="2300" kern="1200" dirty="0"/>
            <a:t> </a:t>
          </a:r>
          <a:r>
            <a:rPr lang="en-GB" sz="2300" kern="1200" dirty="0" err="1"/>
            <a:t>uz</a:t>
          </a:r>
          <a:r>
            <a:rPr lang="en-GB" sz="2300" kern="1200" dirty="0"/>
            <a:t> </a:t>
          </a:r>
          <a:r>
            <a:rPr lang="en-GB" sz="2300" kern="1200" dirty="0" err="1"/>
            <a:t>simptomiem</a:t>
          </a:r>
          <a:r>
            <a:rPr lang="en-GB" sz="2300" kern="1200" dirty="0"/>
            <a:t>
</a:t>
          </a:r>
          <a:r>
            <a:rPr lang="en-GB" sz="2300" kern="1200" dirty="0" err="1"/>
            <a:t>Veicināt</a:t>
          </a:r>
          <a:r>
            <a:rPr lang="en-GB" sz="2300" kern="1200" dirty="0"/>
            <a:t> </a:t>
          </a:r>
          <a:r>
            <a:rPr lang="en-GB" sz="2300" kern="1200" dirty="0" err="1"/>
            <a:t>patstāvīgākas</a:t>
          </a:r>
          <a:r>
            <a:rPr lang="en-GB" sz="2300" kern="1200" dirty="0"/>
            <a:t> </a:t>
          </a:r>
          <a:r>
            <a:rPr lang="en-GB" sz="2300" kern="1200" dirty="0" err="1"/>
            <a:t>regulācijas</a:t>
          </a:r>
          <a:r>
            <a:rPr lang="en-GB" sz="2300" kern="1200" dirty="0"/>
            <a:t> </a:t>
          </a:r>
          <a:r>
            <a:rPr lang="en-GB" sz="2300" kern="1200" dirty="0" err="1"/>
            <a:t>prasmes</a:t>
          </a:r>
          <a:endParaRPr lang="en-GB" sz="2300" kern="1200" dirty="0"/>
        </a:p>
      </dsp:txBody>
      <dsp:txXfrm>
        <a:off x="8224547" y="0"/>
        <a:ext cx="2698969" cy="3844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CB3EB-2151-451A-838E-A3146C025FD6}" type="datetimeFigureOut">
              <a:rPr lang="lv-LV" smtClean="0"/>
              <a:t>10.05.26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AD801-A8E3-45D1-BBEF-75D29E00616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08579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1553B-B745-4D2F-945C-6730FAAD5E2C}" type="datetimeFigureOut">
              <a:rPr lang="lv-LV" smtClean="0"/>
              <a:t>10.05.26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DFA04-ADAF-4BDD-BFF5-907354C6F08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385849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10336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V" dirty="0"/>
              <a:t>Ne vienmēr atpazīstam, kapēc šīs vajadzības aktivizējas, bet ielūkojoties dziļām varam tās pamanīt un izvēlēties atbilstošu stratēģiju</a:t>
            </a:r>
          </a:p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244700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V" dirty="0"/>
              <a:t>Ko cilvēks vēlas mums pateikt Uzvedība ir komunikācija</a:t>
            </a:r>
          </a:p>
        </p:txBody>
      </p:sp>
    </p:spTree>
    <p:extLst>
      <p:ext uri="{BB962C8B-B14F-4D97-AF65-F5344CB8AC3E}">
        <p14:creationId xmlns:p14="http://schemas.microsoft.com/office/powerpoint/2010/main" val="170799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E5DA6-BADD-FB02-FC5D-FB60724F1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F9941-2DEA-708B-1962-A65F5AA5A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E186F-EB66-6263-2CBE-9F3451F17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8780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63D8B-DD6C-FBFC-7FC4-5BCF2E069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A4AFA-9704-9313-8D9D-5F25D8687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B1030-601B-E96E-8718-472A6C454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191919"/>
                </a:solidFill>
                <a:effectLst/>
              </a:rPr>
              <a:t> From ‘What is wrong with you?’  to ‘What happened to you?’ </a:t>
            </a:r>
            <a:r>
              <a:rPr lang="en-GB" dirty="0">
                <a:solidFill>
                  <a:srgbClr val="191919"/>
                </a:solidFill>
                <a:effectLst/>
                <a:latin typeface="Times New Roman" panose="02020603050405020304" pitchFamily="18" charset="0"/>
              </a:rPr>
              <a:t>It means inquiring how past experiences may impact accessing, participating in, and</a:t>
            </a:r>
          </a:p>
          <a:p>
            <a:r>
              <a:rPr lang="en-GB" dirty="0">
                <a:solidFill>
                  <a:srgbClr val="191919"/>
                </a:solidFill>
                <a:effectLst/>
                <a:latin typeface="Times New Roman" panose="02020603050405020304" pitchFamily="18" charset="0"/>
              </a:rPr>
              <a:t>following through with care now. It does not mean asking for details of trauma experiences which can be</a:t>
            </a:r>
          </a:p>
          <a:p>
            <a:r>
              <a:rPr lang="en-GB" dirty="0">
                <a:solidFill>
                  <a:srgbClr val="191919"/>
                </a:solidFill>
                <a:effectLst/>
                <a:latin typeface="Times New Roman" panose="02020603050405020304" pitchFamily="18" charset="0"/>
              </a:rPr>
              <a:t>triggering. Asking, “Is there anything I can do to make this visit more comfortable for you?’ will go a long way</a:t>
            </a:r>
          </a:p>
          <a:p>
            <a:r>
              <a:rPr lang="en-GB" dirty="0">
                <a:solidFill>
                  <a:srgbClr val="191919"/>
                </a:solidFill>
                <a:effectLst/>
                <a:latin typeface="Times New Roman" panose="02020603050405020304" pitchFamily="18" charset="0"/>
              </a:rPr>
              <a:t>towards making patients feel safe and seen. Tips for providing TIC in a universal precautions framework: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191919"/>
              </a:solidFill>
              <a:effectLst/>
            </a:endParaRPr>
          </a:p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1BEC7-3719-9660-2F8F-19016D179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CC0D0-0017-419E-8F36-8DEF03FCC593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751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9380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Agresīva uzvedība izpaužas kā progresējošs uzvedības </a:t>
            </a:r>
            <a:r>
              <a:rPr lang="lv-LV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paterns</a:t>
            </a:r>
            <a:r>
              <a:rPr lang="lv-L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kas aizsākas ar nemieru, kas pāraug  satraukumā, </a:t>
            </a:r>
            <a:r>
              <a:rPr lang="lv-LV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aizkaitinātībā</a:t>
            </a:r>
            <a:r>
              <a:rPr lang="lv-L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kas var izpausties kā verbāla agresija, žesti, draudi, lietu bojāšana un progresējot var nonākt līdz uzbrukumam.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Atpazīstot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uzvedības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ekspalācijas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pazīmes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iespējams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novērst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lv-L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Problemātiska uzvedība var izpausties, kā aizkaitināmība, agresija vai </a:t>
            </a:r>
            <a:r>
              <a:rPr lang="lv-LV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pašievainošanās</a:t>
            </a:r>
            <a:r>
              <a:rPr lang="lv-L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emociju kontroles grūtības vai arī apātija un depresija.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456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Spēja</a:t>
            </a:r>
            <a:r>
              <a:rPr lang="sv-SE" dirty="0"/>
              <a:t> </a:t>
            </a:r>
            <a:r>
              <a:rPr lang="sv-SE" dirty="0" err="1"/>
              <a:t>paraudzīties</a:t>
            </a:r>
            <a:r>
              <a:rPr lang="sv-SE" dirty="0"/>
              <a:t> </a:t>
            </a:r>
            <a:r>
              <a:rPr lang="sv-SE" dirty="0" err="1"/>
              <a:t>uz</a:t>
            </a:r>
            <a:r>
              <a:rPr lang="sv-SE" dirty="0"/>
              <a:t> </a:t>
            </a:r>
            <a:r>
              <a:rPr lang="sv-SE" dirty="0" err="1"/>
              <a:t>agresīvu</a:t>
            </a:r>
            <a:r>
              <a:rPr lang="sv-SE" dirty="0"/>
              <a:t> </a:t>
            </a:r>
            <a:r>
              <a:rPr lang="sv-SE" dirty="0" err="1"/>
              <a:t>pacientu</a:t>
            </a:r>
            <a:r>
              <a:rPr lang="sv-SE" dirty="0"/>
              <a:t> </a:t>
            </a:r>
            <a:r>
              <a:rPr lang="sv-SE" dirty="0" err="1"/>
              <a:t>pozitīvā</a:t>
            </a:r>
            <a:r>
              <a:rPr lang="sv-SE" dirty="0"/>
              <a:t> </a:t>
            </a:r>
            <a:r>
              <a:rPr lang="sv-SE" dirty="0" err="1"/>
              <a:t>veidā</a:t>
            </a:r>
            <a:r>
              <a:rPr lang="sv-SE" dirty="0"/>
              <a:t>, </a:t>
            </a:r>
            <a:r>
              <a:rPr lang="sv-SE" dirty="0" err="1"/>
              <a:t>apzinoties</a:t>
            </a:r>
            <a:r>
              <a:rPr lang="sv-SE" dirty="0"/>
              <a:t>, ka </a:t>
            </a:r>
            <a:r>
              <a:rPr lang="sv-SE" dirty="0" err="1"/>
              <a:t>viņš</a:t>
            </a:r>
            <a:r>
              <a:rPr lang="sv-SE" dirty="0"/>
              <a:t> </a:t>
            </a:r>
            <a:r>
              <a:rPr lang="sv-SE" dirty="0" err="1"/>
              <a:t>dara</a:t>
            </a:r>
            <a:r>
              <a:rPr lang="sv-SE" dirty="0"/>
              <a:t> </a:t>
            </a:r>
            <a:r>
              <a:rPr lang="sv-SE" dirty="0" err="1"/>
              <a:t>labāko</a:t>
            </a:r>
            <a:r>
              <a:rPr lang="sv-SE" dirty="0"/>
              <a:t>, kas </a:t>
            </a:r>
            <a:r>
              <a:rPr lang="sv-SE" dirty="0" err="1"/>
              <a:t>viņam</a:t>
            </a:r>
            <a:r>
              <a:rPr lang="sv-SE" dirty="0"/>
              <a:t> </a:t>
            </a:r>
            <a:r>
              <a:rPr lang="sv-SE" dirty="0" err="1"/>
              <a:t>tajā</a:t>
            </a:r>
            <a:r>
              <a:rPr lang="sv-SE" dirty="0"/>
              <a:t> </a:t>
            </a:r>
            <a:r>
              <a:rPr lang="sv-SE" dirty="0" err="1"/>
              <a:t>brīdī</a:t>
            </a:r>
            <a:r>
              <a:rPr lang="sv-SE" dirty="0"/>
              <a:t> </a:t>
            </a:r>
            <a:r>
              <a:rPr lang="sv-SE" dirty="0" err="1"/>
              <a:t>iespējams</a:t>
            </a:r>
            <a:r>
              <a:rPr lang="sv-SE" dirty="0"/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Izmantot</a:t>
            </a:r>
            <a:r>
              <a:rPr lang="sv-SE" dirty="0"/>
              <a:t> </a:t>
            </a:r>
            <a:r>
              <a:rPr lang="sv-SE" dirty="0" err="1"/>
              <a:t>dažādas</a:t>
            </a:r>
            <a:r>
              <a:rPr lang="sv-SE" dirty="0"/>
              <a:t> </a:t>
            </a:r>
            <a:r>
              <a:rPr lang="sv-SE" dirty="0" err="1"/>
              <a:t>stratēģijas</a:t>
            </a:r>
            <a:r>
              <a:rPr lang="sv-SE" dirty="0"/>
              <a:t>, </a:t>
            </a:r>
            <a:r>
              <a:rPr lang="sv-SE" dirty="0" err="1"/>
              <a:t>lai</a:t>
            </a:r>
            <a:r>
              <a:rPr lang="sv-SE" dirty="0"/>
              <a:t> </a:t>
            </a:r>
            <a:r>
              <a:rPr lang="sv-SE" dirty="0" err="1"/>
              <a:t>palīdzētu</a:t>
            </a:r>
            <a:r>
              <a:rPr lang="sv-SE" dirty="0"/>
              <a:t> </a:t>
            </a:r>
            <a:r>
              <a:rPr lang="sv-SE" dirty="0" err="1"/>
              <a:t>sarunas</a:t>
            </a:r>
            <a:r>
              <a:rPr lang="sv-SE" dirty="0"/>
              <a:t> </a:t>
            </a:r>
            <a:r>
              <a:rPr lang="sv-SE" dirty="0" err="1"/>
              <a:t>biedram</a:t>
            </a:r>
            <a:r>
              <a:rPr lang="sv-SE" dirty="0"/>
              <a:t> </a:t>
            </a:r>
            <a:r>
              <a:rPr lang="sv-SE" dirty="0" err="1"/>
              <a:t>nomierināties</a:t>
            </a:r>
            <a:r>
              <a:rPr lang="sv-SE" dirty="0"/>
              <a:t>, </a:t>
            </a:r>
            <a:r>
              <a:rPr lang="sv-SE" dirty="0" err="1"/>
              <a:t>atslābināties</a:t>
            </a:r>
            <a:r>
              <a:rPr lang="sv-SE" dirty="0"/>
              <a:t>, </a:t>
            </a:r>
            <a:r>
              <a:rPr lang="sv-SE" dirty="0" err="1"/>
              <a:t>pārslēgt</a:t>
            </a:r>
            <a:r>
              <a:rPr lang="sv-SE" dirty="0"/>
              <a:t> </a:t>
            </a:r>
            <a:r>
              <a:rPr lang="sv-SE" dirty="0" err="1"/>
              <a:t>uzmanību</a:t>
            </a:r>
            <a:r>
              <a:rPr lang="sv-SE" dirty="0"/>
              <a:t>,</a:t>
            </a:r>
          </a:p>
          <a:p>
            <a:pPr lvl="0"/>
            <a:r>
              <a:rPr lang="sv-SE" dirty="0" err="1"/>
              <a:t>Beznosacījuma</a:t>
            </a:r>
            <a:r>
              <a:rPr lang="sv-SE" dirty="0"/>
              <a:t> </a:t>
            </a:r>
            <a:r>
              <a:rPr lang="sv-SE" dirty="0" err="1"/>
              <a:t>pieņemšana</a:t>
            </a:r>
            <a:endParaRPr lang="sv-SE" dirty="0"/>
          </a:p>
          <a:p>
            <a:pPr lvl="1"/>
            <a:r>
              <a:rPr lang="sv-SE" dirty="0"/>
              <a:t>”</a:t>
            </a:r>
            <a:r>
              <a:rPr lang="sv-SE" dirty="0" err="1"/>
              <a:t>Viņš</a:t>
            </a:r>
            <a:r>
              <a:rPr lang="sv-SE" dirty="0"/>
              <a:t> </a:t>
            </a:r>
            <a:r>
              <a:rPr lang="sv-SE" dirty="0" err="1"/>
              <a:t>dara</a:t>
            </a:r>
            <a:r>
              <a:rPr lang="sv-SE" dirty="0"/>
              <a:t> </a:t>
            </a:r>
            <a:r>
              <a:rPr lang="sv-SE" dirty="0" err="1"/>
              <a:t>labāko</a:t>
            </a:r>
            <a:r>
              <a:rPr lang="sv-SE" dirty="0"/>
              <a:t>, kas </a:t>
            </a:r>
            <a:r>
              <a:rPr lang="sv-SE" dirty="0" err="1"/>
              <a:t>viņam</a:t>
            </a:r>
            <a:r>
              <a:rPr lang="sv-SE" dirty="0"/>
              <a:t> </a:t>
            </a:r>
            <a:r>
              <a:rPr lang="sv-SE" dirty="0" err="1"/>
              <a:t>tajā</a:t>
            </a:r>
            <a:r>
              <a:rPr lang="sv-SE" dirty="0"/>
              <a:t> </a:t>
            </a:r>
            <a:r>
              <a:rPr lang="sv-SE" dirty="0" err="1"/>
              <a:t>brīdī</a:t>
            </a:r>
            <a:r>
              <a:rPr lang="sv-SE" dirty="0"/>
              <a:t> </a:t>
            </a:r>
            <a:r>
              <a:rPr lang="sv-SE" dirty="0" err="1"/>
              <a:t>iespējams</a:t>
            </a:r>
            <a:r>
              <a:rPr lang="sv-SE" dirty="0"/>
              <a:t>.”</a:t>
            </a:r>
          </a:p>
          <a:p>
            <a:pPr lvl="0"/>
            <a:r>
              <a:rPr lang="sv-SE" dirty="0" err="1"/>
              <a:t>Atpazīt</a:t>
            </a:r>
            <a:r>
              <a:rPr lang="sv-SE" dirty="0"/>
              <a:t> </a:t>
            </a:r>
            <a:r>
              <a:rPr lang="sv-SE" dirty="0" err="1"/>
              <a:t>pazīmes</a:t>
            </a:r>
            <a:r>
              <a:rPr lang="sv-SE" dirty="0"/>
              <a:t>, ka </a:t>
            </a:r>
            <a:r>
              <a:rPr lang="sv-SE" dirty="0" err="1"/>
              <a:t>pacients</a:t>
            </a:r>
            <a:r>
              <a:rPr lang="sv-SE" dirty="0"/>
              <a:t> </a:t>
            </a:r>
            <a:r>
              <a:rPr lang="sv-SE" dirty="0" err="1"/>
              <a:t>nespēja</a:t>
            </a:r>
            <a:r>
              <a:rPr lang="sv-SE" dirty="0"/>
              <a:t> </a:t>
            </a:r>
            <a:r>
              <a:rPr lang="sv-SE" dirty="0" err="1"/>
              <a:t>sadarboties</a:t>
            </a:r>
            <a:r>
              <a:rPr lang="sv-SE" dirty="0"/>
              <a:t>, </a:t>
            </a:r>
            <a:r>
              <a:rPr lang="sv-SE" dirty="0" err="1"/>
              <a:t>pieņemt</a:t>
            </a:r>
            <a:r>
              <a:rPr lang="sv-SE" dirty="0"/>
              <a:t> </a:t>
            </a:r>
            <a:r>
              <a:rPr lang="sv-SE" dirty="0" err="1"/>
              <a:t>ierobežojumus</a:t>
            </a:r>
            <a:r>
              <a:rPr lang="sv-SE" dirty="0"/>
              <a:t> </a:t>
            </a:r>
            <a:r>
              <a:rPr lang="sv-SE" dirty="0" err="1"/>
              <a:t>un</a:t>
            </a:r>
            <a:r>
              <a:rPr lang="sv-SE" dirty="0"/>
              <a:t> </a:t>
            </a:r>
            <a:r>
              <a:rPr lang="sv-SE" dirty="0" err="1"/>
              <a:t>efektīvi</a:t>
            </a:r>
            <a:r>
              <a:rPr lang="sv-SE" dirty="0"/>
              <a:t> </a:t>
            </a:r>
            <a:r>
              <a:rPr lang="sv-SE" dirty="0" err="1"/>
              <a:t>apmierināt</a:t>
            </a:r>
            <a:r>
              <a:rPr lang="sv-SE" dirty="0"/>
              <a:t> savas </a:t>
            </a:r>
            <a:r>
              <a:rPr lang="sv-SE" dirty="0" err="1"/>
              <a:t>vajadzības</a:t>
            </a:r>
            <a:r>
              <a:rPr lang="sv-SE" dirty="0"/>
              <a:t> </a:t>
            </a:r>
          </a:p>
          <a:p>
            <a:pPr lvl="1"/>
            <a:r>
              <a:rPr lang="sv-SE" dirty="0" err="1"/>
              <a:t>kognitīvu</a:t>
            </a:r>
            <a:r>
              <a:rPr lang="sv-SE" dirty="0"/>
              <a:t> </a:t>
            </a:r>
            <a:r>
              <a:rPr lang="sv-SE" dirty="0" err="1"/>
              <a:t>traucējumu</a:t>
            </a:r>
            <a:r>
              <a:rPr lang="sv-SE" dirty="0"/>
              <a:t> (</a:t>
            </a:r>
            <a:r>
              <a:rPr lang="sv-SE" dirty="0" err="1"/>
              <a:t>piem</a:t>
            </a:r>
            <a:r>
              <a:rPr lang="sv-SE" dirty="0"/>
              <a:t>., </a:t>
            </a:r>
            <a:r>
              <a:rPr lang="sv-SE" dirty="0" err="1"/>
              <a:t>delīrijs</a:t>
            </a:r>
            <a:r>
              <a:rPr lang="sv-SE" dirty="0"/>
              <a:t>, </a:t>
            </a:r>
            <a:r>
              <a:rPr lang="sv-SE" dirty="0" err="1"/>
              <a:t>psihoze</a:t>
            </a:r>
            <a:r>
              <a:rPr lang="sv-SE" dirty="0"/>
              <a:t>, </a:t>
            </a:r>
            <a:r>
              <a:rPr lang="sv-SE" dirty="0" err="1"/>
              <a:t>intoksikācija</a:t>
            </a:r>
            <a:r>
              <a:rPr lang="sv-SE" dirty="0"/>
              <a:t>, </a:t>
            </a:r>
            <a:r>
              <a:rPr lang="sv-SE" dirty="0" err="1"/>
              <a:t>garīgās</a:t>
            </a:r>
            <a:r>
              <a:rPr lang="sv-SE" dirty="0"/>
              <a:t> </a:t>
            </a:r>
            <a:r>
              <a:rPr lang="sv-SE" dirty="0" err="1"/>
              <a:t>attīstības</a:t>
            </a:r>
            <a:r>
              <a:rPr lang="sv-SE" dirty="0"/>
              <a:t> </a:t>
            </a:r>
            <a:r>
              <a:rPr lang="sv-SE" dirty="0" err="1"/>
              <a:t>traucējumi</a:t>
            </a:r>
            <a:r>
              <a:rPr lang="sv-SE" dirty="0"/>
              <a:t>) </a:t>
            </a:r>
            <a:r>
              <a:rPr lang="sv-SE" dirty="0" err="1"/>
              <a:t>vai</a:t>
            </a:r>
            <a:r>
              <a:rPr lang="sv-SE" dirty="0"/>
              <a:t> </a:t>
            </a:r>
            <a:r>
              <a:rPr lang="sv-SE" dirty="0" err="1"/>
              <a:t>personības</a:t>
            </a:r>
            <a:r>
              <a:rPr lang="sv-SE" dirty="0"/>
              <a:t> </a:t>
            </a:r>
            <a:r>
              <a:rPr lang="sv-SE" dirty="0" err="1"/>
              <a:t>traucējumu</a:t>
            </a:r>
            <a:r>
              <a:rPr lang="sv-SE" dirty="0"/>
              <a:t> </a:t>
            </a:r>
            <a:r>
              <a:rPr lang="sv-SE" dirty="0" err="1"/>
              <a:t>dēļ</a:t>
            </a:r>
            <a:r>
              <a:rPr lang="sv-SE" dirty="0"/>
              <a:t>.</a:t>
            </a:r>
          </a:p>
          <a:p>
            <a:pPr lvl="0"/>
            <a:endParaRPr lang="sv-SE" dirty="0"/>
          </a:p>
          <a:p>
            <a:r>
              <a:rPr lang="sv-SE" dirty="0" err="1"/>
              <a:t>Uzņemties</a:t>
            </a:r>
            <a:r>
              <a:rPr lang="sv-SE" dirty="0"/>
              <a:t> </a:t>
            </a:r>
            <a:r>
              <a:rPr lang="sv-SE" dirty="0" err="1"/>
              <a:t>atbildību</a:t>
            </a:r>
            <a:r>
              <a:rPr lang="sv-SE" dirty="0"/>
              <a:t> par </a:t>
            </a:r>
            <a:r>
              <a:rPr lang="sv-SE" dirty="0" err="1"/>
              <a:t>savu</a:t>
            </a:r>
            <a:r>
              <a:rPr lang="sv-SE" dirty="0"/>
              <a:t> </a:t>
            </a:r>
            <a:r>
              <a:rPr lang="sv-SE" dirty="0" err="1"/>
              <a:t>rīcību</a:t>
            </a:r>
            <a:r>
              <a:rPr lang="sv-SE" dirty="0"/>
              <a:t> </a:t>
            </a:r>
            <a:r>
              <a:rPr lang="sv-SE" dirty="0" err="1"/>
              <a:t>un</a:t>
            </a:r>
            <a:r>
              <a:rPr lang="sv-SE" dirty="0"/>
              <a:t> </a:t>
            </a:r>
            <a:r>
              <a:rPr lang="sv-SE" dirty="0" err="1"/>
              <a:t>situācijas</a:t>
            </a:r>
            <a:r>
              <a:rPr lang="sv-SE" dirty="0"/>
              <a:t> </a:t>
            </a:r>
            <a:r>
              <a:rPr lang="sv-SE" dirty="0" err="1"/>
              <a:t>risināšanu</a:t>
            </a:r>
            <a:r>
              <a:rPr lang="sv-SE" dirty="0"/>
              <a:t>.</a:t>
            </a:r>
          </a:p>
          <a:p>
            <a:pPr lvl="0"/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9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V" dirty="0"/>
              <a:t>Instrumentam jābūt precīzam- precīza izpratne ir atslēga tam, lai mēs izvēlētos atbilstošu stratēgiju. </a:t>
            </a:r>
          </a:p>
        </p:txBody>
      </p:sp>
    </p:spTree>
    <p:extLst>
      <p:ext uri="{BB962C8B-B14F-4D97-AF65-F5344CB8AC3E}">
        <p14:creationId xmlns:p14="http://schemas.microsoft.com/office/powerpoint/2010/main" val="31162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4D989-B20C-F9F5-AB98-AA2923616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179B3-9E41-D463-8B39-F72BCC57E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686FB-1215-6507-54FC-588781E6A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315514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B0F5-5EC1-4EEB-7E2F-C8C220ECF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208E7-ABC3-F299-E587-13D004DCD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4A85DA-27BE-7D6B-9CBE-F326F2535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V" dirty="0"/>
              <a:t>Ko cilvēks mēģina sasniegt ar šo uzvedību, kāda vajadzība slēpjas aiz šīs uzvedības. </a:t>
            </a:r>
            <a:r>
              <a:rPr lang="lv-LV" dirty="0"/>
              <a:t>Taču reālajā praksē aprūpētāji nesatiek diagnozes.</a:t>
            </a:r>
            <a:br>
              <a:rPr lang="lv-LV" dirty="0"/>
            </a:br>
            <a:r>
              <a:rPr lang="lv-LV" dirty="0"/>
              <a:t>Viņi satiek cilvēkus:</a:t>
            </a:r>
          </a:p>
          <a:p>
            <a:r>
              <a:rPr lang="lv-LV" dirty="0"/>
              <a:t>ar stresu, </a:t>
            </a:r>
          </a:p>
          <a:p>
            <a:r>
              <a:rPr lang="lv-LV" dirty="0"/>
              <a:t>bailēm, </a:t>
            </a:r>
          </a:p>
          <a:p>
            <a:r>
              <a:rPr lang="lv-LV" dirty="0"/>
              <a:t>dezorientāciju, </a:t>
            </a:r>
          </a:p>
          <a:p>
            <a:r>
              <a:rPr lang="lv-LV" dirty="0"/>
              <a:t>sensoru pārslodzi, </a:t>
            </a:r>
          </a:p>
          <a:p>
            <a:r>
              <a:rPr lang="lv-LV" dirty="0"/>
              <a:t>vientulību, </a:t>
            </a:r>
          </a:p>
          <a:p>
            <a:r>
              <a:rPr lang="lv-LV" dirty="0"/>
              <a:t>vajadzību pēc drošības un kontroles.” </a:t>
            </a:r>
          </a:p>
          <a:p>
            <a:r>
              <a:rPr lang="lv-LV" dirty="0"/>
              <a:t>“Tāpēc efektīva komunikācija ilgtermiņa aprūpē prasa ne tikai zināt diagnozi, bet saprast cilvēka individuālo funkcionēšanu un vajadzības.”</a:t>
            </a:r>
          </a:p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67203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1015" y="2052340"/>
            <a:ext cx="10352925" cy="1842030"/>
          </a:xfrm>
        </p:spPr>
        <p:txBody>
          <a:bodyPr anchor="ctr"/>
          <a:lstStyle>
            <a:lvl1pPr algn="ctr">
              <a:defRPr sz="6000" baseline="0"/>
            </a:lvl1pPr>
          </a:lstStyle>
          <a:p>
            <a:r>
              <a:rPr lang="lv-LV" dirty="0"/>
              <a:t>Prezentācijas nosaukums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1883" y="4507715"/>
            <a:ext cx="5025716" cy="1021019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Autors</a:t>
            </a:r>
          </a:p>
          <a:p>
            <a:r>
              <a:rPr lang="lv-LV" dirty="0"/>
              <a:t>datums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95" y="242874"/>
            <a:ext cx="2242004" cy="119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287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2516" y="1540475"/>
            <a:ext cx="11123524" cy="38443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lv-LV" dirty="0"/>
              <a:t>Teksts vai objekts</a:t>
            </a:r>
            <a:endParaRPr lang="en-US" dirty="0"/>
          </a:p>
          <a:p>
            <a:pPr lvl="1"/>
            <a:r>
              <a:rPr lang="lv-LV" dirty="0"/>
              <a:t>Teksts II</a:t>
            </a:r>
            <a:endParaRPr lang="en-US" dirty="0"/>
          </a:p>
          <a:p>
            <a:pPr lvl="2"/>
            <a:r>
              <a:rPr lang="lv-LV" dirty="0"/>
              <a:t>Teksts III</a:t>
            </a:r>
            <a:endParaRPr lang="en-US" dirty="0"/>
          </a:p>
          <a:p>
            <a:pPr lvl="3"/>
            <a:r>
              <a:rPr lang="lv-LV" dirty="0"/>
              <a:t>Teksts IV</a:t>
            </a:r>
            <a:endParaRPr lang="en-US" dirty="0"/>
          </a:p>
          <a:p>
            <a:pPr lvl="4"/>
            <a:r>
              <a:rPr lang="lv-LV" dirty="0"/>
              <a:t>Teksts V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v-LV" dirty="0"/>
              <a:t>Virsraksts un teksts vai objekts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314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3" y="1709743"/>
            <a:ext cx="10515600" cy="2852737"/>
          </a:xfrm>
        </p:spPr>
        <p:txBody>
          <a:bodyPr anchor="ctr">
            <a:normAutofit/>
          </a:bodyPr>
          <a:lstStyle>
            <a:lvl1pPr>
              <a:defRPr sz="4000" baseline="0"/>
            </a:lvl1pPr>
          </a:lstStyle>
          <a:p>
            <a:r>
              <a:rPr lang="lv-LV" dirty="0"/>
              <a:t>Nodaļas virsraksts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3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dirty="0"/>
              <a:t>Paskaidrojums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499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dirty="0"/>
              <a:t>Virsraksts un divi teksti vai objekti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1666" y="1579187"/>
            <a:ext cx="5497286" cy="43494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 dirty="0"/>
              <a:t>Teksts vai objekts</a:t>
            </a:r>
            <a:endParaRPr lang="en-US" dirty="0"/>
          </a:p>
          <a:p>
            <a:pPr lvl="1"/>
            <a:r>
              <a:rPr lang="lv-LV" dirty="0"/>
              <a:t>Teksts II</a:t>
            </a:r>
            <a:endParaRPr lang="en-US" dirty="0"/>
          </a:p>
          <a:p>
            <a:pPr lvl="2"/>
            <a:r>
              <a:rPr lang="lv-LV" dirty="0"/>
              <a:t>Teksts III</a:t>
            </a:r>
            <a:endParaRPr lang="en-US" dirty="0"/>
          </a:p>
          <a:p>
            <a:pPr lvl="3"/>
            <a:r>
              <a:rPr lang="lv-LV" dirty="0"/>
              <a:t>Teksts IV</a:t>
            </a:r>
            <a:endParaRPr lang="en-US" dirty="0"/>
          </a:p>
          <a:p>
            <a:pPr lvl="4"/>
            <a:r>
              <a:rPr lang="lv-LV" dirty="0"/>
              <a:t>Teksts V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16163" y="1579187"/>
            <a:ext cx="5473838" cy="43494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 dirty="0"/>
              <a:t>Teksts vai objekts</a:t>
            </a:r>
            <a:endParaRPr lang="en-US" dirty="0"/>
          </a:p>
          <a:p>
            <a:pPr lvl="1"/>
            <a:r>
              <a:rPr lang="lv-LV" dirty="0"/>
              <a:t>Teksts II</a:t>
            </a:r>
            <a:endParaRPr lang="en-US" dirty="0"/>
          </a:p>
          <a:p>
            <a:pPr lvl="2"/>
            <a:r>
              <a:rPr lang="lv-LV" dirty="0"/>
              <a:t>Teksts III</a:t>
            </a:r>
            <a:endParaRPr lang="en-US" dirty="0"/>
          </a:p>
          <a:p>
            <a:pPr lvl="3"/>
            <a:r>
              <a:rPr lang="lv-LV" dirty="0"/>
              <a:t>Teksts IV</a:t>
            </a:r>
            <a:endParaRPr lang="en-US" dirty="0"/>
          </a:p>
          <a:p>
            <a:pPr lvl="4"/>
            <a:r>
              <a:rPr lang="lv-LV" dirty="0"/>
              <a:t>Teksts 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2451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027" y="365131"/>
            <a:ext cx="9045006" cy="658279"/>
          </a:xfrm>
        </p:spPr>
        <p:txBody>
          <a:bodyPr/>
          <a:lstStyle>
            <a:lvl1pPr>
              <a:defRPr/>
            </a:lvl1pPr>
          </a:lstStyle>
          <a:p>
            <a:r>
              <a:rPr lang="lv-LV" dirty="0"/>
              <a:t>Virsraksts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1027" y="1190096"/>
            <a:ext cx="5476550" cy="4863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Apakšvirsraksts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1027" y="1752601"/>
            <a:ext cx="5476550" cy="3646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 dirty="0"/>
              <a:t>Teksts vai objekts</a:t>
            </a:r>
            <a:endParaRPr lang="en-US" dirty="0"/>
          </a:p>
          <a:p>
            <a:pPr lvl="1"/>
            <a:r>
              <a:rPr lang="lv-LV" dirty="0"/>
              <a:t>Teksts II</a:t>
            </a:r>
            <a:endParaRPr lang="en-US" dirty="0"/>
          </a:p>
          <a:p>
            <a:pPr lvl="2"/>
            <a:r>
              <a:rPr lang="lv-LV" dirty="0"/>
              <a:t>Teksts III</a:t>
            </a:r>
            <a:endParaRPr lang="en-US" dirty="0"/>
          </a:p>
          <a:p>
            <a:pPr lvl="3"/>
            <a:r>
              <a:rPr lang="lv-LV" dirty="0"/>
              <a:t>Teksts IV</a:t>
            </a:r>
            <a:endParaRPr lang="en-US" dirty="0"/>
          </a:p>
          <a:p>
            <a:pPr lvl="4"/>
            <a:r>
              <a:rPr lang="lv-LV" dirty="0"/>
              <a:t>Teksts V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190096"/>
            <a:ext cx="5498773" cy="4863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Apakšvirsraksts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1752601"/>
            <a:ext cx="5498773" cy="3646714"/>
          </a:xfrm>
        </p:spPr>
        <p:txBody>
          <a:bodyPr/>
          <a:lstStyle/>
          <a:p>
            <a:pPr lvl="0"/>
            <a:r>
              <a:rPr lang="lv-LV" dirty="0"/>
              <a:t>Teksts vai objekts</a:t>
            </a:r>
            <a:endParaRPr lang="en-US" dirty="0"/>
          </a:p>
          <a:p>
            <a:pPr lvl="1"/>
            <a:r>
              <a:rPr lang="lv-LV" dirty="0"/>
              <a:t>Teksts II</a:t>
            </a:r>
            <a:endParaRPr lang="en-US" dirty="0"/>
          </a:p>
          <a:p>
            <a:pPr lvl="2"/>
            <a:r>
              <a:rPr lang="lv-LV" dirty="0"/>
              <a:t>Teksts III</a:t>
            </a:r>
            <a:endParaRPr lang="en-US" dirty="0"/>
          </a:p>
          <a:p>
            <a:pPr lvl="3"/>
            <a:r>
              <a:rPr lang="lv-LV" dirty="0"/>
              <a:t>Teksts IV</a:t>
            </a:r>
            <a:endParaRPr lang="en-US" dirty="0"/>
          </a:p>
          <a:p>
            <a:pPr lvl="4"/>
            <a:r>
              <a:rPr lang="lv-LV" dirty="0"/>
              <a:t>Teksts V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054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dirty="0"/>
              <a:t>Virsraksts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68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eigum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62492" y="4639881"/>
            <a:ext cx="4220308" cy="97050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lv-LV" dirty="0"/>
              <a:t>Vārds Uzvārds</a:t>
            </a:r>
            <a:endParaRPr lang="en-US" dirty="0"/>
          </a:p>
          <a:p>
            <a:pPr lvl="0"/>
            <a:r>
              <a:rPr lang="lv-LV" dirty="0"/>
              <a:t>Amats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59355" y="2170477"/>
            <a:ext cx="8261511" cy="618067"/>
          </a:xfrm>
        </p:spPr>
        <p:txBody>
          <a:bodyPr>
            <a:normAutofit/>
          </a:bodyPr>
          <a:lstStyle>
            <a:lvl1pPr marL="0" indent="0" algn="ctr">
              <a:buNone/>
              <a:defRPr sz="4400" b="1" baseline="0"/>
            </a:lvl1pPr>
          </a:lstStyle>
          <a:p>
            <a:pPr lvl="0"/>
            <a:r>
              <a:rPr lang="lv-LV" dirty="0"/>
              <a:t>Paldies par uzmanību!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95" y="242874"/>
            <a:ext cx="2242004" cy="119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5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898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2516" y="365130"/>
            <a:ext cx="9091753" cy="598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dirty="0"/>
              <a:t>Nosaukums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456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fld id="{0CF46B40-276E-4346-8759-420E8F642CA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16" y="1417834"/>
            <a:ext cx="11123524" cy="4345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Teksts vai objekts</a:t>
            </a:r>
            <a:endParaRPr lang="en-US" dirty="0"/>
          </a:p>
          <a:p>
            <a:pPr lvl="1"/>
            <a:r>
              <a:rPr lang="lv-LV" dirty="0"/>
              <a:t>Teksts II</a:t>
            </a:r>
            <a:endParaRPr lang="en-US" dirty="0"/>
          </a:p>
          <a:p>
            <a:pPr lvl="2"/>
            <a:r>
              <a:rPr lang="lv-LV" dirty="0"/>
              <a:t>Teksts III</a:t>
            </a:r>
            <a:endParaRPr lang="en-US" dirty="0"/>
          </a:p>
          <a:p>
            <a:pPr lvl="3"/>
            <a:r>
              <a:rPr lang="lv-LV" dirty="0"/>
              <a:t>Teksts IV</a:t>
            </a:r>
            <a:endParaRPr lang="en-US" dirty="0"/>
          </a:p>
          <a:p>
            <a:pPr lvl="4"/>
            <a:r>
              <a:rPr lang="lv-LV" dirty="0"/>
              <a:t>Teksts 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542321"/>
            <a:ext cx="12207628" cy="13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2" r:id="rId8"/>
    <p:sldLayoutId id="214748368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20000"/>
        <a:buFontTx/>
        <a:buBlip>
          <a:blip r:embed="rId12"/>
        </a:buBlip>
        <a:defRPr sz="2400" kern="1200" baseline="0">
          <a:solidFill>
            <a:schemeClr val="tx1">
              <a:lumMod val="75000"/>
              <a:lumOff val="25000"/>
            </a:schemeClr>
          </a:solidFill>
          <a:latin typeface="Cambria" panose="02040503050406030204" pitchFamily="18" charset="0"/>
          <a:ea typeface="+mn-ea"/>
          <a:cs typeface="+mn-cs"/>
        </a:defRPr>
      </a:lvl1pPr>
      <a:lvl2pPr marL="804863" indent="-34766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20000"/>
        <a:buFontTx/>
        <a:buBlip>
          <a:blip r:embed="rId12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Cambria" panose="02040503050406030204" pitchFamily="18" charset="0"/>
          <a:ea typeface="+mn-ea"/>
          <a:cs typeface="+mn-cs"/>
        </a:defRPr>
      </a:lvl2pPr>
      <a:lvl3pPr marL="1252538" indent="-3381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20000"/>
        <a:buFontTx/>
        <a:buBlip>
          <a:blip r:embed="rId12"/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20000"/>
        <a:buFontTx/>
        <a:buBlip>
          <a:blip r:embed="rId12"/>
        </a:buBlip>
        <a:defRPr sz="1600" kern="1200">
          <a:solidFill>
            <a:schemeClr val="tx1">
              <a:lumMod val="75000"/>
              <a:lumOff val="25000"/>
            </a:schemeClr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20000"/>
        <a:buFontTx/>
        <a:buBlip>
          <a:blip r:embed="rId12"/>
        </a:buBlip>
        <a:defRPr sz="1600" kern="1200">
          <a:solidFill>
            <a:schemeClr val="tx1">
              <a:lumMod val="75000"/>
              <a:lumOff val="25000"/>
            </a:schemeClr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3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1.sv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1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1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0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1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32085" y="2174392"/>
            <a:ext cx="10352925" cy="184203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Komunikācijas</a:t>
            </a:r>
            <a:r>
              <a:rPr lang="en-GB" dirty="0"/>
              <a:t> </a:t>
            </a:r>
            <a:r>
              <a:rPr lang="en-GB" dirty="0" err="1"/>
              <a:t>prasmes</a:t>
            </a:r>
            <a:r>
              <a:rPr lang="en-GB" dirty="0"/>
              <a:t> </a:t>
            </a:r>
            <a:r>
              <a:rPr lang="en-GB" dirty="0" err="1"/>
              <a:t>darbā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personām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psihiskiem</a:t>
            </a:r>
            <a:r>
              <a:rPr lang="en-GB" dirty="0"/>
              <a:t>, </a:t>
            </a:r>
            <a:r>
              <a:rPr lang="en-GB" dirty="0" err="1"/>
              <a:t>uzvedības</a:t>
            </a:r>
            <a:r>
              <a:rPr lang="en-GB" dirty="0"/>
              <a:t> un </a:t>
            </a:r>
            <a:r>
              <a:rPr lang="en-GB" dirty="0" err="1"/>
              <a:t>nervu</a:t>
            </a:r>
            <a:r>
              <a:rPr lang="en-GB" dirty="0"/>
              <a:t> </a:t>
            </a:r>
            <a:r>
              <a:rPr lang="en-GB" dirty="0" err="1"/>
              <a:t>sistēmas</a:t>
            </a:r>
            <a:r>
              <a:rPr lang="en-GB" dirty="0"/>
              <a:t> </a:t>
            </a:r>
            <a:r>
              <a:rPr lang="en-GB" dirty="0" err="1"/>
              <a:t>attīstības</a:t>
            </a:r>
            <a:r>
              <a:rPr lang="en-GB" dirty="0"/>
              <a:t> </a:t>
            </a:r>
            <a:r>
              <a:rPr lang="en-GB" dirty="0" err="1"/>
              <a:t>traucējumiem</a:t>
            </a:r>
            <a:endParaRPr lang="lv-LV" b="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304135" y="4718644"/>
            <a:ext cx="5025716" cy="1021019"/>
          </a:xfrm>
        </p:spPr>
        <p:txBody>
          <a:bodyPr>
            <a:noAutofit/>
          </a:bodyPr>
          <a:lstStyle/>
          <a:p>
            <a:r>
              <a:rPr lang="lv-LV" sz="2000" b="1" dirty="0"/>
              <a:t>Kristīne Dūdiņa</a:t>
            </a:r>
          </a:p>
          <a:p>
            <a:r>
              <a:rPr lang="lv-LV" sz="2000" dirty="0"/>
              <a:t>klīniskā psiholoģe</a:t>
            </a:r>
          </a:p>
          <a:p>
            <a:r>
              <a:rPr lang="lv-LV" sz="2000" dirty="0"/>
              <a:t>KBT speciāliste</a:t>
            </a:r>
          </a:p>
          <a:p>
            <a:r>
              <a:rPr lang="sv-SE" sz="2000" dirty="0" err="1"/>
              <a:t>Veselības</a:t>
            </a:r>
            <a:r>
              <a:rPr lang="sv-SE" sz="2000" dirty="0"/>
              <a:t> </a:t>
            </a:r>
            <a:r>
              <a:rPr lang="sv-SE" sz="2000" dirty="0" err="1"/>
              <a:t>centrs</a:t>
            </a:r>
            <a:r>
              <a:rPr lang="sv-SE" sz="2000" dirty="0"/>
              <a:t> ”Vivendi”</a:t>
            </a:r>
          </a:p>
          <a:p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140324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ABC98B-D050-51C6-F0BE-8E2F26BC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Pārāk</a:t>
            </a:r>
            <a:r>
              <a:rPr lang="en-GB" dirty="0"/>
              <a:t> </a:t>
            </a:r>
            <a:r>
              <a:rPr lang="en-GB" dirty="0" err="1"/>
              <a:t>daudz</a:t>
            </a:r>
            <a:r>
              <a:rPr lang="en-GB" dirty="0"/>
              <a:t> </a:t>
            </a:r>
            <a:r>
              <a:rPr lang="en-GB" dirty="0" err="1"/>
              <a:t>stimulu</a:t>
            </a:r>
            <a:endParaRPr lang="en-GB" dirty="0"/>
          </a:p>
          <a:p>
            <a:r>
              <a:rPr lang="en-GB" dirty="0" err="1"/>
              <a:t>Neparedzamība</a:t>
            </a:r>
            <a:r>
              <a:rPr lang="en-GB" dirty="0"/>
              <a:t> un </a:t>
            </a:r>
            <a:r>
              <a:rPr lang="en-GB" dirty="0" err="1"/>
              <a:t>kontroles</a:t>
            </a:r>
            <a:r>
              <a:rPr lang="en-GB" dirty="0"/>
              <a:t> </a:t>
            </a:r>
            <a:r>
              <a:rPr lang="en-GB" dirty="0" err="1"/>
              <a:t>zudums</a:t>
            </a:r>
            <a:endParaRPr lang="en-GB" dirty="0"/>
          </a:p>
          <a:p>
            <a:r>
              <a:rPr lang="en-GB" dirty="0" err="1"/>
              <a:t>Emocionāls</a:t>
            </a:r>
            <a:r>
              <a:rPr lang="en-GB" dirty="0"/>
              <a:t> </a:t>
            </a:r>
            <a:r>
              <a:rPr lang="en-GB" dirty="0" err="1"/>
              <a:t>apdraudējums</a:t>
            </a:r>
            <a:endParaRPr lang="en-GB" dirty="0"/>
          </a:p>
          <a:p>
            <a:r>
              <a:rPr lang="en-GB" dirty="0" err="1"/>
              <a:t>Fizisks</a:t>
            </a:r>
            <a:r>
              <a:rPr lang="en-GB" dirty="0"/>
              <a:t> </a:t>
            </a:r>
            <a:r>
              <a:rPr lang="en-GB" dirty="0" err="1"/>
              <a:t>diskomforts</a:t>
            </a:r>
            <a:endParaRPr lang="en-GB" dirty="0"/>
          </a:p>
          <a:p>
            <a:r>
              <a:rPr lang="en-GB" dirty="0" err="1"/>
              <a:t>Pārāk</a:t>
            </a:r>
            <a:r>
              <a:rPr lang="en-GB" dirty="0"/>
              <a:t> </a:t>
            </a:r>
            <a:r>
              <a:rPr lang="en-GB" dirty="0" err="1"/>
              <a:t>augstas</a:t>
            </a:r>
            <a:r>
              <a:rPr lang="en-GB" dirty="0"/>
              <a:t> </a:t>
            </a:r>
            <a:r>
              <a:rPr lang="en-GB" dirty="0" err="1"/>
              <a:t>prasības</a:t>
            </a:r>
            <a:endParaRPr lang="en-GB" dirty="0"/>
          </a:p>
          <a:p>
            <a:r>
              <a:rPr lang="en-GB" dirty="0" err="1"/>
              <a:t>Ilgstošs</a:t>
            </a:r>
            <a:r>
              <a:rPr lang="en-GB" dirty="0"/>
              <a:t> stress</a:t>
            </a:r>
            <a:endParaRPr lang="en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8EBFD3-2D39-01DB-AF5D-E778232A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Kāpēc cilvēki iziet ārpus tolerances zona?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A0541-5EAC-CE28-C52C-E41A2E93A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717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5883E-0360-2CFD-E978-F4FAFA895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75E8-0E32-D1A3-BF5E-CC285CFD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Traumas </a:t>
            </a:r>
            <a:r>
              <a:rPr lang="en-GB" dirty="0" err="1"/>
              <a:t>izpratnē</a:t>
            </a:r>
            <a:r>
              <a:rPr lang="en-GB" dirty="0"/>
              <a:t> </a:t>
            </a:r>
            <a:r>
              <a:rPr lang="en-GB" dirty="0" err="1"/>
              <a:t>balstīta</a:t>
            </a:r>
            <a:r>
              <a:rPr lang="en-GB" dirty="0"/>
              <a:t> </a:t>
            </a:r>
            <a:r>
              <a:rPr lang="en-GB" dirty="0" err="1"/>
              <a:t>aprūpe</a:t>
            </a:r>
            <a:endParaRPr lang="en-GB" dirty="0">
              <a:solidFill>
                <a:srgbClr val="20267D"/>
              </a:solidFill>
              <a:effectLst/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75035-056D-89B7-25CF-E56BFA00C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8" y="1381538"/>
            <a:ext cx="10570544" cy="45881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lv-LV" dirty="0"/>
              <a:t>Domāšanas un intervences veids, kas balstīts izpratnē par traumatiskās pieredzes par neiroloģiskajām, bioloģiskajiem, psiholoģiskajiem un sociālajiem ietekmēm uz indivīdu. </a:t>
            </a:r>
          </a:p>
          <a:p>
            <a:r>
              <a:rPr lang="lv-LV" b="1" dirty="0"/>
              <a:t>Fokusējas uz:</a:t>
            </a:r>
          </a:p>
          <a:p>
            <a:pPr lvl="1"/>
            <a:r>
              <a:rPr lang="lv-LV" dirty="0"/>
              <a:t>drošību </a:t>
            </a:r>
          </a:p>
          <a:p>
            <a:pPr lvl="1"/>
            <a:r>
              <a:rPr lang="lv-LV" dirty="0" err="1"/>
              <a:t>paredzamību</a:t>
            </a:r>
            <a:endParaRPr lang="lv-LV" dirty="0"/>
          </a:p>
          <a:p>
            <a:pPr lvl="1"/>
            <a:r>
              <a:rPr lang="lv-LV" dirty="0"/>
              <a:t>kontroles došanu</a:t>
            </a:r>
          </a:p>
          <a:p>
            <a:pPr lvl="1"/>
            <a:r>
              <a:rPr lang="lv-LV" dirty="0"/>
              <a:t>kontaktu</a:t>
            </a:r>
          </a:p>
          <a:p>
            <a:pPr lvl="1"/>
            <a:r>
              <a:rPr lang="lv-LV" dirty="0"/>
              <a:t>iedrošinājumu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BB9C2-27B6-9296-B66E-5674A323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92010"/>
            <a:ext cx="543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600C9C-F88B-41DA-B171-1286BA560B3D}" type="slidenum">
              <a:rPr lang="lv-LV" smtClean="0"/>
              <a:pPr/>
              <a:t>11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287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9FA8-AC03-4898-8157-0296F575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51F9E-8A52-1F9F-DF63-065966FBA3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5D018-02E2-FE37-DCD9-22BA2FAC7A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CB0BC-B9BF-7624-FF58-A6F91FDF8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12</a:t>
            </a:fld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C01AB-F4A1-6D3C-BD07-8340E4883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55" y="1831071"/>
            <a:ext cx="53340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2FCB8-B91A-A1E9-C45C-4A6D7B2DB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94" y="1831071"/>
            <a:ext cx="510709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F25193-9E64-DE66-FB9E-CFF9F806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TRAUMAS INFORMĒTA PIEEJA PRAKSĒ</a:t>
            </a:r>
            <a:endParaRPr lang="en-LV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6B3964-13C6-25B0-5240-822A8AA540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lv-LV" dirty="0"/>
              <a:t>Fiziska un emocionāla drošība </a:t>
            </a:r>
          </a:p>
          <a:p>
            <a:pPr lvl="1"/>
            <a:r>
              <a:rPr lang="lv-LV" dirty="0"/>
              <a:t>silts, mierīgs tonis</a:t>
            </a:r>
          </a:p>
          <a:p>
            <a:pPr lvl="1"/>
            <a:r>
              <a:rPr lang="lv-LV" dirty="0"/>
              <a:t>lēnāks temps</a:t>
            </a:r>
          </a:p>
          <a:p>
            <a:pPr lvl="1"/>
            <a:r>
              <a:rPr lang="lv-LV" dirty="0"/>
              <a:t>droša distance</a:t>
            </a:r>
          </a:p>
          <a:p>
            <a:pPr lvl="1"/>
            <a:r>
              <a:rPr lang="lv-LV" dirty="0"/>
              <a:t>izvairīties no kritikas un nosodījuma</a:t>
            </a:r>
          </a:p>
          <a:p>
            <a:pPr lvl="1"/>
            <a:r>
              <a:rPr lang="lv-LV" dirty="0"/>
              <a:t>emociju validācija</a:t>
            </a:r>
          </a:p>
          <a:p>
            <a:pPr lvl="1"/>
            <a:endParaRPr lang="lv-LV" dirty="0"/>
          </a:p>
          <a:p>
            <a:r>
              <a:rPr lang="lv-LV" dirty="0"/>
              <a:t>Kontroles sajūta</a:t>
            </a:r>
          </a:p>
          <a:p>
            <a:pPr lvl="1"/>
            <a:r>
              <a:rPr lang="lv-LV" dirty="0"/>
              <a:t>dot izvēles un iesaistīt lēmumos</a:t>
            </a:r>
          </a:p>
          <a:p>
            <a:pPr lvl="1"/>
            <a:r>
              <a:rPr lang="lv-LV" dirty="0"/>
              <a:t>brīdināt par pārmaiņām</a:t>
            </a:r>
          </a:p>
          <a:p>
            <a:pPr lvl="1"/>
            <a:r>
              <a:rPr lang="lv-LV" dirty="0"/>
              <a:t>izvairās no rīkojumiem un autoritātes izrādīšanas</a:t>
            </a:r>
          </a:p>
          <a:p>
            <a:endParaRPr lang="en-LV" sz="1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F3D498-1E8A-5C23-AC44-267BA0D741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v-LV" dirty="0" err="1"/>
              <a:t>Paredzamība</a:t>
            </a:r>
            <a:endParaRPr lang="lv-LV" dirty="0"/>
          </a:p>
          <a:p>
            <a:pPr lvl="1"/>
            <a:r>
              <a:rPr lang="lv-LV" dirty="0"/>
              <a:t>skaidra struktūra</a:t>
            </a:r>
          </a:p>
          <a:p>
            <a:pPr lvl="1"/>
            <a:r>
              <a:rPr lang="lv-LV" dirty="0"/>
              <a:t>vienkārši skaidrojumi</a:t>
            </a:r>
          </a:p>
          <a:p>
            <a:pPr lvl="1"/>
            <a:endParaRPr lang="lv-LV" sz="1800" dirty="0"/>
          </a:p>
          <a:p>
            <a:r>
              <a:rPr lang="lv-LV" dirty="0"/>
              <a:t>Attiecības</a:t>
            </a:r>
          </a:p>
          <a:p>
            <a:pPr lvl="1"/>
            <a:r>
              <a:rPr lang="lv-LV" dirty="0"/>
              <a:t>«Esmu līdzās, lai atbalstītu. Tu neesi viens.»</a:t>
            </a:r>
          </a:p>
          <a:p>
            <a:pPr lvl="1"/>
            <a:endParaRPr lang="lv-LV" dirty="0"/>
          </a:p>
          <a:p>
            <a:r>
              <a:rPr lang="lv-LV" dirty="0"/>
              <a:t>Resursi</a:t>
            </a:r>
          </a:p>
          <a:p>
            <a:pPr lvl="1"/>
            <a:r>
              <a:rPr lang="lv-LV" dirty="0"/>
              <a:t>rutīna</a:t>
            </a:r>
          </a:p>
          <a:p>
            <a:pPr lvl="1"/>
            <a:r>
              <a:rPr lang="lv-LV" dirty="0"/>
              <a:t>hobiji</a:t>
            </a:r>
          </a:p>
          <a:p>
            <a:pPr lvl="1"/>
            <a:r>
              <a:rPr lang="lv-LV" dirty="0"/>
              <a:t>pazīstami cilvēki</a:t>
            </a:r>
          </a:p>
          <a:p>
            <a:pPr lvl="1"/>
            <a:r>
              <a:rPr lang="lv-LV" dirty="0"/>
              <a:t>kustība</a:t>
            </a:r>
          </a:p>
          <a:p>
            <a:pPr lvl="1"/>
            <a:r>
              <a:rPr lang="lv-LV" dirty="0"/>
              <a:t>klusums</a:t>
            </a:r>
          </a:p>
          <a:p>
            <a:pPr lvl="1"/>
            <a:r>
              <a:rPr lang="lv-LV" dirty="0"/>
              <a:t>prieks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A14DE-A28A-AA24-AC2D-543E16442F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297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4EA3-8A11-6421-AEF5-567A124E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Deeskalācija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E0652-0148-E993-B242-AE217A484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EF9B2-9797-509A-B451-91ABF56BF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8543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32CEC8A-9126-FD4D-6DE1-8936BD1479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2288" y="1539875"/>
          <a:ext cx="11123612" cy="384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BB2DC63-F357-ECFB-359E-7B1C6DBE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Konfliktējošas komunikācijas cikls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636AE-2515-E18B-DC3B-EE9D41F80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8115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32CEC8A-9126-FD4D-6DE1-8936BD1479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2288" y="1539875"/>
          <a:ext cx="11123612" cy="384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BB2DC63-F357-ECFB-359E-7B1C6DBE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Deeskalācija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636AE-2515-E18B-DC3B-EE9D41F80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16</a:t>
            </a:fld>
            <a:endParaRPr lang="lv-LV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ED4E3-BF59-8FC6-11B8-1E741D64916C}"/>
              </a:ext>
            </a:extLst>
          </p:cNvPr>
          <p:cNvSpPr txBox="1"/>
          <p:nvPr/>
        </p:nvSpPr>
        <p:spPr>
          <a:xfrm>
            <a:off x="8379860" y="5015542"/>
            <a:ext cx="61026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Visu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neko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Grūtības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regulēt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emocijas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Galējas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uzvedības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Citu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vainošana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49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8CCCEA-A3BB-284D-B382-EC704AC3265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600075" y="136522"/>
          <a:ext cx="12792075" cy="587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EC6A270-1237-AA4F-877D-D913CE63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Agresīva</a:t>
            </a:r>
            <a:r>
              <a:rPr lang="sv-SE" dirty="0"/>
              <a:t> </a:t>
            </a:r>
            <a:r>
              <a:rPr lang="sv-SE" dirty="0" err="1"/>
              <a:t>uzvedība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F0EB0-379A-4944-AC0F-FAFD29806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57870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3B62A0-2831-E54D-810D-54E70419E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4FF4B7-9733-5542-95CC-F36BDAF2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De-</a:t>
            </a:r>
            <a:r>
              <a:rPr lang="sv-SE" dirty="0" err="1"/>
              <a:t>eskalācija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B590E-FCE8-DA4D-9910-4EF951385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18</a:t>
            </a:fld>
            <a:endParaRPr lang="lv-LV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F6A844-CCF1-6A42-BA68-B9D823E48A2A}"/>
              </a:ext>
            </a:extLst>
          </p:cNvPr>
          <p:cNvSpPr/>
          <p:nvPr/>
        </p:nvSpPr>
        <p:spPr>
          <a:xfrm>
            <a:off x="1000125" y="1677557"/>
            <a:ext cx="10645915" cy="221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Runāšanu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dusmīgu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satrauku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cilvēku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tādā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veidā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novērstu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vardarbību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cilvēks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atgūtu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mieru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2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paškontroli</a:t>
            </a:r>
            <a:r>
              <a:rPr lang="sv-SE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sv-SE" sz="3200" dirty="0">
                <a:latin typeface="Cambria" panose="02040503050406030204" pitchFamily="18" charset="0"/>
              </a:rPr>
              <a:t>(NG10, 2015) </a:t>
            </a:r>
          </a:p>
        </p:txBody>
      </p:sp>
    </p:spTree>
    <p:extLst>
      <p:ext uri="{BB962C8B-B14F-4D97-AF65-F5344CB8AC3E}">
        <p14:creationId xmlns:p14="http://schemas.microsoft.com/office/powerpoint/2010/main" val="1996758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3B62A0-2831-E54D-810D-54E70419E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1156996"/>
            <a:ext cx="8189652" cy="4758029"/>
          </a:xfrm>
        </p:spPr>
        <p:txBody>
          <a:bodyPr>
            <a:normAutofit lnSpcReduction="10000"/>
          </a:bodyPr>
          <a:lstStyle/>
          <a:p>
            <a:pPr lvl="0"/>
            <a:endParaRPr lang="sv-SE" sz="3600" dirty="0"/>
          </a:p>
          <a:p>
            <a:pPr lvl="0"/>
            <a:r>
              <a:rPr lang="sv-SE" sz="3600" dirty="0" err="1"/>
              <a:t>Atpazīt</a:t>
            </a:r>
            <a:r>
              <a:rPr lang="sv-SE" sz="3600" dirty="0"/>
              <a:t> </a:t>
            </a:r>
            <a:r>
              <a:rPr lang="sv-SE" sz="3600" dirty="0" err="1"/>
              <a:t>pazīmes</a:t>
            </a:r>
            <a:r>
              <a:rPr lang="sv-SE" sz="3600" dirty="0"/>
              <a:t>, ka </a:t>
            </a:r>
            <a:r>
              <a:rPr lang="sv-SE" sz="3600" dirty="0" err="1"/>
              <a:t>pacients</a:t>
            </a:r>
            <a:r>
              <a:rPr lang="sv-SE" sz="3600" dirty="0"/>
              <a:t> </a:t>
            </a:r>
            <a:r>
              <a:rPr lang="sv-SE" sz="3600" dirty="0" err="1"/>
              <a:t>nespēja</a:t>
            </a:r>
            <a:r>
              <a:rPr lang="sv-SE" sz="3600" dirty="0"/>
              <a:t> </a:t>
            </a:r>
            <a:r>
              <a:rPr lang="sv-SE" sz="3600" dirty="0" err="1"/>
              <a:t>sadarboties</a:t>
            </a:r>
            <a:endParaRPr lang="sv-SE" sz="3600" dirty="0"/>
          </a:p>
          <a:p>
            <a:pPr lvl="0"/>
            <a:endParaRPr lang="sv-SE" sz="3600" dirty="0"/>
          </a:p>
          <a:p>
            <a:r>
              <a:rPr lang="sv-SE" sz="3600" dirty="0" err="1"/>
              <a:t>Beznosacījuma</a:t>
            </a:r>
            <a:r>
              <a:rPr lang="sv-SE" sz="3600" dirty="0"/>
              <a:t> </a:t>
            </a:r>
            <a:r>
              <a:rPr lang="sv-SE" sz="3600" dirty="0" err="1"/>
              <a:t>pieņemšana</a:t>
            </a:r>
            <a:r>
              <a:rPr lang="sv-SE" sz="3600" dirty="0"/>
              <a:t> </a:t>
            </a:r>
            <a:r>
              <a:rPr lang="sv-SE" sz="3600" dirty="0" err="1"/>
              <a:t>un</a:t>
            </a:r>
            <a:r>
              <a:rPr lang="sv-SE" sz="3600" dirty="0"/>
              <a:t> </a:t>
            </a:r>
            <a:r>
              <a:rPr lang="sv-SE" sz="3600" dirty="0" err="1"/>
              <a:t>atbalsts</a:t>
            </a:r>
            <a:endParaRPr lang="sv-SE" sz="3600" dirty="0"/>
          </a:p>
          <a:p>
            <a:endParaRPr lang="sv-SE" sz="3600" dirty="0"/>
          </a:p>
          <a:p>
            <a:r>
              <a:rPr lang="sv-SE" sz="3600" dirty="0" err="1"/>
              <a:t>Uzņemties</a:t>
            </a:r>
            <a:r>
              <a:rPr lang="sv-SE" sz="3600" dirty="0"/>
              <a:t> </a:t>
            </a:r>
            <a:r>
              <a:rPr lang="sv-SE" sz="3600" dirty="0" err="1"/>
              <a:t>atbildību</a:t>
            </a:r>
            <a:r>
              <a:rPr lang="sv-SE" sz="3600" dirty="0"/>
              <a:t> par </a:t>
            </a:r>
            <a:r>
              <a:rPr lang="sv-SE" sz="3600" dirty="0" err="1"/>
              <a:t>savām</a:t>
            </a:r>
            <a:r>
              <a:rPr lang="sv-SE" sz="3600" dirty="0"/>
              <a:t> </a:t>
            </a:r>
            <a:r>
              <a:rPr lang="sv-SE" sz="3600" dirty="0" err="1"/>
              <a:t>reakcijām</a:t>
            </a:r>
            <a:r>
              <a:rPr lang="sv-SE" sz="3600" dirty="0"/>
              <a:t> </a:t>
            </a:r>
            <a:r>
              <a:rPr lang="sv-SE" sz="3600" dirty="0" err="1"/>
              <a:t>un</a:t>
            </a:r>
            <a:r>
              <a:rPr lang="sv-SE" sz="3600" dirty="0"/>
              <a:t> </a:t>
            </a:r>
            <a:r>
              <a:rPr lang="sv-SE" sz="3600" dirty="0" err="1"/>
              <a:t>situācijas</a:t>
            </a:r>
            <a:r>
              <a:rPr lang="sv-SE" sz="3600" dirty="0"/>
              <a:t> </a:t>
            </a:r>
            <a:r>
              <a:rPr lang="sv-SE" sz="3600" dirty="0" err="1"/>
              <a:t>vadīšanu</a:t>
            </a:r>
            <a:endParaRPr lang="sv-SE" sz="3600" dirty="0"/>
          </a:p>
          <a:p>
            <a:pPr lvl="0"/>
            <a:endParaRPr lang="sv-SE" sz="3600" dirty="0"/>
          </a:p>
          <a:p>
            <a:pPr marL="371484" lvl="1" indent="0">
              <a:buNone/>
            </a:pPr>
            <a:endParaRPr lang="sv-SE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4FF4B7-9733-5542-95CC-F36BDAF2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Deeskalācija</a:t>
            </a:r>
            <a:r>
              <a:rPr lang="sv-SE" dirty="0"/>
              <a:t>: ATTIEKSMES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B590E-FCE8-DA4D-9910-4EF951385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44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17943C-0E68-3784-11B8-0ACBC89A1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4800DE-E300-9337-1E58-29CDE186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EC105-58A3-C89D-DE13-24736430A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DED9D-401C-22B1-C4A0-789D63B6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17" y="1338943"/>
            <a:ext cx="5805553" cy="4045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237FE-F9BA-7211-D05D-D896734F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62" y="1338943"/>
            <a:ext cx="4856390" cy="40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34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9CAE1-310E-4AC2-7AF2-B0B6058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Deeskalācija: STRUKTŪRA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34DBB-D692-9921-CE92-AB6FBDE14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665" y="1579187"/>
            <a:ext cx="10425717" cy="4349447"/>
          </a:xfrm>
        </p:spPr>
        <p:txBody>
          <a:bodyPr/>
          <a:lstStyle/>
          <a:p>
            <a:r>
              <a:rPr lang="lv-LV" b="1" dirty="0"/>
              <a:t>Kontrole</a:t>
            </a:r>
            <a:r>
              <a:rPr lang="lv-LV" dirty="0"/>
              <a:t> – kontrolēt savu reakciju un situāciju, neļaujot sevi ievilkt strīdos</a:t>
            </a:r>
          </a:p>
          <a:p>
            <a:endParaRPr lang="lv-LV" dirty="0"/>
          </a:p>
          <a:p>
            <a:r>
              <a:rPr lang="lv-LV" b="1" dirty="0"/>
              <a:t>Atzīšana</a:t>
            </a:r>
            <a:r>
              <a:rPr lang="lv-LV" dirty="0"/>
              <a:t> – ļaut personai izteikties un </a:t>
            </a:r>
            <a:r>
              <a:rPr lang="lv-LV" dirty="0" err="1"/>
              <a:t>empātiski</a:t>
            </a:r>
            <a:r>
              <a:rPr lang="lv-LV" dirty="0"/>
              <a:t> atzīt viņu sajūtas</a:t>
            </a:r>
          </a:p>
          <a:p>
            <a:endParaRPr lang="lv-LV" dirty="0"/>
          </a:p>
          <a:p>
            <a:r>
              <a:rPr lang="lv-LV" b="1" dirty="0"/>
              <a:t>Pārorientēšana</a:t>
            </a:r>
            <a:r>
              <a:rPr lang="lv-LV" dirty="0"/>
              <a:t> – pārorientēt uzmanību no personas jūtām uz problēmām</a:t>
            </a:r>
          </a:p>
          <a:p>
            <a:endParaRPr lang="lv-LV" dirty="0"/>
          </a:p>
          <a:p>
            <a:r>
              <a:rPr lang="lv-LV" b="1" dirty="0"/>
              <a:t>Problēmu risināšana </a:t>
            </a:r>
            <a:r>
              <a:rPr lang="lv-LV" dirty="0"/>
              <a:t>– pāriet uz problēmu apspriešanu un risināšanu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43BA2-14F4-D239-1153-F00D41EDB7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20</a:t>
            </a:fld>
            <a:endParaRPr lang="lv-LV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DC9B8-E2D4-C523-7436-7FCA33FDA197}"/>
              </a:ext>
            </a:extLst>
          </p:cNvPr>
          <p:cNvSpPr txBox="1"/>
          <p:nvPr/>
        </p:nvSpPr>
        <p:spPr>
          <a:xfrm>
            <a:off x="491665" y="5005304"/>
            <a:ext cx="11362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dirty="0">
                <a:effectLst/>
                <a:latin typeface="Gotham"/>
              </a:rPr>
              <a:t>Robert </a:t>
            </a:r>
            <a:r>
              <a:rPr lang="en-GB" sz="1800" b="0" dirty="0" err="1">
                <a:effectLst/>
                <a:latin typeface="Gotham"/>
              </a:rPr>
              <a:t>Bacal</a:t>
            </a:r>
            <a:r>
              <a:rPr lang="en-GB" sz="1800" b="0" dirty="0">
                <a:effectLst/>
                <a:latin typeface="Gotham"/>
              </a:rPr>
              <a:t>, </a:t>
            </a:r>
            <a:r>
              <a:rPr lang="en-GB" sz="1800" b="0" i="1" dirty="0">
                <a:effectLst/>
                <a:latin typeface="Gotham"/>
              </a:rPr>
              <a:t>Defusing Hostile Customers Workbook: A Self- Instructional Workbook for Public Sector Employees </a:t>
            </a:r>
            <a:r>
              <a:rPr lang="en-GB" sz="1800" b="0" dirty="0">
                <a:effectLst/>
                <a:latin typeface="Gotham"/>
              </a:rPr>
              <a:t>(3rd edition, 2010).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789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118B-8337-BDE1-60E4-E2A2042D6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Deeskalācija</a:t>
            </a:r>
            <a:r>
              <a:rPr lang="sv-SE" dirty="0"/>
              <a:t>: PRASMES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EBC09-549E-E7C7-996B-0F205F885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666" y="1257301"/>
            <a:ext cx="5497285" cy="5600700"/>
          </a:xfrm>
        </p:spPr>
        <p:txBody>
          <a:bodyPr>
            <a:normAutofit/>
          </a:bodyPr>
          <a:lstStyle/>
          <a:p>
            <a:r>
              <a:rPr lang="lv-LV" b="1" dirty="0"/>
              <a:t>Pašregulācija un attieksme</a:t>
            </a:r>
          </a:p>
          <a:p>
            <a:pPr lvl="1"/>
            <a:r>
              <a:rPr lang="lv-LV" dirty="0"/>
              <a:t>Saglabāt mieru, neiesaistīties konfrontācijā</a:t>
            </a:r>
          </a:p>
          <a:p>
            <a:pPr lvl="1"/>
            <a:r>
              <a:rPr lang="lv-LV" dirty="0"/>
              <a:t>Kontrolēt balsi, tempu un ķermeņa valodu</a:t>
            </a:r>
          </a:p>
          <a:p>
            <a:pPr lvl="1"/>
            <a:r>
              <a:rPr lang="lv-LV" dirty="0"/>
              <a:t>Pieņemt nekritizējošu attieksmi</a:t>
            </a:r>
          </a:p>
          <a:p>
            <a:pPr lvl="1"/>
            <a:r>
              <a:rPr lang="lv-LV" dirty="0" err="1"/>
              <a:t>Tolerēt</a:t>
            </a:r>
            <a:r>
              <a:rPr lang="lv-LV" dirty="0"/>
              <a:t> pauzes un klusumu</a:t>
            </a:r>
          </a:p>
          <a:p>
            <a:pPr lvl="1"/>
            <a:endParaRPr lang="lv-LV" dirty="0"/>
          </a:p>
          <a:p>
            <a:pPr lvl="1"/>
            <a:endParaRPr lang="en-GB" dirty="0"/>
          </a:p>
          <a:p>
            <a:r>
              <a:rPr lang="lv-LV" b="1" dirty="0"/>
              <a:t>Klausīšanās un empātija</a:t>
            </a:r>
          </a:p>
          <a:p>
            <a:pPr lvl="1"/>
            <a:r>
              <a:rPr lang="lv-LV" dirty="0"/>
              <a:t>Aktīva klausīšanās</a:t>
            </a:r>
          </a:p>
          <a:p>
            <a:pPr lvl="1"/>
            <a:r>
              <a:rPr lang="lv-LV" dirty="0"/>
              <a:t>Nedalīta uzmanība</a:t>
            </a:r>
          </a:p>
          <a:p>
            <a:pPr lvl="1"/>
            <a:r>
              <a:rPr lang="lv-LV" dirty="0"/>
              <a:t>Atspoguļošana (refleksija)</a:t>
            </a:r>
          </a:p>
          <a:p>
            <a:pPr lvl="1"/>
            <a:r>
              <a:rPr lang="lv-LV" dirty="0"/>
              <a:t>Emociju atzīšana un validēšana</a:t>
            </a:r>
            <a:endParaRPr lang="en-GB" dirty="0"/>
          </a:p>
          <a:p>
            <a:endParaRPr lang="lv-LV" dirty="0"/>
          </a:p>
          <a:p>
            <a:endParaRPr lang="en-LV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CDE93-254B-5C23-6F4C-980FEBA74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6162" y="1123950"/>
            <a:ext cx="5624494" cy="5368920"/>
          </a:xfrm>
        </p:spPr>
        <p:txBody>
          <a:bodyPr>
            <a:normAutofit/>
          </a:bodyPr>
          <a:lstStyle/>
          <a:p>
            <a:pPr lvl="1"/>
            <a:endParaRPr lang="en-GB" dirty="0"/>
          </a:p>
          <a:p>
            <a:r>
              <a:rPr lang="lv-LV" b="1" dirty="0"/>
              <a:t>Robežas un struktūra</a:t>
            </a:r>
          </a:p>
          <a:p>
            <a:pPr lvl="1"/>
            <a:r>
              <a:rPr lang="lv-LV" dirty="0"/>
              <a:t>Skaidri, mierīgi noteikt robežas</a:t>
            </a:r>
          </a:p>
          <a:p>
            <a:pPr lvl="1"/>
            <a:r>
              <a:rPr lang="lv-LV" dirty="0"/>
              <a:t>Atsaukties uz noteikumiem </a:t>
            </a:r>
          </a:p>
          <a:p>
            <a:pPr lvl="1"/>
            <a:r>
              <a:rPr lang="lv-LV" dirty="0"/>
              <a:t>Pieņemt, ka var būt atšķirīgi viedokļi</a:t>
            </a:r>
          </a:p>
          <a:p>
            <a:pPr lvl="1"/>
            <a:endParaRPr lang="lv-LV" dirty="0"/>
          </a:p>
          <a:p>
            <a:endParaRPr lang="lv-LV" b="1" dirty="0"/>
          </a:p>
          <a:p>
            <a:r>
              <a:rPr lang="lv-LV" b="1" dirty="0"/>
              <a:t>Izvēles</a:t>
            </a:r>
          </a:p>
          <a:p>
            <a:pPr lvl="1"/>
            <a:r>
              <a:rPr lang="lv-LV" dirty="0"/>
              <a:t>Piedāvāt izvēles iespējas</a:t>
            </a:r>
          </a:p>
          <a:p>
            <a:pPr lvl="1"/>
            <a:r>
              <a:rPr lang="lv-LV" dirty="0"/>
              <a:t>Kopīga lēmumu pieņemšana</a:t>
            </a:r>
          </a:p>
          <a:p>
            <a:pPr lvl="1"/>
            <a:r>
              <a:rPr lang="lv-LV" dirty="0"/>
              <a:t>Fokusēties uz nākamajiem soļiem </a:t>
            </a:r>
            <a:r>
              <a:rPr lang="en-LV" dirty="0"/>
              <a:t>“</a:t>
            </a:r>
            <a:r>
              <a:rPr lang="lv-LV" dirty="0"/>
              <a:t>Paskatīsimies, ko varam darīt tālāk”</a:t>
            </a:r>
          </a:p>
          <a:p>
            <a:endParaRPr lang="lv-LV" dirty="0"/>
          </a:p>
          <a:p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CB9CD-58BF-1165-224C-3A9D8B053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574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FDA261-23CE-514B-BA6B-E9774A7D8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546" y="1317925"/>
            <a:ext cx="11123524" cy="3844325"/>
          </a:xfrm>
        </p:spPr>
        <p:txBody>
          <a:bodyPr/>
          <a:lstStyle/>
          <a:p>
            <a:r>
              <a:rPr lang="lv-LV" dirty="0"/>
              <a:t>Atkārtot 10-15 reizes</a:t>
            </a:r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7842D7-9821-BC44-88CC-592A269A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Deeskalācijas</a:t>
            </a:r>
            <a:r>
              <a:rPr lang="sv-SE" dirty="0"/>
              <a:t> </a:t>
            </a:r>
            <a:r>
              <a:rPr lang="sv-SE" dirty="0" err="1"/>
              <a:t>cilpa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199A-606E-F545-BA56-B794CCC68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22</a:t>
            </a:fld>
            <a:endParaRPr lang="lv-LV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137F147-B547-534F-AB12-2E9BF0EC5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37128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936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DC1076-065B-CB22-B04E-EEA6160CF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1BC36F-74D8-EA63-E0EB-5EC4B694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Jūs esat instruments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94E14-7EB5-033C-6465-32082D5AF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23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3EFC7-36BC-BBB0-EAAC-B69DAD07D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847" y="1540475"/>
            <a:ext cx="5351685" cy="3555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DFABF-98E2-20E1-D1C2-A50E7B6EC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86" y="1455350"/>
            <a:ext cx="5527653" cy="36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44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9E3F-9184-F14E-1ACB-BF400A45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6D4DB8-07F0-8F2D-1F14-BB28A0DF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6" y="365130"/>
            <a:ext cx="9091753" cy="59825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51276-552C-997B-C356-6D196C2A2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72" y="136522"/>
            <a:ext cx="7861377" cy="672147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C2140-DA4B-5C92-B208-44156D80E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44561" y="635635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F46B40-276E-4346-8759-420E8F642CA5}" type="slidenum">
              <a:rPr lang="lv-LV" smtClean="0"/>
              <a:pPr>
                <a:spcAft>
                  <a:spcPts val="600"/>
                </a:spcAft>
              </a:pPr>
              <a:t>24</a:t>
            </a:fld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28F5F-7783-4B87-BBDD-67F9BD589E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2065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7DA1D6-3D0B-60AB-1965-642B14DA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6" y="1540475"/>
            <a:ext cx="4620984" cy="3831625"/>
          </a:xfrm>
        </p:spPr>
        <p:txBody>
          <a:bodyPr>
            <a:normAutofit/>
          </a:bodyPr>
          <a:lstStyle/>
          <a:p>
            <a:r>
              <a:rPr lang="lv-LV" dirty="0"/>
              <a:t>“Viņš manipulē.”</a:t>
            </a:r>
          </a:p>
          <a:p>
            <a:r>
              <a:rPr lang="lv-LV" dirty="0"/>
              <a:t>“Viņš mani neciena.”</a:t>
            </a:r>
          </a:p>
          <a:p>
            <a:r>
              <a:rPr lang="lv-LV" dirty="0"/>
              <a:t>“Ar viņu nav iespējams sadarboties.”</a:t>
            </a:r>
          </a:p>
          <a:p>
            <a:r>
              <a:rPr lang="lv-LV" dirty="0"/>
              <a:t>“Viņš vienkārši negrib.”</a:t>
            </a:r>
          </a:p>
          <a:p>
            <a:r>
              <a:rPr lang="lv-LV" dirty="0"/>
              <a:t>“Esmu bezspēcīgs.”</a:t>
            </a:r>
          </a:p>
          <a:p>
            <a:r>
              <a:rPr lang="lv-LV" dirty="0"/>
              <a:t>“Viņš pārspīlē.”</a:t>
            </a:r>
          </a:p>
          <a:p>
            <a:r>
              <a:rPr lang="lv-LV" dirty="0"/>
              <a:t>“Viņa tikai meklē uzmanību.”</a:t>
            </a:r>
            <a:endParaRPr lang="en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0024C8-4708-CE2B-BDBA-2E52C729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279C-318F-3FB6-29E1-1D1029A8A2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25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65188-E68A-238D-FD77-23D3FE205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044" y="1540475"/>
            <a:ext cx="5527653" cy="36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31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4AC92D-0C48-E8CF-D42B-BF5A3E787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26" y="167221"/>
            <a:ext cx="9045006" cy="658279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Klients</a:t>
            </a:r>
            <a:r>
              <a:rPr lang="en-GB" dirty="0"/>
              <a:t> </a:t>
            </a:r>
            <a:r>
              <a:rPr lang="en-GB" dirty="0" err="1"/>
              <a:t>atkārtoti</a:t>
            </a:r>
            <a:r>
              <a:rPr lang="en-GB" dirty="0"/>
              <a:t> </a:t>
            </a:r>
            <a:r>
              <a:rPr lang="en-GB" dirty="0" err="1"/>
              <a:t>sauc</a:t>
            </a:r>
            <a:r>
              <a:rPr lang="en-GB" dirty="0"/>
              <a:t> </a:t>
            </a:r>
            <a:r>
              <a:rPr lang="en-GB" dirty="0" err="1"/>
              <a:t>personālam</a:t>
            </a:r>
            <a:r>
              <a:rPr lang="en-GB" dirty="0"/>
              <a:t>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pēc</a:t>
            </a:r>
            <a:r>
              <a:rPr lang="en-GB" dirty="0"/>
              <a:t> </a:t>
            </a:r>
            <a:r>
              <a:rPr lang="en-GB" dirty="0" err="1"/>
              <a:t>dažām</a:t>
            </a:r>
            <a:r>
              <a:rPr lang="en-GB" dirty="0"/>
              <a:t> </a:t>
            </a:r>
            <a:r>
              <a:rPr lang="en-GB" dirty="0" err="1"/>
              <a:t>minūtēm</a:t>
            </a:r>
            <a:endParaRPr lang="en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645275-77BD-A87A-2A5F-E9CC12E9B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A</a:t>
            </a:r>
            <a:r>
              <a:rPr lang="en-LV" dirty="0"/>
              <a:t>utomātiskā reakcija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3C47A4-52A1-82A4-6E57-355861AA4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026" y="1980448"/>
            <a:ext cx="5476550" cy="364671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lv-LV" dirty="0"/>
              <a:t>Pirmās domas</a:t>
            </a:r>
          </a:p>
          <a:p>
            <a:pPr lvl="1"/>
            <a:r>
              <a:rPr lang="lv-LV" dirty="0"/>
              <a:t>“Viņš speciāli manipulē.”</a:t>
            </a:r>
          </a:p>
          <a:p>
            <a:pPr lvl="1"/>
            <a:r>
              <a:rPr lang="lv-LV" dirty="0"/>
              <a:t>“Nekad nav gana.”</a:t>
            </a:r>
          </a:p>
          <a:p>
            <a:pPr lvl="1"/>
            <a:r>
              <a:rPr lang="lv-LV" dirty="0"/>
              <a:t>“Viņš neļauj strādāt ar citiem klientiem.”</a:t>
            </a:r>
          </a:p>
          <a:p>
            <a:r>
              <a:rPr lang="lv-LV" dirty="0"/>
              <a:t>Emocijas</a:t>
            </a:r>
          </a:p>
          <a:p>
            <a:pPr lvl="1"/>
            <a:r>
              <a:rPr lang="en-GB" dirty="0" err="1"/>
              <a:t>Aizkaitinājums</a:t>
            </a:r>
            <a:endParaRPr lang="en-GB" dirty="0"/>
          </a:p>
          <a:p>
            <a:pPr lvl="1"/>
            <a:r>
              <a:rPr lang="en-GB" dirty="0" err="1"/>
              <a:t>Bezspēcība</a:t>
            </a:r>
            <a:endParaRPr lang="en-GB" dirty="0"/>
          </a:p>
          <a:p>
            <a:r>
              <a:rPr lang="en-GB" dirty="0" err="1"/>
              <a:t>Rīcības</a:t>
            </a:r>
            <a:r>
              <a:rPr lang="en-GB" dirty="0"/>
              <a:t> </a:t>
            </a:r>
            <a:r>
              <a:rPr lang="en-GB" dirty="0" err="1"/>
              <a:t>impulsi</a:t>
            </a:r>
            <a:endParaRPr lang="en-GB" dirty="0"/>
          </a:p>
          <a:p>
            <a:pPr lvl="1"/>
            <a:r>
              <a:rPr lang="en-GB" dirty="0" err="1"/>
              <a:t>Atbildēt</a:t>
            </a:r>
            <a:r>
              <a:rPr lang="en-GB" dirty="0"/>
              <a:t> </a:t>
            </a:r>
            <a:r>
              <a:rPr lang="en-GB" dirty="0" err="1"/>
              <a:t>asi</a:t>
            </a:r>
            <a:endParaRPr lang="en-GB" dirty="0"/>
          </a:p>
          <a:p>
            <a:pPr lvl="1"/>
            <a:r>
              <a:rPr lang="en-GB" dirty="0" err="1"/>
              <a:t>Samazināt</a:t>
            </a:r>
            <a:r>
              <a:rPr lang="en-GB" dirty="0"/>
              <a:t> </a:t>
            </a:r>
            <a:r>
              <a:rPr lang="en-GB" dirty="0" err="1"/>
              <a:t>kontaktu</a:t>
            </a:r>
            <a:r>
              <a:rPr lang="en-GB" dirty="0"/>
              <a:t>, </a:t>
            </a:r>
            <a:r>
              <a:rPr lang="en-GB" dirty="0" err="1"/>
              <a:t>ignorēt</a:t>
            </a:r>
            <a:r>
              <a:rPr lang="en-GB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294625-95EF-EE47-8EE5-CB969EB19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LV" dirty="0"/>
              <a:t>Regulētāka, profesonāla reakcija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B8398-11C7-400B-05FE-7ED1EB338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021190"/>
            <a:ext cx="5498773" cy="364671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LV" dirty="0"/>
              <a:t>Alternatīvs skaidrojums</a:t>
            </a:r>
          </a:p>
          <a:p>
            <a:pPr lvl="1"/>
            <a:r>
              <a:rPr lang="lv-LV" dirty="0"/>
              <a:t>“Šis cilvēks mēģina regulēt savu trauksmi.”</a:t>
            </a:r>
          </a:p>
          <a:p>
            <a:pPr lvl="1"/>
            <a:r>
              <a:rPr lang="en-GB" dirty="0" err="1"/>
              <a:t>Vajadzība</a:t>
            </a:r>
            <a:r>
              <a:rPr lang="en-GB" dirty="0"/>
              <a:t> </a:t>
            </a:r>
            <a:r>
              <a:rPr lang="en-GB" dirty="0" err="1"/>
              <a:t>pēc</a:t>
            </a:r>
            <a:r>
              <a:rPr lang="en-GB" dirty="0"/>
              <a:t> </a:t>
            </a:r>
            <a:r>
              <a:rPr lang="en-GB" dirty="0" err="1"/>
              <a:t>drošības</a:t>
            </a:r>
            <a:r>
              <a:rPr lang="en-GB" dirty="0"/>
              <a:t> un </a:t>
            </a:r>
            <a:r>
              <a:rPr lang="en-GB" dirty="0" err="1"/>
              <a:t>paredzamības</a:t>
            </a:r>
            <a:endParaRPr lang="en-GB" dirty="0"/>
          </a:p>
          <a:p>
            <a:r>
              <a:rPr lang="en-GB" dirty="0" err="1"/>
              <a:t>Rīcība</a:t>
            </a:r>
            <a:endParaRPr lang="en-GB" dirty="0"/>
          </a:p>
          <a:p>
            <a:pPr lvl="1"/>
            <a:r>
              <a:rPr lang="en-GB" dirty="0"/>
              <a:t>Dot </a:t>
            </a:r>
            <a:r>
              <a:rPr lang="en-GB" dirty="0" err="1"/>
              <a:t>skaidru</a:t>
            </a:r>
            <a:r>
              <a:rPr lang="en-GB" dirty="0"/>
              <a:t> </a:t>
            </a:r>
            <a:r>
              <a:rPr lang="en-GB" dirty="0" err="1"/>
              <a:t>struktūru</a:t>
            </a:r>
            <a:endParaRPr lang="en-GB" dirty="0"/>
          </a:p>
          <a:p>
            <a:pPr lvl="1"/>
            <a:r>
              <a:rPr lang="en-GB" dirty="0" err="1"/>
              <a:t>Samazināt</a:t>
            </a:r>
            <a:r>
              <a:rPr lang="en-GB" dirty="0"/>
              <a:t> </a:t>
            </a:r>
            <a:r>
              <a:rPr lang="en-GB" dirty="0" err="1"/>
              <a:t>nenoteiktību</a:t>
            </a:r>
            <a:endParaRPr lang="en-GB" dirty="0"/>
          </a:p>
          <a:p>
            <a:pPr lvl="1"/>
            <a:r>
              <a:rPr lang="en-GB" dirty="0" err="1"/>
              <a:t>Validēt</a:t>
            </a:r>
            <a:r>
              <a:rPr lang="en-GB" dirty="0"/>
              <a:t> </a:t>
            </a:r>
            <a:r>
              <a:rPr lang="en-GB" dirty="0" err="1"/>
              <a:t>sajūtas</a:t>
            </a:r>
            <a:r>
              <a:rPr lang="en-GB" dirty="0"/>
              <a:t>: “Es </a:t>
            </a:r>
            <a:r>
              <a:rPr lang="en-GB" dirty="0" err="1"/>
              <a:t>redzu</a:t>
            </a:r>
            <a:r>
              <a:rPr lang="en-GB" dirty="0"/>
              <a:t>, ka Jums </a:t>
            </a:r>
            <a:r>
              <a:rPr lang="en-GB" dirty="0" err="1"/>
              <a:t>šobrīd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grūti</a:t>
            </a:r>
            <a:r>
              <a:rPr lang="en-GB" dirty="0"/>
              <a:t> </a:t>
            </a:r>
            <a:r>
              <a:rPr lang="en-GB" dirty="0" err="1"/>
              <a:t>būt</a:t>
            </a:r>
            <a:r>
              <a:rPr lang="en-GB" dirty="0"/>
              <a:t> </a:t>
            </a:r>
            <a:r>
              <a:rPr lang="en-GB" dirty="0" err="1"/>
              <a:t>vienam</a:t>
            </a:r>
            <a:r>
              <a:rPr lang="en-GB" dirty="0"/>
              <a:t>. </a:t>
            </a:r>
            <a:r>
              <a:rPr lang="en-GB" dirty="0" err="1"/>
              <a:t>Padomāsim</a:t>
            </a:r>
            <a:r>
              <a:rPr lang="en-GB" dirty="0"/>
              <a:t>, kas var </a:t>
            </a:r>
            <a:r>
              <a:rPr lang="en-GB" dirty="0" err="1"/>
              <a:t>palīdzēt</a:t>
            </a:r>
            <a:r>
              <a:rPr lang="en-GB" dirty="0"/>
              <a:t>.”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DA537-440B-609C-C12E-30ADA4487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9582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BF9A34-18E8-20E1-57B1-7C506297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8148AA-9A60-F44D-85E3-A50A1EAF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26" y="167221"/>
            <a:ext cx="9045006" cy="658279"/>
          </a:xfrm>
        </p:spPr>
        <p:txBody>
          <a:bodyPr>
            <a:normAutofit/>
          </a:bodyPr>
          <a:lstStyle/>
          <a:p>
            <a:r>
              <a:rPr lang="en-GB" dirty="0" err="1"/>
              <a:t>Klients</a:t>
            </a:r>
            <a:r>
              <a:rPr lang="en-GB" dirty="0"/>
              <a:t> </a:t>
            </a:r>
            <a:r>
              <a:rPr lang="en-GB" dirty="0" err="1"/>
              <a:t>atsakās</a:t>
            </a:r>
            <a:r>
              <a:rPr lang="en-GB" dirty="0"/>
              <a:t> </a:t>
            </a:r>
            <a:r>
              <a:rPr lang="en-GB" dirty="0" err="1"/>
              <a:t>mazgāties</a:t>
            </a:r>
            <a:endParaRPr lang="en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14D13C-6B0B-C1CB-04F2-BB19C711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A</a:t>
            </a:r>
            <a:r>
              <a:rPr lang="en-LV" dirty="0"/>
              <a:t>utomātiskā reakcija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D1BE2D-FB11-9D29-9551-B56804685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026" y="1980448"/>
            <a:ext cx="5476550" cy="364671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lv-LV" dirty="0"/>
              <a:t>Pirmās domas</a:t>
            </a:r>
          </a:p>
          <a:p>
            <a:pPr lvl="1"/>
            <a:r>
              <a:rPr lang="lv-LV" dirty="0"/>
              <a:t>“Viņš vienkārši spītējas.”</a:t>
            </a:r>
          </a:p>
          <a:p>
            <a:pPr lvl="1"/>
            <a:r>
              <a:rPr lang="lv-LV" dirty="0"/>
              <a:t>“Es jau simto reizi skaidroju, ka tas ir svarīgi. Nu, cik var!”</a:t>
            </a:r>
          </a:p>
          <a:p>
            <a:pPr lvl="1"/>
            <a:r>
              <a:rPr lang="lv-LV" dirty="0"/>
              <a:t>“Viņš neļauj strādāt ar citiem klientiem.”</a:t>
            </a:r>
          </a:p>
          <a:p>
            <a:pPr lvl="1"/>
            <a:endParaRPr lang="lv-LV" dirty="0"/>
          </a:p>
          <a:p>
            <a:r>
              <a:rPr lang="lv-LV" dirty="0"/>
              <a:t>Emocijas</a:t>
            </a:r>
          </a:p>
          <a:p>
            <a:pPr lvl="1"/>
            <a:r>
              <a:rPr lang="en-GB" dirty="0"/>
              <a:t>Frustrācija, </a:t>
            </a:r>
            <a:r>
              <a:rPr lang="en-GB" dirty="0" err="1"/>
              <a:t>dusmas</a:t>
            </a:r>
            <a:r>
              <a:rPr lang="en-GB" dirty="0"/>
              <a:t>, </a:t>
            </a:r>
            <a:r>
              <a:rPr lang="en-GB" dirty="0" err="1"/>
              <a:t>bezspēcība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err="1"/>
              <a:t>Rīcības</a:t>
            </a:r>
            <a:r>
              <a:rPr lang="en-GB" dirty="0"/>
              <a:t> </a:t>
            </a:r>
            <a:r>
              <a:rPr lang="en-GB" dirty="0" err="1"/>
              <a:t>impulsi</a:t>
            </a:r>
            <a:endParaRPr lang="en-GB" dirty="0"/>
          </a:p>
          <a:p>
            <a:pPr lvl="1"/>
            <a:r>
              <a:rPr lang="lv-LV" dirty="0"/>
              <a:t>Steidzināt</a:t>
            </a:r>
          </a:p>
          <a:p>
            <a:pPr lvl="1"/>
            <a:r>
              <a:rPr lang="lv-LV" dirty="0"/>
              <a:t>Kļūt stingrākam</a:t>
            </a:r>
          </a:p>
          <a:p>
            <a:pPr lvl="1"/>
            <a:r>
              <a:rPr lang="lv-LV" dirty="0"/>
              <a:t>Moralizēt</a:t>
            </a:r>
          </a:p>
          <a:p>
            <a:pPr lvl="1"/>
            <a:r>
              <a:rPr lang="lv-LV" dirty="0"/>
              <a:t>Runāt kā ar bērnu</a:t>
            </a:r>
          </a:p>
          <a:p>
            <a:pPr lvl="1"/>
            <a:r>
              <a:rPr lang="lv-LV" dirty="0"/>
              <a:t>Fiziski virzīt cilvēku</a:t>
            </a:r>
            <a:endParaRPr lang="en-LV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CE03DC-DA31-9D29-6000-26D441A11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LV" dirty="0"/>
              <a:t>Regulētāka, profesonāla reakcija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C87DD-7D8E-B5A0-3622-667E2AFDA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021190"/>
            <a:ext cx="5498773" cy="364671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LV" dirty="0"/>
              <a:t>Alternatīvs skaidrojums</a:t>
            </a:r>
          </a:p>
          <a:p>
            <a:pPr lvl="1"/>
            <a:r>
              <a:rPr lang="lv-LV" dirty="0"/>
              <a:t>“Pretestība var būt aizsardzības reakcija.”</a:t>
            </a:r>
          </a:p>
          <a:p>
            <a:pPr lvl="1"/>
            <a:r>
              <a:rPr lang="en-GB" dirty="0" err="1"/>
              <a:t>Kauns</a:t>
            </a:r>
            <a:r>
              <a:rPr lang="en-GB" dirty="0"/>
              <a:t>, </a:t>
            </a:r>
            <a:r>
              <a:rPr lang="en-GB" dirty="0" err="1"/>
              <a:t>sensorais</a:t>
            </a:r>
            <a:r>
              <a:rPr lang="en-GB" dirty="0"/>
              <a:t> </a:t>
            </a:r>
            <a:r>
              <a:rPr lang="en-GB" dirty="0" err="1"/>
              <a:t>diskomforts</a:t>
            </a:r>
            <a:r>
              <a:rPr lang="en-GB" dirty="0"/>
              <a:t>, </a:t>
            </a:r>
            <a:r>
              <a:rPr lang="en-GB" dirty="0" err="1"/>
              <a:t>bailes</a:t>
            </a:r>
            <a:r>
              <a:rPr lang="en-GB" dirty="0"/>
              <a:t>, </a:t>
            </a:r>
            <a:r>
              <a:rPr lang="en-GB" dirty="0" err="1"/>
              <a:t>sāpes</a:t>
            </a:r>
            <a:r>
              <a:rPr lang="en-GB" dirty="0"/>
              <a:t>.</a:t>
            </a:r>
          </a:p>
          <a:p>
            <a:pPr lvl="1"/>
            <a:endParaRPr lang="en-GB" dirty="0"/>
          </a:p>
          <a:p>
            <a:r>
              <a:rPr lang="en-GB" dirty="0" err="1"/>
              <a:t>Rīcība</a:t>
            </a:r>
            <a:endParaRPr lang="en-GB" dirty="0"/>
          </a:p>
          <a:p>
            <a:pPr lvl="1"/>
            <a:r>
              <a:rPr lang="lv-LV" dirty="0"/>
              <a:t>Nodibināt kontaktu un drošības sajūtu</a:t>
            </a:r>
          </a:p>
          <a:p>
            <a:pPr lvl="1"/>
            <a:r>
              <a:rPr lang="lv-LV" dirty="0"/>
              <a:t>Dot izvēles: “Vai vēlaties tagad vai vēlāk?”</a:t>
            </a:r>
          </a:p>
          <a:p>
            <a:pPr lvl="1"/>
            <a:r>
              <a:rPr lang="lv-LV" dirty="0"/>
              <a:t>Skaidrot soli pa solim</a:t>
            </a:r>
          </a:p>
          <a:p>
            <a:pPr lvl="1"/>
            <a:r>
              <a:rPr lang="lv-LV" dirty="0"/>
              <a:t>Samazināt steidzināšanu</a:t>
            </a:r>
          </a:p>
          <a:p>
            <a:pPr lvl="1"/>
            <a:r>
              <a:rPr lang="lv-LV" dirty="0"/>
              <a:t>Saglabāt cieņu un privātumu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47EC7-0128-EE7D-16C0-8FFC3A2F11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657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A4255-4E8F-C1B2-61B5-CBEFDF821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539C73-5FB8-7A0C-D1F7-B5CE51719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26" y="167221"/>
            <a:ext cx="9045006" cy="658279"/>
          </a:xfrm>
        </p:spPr>
        <p:txBody>
          <a:bodyPr>
            <a:normAutofit/>
          </a:bodyPr>
          <a:lstStyle/>
          <a:p>
            <a:r>
              <a:rPr lang="lv-LV" dirty="0"/>
              <a:t>Klients kļūst agresīvs pie pārmaiņām</a:t>
            </a:r>
            <a:endParaRPr lang="en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99FB7F-B024-DA38-1B81-53774EFBB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A</a:t>
            </a:r>
            <a:r>
              <a:rPr lang="en-LV" dirty="0"/>
              <a:t>utomātiskā reakcija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5791DF-AB14-3C63-69E5-0DA28B451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026" y="1980448"/>
            <a:ext cx="5476550" cy="364671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lv-LV" dirty="0"/>
              <a:t>Pirmās domas</a:t>
            </a:r>
          </a:p>
          <a:p>
            <a:pPr lvl="1"/>
            <a:r>
              <a:rPr lang="lv-LV" dirty="0"/>
              <a:t>“Viņš pārspīlē.”</a:t>
            </a:r>
          </a:p>
          <a:p>
            <a:pPr lvl="1"/>
            <a:r>
              <a:rPr lang="lv-LV" dirty="0"/>
              <a:t>“Tā nav normāla reakcija.”</a:t>
            </a:r>
          </a:p>
          <a:p>
            <a:pPr lvl="1"/>
            <a:r>
              <a:rPr lang="lv-LV" dirty="0"/>
              <a:t>“Viņš grib kontrolēt visu nodaļu.”</a:t>
            </a:r>
          </a:p>
          <a:p>
            <a:r>
              <a:rPr lang="lv-LV" dirty="0"/>
              <a:t>Emocijas</a:t>
            </a:r>
          </a:p>
          <a:p>
            <a:pPr lvl="1"/>
            <a:r>
              <a:rPr lang="en-GB" dirty="0" err="1"/>
              <a:t>Dusmas</a:t>
            </a:r>
            <a:endParaRPr lang="en-GB" dirty="0"/>
          </a:p>
          <a:p>
            <a:pPr lvl="1"/>
            <a:r>
              <a:rPr lang="en-GB" dirty="0" err="1"/>
              <a:t>Spriedze</a:t>
            </a:r>
            <a:endParaRPr lang="en-GB" dirty="0"/>
          </a:p>
          <a:p>
            <a:pPr lvl="1"/>
            <a:r>
              <a:rPr lang="en-GB" dirty="0" err="1"/>
              <a:t>Aizsardzības</a:t>
            </a:r>
            <a:r>
              <a:rPr lang="en-GB" dirty="0"/>
              <a:t> </a:t>
            </a:r>
            <a:r>
              <a:rPr lang="en-GB" dirty="0" err="1"/>
              <a:t>reakciju</a:t>
            </a:r>
            <a:endParaRPr lang="en-GB" dirty="0"/>
          </a:p>
          <a:p>
            <a:r>
              <a:rPr lang="en-GB" dirty="0" err="1"/>
              <a:t>Rīcības</a:t>
            </a:r>
            <a:r>
              <a:rPr lang="en-GB" dirty="0"/>
              <a:t> </a:t>
            </a:r>
            <a:r>
              <a:rPr lang="en-GB" dirty="0" err="1"/>
              <a:t>impulsi</a:t>
            </a:r>
            <a:endParaRPr lang="en-GB" dirty="0"/>
          </a:p>
          <a:p>
            <a:pPr lvl="1"/>
            <a:r>
              <a:rPr lang="lv-LV" dirty="0"/>
              <a:t>Steidzināt</a:t>
            </a:r>
          </a:p>
          <a:p>
            <a:pPr lvl="1"/>
            <a:r>
              <a:rPr lang="lv-LV" dirty="0"/>
              <a:t>Kļūt stingrākam</a:t>
            </a:r>
          </a:p>
          <a:p>
            <a:pPr lvl="1"/>
            <a:r>
              <a:rPr lang="lv-LV" dirty="0"/>
              <a:t>Moralizēt</a:t>
            </a:r>
          </a:p>
          <a:p>
            <a:pPr lvl="1"/>
            <a:r>
              <a:rPr lang="lv-LV" dirty="0"/>
              <a:t>Runāt kā ar bērnu</a:t>
            </a:r>
          </a:p>
          <a:p>
            <a:pPr lvl="1"/>
            <a:r>
              <a:rPr lang="lv-LV" dirty="0"/>
              <a:t>Fiziski virzīt cilvēku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0FA27-46B8-E028-8439-591216755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LV" dirty="0"/>
              <a:t>Regulētāka, profesonāla reakcija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B215C0-DD07-CE81-5AF9-FCE68A3EC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021190"/>
            <a:ext cx="5498773" cy="364671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LV" dirty="0"/>
              <a:t>Alternatīvs skaidrojums</a:t>
            </a:r>
          </a:p>
          <a:p>
            <a:pPr lvl="1"/>
            <a:r>
              <a:rPr lang="lv-LV" dirty="0"/>
              <a:t>“Šī var būt stresa reakcija, nevis apzināta agresija.”</a:t>
            </a:r>
          </a:p>
          <a:p>
            <a:pPr lvl="1"/>
            <a:r>
              <a:rPr lang="lv-LV" dirty="0"/>
              <a:t>Pārmaiņas rada trauksmi</a:t>
            </a:r>
          </a:p>
          <a:p>
            <a:pPr lvl="1"/>
            <a:r>
              <a:rPr lang="lv-LV" dirty="0"/>
              <a:t>Cilvēks zaudē </a:t>
            </a:r>
            <a:r>
              <a:rPr lang="lv-LV" dirty="0" err="1"/>
              <a:t>paredzamību</a:t>
            </a:r>
            <a:endParaRPr lang="en-GB" dirty="0"/>
          </a:p>
          <a:p>
            <a:r>
              <a:rPr lang="en-GB" dirty="0" err="1"/>
              <a:t>Rīcība</a:t>
            </a:r>
            <a:endParaRPr lang="en-GB" dirty="0"/>
          </a:p>
          <a:p>
            <a:pPr lvl="1"/>
            <a:r>
              <a:rPr lang="lv-LV" dirty="0"/>
              <a:t>Savlaicīgi sagatavot pārmaiņām</a:t>
            </a:r>
          </a:p>
          <a:p>
            <a:pPr lvl="1"/>
            <a:r>
              <a:rPr lang="lv-LV" dirty="0"/>
              <a:t>Izmantot mierīgu toni</a:t>
            </a:r>
          </a:p>
          <a:p>
            <a:pPr lvl="1"/>
            <a:r>
              <a:rPr lang="lv-LV" dirty="0"/>
              <a:t>Dot konkrētu informāciju</a:t>
            </a:r>
          </a:p>
          <a:p>
            <a:pPr lvl="1"/>
            <a:r>
              <a:rPr lang="lv-LV" dirty="0"/>
              <a:t>Samazināt haosu un steigu</a:t>
            </a:r>
            <a:r>
              <a:rPr lang="en-GB" dirty="0"/>
              <a:t>.”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C5A26-8BEA-EE94-BDC5-D67CA39FC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0367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77A9-1D09-4C9C-1BEF-7AECDBEA6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06715A0-1D1E-AAB9-A0AD-20BFA7E3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6" y="136522"/>
            <a:ext cx="11084303" cy="1089155"/>
          </a:xfrm>
        </p:spPr>
        <p:txBody>
          <a:bodyPr>
            <a:normAutofit/>
          </a:bodyPr>
          <a:lstStyle/>
          <a:p>
            <a:r>
              <a:rPr lang="en-LV" dirty="0"/>
              <a:t>Kā palīdzēt sev domāt un reaģēt regulētāk?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5EF1D-4F59-02F5-DD81-33F222EF9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29</a:t>
            </a:fld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0E6E53-C971-EC8B-C11D-75F3E4533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4632"/>
          <a:stretch>
            <a:fillRect/>
          </a:stretch>
        </p:blipFill>
        <p:spPr>
          <a:xfrm>
            <a:off x="-39324" y="2208957"/>
            <a:ext cx="12270648" cy="22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1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7CCC61-49D1-4551-450F-135A37656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LV" sz="3600" dirty="0"/>
              <a:t>Pašregulācija</a:t>
            </a:r>
          </a:p>
          <a:p>
            <a:r>
              <a:rPr lang="en-LV" sz="3600" dirty="0"/>
              <a:t>Traumas informēta prakse</a:t>
            </a:r>
          </a:p>
          <a:p>
            <a:r>
              <a:rPr lang="en-LV" sz="3600" dirty="0"/>
              <a:t>Deeskalācija</a:t>
            </a:r>
          </a:p>
          <a:p>
            <a:r>
              <a:rPr lang="en-LV" sz="3600" dirty="0"/>
              <a:t>Funkcionālā analīze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3C9039-5425-EF66-37D1-56D6F39CD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28010-C714-9D45-EA6C-2C229CEEF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31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9056B-86CF-DFD6-E269-0248BAAA5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9F0FA1-ACD2-E14A-9353-659D96704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591CA2-60EA-DCF0-3D6D-50FCFE8D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Saprast uzvedības funkciju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8C959-DC98-5076-53CC-81C7A3422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30</a:t>
            </a:fld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38CEC-6014-1799-B4E4-A8AA653E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21" b="19916"/>
          <a:stretch>
            <a:fillRect/>
          </a:stretch>
        </p:blipFill>
        <p:spPr>
          <a:xfrm>
            <a:off x="48977" y="1170623"/>
            <a:ext cx="12070601" cy="56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1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BFE09F-CF20-676A-BB6C-924E22276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6" y="1540475"/>
            <a:ext cx="5355770" cy="4207182"/>
          </a:xfrm>
        </p:spPr>
        <p:txBody>
          <a:bodyPr/>
          <a:lstStyle/>
          <a:p>
            <a:r>
              <a:rPr lang="lv-LV" b="1" dirty="0"/>
              <a:t>UZVEDĪBA</a:t>
            </a:r>
          </a:p>
          <a:p>
            <a:endParaRPr lang="lv-LV" dirty="0"/>
          </a:p>
          <a:p>
            <a:r>
              <a:rPr lang="lv-LV" dirty="0"/>
              <a:t>Vairākas reizes dienā vēršas pie medicīnas personāla </a:t>
            </a:r>
          </a:p>
          <a:p>
            <a:r>
              <a:rPr lang="lv-LV" dirty="0"/>
              <a:t>Vēlas pārbaudes slimnīcā </a:t>
            </a:r>
          </a:p>
          <a:p>
            <a:r>
              <a:rPr lang="lv-LV" dirty="0"/>
              <a:t>Sūdzas par veselību </a:t>
            </a:r>
          </a:p>
          <a:p>
            <a:r>
              <a:rPr lang="lv-LV" dirty="0" err="1"/>
              <a:t>Paškaitējoša</a:t>
            </a:r>
            <a:r>
              <a:rPr lang="lv-LV" dirty="0"/>
              <a:t> uzvedība (ēd akmeņus, adatas)</a:t>
            </a:r>
          </a:p>
          <a:p>
            <a:endParaRPr lang="en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5A8457-0507-8A67-8AB1-203997E5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Ko </a:t>
            </a:r>
            <a:r>
              <a:rPr lang="en-GB" dirty="0" err="1"/>
              <a:t>mēs</a:t>
            </a:r>
            <a:r>
              <a:rPr lang="en-GB" dirty="0"/>
              <a:t> </a:t>
            </a:r>
            <a:r>
              <a:rPr lang="en-GB" dirty="0" err="1"/>
              <a:t>redzam</a:t>
            </a:r>
            <a:r>
              <a:rPr lang="en-GB" dirty="0"/>
              <a:t>…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C9D0-25DC-305C-7E42-856FCC2AC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31</a:t>
            </a:fld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64E86-1C13-7AA9-FADD-A6EB861C7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5" b="13571"/>
          <a:stretch>
            <a:fillRect/>
          </a:stretch>
        </p:blipFill>
        <p:spPr>
          <a:xfrm>
            <a:off x="7856375" y="1159338"/>
            <a:ext cx="3890847" cy="50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E6DB9-FC39-D7F8-A920-A40CFD13F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CE4739-9771-39EB-3E67-B064C36B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Ko </a:t>
            </a:r>
            <a:r>
              <a:rPr lang="en-GB" dirty="0" err="1"/>
              <a:t>mēs</a:t>
            </a:r>
            <a:r>
              <a:rPr lang="en-GB" dirty="0"/>
              <a:t> </a:t>
            </a:r>
            <a:r>
              <a:rPr lang="en-GB" dirty="0" err="1"/>
              <a:t>redzam</a:t>
            </a:r>
            <a:r>
              <a:rPr lang="en-GB" dirty="0"/>
              <a:t>… un ko </a:t>
            </a:r>
            <a:r>
              <a:rPr lang="en-GB" dirty="0" err="1"/>
              <a:t>mēs</a:t>
            </a:r>
            <a:r>
              <a:rPr lang="en-GB" dirty="0"/>
              <a:t> </a:t>
            </a:r>
            <a:r>
              <a:rPr lang="en-GB" dirty="0" err="1"/>
              <a:t>nepamanām</a:t>
            </a:r>
            <a:r>
              <a:rPr lang="en-GB" dirty="0"/>
              <a:t>?</a:t>
            </a:r>
            <a:endParaRPr lang="en-LV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78AEC5-D51A-F0AB-6441-C3C6A0F17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UZVEDĪBA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DC2753-0B4A-9DE0-887C-1E9DDF445D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dirty="0"/>
          </a:p>
          <a:p>
            <a:r>
              <a:rPr lang="lv-LV" dirty="0"/>
              <a:t>Vairākas reizes dienā vēršas pie medicīnas personāla </a:t>
            </a:r>
          </a:p>
          <a:p>
            <a:r>
              <a:rPr lang="lv-LV" dirty="0"/>
              <a:t>Vēlas pārbaudes slimnīcā </a:t>
            </a:r>
          </a:p>
          <a:p>
            <a:r>
              <a:rPr lang="lv-LV" dirty="0"/>
              <a:t>Sūdzas par veselību </a:t>
            </a:r>
          </a:p>
          <a:p>
            <a:r>
              <a:rPr lang="lv-LV" dirty="0" err="1"/>
              <a:t>Paškaitējoša</a:t>
            </a:r>
            <a:r>
              <a:rPr lang="lv-LV" dirty="0"/>
              <a:t> uzvedība (ēd akmeņus, adatas)</a:t>
            </a:r>
          </a:p>
          <a:p>
            <a:endParaRPr lang="en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02680A-AF8E-066C-2270-ED533305D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LV" dirty="0"/>
              <a:t>FUNKCIJA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1CD193-AC0B-075E-0CB0-69730FCB42B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err="1"/>
              <a:t>trauksmes</a:t>
            </a:r>
            <a:r>
              <a:rPr lang="en-GB" dirty="0"/>
              <a:t> </a:t>
            </a:r>
            <a:r>
              <a:rPr lang="en-GB" dirty="0" err="1"/>
              <a:t>regulācija</a:t>
            </a:r>
            <a:endParaRPr lang="en-GB" dirty="0"/>
          </a:p>
          <a:p>
            <a:r>
              <a:rPr lang="en-GB" dirty="0" err="1"/>
              <a:t>drošības</a:t>
            </a:r>
            <a:r>
              <a:rPr lang="en-GB" dirty="0"/>
              <a:t> </a:t>
            </a:r>
            <a:r>
              <a:rPr lang="en-GB" dirty="0" err="1"/>
              <a:t>meklēšana</a:t>
            </a:r>
            <a:endParaRPr lang="en-GB" dirty="0"/>
          </a:p>
          <a:p>
            <a:r>
              <a:rPr lang="en-GB" dirty="0" err="1"/>
              <a:t>vajadzība</a:t>
            </a:r>
            <a:r>
              <a:rPr lang="en-GB" dirty="0"/>
              <a:t> </a:t>
            </a:r>
            <a:r>
              <a:rPr lang="en-GB" dirty="0" err="1"/>
              <a:t>pēc</a:t>
            </a:r>
            <a:r>
              <a:rPr lang="en-GB" dirty="0"/>
              <a:t> </a:t>
            </a:r>
            <a:r>
              <a:rPr lang="en-GB" dirty="0" err="1"/>
              <a:t>kontakta</a:t>
            </a:r>
            <a:endParaRPr lang="en-GB" dirty="0"/>
          </a:p>
          <a:p>
            <a:r>
              <a:rPr lang="en-GB" dirty="0" err="1"/>
              <a:t>vientulība</a:t>
            </a:r>
            <a:endParaRPr lang="en-GB" dirty="0"/>
          </a:p>
          <a:p>
            <a:r>
              <a:rPr lang="en-GB" dirty="0" err="1"/>
              <a:t>vajadzība</a:t>
            </a:r>
            <a:r>
              <a:rPr lang="en-GB" dirty="0"/>
              <a:t> </a:t>
            </a:r>
            <a:r>
              <a:rPr lang="en-GB" dirty="0" err="1"/>
              <a:t>tikt</a:t>
            </a:r>
            <a:r>
              <a:rPr lang="en-GB" dirty="0"/>
              <a:t> </a:t>
            </a:r>
            <a:r>
              <a:rPr lang="en-GB" dirty="0" err="1"/>
              <a:t>sadzirdētai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DC5B0-7683-0A31-64C2-DA95B008A8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02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F8CC695-21B7-5C68-5CA7-406FBD577D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832753"/>
              </p:ext>
            </p:extLst>
          </p:nvPr>
        </p:nvGraphicFramePr>
        <p:xfrm>
          <a:off x="522288" y="1539875"/>
          <a:ext cx="11123612" cy="384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E23B33D-9ED1-0CD1-4F8B-6F948CB4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Funkcionālā analīze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AC336-B31C-1901-4B96-774CD63058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1010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CD9FE-730E-A5A8-13D5-7BB448F1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C482E3-E9C0-E8E5-945C-EE2AABE3C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629143"/>
              </p:ext>
            </p:extLst>
          </p:nvPr>
        </p:nvGraphicFramePr>
        <p:xfrm>
          <a:off x="522288" y="1539875"/>
          <a:ext cx="11123612" cy="384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DB2D231-22F0-FC15-B12A-50E4343D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Iespējamās</a:t>
            </a:r>
            <a:r>
              <a:rPr lang="en-GB" dirty="0"/>
              <a:t> </a:t>
            </a:r>
            <a:r>
              <a:rPr lang="en-GB" dirty="0" err="1"/>
              <a:t>intervences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33127-154F-27AF-747F-1FABA3F6DA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58390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3FB94-A38D-65AB-7314-C81AC2ABF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35</a:t>
            </a:fld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04243B9-751B-05C2-629C-80AF321ADA2F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56F4E0-D26C-1FBF-7D67-8AA3F1AB6D8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900" b="1">
                <a:solidFill>
                  <a:srgbClr val="000000"/>
                </a:solidFill>
              </a:rPr>
              <a:t>Atcerieties kādu situāciju, kad jūs izmeta ārpus tolerances loka? Pēc kā jūs ilgojāties šajā situācijā?</a:t>
            </a:r>
            <a:endParaRPr lang="en-LV" sz="2900" b="1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00C4D-53C5-205B-DD53-EF34F24E59D4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GB" sz="2600">
                <a:solidFill>
                  <a:srgbClr val="FFFFFF"/>
                </a:solidFill>
              </a:rPr>
              <a:t>The </a:t>
            </a:r>
            <a:r>
              <a:rPr lang="en-GB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GB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LV" sz="2600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741DF9-111F-AEF8-0D52-85ECA8A592A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9" name="Trapezium 8">
            <a:extLst>
              <a:ext uri="{FF2B5EF4-FFF2-40B4-BE49-F238E27FC236}">
                <a16:creationId xmlns:a16="http://schemas.microsoft.com/office/drawing/2014/main" id="{7FFBE01F-AD5D-76C8-16E0-02045BE1F50C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GB" sz="2600" b="1">
                <a:solidFill>
                  <a:srgbClr val="198038"/>
                </a:solidFill>
              </a:rPr>
              <a:t>Do not edit
</a:t>
            </a:r>
            <a:r>
              <a:rPr lang="en-GB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LV" sz="2200">
              <a:solidFill>
                <a:srgbClr val="198038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7CBBE7-BDA1-DA54-BCEE-0A586B1ACC4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7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F6313B-30FE-8C4C-FBB8-7595BADF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6" y="365130"/>
            <a:ext cx="9091753" cy="598259"/>
          </a:xfrm>
        </p:spPr>
        <p:txBody>
          <a:bodyPr anchor="t">
            <a:normAutofit/>
          </a:bodyPr>
          <a:lstStyle/>
          <a:p>
            <a:r>
              <a:rPr lang="en-LV" dirty="0"/>
              <a:t>Vajadzības ir universālas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AF9A9A-EE4B-4D5C-F396-6396052B5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666" y="1579187"/>
            <a:ext cx="5497286" cy="4349447"/>
          </a:xfrm>
        </p:spPr>
        <p:txBody>
          <a:bodyPr>
            <a:normAutofit/>
          </a:bodyPr>
          <a:lstStyle/>
          <a:p>
            <a:r>
              <a:rPr lang="lv-LV" dirty="0"/>
              <a:t>Drošība</a:t>
            </a:r>
          </a:p>
          <a:p>
            <a:r>
              <a:rPr lang="lv-LV" dirty="0" err="1"/>
              <a:t>Paredzamība</a:t>
            </a:r>
            <a:r>
              <a:rPr lang="lv-LV" dirty="0"/>
              <a:t> un kontrole</a:t>
            </a:r>
          </a:p>
          <a:p>
            <a:r>
              <a:rPr lang="lv-LV" dirty="0"/>
              <a:t>Cieņa un pieņemšana</a:t>
            </a:r>
          </a:p>
          <a:p>
            <a:r>
              <a:rPr lang="lv-LV" dirty="0"/>
              <a:t>Pieņemšana un sapratne</a:t>
            </a:r>
          </a:p>
          <a:p>
            <a:r>
              <a:rPr lang="lv-LV" dirty="0"/>
              <a:t>Saikne ar citiem</a:t>
            </a:r>
            <a:endParaRPr lang="en-LV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4531F00-10ED-8345-7A87-89456FE8D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099" r="-1" b="15458"/>
          <a:stretch>
            <a:fillRect/>
          </a:stretch>
        </p:blipFill>
        <p:spPr>
          <a:xfrm>
            <a:off x="6116163" y="1579187"/>
            <a:ext cx="5473838" cy="434944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96834-2A02-70FB-6E52-642FC411B8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44561" y="635635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F46B40-276E-4346-8759-420E8F642CA5}" type="slidenum">
              <a:rPr lang="lv-LV" smtClean="0"/>
              <a:pPr>
                <a:spcAft>
                  <a:spcPts val="600"/>
                </a:spcAft>
              </a:pPr>
              <a:t>36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6611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EB6B9F-B442-C6DC-0CA6-A20B8816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Regulējot sevi dodam drošību otram!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21B1D-6973-CD4A-4F03-8616433247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37</a:t>
            </a:fld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9BC4F7-2A76-31F2-6AC9-DC9F49B95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78" y="1156174"/>
            <a:ext cx="7772400" cy="55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4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38</a:t>
            </a:fld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79956" y="4443721"/>
            <a:ext cx="4220308" cy="1097251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Paldies</a:t>
            </a:r>
            <a:r>
              <a:rPr lang="en-US" dirty="0"/>
              <a:t>!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6906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9F509-72D9-1100-2853-1F0E2C460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4</a:t>
            </a:fld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748DBAD-9EE7-B6F6-3F81-C12642F76A9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17D08E-647E-7E25-C1CF-682E5726A3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000000"/>
                </a:solidFill>
              </a:rPr>
              <a:t>Kādas uzvedības jums darbā sagādā vislielākās grūtības?</a:t>
            </a:r>
            <a:endParaRPr lang="en-LV" sz="4000" b="1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48F96-C4F5-739B-8509-CA73B492D9D9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GB" sz="2600">
                <a:solidFill>
                  <a:srgbClr val="FFFFFF"/>
                </a:solidFill>
              </a:rPr>
              <a:t>The </a:t>
            </a:r>
            <a:r>
              <a:rPr lang="en-GB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GB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LV" sz="2600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59521B-D1D8-DC47-4E18-2D049A28525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9" name="Trapezium 8">
            <a:extLst>
              <a:ext uri="{FF2B5EF4-FFF2-40B4-BE49-F238E27FC236}">
                <a16:creationId xmlns:a16="http://schemas.microsoft.com/office/drawing/2014/main" id="{C2EB740D-4497-C6DA-194B-1A3B003E0C6F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GB" sz="2600" b="1">
                <a:solidFill>
                  <a:srgbClr val="198038"/>
                </a:solidFill>
              </a:rPr>
              <a:t>Do not edit
</a:t>
            </a:r>
            <a:r>
              <a:rPr lang="en-GB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LV" sz="2200">
              <a:solidFill>
                <a:srgbClr val="198038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A70F36-0496-5C8D-3D34-CAF50662B82A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340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39650-9BE7-6B7D-008F-5B2DE3C11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5</a:t>
            </a:fld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B600CBF-6B46-EA00-68C5-DB2E9386C19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1F06C1-A287-4C82-B8BA-CAA34C7005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000000"/>
                </a:solidFill>
              </a:rPr>
              <a:t>Ko jūs automātiski nodomājat?</a:t>
            </a:r>
            <a:endParaRPr lang="en-LV" sz="4000" b="1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FE4B28-3B52-22B5-BB96-BA1CEF0ADD54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GB" sz="2600">
                <a:solidFill>
                  <a:srgbClr val="FFFFFF"/>
                </a:solidFill>
              </a:rPr>
              <a:t>The </a:t>
            </a:r>
            <a:r>
              <a:rPr lang="en-GB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GB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LV" sz="2600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DB35BC-DC67-FF42-DBF1-688582933AA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9" name="Trapezium 8">
            <a:extLst>
              <a:ext uri="{FF2B5EF4-FFF2-40B4-BE49-F238E27FC236}">
                <a16:creationId xmlns:a16="http://schemas.microsoft.com/office/drawing/2014/main" id="{D84ABC14-4A94-6744-3E0B-DD0AC3ACF160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GB" sz="2600" b="1">
                <a:solidFill>
                  <a:srgbClr val="198038"/>
                </a:solidFill>
              </a:rPr>
              <a:t>Do not edit
</a:t>
            </a:r>
            <a:r>
              <a:rPr lang="en-GB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LV" sz="2200">
              <a:solidFill>
                <a:srgbClr val="198038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7E43F5-E851-808F-52B3-03C0B3312C5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222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6355AA-A200-A06A-843A-3F57D9CCA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6</a:t>
            </a:fld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5A0933-9FC6-DA40-B430-C6947E83616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8B793E-FDB2-6CDE-CD2D-BA0DDA93B7F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000000"/>
                </a:solidFill>
              </a:rPr>
              <a:t>Ko jūs parasti jūtat šādās situācijās?</a:t>
            </a:r>
            <a:endParaRPr lang="en-LV" sz="4000" b="1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9DA7C-6A0A-9AB2-6BF7-1BEEA1C79246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GB" sz="2600">
                <a:solidFill>
                  <a:srgbClr val="FFFFFF"/>
                </a:solidFill>
              </a:rPr>
              <a:t>The </a:t>
            </a:r>
            <a:r>
              <a:rPr lang="en-GB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GB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LV" sz="2600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4CD154-E3F7-5E02-D02F-5614D7B0311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9" name="Trapezium 8">
            <a:extLst>
              <a:ext uri="{FF2B5EF4-FFF2-40B4-BE49-F238E27FC236}">
                <a16:creationId xmlns:a16="http://schemas.microsoft.com/office/drawing/2014/main" id="{B3006E24-D462-50AC-8609-726DBFF323C3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GB" sz="2600" b="1">
                <a:solidFill>
                  <a:srgbClr val="198038"/>
                </a:solidFill>
              </a:rPr>
              <a:t>Do not edit
</a:t>
            </a:r>
            <a:r>
              <a:rPr lang="en-GB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LV" sz="2200">
              <a:solidFill>
                <a:srgbClr val="198038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0FF6DFB-F84E-75F1-F878-B3C17DB4A194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94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17572-3AEE-B9DA-E90C-B15AA179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0A8E4-BFB7-B4F7-DA28-6939AD4B1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7</a:t>
            </a:fld>
            <a:endParaRPr lang="lv-LV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DE8EB7A-CF2B-F780-419A-42174B18C0AA}"/>
              </a:ext>
            </a:extLst>
          </p:cNvPr>
          <p:cNvSpPr txBox="1">
            <a:spLocks/>
          </p:cNvSpPr>
          <p:nvPr/>
        </p:nvSpPr>
        <p:spPr>
          <a:xfrm>
            <a:off x="2162808" y="4960368"/>
            <a:ext cx="7343264" cy="48608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3250" i="1" dirty="0">
                <a:solidFill>
                  <a:srgbClr val="B14960"/>
                </a:solidFill>
              </a:rPr>
              <a:t>Cīnies, </a:t>
            </a:r>
            <a:r>
              <a:rPr lang="lv-LV" sz="3250" i="1" dirty="0">
                <a:solidFill>
                  <a:schemeClr val="accent6"/>
                </a:solidFill>
              </a:rPr>
              <a:t>bēdz</a:t>
            </a:r>
            <a:r>
              <a:rPr lang="lv-LV" sz="3250" dirty="0">
                <a:solidFill>
                  <a:schemeClr val="accent6"/>
                </a:solidFill>
              </a:rPr>
              <a:t> </a:t>
            </a:r>
            <a:r>
              <a:rPr lang="lv-LV" sz="3250" dirty="0">
                <a:solidFill>
                  <a:schemeClr val="tx1"/>
                </a:solidFill>
              </a:rPr>
              <a:t>vai </a:t>
            </a:r>
            <a:r>
              <a:rPr lang="lv-LV" sz="3250" dirty="0">
                <a:solidFill>
                  <a:schemeClr val="accent1"/>
                </a:solidFill>
              </a:rPr>
              <a:t>izliecies beigts </a:t>
            </a:r>
            <a:r>
              <a:rPr lang="lv-LV" sz="3250" dirty="0"/>
              <a:t>reakcija</a:t>
            </a:r>
            <a:br>
              <a:rPr lang="lv-LV" sz="3250" dirty="0"/>
            </a:br>
            <a:endParaRPr lang="en-US" sz="325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EADB9-9F48-2374-0A00-E652C537F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96" y="2296666"/>
            <a:ext cx="3630108" cy="1992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35CC72-B49C-856E-6CB7-D17F1503F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797" y="2607858"/>
            <a:ext cx="4561908" cy="16422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D12EB9-96D4-DF48-3149-553E5B9C8606}"/>
              </a:ext>
            </a:extLst>
          </p:cNvPr>
          <p:cNvSpPr txBox="1">
            <a:spLocks/>
          </p:cNvSpPr>
          <p:nvPr/>
        </p:nvSpPr>
        <p:spPr>
          <a:xfrm>
            <a:off x="522516" y="365130"/>
            <a:ext cx="9091753" cy="598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LV"/>
              <a:t>Draudu sistēmas aktivācija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5159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190A6-92AC-718B-9C68-880DD059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1908-1634-6F65-6AE7-B78F9A81D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6" y="365130"/>
            <a:ext cx="9091753" cy="598259"/>
          </a:xfrm>
        </p:spPr>
        <p:txBody>
          <a:bodyPr anchor="t">
            <a:normAutofit/>
          </a:bodyPr>
          <a:lstStyle/>
          <a:p>
            <a:r>
              <a:rPr lang="en-LV" dirty="0"/>
              <a:t>Tolerances zona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821FEB-997C-3375-CDD7-56030057B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666" y="1579187"/>
            <a:ext cx="5497286" cy="4349447"/>
          </a:xfrm>
        </p:spPr>
        <p:txBody>
          <a:bodyPr>
            <a:normAutofit lnSpcReduction="10000"/>
          </a:bodyPr>
          <a:lstStyle/>
          <a:p>
            <a:r>
              <a:rPr lang="lv-LV" b="1" dirty="0"/>
              <a:t>HIPERUZBUDINĀJUMS</a:t>
            </a:r>
          </a:p>
          <a:p>
            <a:pPr lvl="1"/>
            <a:r>
              <a:rPr lang="lv-LV" dirty="0"/>
              <a:t>cīņa </a:t>
            </a:r>
          </a:p>
          <a:p>
            <a:pPr lvl="1"/>
            <a:r>
              <a:rPr lang="lv-LV" dirty="0"/>
              <a:t>bēgšana </a:t>
            </a:r>
          </a:p>
          <a:p>
            <a:pPr lvl="1"/>
            <a:r>
              <a:rPr lang="lv-LV" dirty="0"/>
              <a:t>saspringts sastingums (“zaķis starmešos”) </a:t>
            </a:r>
          </a:p>
          <a:p>
            <a:r>
              <a:rPr lang="lv-LV" b="1" dirty="0"/>
              <a:t>TOLERANCES ZONA</a:t>
            </a:r>
          </a:p>
          <a:p>
            <a:pPr lvl="1"/>
            <a:r>
              <a:rPr lang="lv-LV" dirty="0"/>
              <a:t>drošība </a:t>
            </a:r>
          </a:p>
          <a:p>
            <a:pPr lvl="1"/>
            <a:r>
              <a:rPr lang="lv-LV" dirty="0"/>
              <a:t>kontakts </a:t>
            </a:r>
          </a:p>
          <a:p>
            <a:pPr lvl="1"/>
            <a:r>
              <a:rPr lang="lv-LV" dirty="0"/>
              <a:t>spēja domāt un uztvert jaunu </a:t>
            </a:r>
            <a:r>
              <a:rPr lang="lv-LV" dirty="0" err="1"/>
              <a:t>inf</a:t>
            </a:r>
            <a:r>
              <a:rPr lang="lv-LV" dirty="0"/>
              <a:t>. </a:t>
            </a:r>
          </a:p>
          <a:p>
            <a:r>
              <a:rPr lang="lv-LV" b="1" dirty="0"/>
              <a:t>HIPOUZBUDINĀJUMS</a:t>
            </a:r>
          </a:p>
          <a:p>
            <a:pPr lvl="1"/>
            <a:r>
              <a:rPr lang="lv-LV" dirty="0"/>
              <a:t>noslēgšanās </a:t>
            </a:r>
          </a:p>
          <a:p>
            <a:pPr lvl="1"/>
            <a:r>
              <a:rPr lang="lv-LV" dirty="0" err="1"/>
              <a:t>dissociācija</a:t>
            </a:r>
            <a:r>
              <a:rPr lang="lv-LV" dirty="0"/>
              <a:t> </a:t>
            </a:r>
          </a:p>
          <a:p>
            <a:pPr lvl="1"/>
            <a:r>
              <a:rPr lang="lv-LV" dirty="0"/>
              <a:t>emocionāla atslēgšanās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ED1C7-4FBD-24AB-1155-3C4A64D6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058" y="1391109"/>
            <a:ext cx="6864085" cy="3929688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3140C-4984-F3D4-D497-935434789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44561" y="635635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F46B40-276E-4346-8759-420E8F642CA5}" type="slidenum">
              <a:rPr lang="lv-LV" smtClean="0"/>
              <a:pPr>
                <a:spcAft>
                  <a:spcPts val="600"/>
                </a:spcAft>
              </a:pPr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733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0180E6-99B0-1A22-51CA-849882914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71DB-2BE0-4B90-9DB5-92B20A29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Tolerances loks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C83F-6352-DB25-A2ED-2578CEBE4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896C-1947-7478-BC85-27D93308AA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3EB9D-5D69-FD49-389F-DAB64E66A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46B40-276E-4346-8759-420E8F642CA5}" type="slidenum">
              <a:rPr lang="lv-LV" smtClean="0"/>
              <a:pPr/>
              <a:t>9</a:t>
            </a:fld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1FF11-1C47-5223-2A39-994F9591E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51" y="1209822"/>
            <a:ext cx="9686555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12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c56722ea-101a-42c2-b78a-975b0bfb6206"/>
  <p:tag name="SLIDO_EVENT_UUID" val="70a26908-3dcb-4897-8cbd-df500334e639"/>
  <p:tag name="SLIDO_EVENT_SECTION_UUID" val="f7b4ee29-9949-4675-8da2-366f8c8c93a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d2d9750e-f6b9-4357-80e1-1f2a618c320e"/>
  <p:tag name="SLIDO_TIMELINE" val="W3sic2hvd1Jlc3VsdHMiOnRydWUsInBvbGxRdWVzdGlvblV1aWQiOiI1YTNmYWZmZC02OTliLTQ4ZWMtYmI3NC1kZjMwYjdkOGZlZWUifV0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be0de427-2571-4988-9812-3ce17d0e4627"/>
  <p:tag name="SLIDO_TIMELINE" val="W3sicG9sbFF1ZXN0aW9uVXVpZCI6IjgxOGM0NzkzLWMzNmItNGI4Yi1iYjAyLWZhZTkwZmI3NDcxMiIsInNob3dSZXN1bHRzIjp0cnV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68004e68-5107-4364-b947-b173626d6bd4"/>
  <p:tag name="SLIDO_TIMELINE" val="W3sicG9sbFF1ZXN0aW9uVXVpZCI6ImIyNzIxMjAzLTJiYTYtNDFjMy1hMTYyLTVmOGM4YTU4OTY1MSIsInNob3dSZXN1bHRzIjp0cnVl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34ac1a97-a4be-4ba9-b4e4-f1bcb45648d3"/>
  <p:tag name="SLIDO_TIMELINE" val="W3sicG9sbFF1ZXN0aW9uVXVpZCI6ImQyNTE2MzZiLTY5ZDgtNGZlNC1hODliLWFhYjBkZjY5NzBkNSIsInNob3dSZXN1bHRzIjp0cnVlfV0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F9D2C6D-7CB9-4F21-B96B-CC3F6F08D0C3}" vid="{EC79B759-E570-4F38-ACB5-2C62B9E1A4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Vivendi prezentacijas pamats - NEW 2017</Template>
  <TotalTime>140753</TotalTime>
  <Words>1514</Words>
  <Application>Microsoft Macintosh PowerPoint</Application>
  <PresentationFormat>Widescreen</PresentationFormat>
  <Paragraphs>359</Paragraphs>
  <Slides>38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</vt:lpstr>
      <vt:lpstr>Gotham</vt:lpstr>
      <vt:lpstr>Helvetica</vt:lpstr>
      <vt:lpstr>Times New Roman</vt:lpstr>
      <vt:lpstr>Wingdings</vt:lpstr>
      <vt:lpstr>Office Theme</vt:lpstr>
      <vt:lpstr>Komunikācijas prasmes darbā ar personām ar psihiskiem, uzvedības un nervu sistēmas attīstības traucējumiem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Tolerances zona</vt:lpstr>
      <vt:lpstr>Tolerances loks</vt:lpstr>
      <vt:lpstr>Kāpēc cilvēki iziet ārpus tolerances zona? </vt:lpstr>
      <vt:lpstr>Traumas izpratnē balstīta aprūpe</vt:lpstr>
      <vt:lpstr>PowerPoint Presentation</vt:lpstr>
      <vt:lpstr>TRAUMAS INFORMĒTA PIEEJA PRAKSĒ</vt:lpstr>
      <vt:lpstr>Deeskalācija</vt:lpstr>
      <vt:lpstr>Konfliktējošas komunikācijas cikls</vt:lpstr>
      <vt:lpstr>Deeskalācija</vt:lpstr>
      <vt:lpstr>Agresīva uzvedība</vt:lpstr>
      <vt:lpstr>De-eskalācija</vt:lpstr>
      <vt:lpstr>Deeskalācija: ATTIEKSMES</vt:lpstr>
      <vt:lpstr>Deeskalācija: STRUKTŪRA</vt:lpstr>
      <vt:lpstr>Deeskalācija: PRASMES</vt:lpstr>
      <vt:lpstr>Deeskalācijas cilpa</vt:lpstr>
      <vt:lpstr>Jūs esat instruments</vt:lpstr>
      <vt:lpstr>PowerPoint Presentation</vt:lpstr>
      <vt:lpstr>PowerPoint Presentation</vt:lpstr>
      <vt:lpstr>Klients atkārtoti sauc personālam ik pēc dažām minūtēm</vt:lpstr>
      <vt:lpstr>Klients atsakās mazgāties</vt:lpstr>
      <vt:lpstr>Klients kļūst agresīvs pie pārmaiņām</vt:lpstr>
      <vt:lpstr>Kā palīdzēt sev domāt un reaģēt regulētāk?</vt:lpstr>
      <vt:lpstr>Saprast uzvedības funkciju </vt:lpstr>
      <vt:lpstr>Ko mēs redzam…</vt:lpstr>
      <vt:lpstr>Ko mēs redzam… un ko mēs nepamanām?</vt:lpstr>
      <vt:lpstr>Funkcionālā analīze</vt:lpstr>
      <vt:lpstr>Iespējamās intervences</vt:lpstr>
      <vt:lpstr>PowerPoint Presentation</vt:lpstr>
      <vt:lpstr>Vajadzības ir universālas</vt:lpstr>
      <vt:lpstr>Regulējot sevi dodam drošību otram!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Kristīne Dūdiņa</cp:lastModifiedBy>
  <cp:revision>65</cp:revision>
  <cp:lastPrinted>2014-09-17T13:37:35Z</cp:lastPrinted>
  <dcterms:created xsi:type="dcterms:W3CDTF">2019-01-22T09:03:42Z</dcterms:created>
  <dcterms:modified xsi:type="dcterms:W3CDTF">2026-05-14T20:42:49Z</dcterms:modified>
</cp:coreProperties>
</file>