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1570">
          <p15:clr>
            <a:srgbClr val="A4A3A4"/>
          </p15:clr>
        </p15:guide>
        <p15:guide id="4" orient="horz" pos="3884">
          <p15:clr>
            <a:srgbClr val="A4A3A4"/>
          </p15:clr>
        </p15:guide>
        <p15:guide id="5" pos="302">
          <p15:clr>
            <a:srgbClr val="A4A3A4"/>
          </p15:clr>
        </p15:guide>
        <p15:guide id="6" pos="7378">
          <p15:clr>
            <a:srgbClr val="A4A3A4"/>
          </p15:clr>
        </p15:guide>
      </p15:sldGuideLst>
    </p:ext>
    <p:ext uri="GoogleSlidesCustomDataVersion2">
      <go:slidesCustomData xmlns:go="http://customooxmlschemas.google.com/" r:id="rId31" roundtripDataSignature="AMtx7mjxPWHQ+yGF7P3YSIfU8N5vfOlm7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4F39B35-5694-4DE4-98E1-97A7D0CF9BD4}">
  <a:tblStyle styleId="{34F39B35-5694-4DE4-98E1-97A7D0CF9BD4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  <p:guide pos="1570" orient="horz"/>
        <p:guide pos="3884" orient="horz"/>
        <p:guide pos="302"/>
        <p:guide pos="7378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customschemas.google.com/relationships/presentationmetadata" Target="metadata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i-FI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Picture">
  <p:cSld name="Title Slide Pictur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6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" name="Google Shape;18;p26"/>
          <p:cNvSpPr txBox="1"/>
          <p:nvPr>
            <p:ph type="ctrTitle"/>
          </p:nvPr>
        </p:nvSpPr>
        <p:spPr>
          <a:xfrm>
            <a:off x="479425" y="2420888"/>
            <a:ext cx="5184527" cy="15121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Verdan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6"/>
          <p:cNvSpPr txBox="1"/>
          <p:nvPr>
            <p:ph idx="1" type="subTitle"/>
          </p:nvPr>
        </p:nvSpPr>
        <p:spPr>
          <a:xfrm>
            <a:off x="479425" y="4509120"/>
            <a:ext cx="5184527" cy="7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Verdana"/>
              <a:buNone/>
              <a:defRPr sz="2000"/>
            </a:lvl1pPr>
            <a:lvl2pPr lvl="1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0" name="Google Shape;20;p26"/>
          <p:cNvSpPr txBox="1"/>
          <p:nvPr>
            <p:ph idx="10" type="dt"/>
          </p:nvPr>
        </p:nvSpPr>
        <p:spPr>
          <a:xfrm>
            <a:off x="983432" y="6453337"/>
            <a:ext cx="1800200" cy="21575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6"/>
          <p:cNvSpPr txBox="1"/>
          <p:nvPr>
            <p:ph idx="11" type="ftr"/>
          </p:nvPr>
        </p:nvSpPr>
        <p:spPr>
          <a:xfrm>
            <a:off x="2783632" y="6453335"/>
            <a:ext cx="6624736" cy="2157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6"/>
          <p:cNvSpPr txBox="1"/>
          <p:nvPr>
            <p:ph idx="12" type="sldNum"/>
          </p:nvPr>
        </p:nvSpPr>
        <p:spPr>
          <a:xfrm>
            <a:off x="479425" y="6453335"/>
            <a:ext cx="504007" cy="2157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23" name="Google Shape;23;p26"/>
          <p:cNvSpPr/>
          <p:nvPr/>
        </p:nvSpPr>
        <p:spPr>
          <a:xfrm>
            <a:off x="479376" y="526014"/>
            <a:ext cx="2880000" cy="310698"/>
          </a:xfrm>
          <a:custGeom>
            <a:rect b="b" l="l" r="r" t="t"/>
            <a:pathLst>
              <a:path extrusionOk="0" h="846" w="7842">
                <a:moveTo>
                  <a:pt x="7524" y="750"/>
                </a:moveTo>
                <a:lnTo>
                  <a:pt x="7534" y="749"/>
                </a:lnTo>
                <a:lnTo>
                  <a:pt x="7540" y="749"/>
                </a:lnTo>
                <a:lnTo>
                  <a:pt x="7544" y="747"/>
                </a:lnTo>
                <a:lnTo>
                  <a:pt x="7550" y="746"/>
                </a:lnTo>
                <a:lnTo>
                  <a:pt x="7555" y="744"/>
                </a:lnTo>
                <a:lnTo>
                  <a:pt x="7560" y="741"/>
                </a:lnTo>
                <a:lnTo>
                  <a:pt x="7565" y="739"/>
                </a:lnTo>
                <a:lnTo>
                  <a:pt x="7569" y="736"/>
                </a:lnTo>
                <a:lnTo>
                  <a:pt x="7574" y="732"/>
                </a:lnTo>
                <a:lnTo>
                  <a:pt x="7582" y="724"/>
                </a:lnTo>
                <a:lnTo>
                  <a:pt x="7586" y="720"/>
                </a:lnTo>
                <a:lnTo>
                  <a:pt x="7590" y="715"/>
                </a:lnTo>
                <a:lnTo>
                  <a:pt x="7598" y="704"/>
                </a:lnTo>
                <a:lnTo>
                  <a:pt x="7601" y="698"/>
                </a:lnTo>
                <a:lnTo>
                  <a:pt x="7604" y="691"/>
                </a:lnTo>
                <a:lnTo>
                  <a:pt x="7610" y="678"/>
                </a:lnTo>
                <a:lnTo>
                  <a:pt x="7615" y="662"/>
                </a:lnTo>
                <a:lnTo>
                  <a:pt x="7617" y="654"/>
                </a:lnTo>
                <a:lnTo>
                  <a:pt x="7619" y="645"/>
                </a:lnTo>
                <a:lnTo>
                  <a:pt x="7621" y="636"/>
                </a:lnTo>
                <a:lnTo>
                  <a:pt x="7623" y="627"/>
                </a:lnTo>
                <a:lnTo>
                  <a:pt x="7625" y="606"/>
                </a:lnTo>
                <a:lnTo>
                  <a:pt x="7627" y="583"/>
                </a:lnTo>
                <a:lnTo>
                  <a:pt x="7627" y="561"/>
                </a:lnTo>
                <a:lnTo>
                  <a:pt x="7627" y="532"/>
                </a:lnTo>
                <a:lnTo>
                  <a:pt x="7625" y="505"/>
                </a:lnTo>
                <a:lnTo>
                  <a:pt x="7624" y="492"/>
                </a:lnTo>
                <a:lnTo>
                  <a:pt x="7623" y="480"/>
                </a:lnTo>
                <a:lnTo>
                  <a:pt x="7621" y="467"/>
                </a:lnTo>
                <a:lnTo>
                  <a:pt x="7619" y="456"/>
                </a:lnTo>
                <a:lnTo>
                  <a:pt x="7615" y="434"/>
                </a:lnTo>
                <a:lnTo>
                  <a:pt x="7610" y="414"/>
                </a:lnTo>
                <a:lnTo>
                  <a:pt x="7603" y="396"/>
                </a:lnTo>
                <a:lnTo>
                  <a:pt x="7600" y="388"/>
                </a:lnTo>
                <a:lnTo>
                  <a:pt x="7597" y="380"/>
                </a:lnTo>
                <a:lnTo>
                  <a:pt x="7593" y="372"/>
                </a:lnTo>
                <a:lnTo>
                  <a:pt x="7589" y="365"/>
                </a:lnTo>
                <a:lnTo>
                  <a:pt x="7584" y="358"/>
                </a:lnTo>
                <a:lnTo>
                  <a:pt x="7581" y="353"/>
                </a:lnTo>
                <a:lnTo>
                  <a:pt x="7575" y="347"/>
                </a:lnTo>
                <a:lnTo>
                  <a:pt x="7570" y="341"/>
                </a:lnTo>
                <a:lnTo>
                  <a:pt x="7566" y="337"/>
                </a:lnTo>
                <a:lnTo>
                  <a:pt x="7560" y="332"/>
                </a:lnTo>
                <a:lnTo>
                  <a:pt x="7555" y="329"/>
                </a:lnTo>
                <a:lnTo>
                  <a:pt x="7549" y="325"/>
                </a:lnTo>
                <a:lnTo>
                  <a:pt x="7536" y="320"/>
                </a:lnTo>
                <a:lnTo>
                  <a:pt x="7531" y="318"/>
                </a:lnTo>
                <a:lnTo>
                  <a:pt x="7524" y="317"/>
                </a:lnTo>
                <a:lnTo>
                  <a:pt x="7517" y="316"/>
                </a:lnTo>
                <a:lnTo>
                  <a:pt x="7510" y="316"/>
                </a:lnTo>
                <a:lnTo>
                  <a:pt x="7500" y="316"/>
                </a:lnTo>
                <a:lnTo>
                  <a:pt x="7494" y="317"/>
                </a:lnTo>
                <a:lnTo>
                  <a:pt x="7489" y="318"/>
                </a:lnTo>
                <a:lnTo>
                  <a:pt x="7484" y="321"/>
                </a:lnTo>
                <a:lnTo>
                  <a:pt x="7480" y="322"/>
                </a:lnTo>
                <a:lnTo>
                  <a:pt x="7469" y="327"/>
                </a:lnTo>
                <a:lnTo>
                  <a:pt x="7465" y="330"/>
                </a:lnTo>
                <a:lnTo>
                  <a:pt x="7460" y="333"/>
                </a:lnTo>
                <a:lnTo>
                  <a:pt x="7452" y="341"/>
                </a:lnTo>
                <a:lnTo>
                  <a:pt x="7448" y="346"/>
                </a:lnTo>
                <a:lnTo>
                  <a:pt x="7444" y="351"/>
                </a:lnTo>
                <a:lnTo>
                  <a:pt x="7438" y="362"/>
                </a:lnTo>
                <a:lnTo>
                  <a:pt x="7434" y="368"/>
                </a:lnTo>
                <a:lnTo>
                  <a:pt x="7431" y="374"/>
                </a:lnTo>
                <a:lnTo>
                  <a:pt x="7425" y="389"/>
                </a:lnTo>
                <a:lnTo>
                  <a:pt x="7419" y="405"/>
                </a:lnTo>
                <a:lnTo>
                  <a:pt x="7416" y="422"/>
                </a:lnTo>
                <a:lnTo>
                  <a:pt x="7413" y="440"/>
                </a:lnTo>
                <a:lnTo>
                  <a:pt x="7410" y="461"/>
                </a:lnTo>
                <a:lnTo>
                  <a:pt x="7408" y="482"/>
                </a:lnTo>
                <a:lnTo>
                  <a:pt x="7408" y="506"/>
                </a:lnTo>
                <a:lnTo>
                  <a:pt x="7408" y="534"/>
                </a:lnTo>
                <a:lnTo>
                  <a:pt x="7410" y="562"/>
                </a:lnTo>
                <a:lnTo>
                  <a:pt x="7413" y="587"/>
                </a:lnTo>
                <a:lnTo>
                  <a:pt x="7414" y="598"/>
                </a:lnTo>
                <a:lnTo>
                  <a:pt x="7416" y="609"/>
                </a:lnTo>
                <a:lnTo>
                  <a:pt x="7417" y="621"/>
                </a:lnTo>
                <a:lnTo>
                  <a:pt x="7419" y="632"/>
                </a:lnTo>
                <a:lnTo>
                  <a:pt x="7425" y="652"/>
                </a:lnTo>
                <a:lnTo>
                  <a:pt x="7431" y="670"/>
                </a:lnTo>
                <a:lnTo>
                  <a:pt x="7438" y="687"/>
                </a:lnTo>
                <a:lnTo>
                  <a:pt x="7446" y="702"/>
                </a:lnTo>
                <a:lnTo>
                  <a:pt x="7455" y="714"/>
                </a:lnTo>
                <a:lnTo>
                  <a:pt x="7464" y="725"/>
                </a:lnTo>
                <a:lnTo>
                  <a:pt x="7474" y="735"/>
                </a:lnTo>
                <a:lnTo>
                  <a:pt x="7485" y="741"/>
                </a:lnTo>
                <a:lnTo>
                  <a:pt x="7497" y="746"/>
                </a:lnTo>
                <a:lnTo>
                  <a:pt x="7503" y="748"/>
                </a:lnTo>
                <a:lnTo>
                  <a:pt x="7510" y="749"/>
                </a:lnTo>
                <a:lnTo>
                  <a:pt x="7517" y="750"/>
                </a:lnTo>
                <a:lnTo>
                  <a:pt x="7524" y="750"/>
                </a:lnTo>
                <a:close/>
                <a:moveTo>
                  <a:pt x="7523" y="221"/>
                </a:moveTo>
                <a:lnTo>
                  <a:pt x="7539" y="221"/>
                </a:lnTo>
                <a:lnTo>
                  <a:pt x="7555" y="222"/>
                </a:lnTo>
                <a:lnTo>
                  <a:pt x="7572" y="223"/>
                </a:lnTo>
                <a:lnTo>
                  <a:pt x="7586" y="225"/>
                </a:lnTo>
                <a:lnTo>
                  <a:pt x="7602" y="227"/>
                </a:lnTo>
                <a:lnTo>
                  <a:pt x="7617" y="231"/>
                </a:lnTo>
                <a:lnTo>
                  <a:pt x="7633" y="235"/>
                </a:lnTo>
                <a:lnTo>
                  <a:pt x="7646" y="240"/>
                </a:lnTo>
                <a:lnTo>
                  <a:pt x="7661" y="244"/>
                </a:lnTo>
                <a:lnTo>
                  <a:pt x="7675" y="251"/>
                </a:lnTo>
                <a:lnTo>
                  <a:pt x="7688" y="257"/>
                </a:lnTo>
                <a:lnTo>
                  <a:pt x="7701" y="264"/>
                </a:lnTo>
                <a:lnTo>
                  <a:pt x="7708" y="268"/>
                </a:lnTo>
                <a:lnTo>
                  <a:pt x="7713" y="272"/>
                </a:lnTo>
                <a:lnTo>
                  <a:pt x="7726" y="280"/>
                </a:lnTo>
                <a:lnTo>
                  <a:pt x="7737" y="289"/>
                </a:lnTo>
                <a:lnTo>
                  <a:pt x="7749" y="298"/>
                </a:lnTo>
                <a:lnTo>
                  <a:pt x="7759" y="308"/>
                </a:lnTo>
                <a:lnTo>
                  <a:pt x="7769" y="318"/>
                </a:lnTo>
                <a:lnTo>
                  <a:pt x="7778" y="330"/>
                </a:lnTo>
                <a:lnTo>
                  <a:pt x="7787" y="341"/>
                </a:lnTo>
                <a:lnTo>
                  <a:pt x="7795" y="354"/>
                </a:lnTo>
                <a:lnTo>
                  <a:pt x="7803" y="366"/>
                </a:lnTo>
                <a:lnTo>
                  <a:pt x="7810" y="379"/>
                </a:lnTo>
                <a:lnTo>
                  <a:pt x="7817" y="393"/>
                </a:lnTo>
                <a:lnTo>
                  <a:pt x="7822" y="407"/>
                </a:lnTo>
                <a:lnTo>
                  <a:pt x="7827" y="422"/>
                </a:lnTo>
                <a:lnTo>
                  <a:pt x="7829" y="430"/>
                </a:lnTo>
                <a:lnTo>
                  <a:pt x="7831" y="438"/>
                </a:lnTo>
                <a:lnTo>
                  <a:pt x="7835" y="454"/>
                </a:lnTo>
                <a:lnTo>
                  <a:pt x="7838" y="471"/>
                </a:lnTo>
                <a:lnTo>
                  <a:pt x="7841" y="488"/>
                </a:lnTo>
                <a:lnTo>
                  <a:pt x="7842" y="506"/>
                </a:lnTo>
                <a:lnTo>
                  <a:pt x="7842" y="524"/>
                </a:lnTo>
                <a:lnTo>
                  <a:pt x="7842" y="540"/>
                </a:lnTo>
                <a:lnTo>
                  <a:pt x="7841" y="556"/>
                </a:lnTo>
                <a:lnTo>
                  <a:pt x="7838" y="572"/>
                </a:lnTo>
                <a:lnTo>
                  <a:pt x="7836" y="588"/>
                </a:lnTo>
                <a:lnTo>
                  <a:pt x="7833" y="604"/>
                </a:lnTo>
                <a:lnTo>
                  <a:pt x="7828" y="619"/>
                </a:lnTo>
                <a:lnTo>
                  <a:pt x="7824" y="633"/>
                </a:lnTo>
                <a:lnTo>
                  <a:pt x="7818" y="648"/>
                </a:lnTo>
                <a:lnTo>
                  <a:pt x="7812" y="663"/>
                </a:lnTo>
                <a:lnTo>
                  <a:pt x="7805" y="677"/>
                </a:lnTo>
                <a:lnTo>
                  <a:pt x="7797" y="690"/>
                </a:lnTo>
                <a:lnTo>
                  <a:pt x="7789" y="703"/>
                </a:lnTo>
                <a:lnTo>
                  <a:pt x="7780" y="715"/>
                </a:lnTo>
                <a:lnTo>
                  <a:pt x="7771" y="728"/>
                </a:lnTo>
                <a:lnTo>
                  <a:pt x="7761" y="739"/>
                </a:lnTo>
                <a:lnTo>
                  <a:pt x="7751" y="750"/>
                </a:lnTo>
                <a:lnTo>
                  <a:pt x="7740" y="762"/>
                </a:lnTo>
                <a:lnTo>
                  <a:pt x="7728" y="772"/>
                </a:lnTo>
                <a:lnTo>
                  <a:pt x="7716" y="781"/>
                </a:lnTo>
                <a:lnTo>
                  <a:pt x="7703" y="790"/>
                </a:lnTo>
                <a:lnTo>
                  <a:pt x="7690" y="799"/>
                </a:lnTo>
                <a:lnTo>
                  <a:pt x="7676" y="807"/>
                </a:lnTo>
                <a:lnTo>
                  <a:pt x="7661" y="814"/>
                </a:lnTo>
                <a:lnTo>
                  <a:pt x="7646" y="821"/>
                </a:lnTo>
                <a:lnTo>
                  <a:pt x="7632" y="827"/>
                </a:lnTo>
                <a:lnTo>
                  <a:pt x="7616" y="831"/>
                </a:lnTo>
                <a:lnTo>
                  <a:pt x="7600" y="836"/>
                </a:lnTo>
                <a:lnTo>
                  <a:pt x="7583" y="839"/>
                </a:lnTo>
                <a:lnTo>
                  <a:pt x="7566" y="843"/>
                </a:lnTo>
                <a:lnTo>
                  <a:pt x="7548" y="845"/>
                </a:lnTo>
                <a:lnTo>
                  <a:pt x="7530" y="846"/>
                </a:lnTo>
                <a:lnTo>
                  <a:pt x="7511" y="846"/>
                </a:lnTo>
                <a:lnTo>
                  <a:pt x="7496" y="846"/>
                </a:lnTo>
                <a:lnTo>
                  <a:pt x="7478" y="845"/>
                </a:lnTo>
                <a:lnTo>
                  <a:pt x="7463" y="844"/>
                </a:lnTo>
                <a:lnTo>
                  <a:pt x="7447" y="841"/>
                </a:lnTo>
                <a:lnTo>
                  <a:pt x="7432" y="838"/>
                </a:lnTo>
                <a:lnTo>
                  <a:pt x="7416" y="835"/>
                </a:lnTo>
                <a:lnTo>
                  <a:pt x="7401" y="831"/>
                </a:lnTo>
                <a:lnTo>
                  <a:pt x="7388" y="827"/>
                </a:lnTo>
                <a:lnTo>
                  <a:pt x="7373" y="821"/>
                </a:lnTo>
                <a:lnTo>
                  <a:pt x="7359" y="815"/>
                </a:lnTo>
                <a:lnTo>
                  <a:pt x="7346" y="810"/>
                </a:lnTo>
                <a:lnTo>
                  <a:pt x="7333" y="802"/>
                </a:lnTo>
                <a:lnTo>
                  <a:pt x="7326" y="798"/>
                </a:lnTo>
                <a:lnTo>
                  <a:pt x="7321" y="795"/>
                </a:lnTo>
                <a:lnTo>
                  <a:pt x="7308" y="787"/>
                </a:lnTo>
                <a:lnTo>
                  <a:pt x="7297" y="778"/>
                </a:lnTo>
                <a:lnTo>
                  <a:pt x="7286" y="769"/>
                </a:lnTo>
                <a:lnTo>
                  <a:pt x="7275" y="758"/>
                </a:lnTo>
                <a:lnTo>
                  <a:pt x="7265" y="748"/>
                </a:lnTo>
                <a:lnTo>
                  <a:pt x="7256" y="737"/>
                </a:lnTo>
                <a:lnTo>
                  <a:pt x="7247" y="725"/>
                </a:lnTo>
                <a:lnTo>
                  <a:pt x="7238" y="713"/>
                </a:lnTo>
                <a:lnTo>
                  <a:pt x="7231" y="700"/>
                </a:lnTo>
                <a:lnTo>
                  <a:pt x="7223" y="687"/>
                </a:lnTo>
                <a:lnTo>
                  <a:pt x="7217" y="673"/>
                </a:lnTo>
                <a:lnTo>
                  <a:pt x="7212" y="658"/>
                </a:lnTo>
                <a:lnTo>
                  <a:pt x="7206" y="644"/>
                </a:lnTo>
                <a:lnTo>
                  <a:pt x="7204" y="636"/>
                </a:lnTo>
                <a:lnTo>
                  <a:pt x="7203" y="629"/>
                </a:lnTo>
                <a:lnTo>
                  <a:pt x="7198" y="612"/>
                </a:lnTo>
                <a:lnTo>
                  <a:pt x="7196" y="596"/>
                </a:lnTo>
                <a:lnTo>
                  <a:pt x="7194" y="579"/>
                </a:lnTo>
                <a:lnTo>
                  <a:pt x="7192" y="561"/>
                </a:lnTo>
                <a:lnTo>
                  <a:pt x="7192" y="542"/>
                </a:lnTo>
                <a:lnTo>
                  <a:pt x="7192" y="526"/>
                </a:lnTo>
                <a:lnTo>
                  <a:pt x="7194" y="509"/>
                </a:lnTo>
                <a:lnTo>
                  <a:pt x="7196" y="494"/>
                </a:lnTo>
                <a:lnTo>
                  <a:pt x="7198" y="479"/>
                </a:lnTo>
                <a:lnTo>
                  <a:pt x="7202" y="463"/>
                </a:lnTo>
                <a:lnTo>
                  <a:pt x="7206" y="448"/>
                </a:lnTo>
                <a:lnTo>
                  <a:pt x="7211" y="432"/>
                </a:lnTo>
                <a:lnTo>
                  <a:pt x="7216" y="418"/>
                </a:lnTo>
                <a:lnTo>
                  <a:pt x="7222" y="404"/>
                </a:lnTo>
                <a:lnTo>
                  <a:pt x="7229" y="390"/>
                </a:lnTo>
                <a:lnTo>
                  <a:pt x="7237" y="376"/>
                </a:lnTo>
                <a:lnTo>
                  <a:pt x="7245" y="363"/>
                </a:lnTo>
                <a:lnTo>
                  <a:pt x="7253" y="350"/>
                </a:lnTo>
                <a:lnTo>
                  <a:pt x="7263" y="339"/>
                </a:lnTo>
                <a:lnTo>
                  <a:pt x="7272" y="326"/>
                </a:lnTo>
                <a:lnTo>
                  <a:pt x="7283" y="315"/>
                </a:lnTo>
                <a:lnTo>
                  <a:pt x="7295" y="305"/>
                </a:lnTo>
                <a:lnTo>
                  <a:pt x="7306" y="295"/>
                </a:lnTo>
                <a:lnTo>
                  <a:pt x="7318" y="284"/>
                </a:lnTo>
                <a:lnTo>
                  <a:pt x="7331" y="275"/>
                </a:lnTo>
                <a:lnTo>
                  <a:pt x="7345" y="267"/>
                </a:lnTo>
                <a:lnTo>
                  <a:pt x="7358" y="259"/>
                </a:lnTo>
                <a:lnTo>
                  <a:pt x="7372" y="252"/>
                </a:lnTo>
                <a:lnTo>
                  <a:pt x="7388" y="246"/>
                </a:lnTo>
                <a:lnTo>
                  <a:pt x="7402" y="240"/>
                </a:lnTo>
                <a:lnTo>
                  <a:pt x="7418" y="234"/>
                </a:lnTo>
                <a:lnTo>
                  <a:pt x="7434" y="231"/>
                </a:lnTo>
                <a:lnTo>
                  <a:pt x="7451" y="226"/>
                </a:lnTo>
                <a:lnTo>
                  <a:pt x="7468" y="224"/>
                </a:lnTo>
                <a:lnTo>
                  <a:pt x="7486" y="222"/>
                </a:lnTo>
                <a:lnTo>
                  <a:pt x="7503" y="221"/>
                </a:lnTo>
                <a:lnTo>
                  <a:pt x="7523" y="221"/>
                </a:lnTo>
                <a:close/>
                <a:moveTo>
                  <a:pt x="494" y="0"/>
                </a:moveTo>
                <a:lnTo>
                  <a:pt x="737" y="423"/>
                </a:lnTo>
                <a:lnTo>
                  <a:pt x="981" y="846"/>
                </a:lnTo>
                <a:lnTo>
                  <a:pt x="655" y="846"/>
                </a:lnTo>
                <a:lnTo>
                  <a:pt x="573" y="705"/>
                </a:lnTo>
                <a:lnTo>
                  <a:pt x="513" y="602"/>
                </a:lnTo>
                <a:lnTo>
                  <a:pt x="184" y="602"/>
                </a:lnTo>
                <a:lnTo>
                  <a:pt x="243" y="704"/>
                </a:lnTo>
                <a:lnTo>
                  <a:pt x="325" y="846"/>
                </a:lnTo>
                <a:lnTo>
                  <a:pt x="0" y="846"/>
                </a:lnTo>
                <a:lnTo>
                  <a:pt x="81" y="704"/>
                </a:lnTo>
                <a:lnTo>
                  <a:pt x="162" y="562"/>
                </a:lnTo>
                <a:lnTo>
                  <a:pt x="491" y="562"/>
                </a:lnTo>
                <a:lnTo>
                  <a:pt x="330" y="283"/>
                </a:lnTo>
                <a:lnTo>
                  <a:pt x="494" y="0"/>
                </a:lnTo>
                <a:close/>
                <a:moveTo>
                  <a:pt x="1402" y="703"/>
                </a:moveTo>
                <a:lnTo>
                  <a:pt x="1402" y="243"/>
                </a:lnTo>
                <a:lnTo>
                  <a:pt x="1600" y="222"/>
                </a:lnTo>
                <a:lnTo>
                  <a:pt x="1600" y="835"/>
                </a:lnTo>
                <a:lnTo>
                  <a:pt x="1402" y="835"/>
                </a:lnTo>
                <a:lnTo>
                  <a:pt x="1402" y="729"/>
                </a:lnTo>
                <a:lnTo>
                  <a:pt x="1396" y="740"/>
                </a:lnTo>
                <a:lnTo>
                  <a:pt x="1390" y="752"/>
                </a:lnTo>
                <a:lnTo>
                  <a:pt x="1382" y="762"/>
                </a:lnTo>
                <a:lnTo>
                  <a:pt x="1374" y="773"/>
                </a:lnTo>
                <a:lnTo>
                  <a:pt x="1367" y="783"/>
                </a:lnTo>
                <a:lnTo>
                  <a:pt x="1356" y="793"/>
                </a:lnTo>
                <a:lnTo>
                  <a:pt x="1346" y="802"/>
                </a:lnTo>
                <a:lnTo>
                  <a:pt x="1336" y="811"/>
                </a:lnTo>
                <a:lnTo>
                  <a:pt x="1323" y="818"/>
                </a:lnTo>
                <a:lnTo>
                  <a:pt x="1311" y="826"/>
                </a:lnTo>
                <a:lnTo>
                  <a:pt x="1296" y="831"/>
                </a:lnTo>
                <a:lnTo>
                  <a:pt x="1289" y="833"/>
                </a:lnTo>
                <a:lnTo>
                  <a:pt x="1281" y="837"/>
                </a:lnTo>
                <a:lnTo>
                  <a:pt x="1273" y="838"/>
                </a:lnTo>
                <a:lnTo>
                  <a:pt x="1266" y="840"/>
                </a:lnTo>
                <a:lnTo>
                  <a:pt x="1248" y="844"/>
                </a:lnTo>
                <a:lnTo>
                  <a:pt x="1231" y="846"/>
                </a:lnTo>
                <a:lnTo>
                  <a:pt x="1221" y="846"/>
                </a:lnTo>
                <a:lnTo>
                  <a:pt x="1212" y="846"/>
                </a:lnTo>
                <a:lnTo>
                  <a:pt x="1194" y="845"/>
                </a:lnTo>
                <a:lnTo>
                  <a:pt x="1186" y="845"/>
                </a:lnTo>
                <a:lnTo>
                  <a:pt x="1177" y="844"/>
                </a:lnTo>
                <a:lnTo>
                  <a:pt x="1161" y="839"/>
                </a:lnTo>
                <a:lnTo>
                  <a:pt x="1153" y="837"/>
                </a:lnTo>
                <a:lnTo>
                  <a:pt x="1145" y="835"/>
                </a:lnTo>
                <a:lnTo>
                  <a:pt x="1137" y="831"/>
                </a:lnTo>
                <a:lnTo>
                  <a:pt x="1130" y="827"/>
                </a:lnTo>
                <a:lnTo>
                  <a:pt x="1123" y="823"/>
                </a:lnTo>
                <a:lnTo>
                  <a:pt x="1116" y="819"/>
                </a:lnTo>
                <a:lnTo>
                  <a:pt x="1109" y="814"/>
                </a:lnTo>
                <a:lnTo>
                  <a:pt x="1102" y="808"/>
                </a:lnTo>
                <a:lnTo>
                  <a:pt x="1091" y="797"/>
                </a:lnTo>
                <a:lnTo>
                  <a:pt x="1085" y="790"/>
                </a:lnTo>
                <a:lnTo>
                  <a:pt x="1079" y="783"/>
                </a:lnTo>
                <a:lnTo>
                  <a:pt x="1069" y="769"/>
                </a:lnTo>
                <a:lnTo>
                  <a:pt x="1065" y="760"/>
                </a:lnTo>
                <a:lnTo>
                  <a:pt x="1061" y="752"/>
                </a:lnTo>
                <a:lnTo>
                  <a:pt x="1057" y="743"/>
                </a:lnTo>
                <a:lnTo>
                  <a:pt x="1053" y="732"/>
                </a:lnTo>
                <a:lnTo>
                  <a:pt x="1050" y="722"/>
                </a:lnTo>
                <a:lnTo>
                  <a:pt x="1049" y="718"/>
                </a:lnTo>
                <a:lnTo>
                  <a:pt x="1048" y="712"/>
                </a:lnTo>
                <a:lnTo>
                  <a:pt x="1045" y="702"/>
                </a:lnTo>
                <a:lnTo>
                  <a:pt x="1043" y="690"/>
                </a:lnTo>
                <a:lnTo>
                  <a:pt x="1042" y="678"/>
                </a:lnTo>
                <a:lnTo>
                  <a:pt x="1041" y="665"/>
                </a:lnTo>
                <a:lnTo>
                  <a:pt x="1041" y="653"/>
                </a:lnTo>
                <a:lnTo>
                  <a:pt x="1040" y="639"/>
                </a:lnTo>
                <a:lnTo>
                  <a:pt x="1040" y="243"/>
                </a:lnTo>
                <a:lnTo>
                  <a:pt x="1238" y="222"/>
                </a:lnTo>
                <a:lnTo>
                  <a:pt x="1238" y="575"/>
                </a:lnTo>
                <a:lnTo>
                  <a:pt x="1238" y="592"/>
                </a:lnTo>
                <a:lnTo>
                  <a:pt x="1239" y="607"/>
                </a:lnTo>
                <a:lnTo>
                  <a:pt x="1242" y="622"/>
                </a:lnTo>
                <a:lnTo>
                  <a:pt x="1245" y="635"/>
                </a:lnTo>
                <a:lnTo>
                  <a:pt x="1246" y="641"/>
                </a:lnTo>
                <a:lnTo>
                  <a:pt x="1248" y="647"/>
                </a:lnTo>
                <a:lnTo>
                  <a:pt x="1253" y="658"/>
                </a:lnTo>
                <a:lnTo>
                  <a:pt x="1259" y="669"/>
                </a:lnTo>
                <a:lnTo>
                  <a:pt x="1266" y="678"/>
                </a:lnTo>
                <a:lnTo>
                  <a:pt x="1273" y="686"/>
                </a:lnTo>
                <a:lnTo>
                  <a:pt x="1277" y="689"/>
                </a:lnTo>
                <a:lnTo>
                  <a:pt x="1281" y="692"/>
                </a:lnTo>
                <a:lnTo>
                  <a:pt x="1286" y="695"/>
                </a:lnTo>
                <a:lnTo>
                  <a:pt x="1290" y="698"/>
                </a:lnTo>
                <a:lnTo>
                  <a:pt x="1301" y="703"/>
                </a:lnTo>
                <a:lnTo>
                  <a:pt x="1312" y="706"/>
                </a:lnTo>
                <a:lnTo>
                  <a:pt x="1318" y="708"/>
                </a:lnTo>
                <a:lnTo>
                  <a:pt x="1325" y="710"/>
                </a:lnTo>
                <a:lnTo>
                  <a:pt x="1337" y="711"/>
                </a:lnTo>
                <a:lnTo>
                  <a:pt x="1352" y="712"/>
                </a:lnTo>
                <a:lnTo>
                  <a:pt x="1365" y="711"/>
                </a:lnTo>
                <a:lnTo>
                  <a:pt x="1378" y="710"/>
                </a:lnTo>
                <a:lnTo>
                  <a:pt x="1384" y="708"/>
                </a:lnTo>
                <a:lnTo>
                  <a:pt x="1389" y="707"/>
                </a:lnTo>
                <a:lnTo>
                  <a:pt x="1402" y="703"/>
                </a:lnTo>
                <a:close/>
                <a:moveTo>
                  <a:pt x="1984" y="55"/>
                </a:moveTo>
                <a:lnTo>
                  <a:pt x="1984" y="232"/>
                </a:lnTo>
                <a:lnTo>
                  <a:pt x="2144" y="232"/>
                </a:lnTo>
                <a:lnTo>
                  <a:pt x="2144" y="338"/>
                </a:lnTo>
                <a:lnTo>
                  <a:pt x="1984" y="338"/>
                </a:lnTo>
                <a:lnTo>
                  <a:pt x="1984" y="835"/>
                </a:lnTo>
                <a:lnTo>
                  <a:pt x="1786" y="835"/>
                </a:lnTo>
                <a:lnTo>
                  <a:pt x="1786" y="338"/>
                </a:lnTo>
                <a:lnTo>
                  <a:pt x="1695" y="338"/>
                </a:lnTo>
                <a:lnTo>
                  <a:pt x="1695" y="232"/>
                </a:lnTo>
                <a:lnTo>
                  <a:pt x="1786" y="232"/>
                </a:lnTo>
                <a:lnTo>
                  <a:pt x="1786" y="78"/>
                </a:lnTo>
                <a:lnTo>
                  <a:pt x="1984" y="55"/>
                </a:lnTo>
                <a:close/>
                <a:moveTo>
                  <a:pt x="2214" y="8"/>
                </a:moveTo>
                <a:lnTo>
                  <a:pt x="2424" y="8"/>
                </a:lnTo>
                <a:lnTo>
                  <a:pt x="2424" y="144"/>
                </a:lnTo>
                <a:lnTo>
                  <a:pt x="2214" y="144"/>
                </a:lnTo>
                <a:lnTo>
                  <a:pt x="2214" y="8"/>
                </a:lnTo>
                <a:close/>
                <a:moveTo>
                  <a:pt x="2220" y="835"/>
                </a:moveTo>
                <a:lnTo>
                  <a:pt x="2220" y="243"/>
                </a:lnTo>
                <a:lnTo>
                  <a:pt x="2419" y="222"/>
                </a:lnTo>
                <a:lnTo>
                  <a:pt x="2419" y="835"/>
                </a:lnTo>
                <a:lnTo>
                  <a:pt x="2220" y="835"/>
                </a:lnTo>
                <a:close/>
                <a:moveTo>
                  <a:pt x="2878" y="457"/>
                </a:moveTo>
                <a:lnTo>
                  <a:pt x="2899" y="464"/>
                </a:lnTo>
                <a:lnTo>
                  <a:pt x="2918" y="471"/>
                </a:lnTo>
                <a:lnTo>
                  <a:pt x="2936" y="478"/>
                </a:lnTo>
                <a:lnTo>
                  <a:pt x="2944" y="481"/>
                </a:lnTo>
                <a:lnTo>
                  <a:pt x="2953" y="484"/>
                </a:lnTo>
                <a:lnTo>
                  <a:pt x="2969" y="494"/>
                </a:lnTo>
                <a:lnTo>
                  <a:pt x="2984" y="501"/>
                </a:lnTo>
                <a:lnTo>
                  <a:pt x="2998" y="512"/>
                </a:lnTo>
                <a:lnTo>
                  <a:pt x="3003" y="516"/>
                </a:lnTo>
                <a:lnTo>
                  <a:pt x="3009" y="522"/>
                </a:lnTo>
                <a:lnTo>
                  <a:pt x="3015" y="526"/>
                </a:lnTo>
                <a:lnTo>
                  <a:pt x="3020" y="532"/>
                </a:lnTo>
                <a:lnTo>
                  <a:pt x="3025" y="538"/>
                </a:lnTo>
                <a:lnTo>
                  <a:pt x="3029" y="545"/>
                </a:lnTo>
                <a:lnTo>
                  <a:pt x="3038" y="557"/>
                </a:lnTo>
                <a:lnTo>
                  <a:pt x="3042" y="564"/>
                </a:lnTo>
                <a:lnTo>
                  <a:pt x="3045" y="571"/>
                </a:lnTo>
                <a:lnTo>
                  <a:pt x="3051" y="586"/>
                </a:lnTo>
                <a:lnTo>
                  <a:pt x="3054" y="602"/>
                </a:lnTo>
                <a:lnTo>
                  <a:pt x="3055" y="609"/>
                </a:lnTo>
                <a:lnTo>
                  <a:pt x="3057" y="617"/>
                </a:lnTo>
                <a:lnTo>
                  <a:pt x="3058" y="627"/>
                </a:lnTo>
                <a:lnTo>
                  <a:pt x="3058" y="636"/>
                </a:lnTo>
                <a:lnTo>
                  <a:pt x="3057" y="647"/>
                </a:lnTo>
                <a:lnTo>
                  <a:pt x="3057" y="657"/>
                </a:lnTo>
                <a:lnTo>
                  <a:pt x="3054" y="669"/>
                </a:lnTo>
                <a:lnTo>
                  <a:pt x="3052" y="679"/>
                </a:lnTo>
                <a:lnTo>
                  <a:pt x="3050" y="689"/>
                </a:lnTo>
                <a:lnTo>
                  <a:pt x="3049" y="694"/>
                </a:lnTo>
                <a:lnTo>
                  <a:pt x="3046" y="698"/>
                </a:lnTo>
                <a:lnTo>
                  <a:pt x="3043" y="708"/>
                </a:lnTo>
                <a:lnTo>
                  <a:pt x="3038" y="718"/>
                </a:lnTo>
                <a:lnTo>
                  <a:pt x="3033" y="728"/>
                </a:lnTo>
                <a:lnTo>
                  <a:pt x="3027" y="737"/>
                </a:lnTo>
                <a:lnTo>
                  <a:pt x="3021" y="745"/>
                </a:lnTo>
                <a:lnTo>
                  <a:pt x="3015" y="754"/>
                </a:lnTo>
                <a:lnTo>
                  <a:pt x="3008" y="762"/>
                </a:lnTo>
                <a:lnTo>
                  <a:pt x="3000" y="770"/>
                </a:lnTo>
                <a:lnTo>
                  <a:pt x="2991" y="778"/>
                </a:lnTo>
                <a:lnTo>
                  <a:pt x="2983" y="785"/>
                </a:lnTo>
                <a:lnTo>
                  <a:pt x="2973" y="791"/>
                </a:lnTo>
                <a:lnTo>
                  <a:pt x="2963" y="798"/>
                </a:lnTo>
                <a:lnTo>
                  <a:pt x="2952" y="805"/>
                </a:lnTo>
                <a:lnTo>
                  <a:pt x="2942" y="811"/>
                </a:lnTo>
                <a:lnTo>
                  <a:pt x="2931" y="816"/>
                </a:lnTo>
                <a:lnTo>
                  <a:pt x="2918" y="821"/>
                </a:lnTo>
                <a:lnTo>
                  <a:pt x="2906" y="826"/>
                </a:lnTo>
                <a:lnTo>
                  <a:pt x="2893" y="830"/>
                </a:lnTo>
                <a:lnTo>
                  <a:pt x="2879" y="833"/>
                </a:lnTo>
                <a:lnTo>
                  <a:pt x="2866" y="837"/>
                </a:lnTo>
                <a:lnTo>
                  <a:pt x="2851" y="839"/>
                </a:lnTo>
                <a:lnTo>
                  <a:pt x="2836" y="841"/>
                </a:lnTo>
                <a:lnTo>
                  <a:pt x="2820" y="844"/>
                </a:lnTo>
                <a:lnTo>
                  <a:pt x="2805" y="845"/>
                </a:lnTo>
                <a:lnTo>
                  <a:pt x="2789" y="846"/>
                </a:lnTo>
                <a:lnTo>
                  <a:pt x="2772" y="846"/>
                </a:lnTo>
                <a:lnTo>
                  <a:pt x="2749" y="846"/>
                </a:lnTo>
                <a:lnTo>
                  <a:pt x="2726" y="844"/>
                </a:lnTo>
                <a:lnTo>
                  <a:pt x="2715" y="843"/>
                </a:lnTo>
                <a:lnTo>
                  <a:pt x="2704" y="841"/>
                </a:lnTo>
                <a:lnTo>
                  <a:pt x="2682" y="838"/>
                </a:lnTo>
                <a:lnTo>
                  <a:pt x="2660" y="832"/>
                </a:lnTo>
                <a:lnTo>
                  <a:pt x="2640" y="827"/>
                </a:lnTo>
                <a:lnTo>
                  <a:pt x="2631" y="823"/>
                </a:lnTo>
                <a:lnTo>
                  <a:pt x="2621" y="819"/>
                </a:lnTo>
                <a:lnTo>
                  <a:pt x="2612" y="814"/>
                </a:lnTo>
                <a:lnTo>
                  <a:pt x="2603" y="810"/>
                </a:lnTo>
                <a:lnTo>
                  <a:pt x="2593" y="805"/>
                </a:lnTo>
                <a:lnTo>
                  <a:pt x="2586" y="799"/>
                </a:lnTo>
                <a:lnTo>
                  <a:pt x="2578" y="794"/>
                </a:lnTo>
                <a:lnTo>
                  <a:pt x="2570" y="788"/>
                </a:lnTo>
                <a:lnTo>
                  <a:pt x="2563" y="781"/>
                </a:lnTo>
                <a:lnTo>
                  <a:pt x="2556" y="774"/>
                </a:lnTo>
                <a:lnTo>
                  <a:pt x="2549" y="768"/>
                </a:lnTo>
                <a:lnTo>
                  <a:pt x="2544" y="760"/>
                </a:lnTo>
                <a:lnTo>
                  <a:pt x="2538" y="752"/>
                </a:lnTo>
                <a:lnTo>
                  <a:pt x="2532" y="743"/>
                </a:lnTo>
                <a:lnTo>
                  <a:pt x="2528" y="735"/>
                </a:lnTo>
                <a:lnTo>
                  <a:pt x="2524" y="724"/>
                </a:lnTo>
                <a:lnTo>
                  <a:pt x="2520" y="715"/>
                </a:lnTo>
                <a:lnTo>
                  <a:pt x="2517" y="705"/>
                </a:lnTo>
                <a:lnTo>
                  <a:pt x="2514" y="695"/>
                </a:lnTo>
                <a:lnTo>
                  <a:pt x="2513" y="683"/>
                </a:lnTo>
                <a:lnTo>
                  <a:pt x="2702" y="660"/>
                </a:lnTo>
                <a:lnTo>
                  <a:pt x="2702" y="671"/>
                </a:lnTo>
                <a:lnTo>
                  <a:pt x="2702" y="680"/>
                </a:lnTo>
                <a:lnTo>
                  <a:pt x="2704" y="689"/>
                </a:lnTo>
                <a:lnTo>
                  <a:pt x="2706" y="697"/>
                </a:lnTo>
                <a:lnTo>
                  <a:pt x="2708" y="705"/>
                </a:lnTo>
                <a:lnTo>
                  <a:pt x="2712" y="713"/>
                </a:lnTo>
                <a:lnTo>
                  <a:pt x="2715" y="721"/>
                </a:lnTo>
                <a:lnTo>
                  <a:pt x="2719" y="728"/>
                </a:lnTo>
                <a:lnTo>
                  <a:pt x="2725" y="733"/>
                </a:lnTo>
                <a:lnTo>
                  <a:pt x="2731" y="740"/>
                </a:lnTo>
                <a:lnTo>
                  <a:pt x="2738" y="745"/>
                </a:lnTo>
                <a:lnTo>
                  <a:pt x="2744" y="749"/>
                </a:lnTo>
                <a:lnTo>
                  <a:pt x="2752" y="754"/>
                </a:lnTo>
                <a:lnTo>
                  <a:pt x="2760" y="757"/>
                </a:lnTo>
                <a:lnTo>
                  <a:pt x="2769" y="760"/>
                </a:lnTo>
                <a:lnTo>
                  <a:pt x="2780" y="761"/>
                </a:lnTo>
                <a:lnTo>
                  <a:pt x="2790" y="761"/>
                </a:lnTo>
                <a:lnTo>
                  <a:pt x="2798" y="761"/>
                </a:lnTo>
                <a:lnTo>
                  <a:pt x="2807" y="760"/>
                </a:lnTo>
                <a:lnTo>
                  <a:pt x="2814" y="758"/>
                </a:lnTo>
                <a:lnTo>
                  <a:pt x="2822" y="756"/>
                </a:lnTo>
                <a:lnTo>
                  <a:pt x="2828" y="754"/>
                </a:lnTo>
                <a:lnTo>
                  <a:pt x="2834" y="750"/>
                </a:lnTo>
                <a:lnTo>
                  <a:pt x="2840" y="747"/>
                </a:lnTo>
                <a:lnTo>
                  <a:pt x="2845" y="743"/>
                </a:lnTo>
                <a:lnTo>
                  <a:pt x="2850" y="738"/>
                </a:lnTo>
                <a:lnTo>
                  <a:pt x="2853" y="733"/>
                </a:lnTo>
                <a:lnTo>
                  <a:pt x="2857" y="729"/>
                </a:lnTo>
                <a:lnTo>
                  <a:pt x="2860" y="723"/>
                </a:lnTo>
                <a:lnTo>
                  <a:pt x="2862" y="718"/>
                </a:lnTo>
                <a:lnTo>
                  <a:pt x="2864" y="712"/>
                </a:lnTo>
                <a:lnTo>
                  <a:pt x="2865" y="706"/>
                </a:lnTo>
                <a:lnTo>
                  <a:pt x="2865" y="699"/>
                </a:lnTo>
                <a:lnTo>
                  <a:pt x="2865" y="692"/>
                </a:lnTo>
                <a:lnTo>
                  <a:pt x="2864" y="686"/>
                </a:lnTo>
                <a:lnTo>
                  <a:pt x="2862" y="680"/>
                </a:lnTo>
                <a:lnTo>
                  <a:pt x="2860" y="673"/>
                </a:lnTo>
                <a:lnTo>
                  <a:pt x="2857" y="667"/>
                </a:lnTo>
                <a:lnTo>
                  <a:pt x="2853" y="662"/>
                </a:lnTo>
                <a:lnTo>
                  <a:pt x="2850" y="656"/>
                </a:lnTo>
                <a:lnTo>
                  <a:pt x="2844" y="652"/>
                </a:lnTo>
                <a:lnTo>
                  <a:pt x="2839" y="646"/>
                </a:lnTo>
                <a:lnTo>
                  <a:pt x="2833" y="641"/>
                </a:lnTo>
                <a:lnTo>
                  <a:pt x="2826" y="637"/>
                </a:lnTo>
                <a:lnTo>
                  <a:pt x="2818" y="632"/>
                </a:lnTo>
                <a:lnTo>
                  <a:pt x="2809" y="629"/>
                </a:lnTo>
                <a:lnTo>
                  <a:pt x="2800" y="624"/>
                </a:lnTo>
                <a:lnTo>
                  <a:pt x="2790" y="621"/>
                </a:lnTo>
                <a:lnTo>
                  <a:pt x="2780" y="617"/>
                </a:lnTo>
                <a:lnTo>
                  <a:pt x="2706" y="594"/>
                </a:lnTo>
                <a:lnTo>
                  <a:pt x="2688" y="587"/>
                </a:lnTo>
                <a:lnTo>
                  <a:pt x="2671" y="580"/>
                </a:lnTo>
                <a:lnTo>
                  <a:pt x="2654" y="573"/>
                </a:lnTo>
                <a:lnTo>
                  <a:pt x="2638" y="565"/>
                </a:lnTo>
                <a:lnTo>
                  <a:pt x="2624" y="557"/>
                </a:lnTo>
                <a:lnTo>
                  <a:pt x="2610" y="548"/>
                </a:lnTo>
                <a:lnTo>
                  <a:pt x="2604" y="542"/>
                </a:lnTo>
                <a:lnTo>
                  <a:pt x="2598" y="538"/>
                </a:lnTo>
                <a:lnTo>
                  <a:pt x="2592" y="533"/>
                </a:lnTo>
                <a:lnTo>
                  <a:pt x="2587" y="528"/>
                </a:lnTo>
                <a:lnTo>
                  <a:pt x="2578" y="516"/>
                </a:lnTo>
                <a:lnTo>
                  <a:pt x="2573" y="511"/>
                </a:lnTo>
                <a:lnTo>
                  <a:pt x="2568" y="505"/>
                </a:lnTo>
                <a:lnTo>
                  <a:pt x="2564" y="498"/>
                </a:lnTo>
                <a:lnTo>
                  <a:pt x="2561" y="492"/>
                </a:lnTo>
                <a:lnTo>
                  <a:pt x="2555" y="479"/>
                </a:lnTo>
                <a:lnTo>
                  <a:pt x="2551" y="472"/>
                </a:lnTo>
                <a:lnTo>
                  <a:pt x="2549" y="465"/>
                </a:lnTo>
                <a:lnTo>
                  <a:pt x="2548" y="457"/>
                </a:lnTo>
                <a:lnTo>
                  <a:pt x="2546" y="450"/>
                </a:lnTo>
                <a:lnTo>
                  <a:pt x="2544" y="434"/>
                </a:lnTo>
                <a:lnTo>
                  <a:pt x="2544" y="425"/>
                </a:lnTo>
                <a:lnTo>
                  <a:pt x="2544" y="417"/>
                </a:lnTo>
                <a:lnTo>
                  <a:pt x="2544" y="407"/>
                </a:lnTo>
                <a:lnTo>
                  <a:pt x="2545" y="397"/>
                </a:lnTo>
                <a:lnTo>
                  <a:pt x="2546" y="388"/>
                </a:lnTo>
                <a:lnTo>
                  <a:pt x="2548" y="378"/>
                </a:lnTo>
                <a:lnTo>
                  <a:pt x="2550" y="368"/>
                </a:lnTo>
                <a:lnTo>
                  <a:pt x="2553" y="359"/>
                </a:lnTo>
                <a:lnTo>
                  <a:pt x="2556" y="349"/>
                </a:lnTo>
                <a:lnTo>
                  <a:pt x="2561" y="341"/>
                </a:lnTo>
                <a:lnTo>
                  <a:pt x="2565" y="332"/>
                </a:lnTo>
                <a:lnTo>
                  <a:pt x="2570" y="323"/>
                </a:lnTo>
                <a:lnTo>
                  <a:pt x="2575" y="315"/>
                </a:lnTo>
                <a:lnTo>
                  <a:pt x="2582" y="307"/>
                </a:lnTo>
                <a:lnTo>
                  <a:pt x="2588" y="299"/>
                </a:lnTo>
                <a:lnTo>
                  <a:pt x="2596" y="292"/>
                </a:lnTo>
                <a:lnTo>
                  <a:pt x="2603" y="284"/>
                </a:lnTo>
                <a:lnTo>
                  <a:pt x="2610" y="277"/>
                </a:lnTo>
                <a:lnTo>
                  <a:pt x="2620" y="272"/>
                </a:lnTo>
                <a:lnTo>
                  <a:pt x="2629" y="265"/>
                </a:lnTo>
                <a:lnTo>
                  <a:pt x="2638" y="259"/>
                </a:lnTo>
                <a:lnTo>
                  <a:pt x="2648" y="254"/>
                </a:lnTo>
                <a:lnTo>
                  <a:pt x="2670" y="244"/>
                </a:lnTo>
                <a:lnTo>
                  <a:pt x="2680" y="240"/>
                </a:lnTo>
                <a:lnTo>
                  <a:pt x="2692" y="235"/>
                </a:lnTo>
                <a:lnTo>
                  <a:pt x="2698" y="234"/>
                </a:lnTo>
                <a:lnTo>
                  <a:pt x="2705" y="232"/>
                </a:lnTo>
                <a:lnTo>
                  <a:pt x="2717" y="229"/>
                </a:lnTo>
                <a:lnTo>
                  <a:pt x="2723" y="227"/>
                </a:lnTo>
                <a:lnTo>
                  <a:pt x="2730" y="226"/>
                </a:lnTo>
                <a:lnTo>
                  <a:pt x="2743" y="224"/>
                </a:lnTo>
                <a:lnTo>
                  <a:pt x="2757" y="223"/>
                </a:lnTo>
                <a:lnTo>
                  <a:pt x="2772" y="221"/>
                </a:lnTo>
                <a:lnTo>
                  <a:pt x="2786" y="221"/>
                </a:lnTo>
                <a:lnTo>
                  <a:pt x="2801" y="221"/>
                </a:lnTo>
                <a:lnTo>
                  <a:pt x="2823" y="221"/>
                </a:lnTo>
                <a:lnTo>
                  <a:pt x="2844" y="223"/>
                </a:lnTo>
                <a:lnTo>
                  <a:pt x="2866" y="225"/>
                </a:lnTo>
                <a:lnTo>
                  <a:pt x="2886" y="230"/>
                </a:lnTo>
                <a:lnTo>
                  <a:pt x="2897" y="232"/>
                </a:lnTo>
                <a:lnTo>
                  <a:pt x="2907" y="234"/>
                </a:lnTo>
                <a:lnTo>
                  <a:pt x="2916" y="238"/>
                </a:lnTo>
                <a:lnTo>
                  <a:pt x="2925" y="241"/>
                </a:lnTo>
                <a:lnTo>
                  <a:pt x="2934" y="244"/>
                </a:lnTo>
                <a:lnTo>
                  <a:pt x="2943" y="249"/>
                </a:lnTo>
                <a:lnTo>
                  <a:pt x="2952" y="254"/>
                </a:lnTo>
                <a:lnTo>
                  <a:pt x="2960" y="258"/>
                </a:lnTo>
                <a:lnTo>
                  <a:pt x="2968" y="263"/>
                </a:lnTo>
                <a:lnTo>
                  <a:pt x="2976" y="268"/>
                </a:lnTo>
                <a:lnTo>
                  <a:pt x="2984" y="274"/>
                </a:lnTo>
                <a:lnTo>
                  <a:pt x="2991" y="280"/>
                </a:lnTo>
                <a:lnTo>
                  <a:pt x="2998" y="287"/>
                </a:lnTo>
                <a:lnTo>
                  <a:pt x="3003" y="293"/>
                </a:lnTo>
                <a:lnTo>
                  <a:pt x="3009" y="300"/>
                </a:lnTo>
                <a:lnTo>
                  <a:pt x="3015" y="307"/>
                </a:lnTo>
                <a:lnTo>
                  <a:pt x="3019" y="315"/>
                </a:lnTo>
                <a:lnTo>
                  <a:pt x="3024" y="323"/>
                </a:lnTo>
                <a:lnTo>
                  <a:pt x="3028" y="332"/>
                </a:lnTo>
                <a:lnTo>
                  <a:pt x="3032" y="340"/>
                </a:lnTo>
                <a:lnTo>
                  <a:pt x="3034" y="350"/>
                </a:lnTo>
                <a:lnTo>
                  <a:pt x="3036" y="359"/>
                </a:lnTo>
                <a:lnTo>
                  <a:pt x="3038" y="370"/>
                </a:lnTo>
                <a:lnTo>
                  <a:pt x="3040" y="380"/>
                </a:lnTo>
                <a:lnTo>
                  <a:pt x="2855" y="403"/>
                </a:lnTo>
                <a:lnTo>
                  <a:pt x="2855" y="390"/>
                </a:lnTo>
                <a:lnTo>
                  <a:pt x="2855" y="380"/>
                </a:lnTo>
                <a:lnTo>
                  <a:pt x="2853" y="370"/>
                </a:lnTo>
                <a:lnTo>
                  <a:pt x="2852" y="360"/>
                </a:lnTo>
                <a:lnTo>
                  <a:pt x="2850" y="351"/>
                </a:lnTo>
                <a:lnTo>
                  <a:pt x="2847" y="345"/>
                </a:lnTo>
                <a:lnTo>
                  <a:pt x="2843" y="337"/>
                </a:lnTo>
                <a:lnTo>
                  <a:pt x="2840" y="331"/>
                </a:lnTo>
                <a:lnTo>
                  <a:pt x="2835" y="325"/>
                </a:lnTo>
                <a:lnTo>
                  <a:pt x="2831" y="320"/>
                </a:lnTo>
                <a:lnTo>
                  <a:pt x="2825" y="316"/>
                </a:lnTo>
                <a:lnTo>
                  <a:pt x="2819" y="312"/>
                </a:lnTo>
                <a:lnTo>
                  <a:pt x="2813" y="309"/>
                </a:lnTo>
                <a:lnTo>
                  <a:pt x="2806" y="307"/>
                </a:lnTo>
                <a:lnTo>
                  <a:pt x="2798" y="305"/>
                </a:lnTo>
                <a:lnTo>
                  <a:pt x="2790" y="305"/>
                </a:lnTo>
                <a:lnTo>
                  <a:pt x="2782" y="304"/>
                </a:lnTo>
                <a:lnTo>
                  <a:pt x="2775" y="305"/>
                </a:lnTo>
                <a:lnTo>
                  <a:pt x="2769" y="305"/>
                </a:lnTo>
                <a:lnTo>
                  <a:pt x="2763" y="306"/>
                </a:lnTo>
                <a:lnTo>
                  <a:pt x="2757" y="308"/>
                </a:lnTo>
                <a:lnTo>
                  <a:pt x="2752" y="310"/>
                </a:lnTo>
                <a:lnTo>
                  <a:pt x="2747" y="313"/>
                </a:lnTo>
                <a:lnTo>
                  <a:pt x="2738" y="320"/>
                </a:lnTo>
                <a:lnTo>
                  <a:pt x="2733" y="323"/>
                </a:lnTo>
                <a:lnTo>
                  <a:pt x="2730" y="327"/>
                </a:lnTo>
                <a:lnTo>
                  <a:pt x="2726" y="332"/>
                </a:lnTo>
                <a:lnTo>
                  <a:pt x="2724" y="338"/>
                </a:lnTo>
                <a:lnTo>
                  <a:pt x="2722" y="342"/>
                </a:lnTo>
                <a:lnTo>
                  <a:pt x="2721" y="348"/>
                </a:lnTo>
                <a:lnTo>
                  <a:pt x="2719" y="355"/>
                </a:lnTo>
                <a:lnTo>
                  <a:pt x="2719" y="360"/>
                </a:lnTo>
                <a:lnTo>
                  <a:pt x="2719" y="366"/>
                </a:lnTo>
                <a:lnTo>
                  <a:pt x="2721" y="372"/>
                </a:lnTo>
                <a:lnTo>
                  <a:pt x="2722" y="378"/>
                </a:lnTo>
                <a:lnTo>
                  <a:pt x="2724" y="383"/>
                </a:lnTo>
                <a:lnTo>
                  <a:pt x="2726" y="389"/>
                </a:lnTo>
                <a:lnTo>
                  <a:pt x="2730" y="395"/>
                </a:lnTo>
                <a:lnTo>
                  <a:pt x="2734" y="399"/>
                </a:lnTo>
                <a:lnTo>
                  <a:pt x="2739" y="405"/>
                </a:lnTo>
                <a:lnTo>
                  <a:pt x="2744" y="409"/>
                </a:lnTo>
                <a:lnTo>
                  <a:pt x="2751" y="414"/>
                </a:lnTo>
                <a:lnTo>
                  <a:pt x="2759" y="418"/>
                </a:lnTo>
                <a:lnTo>
                  <a:pt x="2767" y="423"/>
                </a:lnTo>
                <a:lnTo>
                  <a:pt x="2775" y="426"/>
                </a:lnTo>
                <a:lnTo>
                  <a:pt x="2785" y="430"/>
                </a:lnTo>
                <a:lnTo>
                  <a:pt x="2795" y="434"/>
                </a:lnTo>
                <a:lnTo>
                  <a:pt x="2807" y="438"/>
                </a:lnTo>
                <a:lnTo>
                  <a:pt x="2878" y="457"/>
                </a:lnTo>
                <a:close/>
                <a:moveTo>
                  <a:pt x="3918" y="221"/>
                </a:moveTo>
                <a:lnTo>
                  <a:pt x="3937" y="221"/>
                </a:lnTo>
                <a:lnTo>
                  <a:pt x="3955" y="223"/>
                </a:lnTo>
                <a:lnTo>
                  <a:pt x="3972" y="227"/>
                </a:lnTo>
                <a:lnTo>
                  <a:pt x="3982" y="230"/>
                </a:lnTo>
                <a:lnTo>
                  <a:pt x="3990" y="233"/>
                </a:lnTo>
                <a:lnTo>
                  <a:pt x="4005" y="240"/>
                </a:lnTo>
                <a:lnTo>
                  <a:pt x="4012" y="244"/>
                </a:lnTo>
                <a:lnTo>
                  <a:pt x="4020" y="249"/>
                </a:lnTo>
                <a:lnTo>
                  <a:pt x="4027" y="254"/>
                </a:lnTo>
                <a:lnTo>
                  <a:pt x="4033" y="259"/>
                </a:lnTo>
                <a:lnTo>
                  <a:pt x="4039" y="265"/>
                </a:lnTo>
                <a:lnTo>
                  <a:pt x="4045" y="272"/>
                </a:lnTo>
                <a:lnTo>
                  <a:pt x="4051" y="279"/>
                </a:lnTo>
                <a:lnTo>
                  <a:pt x="4056" y="285"/>
                </a:lnTo>
                <a:lnTo>
                  <a:pt x="4061" y="292"/>
                </a:lnTo>
                <a:lnTo>
                  <a:pt x="4067" y="300"/>
                </a:lnTo>
                <a:lnTo>
                  <a:pt x="4071" y="308"/>
                </a:lnTo>
                <a:lnTo>
                  <a:pt x="4075" y="316"/>
                </a:lnTo>
                <a:lnTo>
                  <a:pt x="4081" y="334"/>
                </a:lnTo>
                <a:lnTo>
                  <a:pt x="4087" y="355"/>
                </a:lnTo>
                <a:lnTo>
                  <a:pt x="4089" y="365"/>
                </a:lnTo>
                <a:lnTo>
                  <a:pt x="4092" y="375"/>
                </a:lnTo>
                <a:lnTo>
                  <a:pt x="4093" y="387"/>
                </a:lnTo>
                <a:lnTo>
                  <a:pt x="4094" y="398"/>
                </a:lnTo>
                <a:lnTo>
                  <a:pt x="4095" y="409"/>
                </a:lnTo>
                <a:lnTo>
                  <a:pt x="4095" y="422"/>
                </a:lnTo>
                <a:lnTo>
                  <a:pt x="4095" y="835"/>
                </a:lnTo>
                <a:lnTo>
                  <a:pt x="3896" y="835"/>
                </a:lnTo>
                <a:lnTo>
                  <a:pt x="3896" y="490"/>
                </a:lnTo>
                <a:lnTo>
                  <a:pt x="3896" y="474"/>
                </a:lnTo>
                <a:lnTo>
                  <a:pt x="3895" y="459"/>
                </a:lnTo>
                <a:lnTo>
                  <a:pt x="3893" y="445"/>
                </a:lnTo>
                <a:lnTo>
                  <a:pt x="3890" y="431"/>
                </a:lnTo>
                <a:lnTo>
                  <a:pt x="3886" y="420"/>
                </a:lnTo>
                <a:lnTo>
                  <a:pt x="3881" y="408"/>
                </a:lnTo>
                <a:lnTo>
                  <a:pt x="3875" y="398"/>
                </a:lnTo>
                <a:lnTo>
                  <a:pt x="3871" y="393"/>
                </a:lnTo>
                <a:lnTo>
                  <a:pt x="3868" y="389"/>
                </a:lnTo>
                <a:lnTo>
                  <a:pt x="3865" y="384"/>
                </a:lnTo>
                <a:lnTo>
                  <a:pt x="3861" y="381"/>
                </a:lnTo>
                <a:lnTo>
                  <a:pt x="3857" y="378"/>
                </a:lnTo>
                <a:lnTo>
                  <a:pt x="3852" y="374"/>
                </a:lnTo>
                <a:lnTo>
                  <a:pt x="3848" y="371"/>
                </a:lnTo>
                <a:lnTo>
                  <a:pt x="3843" y="368"/>
                </a:lnTo>
                <a:lnTo>
                  <a:pt x="3833" y="364"/>
                </a:lnTo>
                <a:lnTo>
                  <a:pt x="3822" y="359"/>
                </a:lnTo>
                <a:lnTo>
                  <a:pt x="3816" y="358"/>
                </a:lnTo>
                <a:lnTo>
                  <a:pt x="3809" y="357"/>
                </a:lnTo>
                <a:lnTo>
                  <a:pt x="3797" y="355"/>
                </a:lnTo>
                <a:lnTo>
                  <a:pt x="3783" y="355"/>
                </a:lnTo>
                <a:lnTo>
                  <a:pt x="3766" y="356"/>
                </a:lnTo>
                <a:lnTo>
                  <a:pt x="3751" y="357"/>
                </a:lnTo>
                <a:lnTo>
                  <a:pt x="3744" y="359"/>
                </a:lnTo>
                <a:lnTo>
                  <a:pt x="3738" y="362"/>
                </a:lnTo>
                <a:lnTo>
                  <a:pt x="3731" y="364"/>
                </a:lnTo>
                <a:lnTo>
                  <a:pt x="3724" y="366"/>
                </a:lnTo>
                <a:lnTo>
                  <a:pt x="3725" y="376"/>
                </a:lnTo>
                <a:lnTo>
                  <a:pt x="3726" y="388"/>
                </a:lnTo>
                <a:lnTo>
                  <a:pt x="3727" y="403"/>
                </a:lnTo>
                <a:lnTo>
                  <a:pt x="3728" y="416"/>
                </a:lnTo>
                <a:lnTo>
                  <a:pt x="3728" y="835"/>
                </a:lnTo>
                <a:lnTo>
                  <a:pt x="3530" y="835"/>
                </a:lnTo>
                <a:lnTo>
                  <a:pt x="3530" y="490"/>
                </a:lnTo>
                <a:lnTo>
                  <a:pt x="3530" y="474"/>
                </a:lnTo>
                <a:lnTo>
                  <a:pt x="3529" y="459"/>
                </a:lnTo>
                <a:lnTo>
                  <a:pt x="3526" y="445"/>
                </a:lnTo>
                <a:lnTo>
                  <a:pt x="3523" y="431"/>
                </a:lnTo>
                <a:lnTo>
                  <a:pt x="3518" y="420"/>
                </a:lnTo>
                <a:lnTo>
                  <a:pt x="3516" y="414"/>
                </a:lnTo>
                <a:lnTo>
                  <a:pt x="3514" y="408"/>
                </a:lnTo>
                <a:lnTo>
                  <a:pt x="3508" y="398"/>
                </a:lnTo>
                <a:lnTo>
                  <a:pt x="3505" y="393"/>
                </a:lnTo>
                <a:lnTo>
                  <a:pt x="3501" y="389"/>
                </a:lnTo>
                <a:lnTo>
                  <a:pt x="3494" y="381"/>
                </a:lnTo>
                <a:lnTo>
                  <a:pt x="3489" y="378"/>
                </a:lnTo>
                <a:lnTo>
                  <a:pt x="3484" y="374"/>
                </a:lnTo>
                <a:lnTo>
                  <a:pt x="3475" y="368"/>
                </a:lnTo>
                <a:lnTo>
                  <a:pt x="3464" y="364"/>
                </a:lnTo>
                <a:lnTo>
                  <a:pt x="3453" y="359"/>
                </a:lnTo>
                <a:lnTo>
                  <a:pt x="3447" y="358"/>
                </a:lnTo>
                <a:lnTo>
                  <a:pt x="3440" y="357"/>
                </a:lnTo>
                <a:lnTo>
                  <a:pt x="3433" y="356"/>
                </a:lnTo>
                <a:lnTo>
                  <a:pt x="3427" y="355"/>
                </a:lnTo>
                <a:lnTo>
                  <a:pt x="3412" y="355"/>
                </a:lnTo>
                <a:lnTo>
                  <a:pt x="3398" y="355"/>
                </a:lnTo>
                <a:lnTo>
                  <a:pt x="3386" y="357"/>
                </a:lnTo>
                <a:lnTo>
                  <a:pt x="3380" y="358"/>
                </a:lnTo>
                <a:lnTo>
                  <a:pt x="3373" y="359"/>
                </a:lnTo>
                <a:lnTo>
                  <a:pt x="3362" y="363"/>
                </a:lnTo>
                <a:lnTo>
                  <a:pt x="3362" y="835"/>
                </a:lnTo>
                <a:lnTo>
                  <a:pt x="3163" y="835"/>
                </a:lnTo>
                <a:lnTo>
                  <a:pt x="3163" y="243"/>
                </a:lnTo>
                <a:lnTo>
                  <a:pt x="3362" y="222"/>
                </a:lnTo>
                <a:lnTo>
                  <a:pt x="3362" y="337"/>
                </a:lnTo>
                <a:lnTo>
                  <a:pt x="3369" y="324"/>
                </a:lnTo>
                <a:lnTo>
                  <a:pt x="3372" y="317"/>
                </a:lnTo>
                <a:lnTo>
                  <a:pt x="3377" y="312"/>
                </a:lnTo>
                <a:lnTo>
                  <a:pt x="3385" y="299"/>
                </a:lnTo>
                <a:lnTo>
                  <a:pt x="3389" y="293"/>
                </a:lnTo>
                <a:lnTo>
                  <a:pt x="3394" y="289"/>
                </a:lnTo>
                <a:lnTo>
                  <a:pt x="3403" y="277"/>
                </a:lnTo>
                <a:lnTo>
                  <a:pt x="3413" y="268"/>
                </a:lnTo>
                <a:lnTo>
                  <a:pt x="3424" y="259"/>
                </a:lnTo>
                <a:lnTo>
                  <a:pt x="3436" y="251"/>
                </a:lnTo>
                <a:lnTo>
                  <a:pt x="3447" y="244"/>
                </a:lnTo>
                <a:lnTo>
                  <a:pt x="3461" y="238"/>
                </a:lnTo>
                <a:lnTo>
                  <a:pt x="3474" y="233"/>
                </a:lnTo>
                <a:lnTo>
                  <a:pt x="3488" y="229"/>
                </a:lnTo>
                <a:lnTo>
                  <a:pt x="3495" y="226"/>
                </a:lnTo>
                <a:lnTo>
                  <a:pt x="3503" y="225"/>
                </a:lnTo>
                <a:lnTo>
                  <a:pt x="3511" y="223"/>
                </a:lnTo>
                <a:lnTo>
                  <a:pt x="3518" y="222"/>
                </a:lnTo>
                <a:lnTo>
                  <a:pt x="3534" y="221"/>
                </a:lnTo>
                <a:lnTo>
                  <a:pt x="3551" y="221"/>
                </a:lnTo>
                <a:lnTo>
                  <a:pt x="3566" y="221"/>
                </a:lnTo>
                <a:lnTo>
                  <a:pt x="3581" y="222"/>
                </a:lnTo>
                <a:lnTo>
                  <a:pt x="3595" y="224"/>
                </a:lnTo>
                <a:lnTo>
                  <a:pt x="3608" y="227"/>
                </a:lnTo>
                <a:lnTo>
                  <a:pt x="3615" y="230"/>
                </a:lnTo>
                <a:lnTo>
                  <a:pt x="3622" y="232"/>
                </a:lnTo>
                <a:lnTo>
                  <a:pt x="3634" y="237"/>
                </a:lnTo>
                <a:lnTo>
                  <a:pt x="3646" y="243"/>
                </a:lnTo>
                <a:lnTo>
                  <a:pt x="3657" y="250"/>
                </a:lnTo>
                <a:lnTo>
                  <a:pt x="3667" y="258"/>
                </a:lnTo>
                <a:lnTo>
                  <a:pt x="3677" y="266"/>
                </a:lnTo>
                <a:lnTo>
                  <a:pt x="3685" y="276"/>
                </a:lnTo>
                <a:lnTo>
                  <a:pt x="3694" y="288"/>
                </a:lnTo>
                <a:lnTo>
                  <a:pt x="3701" y="299"/>
                </a:lnTo>
                <a:lnTo>
                  <a:pt x="3708" y="312"/>
                </a:lnTo>
                <a:lnTo>
                  <a:pt x="3714" y="326"/>
                </a:lnTo>
                <a:lnTo>
                  <a:pt x="3718" y="341"/>
                </a:lnTo>
                <a:lnTo>
                  <a:pt x="3726" y="329"/>
                </a:lnTo>
                <a:lnTo>
                  <a:pt x="3734" y="316"/>
                </a:lnTo>
                <a:lnTo>
                  <a:pt x="3743" y="305"/>
                </a:lnTo>
                <a:lnTo>
                  <a:pt x="3752" y="293"/>
                </a:lnTo>
                <a:lnTo>
                  <a:pt x="3763" y="283"/>
                </a:lnTo>
                <a:lnTo>
                  <a:pt x="3774" y="273"/>
                </a:lnTo>
                <a:lnTo>
                  <a:pt x="3785" y="264"/>
                </a:lnTo>
                <a:lnTo>
                  <a:pt x="3798" y="255"/>
                </a:lnTo>
                <a:lnTo>
                  <a:pt x="3810" y="248"/>
                </a:lnTo>
                <a:lnTo>
                  <a:pt x="3817" y="243"/>
                </a:lnTo>
                <a:lnTo>
                  <a:pt x="3824" y="240"/>
                </a:lnTo>
                <a:lnTo>
                  <a:pt x="3831" y="238"/>
                </a:lnTo>
                <a:lnTo>
                  <a:pt x="3837" y="234"/>
                </a:lnTo>
                <a:lnTo>
                  <a:pt x="3852" y="230"/>
                </a:lnTo>
                <a:lnTo>
                  <a:pt x="3868" y="225"/>
                </a:lnTo>
                <a:lnTo>
                  <a:pt x="3876" y="224"/>
                </a:lnTo>
                <a:lnTo>
                  <a:pt x="3884" y="223"/>
                </a:lnTo>
                <a:lnTo>
                  <a:pt x="3892" y="222"/>
                </a:lnTo>
                <a:lnTo>
                  <a:pt x="3901" y="221"/>
                </a:lnTo>
                <a:lnTo>
                  <a:pt x="3918" y="221"/>
                </a:lnTo>
                <a:close/>
                <a:moveTo>
                  <a:pt x="4230" y="835"/>
                </a:moveTo>
                <a:lnTo>
                  <a:pt x="4230" y="243"/>
                </a:lnTo>
                <a:lnTo>
                  <a:pt x="4429" y="222"/>
                </a:lnTo>
                <a:lnTo>
                  <a:pt x="4429" y="835"/>
                </a:lnTo>
                <a:lnTo>
                  <a:pt x="4230" y="835"/>
                </a:lnTo>
                <a:close/>
                <a:moveTo>
                  <a:pt x="4224" y="8"/>
                </a:moveTo>
                <a:lnTo>
                  <a:pt x="4434" y="8"/>
                </a:lnTo>
                <a:lnTo>
                  <a:pt x="4434" y="144"/>
                </a:lnTo>
                <a:lnTo>
                  <a:pt x="4224" y="144"/>
                </a:lnTo>
                <a:lnTo>
                  <a:pt x="4224" y="8"/>
                </a:lnTo>
                <a:close/>
                <a:moveTo>
                  <a:pt x="4888" y="457"/>
                </a:moveTo>
                <a:lnTo>
                  <a:pt x="4909" y="464"/>
                </a:lnTo>
                <a:lnTo>
                  <a:pt x="4928" y="471"/>
                </a:lnTo>
                <a:lnTo>
                  <a:pt x="4946" y="478"/>
                </a:lnTo>
                <a:lnTo>
                  <a:pt x="4954" y="481"/>
                </a:lnTo>
                <a:lnTo>
                  <a:pt x="4963" y="484"/>
                </a:lnTo>
                <a:lnTo>
                  <a:pt x="4979" y="494"/>
                </a:lnTo>
                <a:lnTo>
                  <a:pt x="4994" y="501"/>
                </a:lnTo>
                <a:lnTo>
                  <a:pt x="5008" y="512"/>
                </a:lnTo>
                <a:lnTo>
                  <a:pt x="5013" y="516"/>
                </a:lnTo>
                <a:lnTo>
                  <a:pt x="5020" y="522"/>
                </a:lnTo>
                <a:lnTo>
                  <a:pt x="5025" y="526"/>
                </a:lnTo>
                <a:lnTo>
                  <a:pt x="5030" y="532"/>
                </a:lnTo>
                <a:lnTo>
                  <a:pt x="5036" y="538"/>
                </a:lnTo>
                <a:lnTo>
                  <a:pt x="5041" y="545"/>
                </a:lnTo>
                <a:lnTo>
                  <a:pt x="5048" y="557"/>
                </a:lnTo>
                <a:lnTo>
                  <a:pt x="5052" y="564"/>
                </a:lnTo>
                <a:lnTo>
                  <a:pt x="5055" y="571"/>
                </a:lnTo>
                <a:lnTo>
                  <a:pt x="5061" y="586"/>
                </a:lnTo>
                <a:lnTo>
                  <a:pt x="5064" y="602"/>
                </a:lnTo>
                <a:lnTo>
                  <a:pt x="5065" y="609"/>
                </a:lnTo>
                <a:lnTo>
                  <a:pt x="5067" y="617"/>
                </a:lnTo>
                <a:lnTo>
                  <a:pt x="5068" y="627"/>
                </a:lnTo>
                <a:lnTo>
                  <a:pt x="5068" y="636"/>
                </a:lnTo>
                <a:lnTo>
                  <a:pt x="5068" y="647"/>
                </a:lnTo>
                <a:lnTo>
                  <a:pt x="5067" y="657"/>
                </a:lnTo>
                <a:lnTo>
                  <a:pt x="5064" y="669"/>
                </a:lnTo>
                <a:lnTo>
                  <a:pt x="5063" y="679"/>
                </a:lnTo>
                <a:lnTo>
                  <a:pt x="5060" y="689"/>
                </a:lnTo>
                <a:lnTo>
                  <a:pt x="5059" y="694"/>
                </a:lnTo>
                <a:lnTo>
                  <a:pt x="5056" y="698"/>
                </a:lnTo>
                <a:lnTo>
                  <a:pt x="5053" y="708"/>
                </a:lnTo>
                <a:lnTo>
                  <a:pt x="5048" y="718"/>
                </a:lnTo>
                <a:lnTo>
                  <a:pt x="5043" y="728"/>
                </a:lnTo>
                <a:lnTo>
                  <a:pt x="5038" y="737"/>
                </a:lnTo>
                <a:lnTo>
                  <a:pt x="5031" y="745"/>
                </a:lnTo>
                <a:lnTo>
                  <a:pt x="5025" y="754"/>
                </a:lnTo>
                <a:lnTo>
                  <a:pt x="5018" y="762"/>
                </a:lnTo>
                <a:lnTo>
                  <a:pt x="5010" y="770"/>
                </a:lnTo>
                <a:lnTo>
                  <a:pt x="5002" y="778"/>
                </a:lnTo>
                <a:lnTo>
                  <a:pt x="4993" y="785"/>
                </a:lnTo>
                <a:lnTo>
                  <a:pt x="4983" y="791"/>
                </a:lnTo>
                <a:lnTo>
                  <a:pt x="4974" y="798"/>
                </a:lnTo>
                <a:lnTo>
                  <a:pt x="4963" y="805"/>
                </a:lnTo>
                <a:lnTo>
                  <a:pt x="4952" y="811"/>
                </a:lnTo>
                <a:lnTo>
                  <a:pt x="4941" y="816"/>
                </a:lnTo>
                <a:lnTo>
                  <a:pt x="4928" y="821"/>
                </a:lnTo>
                <a:lnTo>
                  <a:pt x="4916" y="826"/>
                </a:lnTo>
                <a:lnTo>
                  <a:pt x="4903" y="830"/>
                </a:lnTo>
                <a:lnTo>
                  <a:pt x="4890" y="833"/>
                </a:lnTo>
                <a:lnTo>
                  <a:pt x="4876" y="837"/>
                </a:lnTo>
                <a:lnTo>
                  <a:pt x="4861" y="839"/>
                </a:lnTo>
                <a:lnTo>
                  <a:pt x="4846" y="841"/>
                </a:lnTo>
                <a:lnTo>
                  <a:pt x="4831" y="844"/>
                </a:lnTo>
                <a:lnTo>
                  <a:pt x="4815" y="845"/>
                </a:lnTo>
                <a:lnTo>
                  <a:pt x="4799" y="846"/>
                </a:lnTo>
                <a:lnTo>
                  <a:pt x="4782" y="846"/>
                </a:lnTo>
                <a:lnTo>
                  <a:pt x="4759" y="846"/>
                </a:lnTo>
                <a:lnTo>
                  <a:pt x="4736" y="844"/>
                </a:lnTo>
                <a:lnTo>
                  <a:pt x="4725" y="843"/>
                </a:lnTo>
                <a:lnTo>
                  <a:pt x="4714" y="841"/>
                </a:lnTo>
                <a:lnTo>
                  <a:pt x="4692" y="838"/>
                </a:lnTo>
                <a:lnTo>
                  <a:pt x="4671" y="832"/>
                </a:lnTo>
                <a:lnTo>
                  <a:pt x="4650" y="827"/>
                </a:lnTo>
                <a:lnTo>
                  <a:pt x="4641" y="823"/>
                </a:lnTo>
                <a:lnTo>
                  <a:pt x="4631" y="819"/>
                </a:lnTo>
                <a:lnTo>
                  <a:pt x="4622" y="814"/>
                </a:lnTo>
                <a:lnTo>
                  <a:pt x="4613" y="810"/>
                </a:lnTo>
                <a:lnTo>
                  <a:pt x="4604" y="805"/>
                </a:lnTo>
                <a:lnTo>
                  <a:pt x="4596" y="799"/>
                </a:lnTo>
                <a:lnTo>
                  <a:pt x="4588" y="794"/>
                </a:lnTo>
                <a:lnTo>
                  <a:pt x="4580" y="788"/>
                </a:lnTo>
                <a:lnTo>
                  <a:pt x="4573" y="781"/>
                </a:lnTo>
                <a:lnTo>
                  <a:pt x="4566" y="774"/>
                </a:lnTo>
                <a:lnTo>
                  <a:pt x="4559" y="768"/>
                </a:lnTo>
                <a:lnTo>
                  <a:pt x="4554" y="760"/>
                </a:lnTo>
                <a:lnTo>
                  <a:pt x="4548" y="752"/>
                </a:lnTo>
                <a:lnTo>
                  <a:pt x="4542" y="743"/>
                </a:lnTo>
                <a:lnTo>
                  <a:pt x="4538" y="735"/>
                </a:lnTo>
                <a:lnTo>
                  <a:pt x="4534" y="724"/>
                </a:lnTo>
                <a:lnTo>
                  <a:pt x="4531" y="715"/>
                </a:lnTo>
                <a:lnTo>
                  <a:pt x="4527" y="705"/>
                </a:lnTo>
                <a:lnTo>
                  <a:pt x="4525" y="695"/>
                </a:lnTo>
                <a:lnTo>
                  <a:pt x="4523" y="683"/>
                </a:lnTo>
                <a:lnTo>
                  <a:pt x="4712" y="660"/>
                </a:lnTo>
                <a:lnTo>
                  <a:pt x="4712" y="671"/>
                </a:lnTo>
                <a:lnTo>
                  <a:pt x="4712" y="680"/>
                </a:lnTo>
                <a:lnTo>
                  <a:pt x="4714" y="689"/>
                </a:lnTo>
                <a:lnTo>
                  <a:pt x="4716" y="697"/>
                </a:lnTo>
                <a:lnTo>
                  <a:pt x="4718" y="705"/>
                </a:lnTo>
                <a:lnTo>
                  <a:pt x="4722" y="713"/>
                </a:lnTo>
                <a:lnTo>
                  <a:pt x="4725" y="721"/>
                </a:lnTo>
                <a:lnTo>
                  <a:pt x="4730" y="728"/>
                </a:lnTo>
                <a:lnTo>
                  <a:pt x="4735" y="733"/>
                </a:lnTo>
                <a:lnTo>
                  <a:pt x="4741" y="740"/>
                </a:lnTo>
                <a:lnTo>
                  <a:pt x="4748" y="745"/>
                </a:lnTo>
                <a:lnTo>
                  <a:pt x="4754" y="749"/>
                </a:lnTo>
                <a:lnTo>
                  <a:pt x="4762" y="754"/>
                </a:lnTo>
                <a:lnTo>
                  <a:pt x="4770" y="757"/>
                </a:lnTo>
                <a:lnTo>
                  <a:pt x="4779" y="760"/>
                </a:lnTo>
                <a:lnTo>
                  <a:pt x="4790" y="761"/>
                </a:lnTo>
                <a:lnTo>
                  <a:pt x="4800" y="761"/>
                </a:lnTo>
                <a:lnTo>
                  <a:pt x="4809" y="761"/>
                </a:lnTo>
                <a:lnTo>
                  <a:pt x="4817" y="760"/>
                </a:lnTo>
                <a:lnTo>
                  <a:pt x="4825" y="758"/>
                </a:lnTo>
                <a:lnTo>
                  <a:pt x="4832" y="756"/>
                </a:lnTo>
                <a:lnTo>
                  <a:pt x="4838" y="754"/>
                </a:lnTo>
                <a:lnTo>
                  <a:pt x="4844" y="750"/>
                </a:lnTo>
                <a:lnTo>
                  <a:pt x="4850" y="747"/>
                </a:lnTo>
                <a:lnTo>
                  <a:pt x="4856" y="743"/>
                </a:lnTo>
                <a:lnTo>
                  <a:pt x="4860" y="738"/>
                </a:lnTo>
                <a:lnTo>
                  <a:pt x="4863" y="733"/>
                </a:lnTo>
                <a:lnTo>
                  <a:pt x="4867" y="729"/>
                </a:lnTo>
                <a:lnTo>
                  <a:pt x="4870" y="723"/>
                </a:lnTo>
                <a:lnTo>
                  <a:pt x="4873" y="718"/>
                </a:lnTo>
                <a:lnTo>
                  <a:pt x="4874" y="712"/>
                </a:lnTo>
                <a:lnTo>
                  <a:pt x="4875" y="706"/>
                </a:lnTo>
                <a:lnTo>
                  <a:pt x="4876" y="699"/>
                </a:lnTo>
                <a:lnTo>
                  <a:pt x="4875" y="692"/>
                </a:lnTo>
                <a:lnTo>
                  <a:pt x="4874" y="686"/>
                </a:lnTo>
                <a:lnTo>
                  <a:pt x="4873" y="680"/>
                </a:lnTo>
                <a:lnTo>
                  <a:pt x="4870" y="673"/>
                </a:lnTo>
                <a:lnTo>
                  <a:pt x="4868" y="667"/>
                </a:lnTo>
                <a:lnTo>
                  <a:pt x="4865" y="662"/>
                </a:lnTo>
                <a:lnTo>
                  <a:pt x="4860" y="656"/>
                </a:lnTo>
                <a:lnTo>
                  <a:pt x="4854" y="652"/>
                </a:lnTo>
                <a:lnTo>
                  <a:pt x="4850" y="646"/>
                </a:lnTo>
                <a:lnTo>
                  <a:pt x="4843" y="641"/>
                </a:lnTo>
                <a:lnTo>
                  <a:pt x="4836" y="637"/>
                </a:lnTo>
                <a:lnTo>
                  <a:pt x="4828" y="632"/>
                </a:lnTo>
                <a:lnTo>
                  <a:pt x="4819" y="629"/>
                </a:lnTo>
                <a:lnTo>
                  <a:pt x="4810" y="624"/>
                </a:lnTo>
                <a:lnTo>
                  <a:pt x="4800" y="621"/>
                </a:lnTo>
                <a:lnTo>
                  <a:pt x="4790" y="617"/>
                </a:lnTo>
                <a:lnTo>
                  <a:pt x="4716" y="594"/>
                </a:lnTo>
                <a:lnTo>
                  <a:pt x="4698" y="587"/>
                </a:lnTo>
                <a:lnTo>
                  <a:pt x="4681" y="580"/>
                </a:lnTo>
                <a:lnTo>
                  <a:pt x="4664" y="573"/>
                </a:lnTo>
                <a:lnTo>
                  <a:pt x="4649" y="565"/>
                </a:lnTo>
                <a:lnTo>
                  <a:pt x="4634" y="557"/>
                </a:lnTo>
                <a:lnTo>
                  <a:pt x="4621" y="548"/>
                </a:lnTo>
                <a:lnTo>
                  <a:pt x="4615" y="542"/>
                </a:lnTo>
                <a:lnTo>
                  <a:pt x="4608" y="538"/>
                </a:lnTo>
                <a:lnTo>
                  <a:pt x="4602" y="533"/>
                </a:lnTo>
                <a:lnTo>
                  <a:pt x="4598" y="528"/>
                </a:lnTo>
                <a:lnTo>
                  <a:pt x="4588" y="516"/>
                </a:lnTo>
                <a:lnTo>
                  <a:pt x="4583" y="511"/>
                </a:lnTo>
                <a:lnTo>
                  <a:pt x="4579" y="505"/>
                </a:lnTo>
                <a:lnTo>
                  <a:pt x="4575" y="498"/>
                </a:lnTo>
                <a:lnTo>
                  <a:pt x="4571" y="492"/>
                </a:lnTo>
                <a:lnTo>
                  <a:pt x="4565" y="479"/>
                </a:lnTo>
                <a:lnTo>
                  <a:pt x="4563" y="472"/>
                </a:lnTo>
                <a:lnTo>
                  <a:pt x="4560" y="465"/>
                </a:lnTo>
                <a:lnTo>
                  <a:pt x="4558" y="457"/>
                </a:lnTo>
                <a:lnTo>
                  <a:pt x="4556" y="450"/>
                </a:lnTo>
                <a:lnTo>
                  <a:pt x="4555" y="434"/>
                </a:lnTo>
                <a:lnTo>
                  <a:pt x="4554" y="425"/>
                </a:lnTo>
                <a:lnTo>
                  <a:pt x="4554" y="417"/>
                </a:lnTo>
                <a:lnTo>
                  <a:pt x="4554" y="407"/>
                </a:lnTo>
                <a:lnTo>
                  <a:pt x="4555" y="397"/>
                </a:lnTo>
                <a:lnTo>
                  <a:pt x="4556" y="388"/>
                </a:lnTo>
                <a:lnTo>
                  <a:pt x="4558" y="378"/>
                </a:lnTo>
                <a:lnTo>
                  <a:pt x="4560" y="368"/>
                </a:lnTo>
                <a:lnTo>
                  <a:pt x="4564" y="359"/>
                </a:lnTo>
                <a:lnTo>
                  <a:pt x="4567" y="349"/>
                </a:lnTo>
                <a:lnTo>
                  <a:pt x="4571" y="341"/>
                </a:lnTo>
                <a:lnTo>
                  <a:pt x="4575" y="332"/>
                </a:lnTo>
                <a:lnTo>
                  <a:pt x="4581" y="323"/>
                </a:lnTo>
                <a:lnTo>
                  <a:pt x="4587" y="315"/>
                </a:lnTo>
                <a:lnTo>
                  <a:pt x="4592" y="307"/>
                </a:lnTo>
                <a:lnTo>
                  <a:pt x="4599" y="299"/>
                </a:lnTo>
                <a:lnTo>
                  <a:pt x="4606" y="292"/>
                </a:lnTo>
                <a:lnTo>
                  <a:pt x="4613" y="284"/>
                </a:lnTo>
                <a:lnTo>
                  <a:pt x="4622" y="277"/>
                </a:lnTo>
                <a:lnTo>
                  <a:pt x="4630" y="272"/>
                </a:lnTo>
                <a:lnTo>
                  <a:pt x="4639" y="265"/>
                </a:lnTo>
                <a:lnTo>
                  <a:pt x="4648" y="259"/>
                </a:lnTo>
                <a:lnTo>
                  <a:pt x="4658" y="254"/>
                </a:lnTo>
                <a:lnTo>
                  <a:pt x="4680" y="244"/>
                </a:lnTo>
                <a:lnTo>
                  <a:pt x="4691" y="240"/>
                </a:lnTo>
                <a:lnTo>
                  <a:pt x="4702" y="235"/>
                </a:lnTo>
                <a:lnTo>
                  <a:pt x="4708" y="234"/>
                </a:lnTo>
                <a:lnTo>
                  <a:pt x="4715" y="232"/>
                </a:lnTo>
                <a:lnTo>
                  <a:pt x="4727" y="229"/>
                </a:lnTo>
                <a:lnTo>
                  <a:pt x="4734" y="227"/>
                </a:lnTo>
                <a:lnTo>
                  <a:pt x="4740" y="226"/>
                </a:lnTo>
                <a:lnTo>
                  <a:pt x="4753" y="224"/>
                </a:lnTo>
                <a:lnTo>
                  <a:pt x="4767" y="223"/>
                </a:lnTo>
                <a:lnTo>
                  <a:pt x="4782" y="221"/>
                </a:lnTo>
                <a:lnTo>
                  <a:pt x="4796" y="221"/>
                </a:lnTo>
                <a:lnTo>
                  <a:pt x="4811" y="221"/>
                </a:lnTo>
                <a:lnTo>
                  <a:pt x="4834" y="221"/>
                </a:lnTo>
                <a:lnTo>
                  <a:pt x="4856" y="223"/>
                </a:lnTo>
                <a:lnTo>
                  <a:pt x="4876" y="225"/>
                </a:lnTo>
                <a:lnTo>
                  <a:pt x="4896" y="230"/>
                </a:lnTo>
                <a:lnTo>
                  <a:pt x="4907" y="232"/>
                </a:lnTo>
                <a:lnTo>
                  <a:pt x="4917" y="234"/>
                </a:lnTo>
                <a:lnTo>
                  <a:pt x="4926" y="238"/>
                </a:lnTo>
                <a:lnTo>
                  <a:pt x="4936" y="241"/>
                </a:lnTo>
                <a:lnTo>
                  <a:pt x="4945" y="244"/>
                </a:lnTo>
                <a:lnTo>
                  <a:pt x="4953" y="249"/>
                </a:lnTo>
                <a:lnTo>
                  <a:pt x="4962" y="254"/>
                </a:lnTo>
                <a:lnTo>
                  <a:pt x="4970" y="258"/>
                </a:lnTo>
                <a:lnTo>
                  <a:pt x="4978" y="263"/>
                </a:lnTo>
                <a:lnTo>
                  <a:pt x="4986" y="268"/>
                </a:lnTo>
                <a:lnTo>
                  <a:pt x="4994" y="274"/>
                </a:lnTo>
                <a:lnTo>
                  <a:pt x="5001" y="280"/>
                </a:lnTo>
                <a:lnTo>
                  <a:pt x="5008" y="287"/>
                </a:lnTo>
                <a:lnTo>
                  <a:pt x="5013" y="293"/>
                </a:lnTo>
                <a:lnTo>
                  <a:pt x="5019" y="300"/>
                </a:lnTo>
                <a:lnTo>
                  <a:pt x="5025" y="307"/>
                </a:lnTo>
                <a:lnTo>
                  <a:pt x="5029" y="315"/>
                </a:lnTo>
                <a:lnTo>
                  <a:pt x="5034" y="323"/>
                </a:lnTo>
                <a:lnTo>
                  <a:pt x="5038" y="332"/>
                </a:lnTo>
                <a:lnTo>
                  <a:pt x="5042" y="340"/>
                </a:lnTo>
                <a:lnTo>
                  <a:pt x="5044" y="350"/>
                </a:lnTo>
                <a:lnTo>
                  <a:pt x="5047" y="359"/>
                </a:lnTo>
                <a:lnTo>
                  <a:pt x="5048" y="370"/>
                </a:lnTo>
                <a:lnTo>
                  <a:pt x="5050" y="380"/>
                </a:lnTo>
                <a:lnTo>
                  <a:pt x="4865" y="403"/>
                </a:lnTo>
                <a:lnTo>
                  <a:pt x="4865" y="390"/>
                </a:lnTo>
                <a:lnTo>
                  <a:pt x="4865" y="380"/>
                </a:lnTo>
                <a:lnTo>
                  <a:pt x="4863" y="370"/>
                </a:lnTo>
                <a:lnTo>
                  <a:pt x="4862" y="360"/>
                </a:lnTo>
                <a:lnTo>
                  <a:pt x="4860" y="351"/>
                </a:lnTo>
                <a:lnTo>
                  <a:pt x="4857" y="345"/>
                </a:lnTo>
                <a:lnTo>
                  <a:pt x="4853" y="337"/>
                </a:lnTo>
                <a:lnTo>
                  <a:pt x="4850" y="331"/>
                </a:lnTo>
                <a:lnTo>
                  <a:pt x="4845" y="325"/>
                </a:lnTo>
                <a:lnTo>
                  <a:pt x="4841" y="320"/>
                </a:lnTo>
                <a:lnTo>
                  <a:pt x="4835" y="316"/>
                </a:lnTo>
                <a:lnTo>
                  <a:pt x="4829" y="312"/>
                </a:lnTo>
                <a:lnTo>
                  <a:pt x="4823" y="309"/>
                </a:lnTo>
                <a:lnTo>
                  <a:pt x="4816" y="307"/>
                </a:lnTo>
                <a:lnTo>
                  <a:pt x="4808" y="305"/>
                </a:lnTo>
                <a:lnTo>
                  <a:pt x="4800" y="305"/>
                </a:lnTo>
                <a:lnTo>
                  <a:pt x="4792" y="304"/>
                </a:lnTo>
                <a:lnTo>
                  <a:pt x="4785" y="305"/>
                </a:lnTo>
                <a:lnTo>
                  <a:pt x="4779" y="305"/>
                </a:lnTo>
                <a:lnTo>
                  <a:pt x="4774" y="306"/>
                </a:lnTo>
                <a:lnTo>
                  <a:pt x="4767" y="308"/>
                </a:lnTo>
                <a:lnTo>
                  <a:pt x="4762" y="310"/>
                </a:lnTo>
                <a:lnTo>
                  <a:pt x="4757" y="313"/>
                </a:lnTo>
                <a:lnTo>
                  <a:pt x="4748" y="320"/>
                </a:lnTo>
                <a:lnTo>
                  <a:pt x="4743" y="323"/>
                </a:lnTo>
                <a:lnTo>
                  <a:pt x="4740" y="327"/>
                </a:lnTo>
                <a:lnTo>
                  <a:pt x="4736" y="332"/>
                </a:lnTo>
                <a:lnTo>
                  <a:pt x="4734" y="338"/>
                </a:lnTo>
                <a:lnTo>
                  <a:pt x="4732" y="342"/>
                </a:lnTo>
                <a:lnTo>
                  <a:pt x="4731" y="348"/>
                </a:lnTo>
                <a:lnTo>
                  <a:pt x="4730" y="355"/>
                </a:lnTo>
                <a:lnTo>
                  <a:pt x="4730" y="360"/>
                </a:lnTo>
                <a:lnTo>
                  <a:pt x="4730" y="366"/>
                </a:lnTo>
                <a:lnTo>
                  <a:pt x="4731" y="372"/>
                </a:lnTo>
                <a:lnTo>
                  <a:pt x="4732" y="378"/>
                </a:lnTo>
                <a:lnTo>
                  <a:pt x="4734" y="383"/>
                </a:lnTo>
                <a:lnTo>
                  <a:pt x="4736" y="389"/>
                </a:lnTo>
                <a:lnTo>
                  <a:pt x="4741" y="395"/>
                </a:lnTo>
                <a:lnTo>
                  <a:pt x="4744" y="399"/>
                </a:lnTo>
                <a:lnTo>
                  <a:pt x="4750" y="405"/>
                </a:lnTo>
                <a:lnTo>
                  <a:pt x="4756" y="409"/>
                </a:lnTo>
                <a:lnTo>
                  <a:pt x="4761" y="414"/>
                </a:lnTo>
                <a:lnTo>
                  <a:pt x="4769" y="418"/>
                </a:lnTo>
                <a:lnTo>
                  <a:pt x="4777" y="423"/>
                </a:lnTo>
                <a:lnTo>
                  <a:pt x="4786" y="426"/>
                </a:lnTo>
                <a:lnTo>
                  <a:pt x="4795" y="430"/>
                </a:lnTo>
                <a:lnTo>
                  <a:pt x="4807" y="434"/>
                </a:lnTo>
                <a:lnTo>
                  <a:pt x="4818" y="438"/>
                </a:lnTo>
                <a:lnTo>
                  <a:pt x="4888" y="457"/>
                </a:lnTo>
                <a:close/>
                <a:moveTo>
                  <a:pt x="5201" y="31"/>
                </a:moveTo>
                <a:lnTo>
                  <a:pt x="5381" y="31"/>
                </a:lnTo>
                <a:lnTo>
                  <a:pt x="5381" y="168"/>
                </a:lnTo>
                <a:lnTo>
                  <a:pt x="5201" y="168"/>
                </a:lnTo>
                <a:lnTo>
                  <a:pt x="5201" y="31"/>
                </a:lnTo>
                <a:close/>
                <a:moveTo>
                  <a:pt x="5470" y="31"/>
                </a:moveTo>
                <a:lnTo>
                  <a:pt x="5650" y="31"/>
                </a:lnTo>
                <a:lnTo>
                  <a:pt x="5650" y="168"/>
                </a:lnTo>
                <a:lnTo>
                  <a:pt x="5470" y="168"/>
                </a:lnTo>
                <a:lnTo>
                  <a:pt x="5470" y="31"/>
                </a:lnTo>
                <a:close/>
                <a:moveTo>
                  <a:pt x="5415" y="221"/>
                </a:moveTo>
                <a:lnTo>
                  <a:pt x="5431" y="221"/>
                </a:lnTo>
                <a:lnTo>
                  <a:pt x="5446" y="221"/>
                </a:lnTo>
                <a:lnTo>
                  <a:pt x="5459" y="223"/>
                </a:lnTo>
                <a:lnTo>
                  <a:pt x="5474" y="224"/>
                </a:lnTo>
                <a:lnTo>
                  <a:pt x="5487" y="226"/>
                </a:lnTo>
                <a:lnTo>
                  <a:pt x="5500" y="230"/>
                </a:lnTo>
                <a:lnTo>
                  <a:pt x="5513" y="233"/>
                </a:lnTo>
                <a:lnTo>
                  <a:pt x="5524" y="237"/>
                </a:lnTo>
                <a:lnTo>
                  <a:pt x="5535" y="241"/>
                </a:lnTo>
                <a:lnTo>
                  <a:pt x="5547" y="246"/>
                </a:lnTo>
                <a:lnTo>
                  <a:pt x="5557" y="250"/>
                </a:lnTo>
                <a:lnTo>
                  <a:pt x="5566" y="256"/>
                </a:lnTo>
                <a:lnTo>
                  <a:pt x="5576" y="263"/>
                </a:lnTo>
                <a:lnTo>
                  <a:pt x="5584" y="268"/>
                </a:lnTo>
                <a:lnTo>
                  <a:pt x="5593" y="276"/>
                </a:lnTo>
                <a:lnTo>
                  <a:pt x="5601" y="283"/>
                </a:lnTo>
                <a:lnTo>
                  <a:pt x="5608" y="291"/>
                </a:lnTo>
                <a:lnTo>
                  <a:pt x="5615" y="299"/>
                </a:lnTo>
                <a:lnTo>
                  <a:pt x="5622" y="308"/>
                </a:lnTo>
                <a:lnTo>
                  <a:pt x="5627" y="316"/>
                </a:lnTo>
                <a:lnTo>
                  <a:pt x="5633" y="326"/>
                </a:lnTo>
                <a:lnTo>
                  <a:pt x="5639" y="335"/>
                </a:lnTo>
                <a:lnTo>
                  <a:pt x="5643" y="346"/>
                </a:lnTo>
                <a:lnTo>
                  <a:pt x="5647" y="356"/>
                </a:lnTo>
                <a:lnTo>
                  <a:pt x="5650" y="367"/>
                </a:lnTo>
                <a:lnTo>
                  <a:pt x="5653" y="378"/>
                </a:lnTo>
                <a:lnTo>
                  <a:pt x="5656" y="390"/>
                </a:lnTo>
                <a:lnTo>
                  <a:pt x="5658" y="401"/>
                </a:lnTo>
                <a:lnTo>
                  <a:pt x="5660" y="414"/>
                </a:lnTo>
                <a:lnTo>
                  <a:pt x="5661" y="426"/>
                </a:lnTo>
                <a:lnTo>
                  <a:pt x="5661" y="439"/>
                </a:lnTo>
                <a:lnTo>
                  <a:pt x="5661" y="451"/>
                </a:lnTo>
                <a:lnTo>
                  <a:pt x="5661" y="835"/>
                </a:lnTo>
                <a:lnTo>
                  <a:pt x="5474" y="835"/>
                </a:lnTo>
                <a:lnTo>
                  <a:pt x="5474" y="730"/>
                </a:lnTo>
                <a:lnTo>
                  <a:pt x="5472" y="737"/>
                </a:lnTo>
                <a:lnTo>
                  <a:pt x="5468" y="743"/>
                </a:lnTo>
                <a:lnTo>
                  <a:pt x="5460" y="755"/>
                </a:lnTo>
                <a:lnTo>
                  <a:pt x="5457" y="761"/>
                </a:lnTo>
                <a:lnTo>
                  <a:pt x="5453" y="766"/>
                </a:lnTo>
                <a:lnTo>
                  <a:pt x="5443" y="777"/>
                </a:lnTo>
                <a:lnTo>
                  <a:pt x="5432" y="787"/>
                </a:lnTo>
                <a:lnTo>
                  <a:pt x="5422" y="797"/>
                </a:lnTo>
                <a:lnTo>
                  <a:pt x="5409" y="805"/>
                </a:lnTo>
                <a:lnTo>
                  <a:pt x="5397" y="813"/>
                </a:lnTo>
                <a:lnTo>
                  <a:pt x="5383" y="821"/>
                </a:lnTo>
                <a:lnTo>
                  <a:pt x="5370" y="828"/>
                </a:lnTo>
                <a:lnTo>
                  <a:pt x="5355" y="832"/>
                </a:lnTo>
                <a:lnTo>
                  <a:pt x="5348" y="836"/>
                </a:lnTo>
                <a:lnTo>
                  <a:pt x="5341" y="838"/>
                </a:lnTo>
                <a:lnTo>
                  <a:pt x="5327" y="841"/>
                </a:lnTo>
                <a:lnTo>
                  <a:pt x="5311" y="844"/>
                </a:lnTo>
                <a:lnTo>
                  <a:pt x="5296" y="846"/>
                </a:lnTo>
                <a:lnTo>
                  <a:pt x="5281" y="846"/>
                </a:lnTo>
                <a:lnTo>
                  <a:pt x="5264" y="846"/>
                </a:lnTo>
                <a:lnTo>
                  <a:pt x="5247" y="844"/>
                </a:lnTo>
                <a:lnTo>
                  <a:pt x="5240" y="841"/>
                </a:lnTo>
                <a:lnTo>
                  <a:pt x="5232" y="840"/>
                </a:lnTo>
                <a:lnTo>
                  <a:pt x="5219" y="836"/>
                </a:lnTo>
                <a:lnTo>
                  <a:pt x="5206" y="830"/>
                </a:lnTo>
                <a:lnTo>
                  <a:pt x="5195" y="823"/>
                </a:lnTo>
                <a:lnTo>
                  <a:pt x="5190" y="820"/>
                </a:lnTo>
                <a:lnTo>
                  <a:pt x="5185" y="816"/>
                </a:lnTo>
                <a:lnTo>
                  <a:pt x="5177" y="807"/>
                </a:lnTo>
                <a:lnTo>
                  <a:pt x="5169" y="799"/>
                </a:lnTo>
                <a:lnTo>
                  <a:pt x="5164" y="794"/>
                </a:lnTo>
                <a:lnTo>
                  <a:pt x="5162" y="789"/>
                </a:lnTo>
                <a:lnTo>
                  <a:pt x="5156" y="779"/>
                </a:lnTo>
                <a:lnTo>
                  <a:pt x="5153" y="773"/>
                </a:lnTo>
                <a:lnTo>
                  <a:pt x="5151" y="768"/>
                </a:lnTo>
                <a:lnTo>
                  <a:pt x="5147" y="756"/>
                </a:lnTo>
                <a:lnTo>
                  <a:pt x="5146" y="750"/>
                </a:lnTo>
                <a:lnTo>
                  <a:pt x="5145" y="745"/>
                </a:lnTo>
                <a:lnTo>
                  <a:pt x="5144" y="733"/>
                </a:lnTo>
                <a:lnTo>
                  <a:pt x="5143" y="721"/>
                </a:lnTo>
                <a:lnTo>
                  <a:pt x="5144" y="707"/>
                </a:lnTo>
                <a:lnTo>
                  <a:pt x="5145" y="695"/>
                </a:lnTo>
                <a:lnTo>
                  <a:pt x="5148" y="682"/>
                </a:lnTo>
                <a:lnTo>
                  <a:pt x="5151" y="675"/>
                </a:lnTo>
                <a:lnTo>
                  <a:pt x="5153" y="670"/>
                </a:lnTo>
                <a:lnTo>
                  <a:pt x="5157" y="657"/>
                </a:lnTo>
                <a:lnTo>
                  <a:pt x="5164" y="645"/>
                </a:lnTo>
                <a:lnTo>
                  <a:pt x="5173" y="633"/>
                </a:lnTo>
                <a:lnTo>
                  <a:pt x="5178" y="627"/>
                </a:lnTo>
                <a:lnTo>
                  <a:pt x="5182" y="621"/>
                </a:lnTo>
                <a:lnTo>
                  <a:pt x="5193" y="609"/>
                </a:lnTo>
                <a:lnTo>
                  <a:pt x="5205" y="598"/>
                </a:lnTo>
                <a:lnTo>
                  <a:pt x="5219" y="588"/>
                </a:lnTo>
                <a:lnTo>
                  <a:pt x="5235" y="577"/>
                </a:lnTo>
                <a:lnTo>
                  <a:pt x="5252" y="566"/>
                </a:lnTo>
                <a:lnTo>
                  <a:pt x="5270" y="556"/>
                </a:lnTo>
                <a:lnTo>
                  <a:pt x="5290" y="546"/>
                </a:lnTo>
                <a:lnTo>
                  <a:pt x="5312" y="537"/>
                </a:lnTo>
                <a:lnTo>
                  <a:pt x="5473" y="470"/>
                </a:lnTo>
                <a:lnTo>
                  <a:pt x="5472" y="463"/>
                </a:lnTo>
                <a:lnTo>
                  <a:pt x="5471" y="457"/>
                </a:lnTo>
                <a:lnTo>
                  <a:pt x="5470" y="450"/>
                </a:lnTo>
                <a:lnTo>
                  <a:pt x="5467" y="445"/>
                </a:lnTo>
                <a:lnTo>
                  <a:pt x="5466" y="439"/>
                </a:lnTo>
                <a:lnTo>
                  <a:pt x="5463" y="434"/>
                </a:lnTo>
                <a:lnTo>
                  <a:pt x="5460" y="430"/>
                </a:lnTo>
                <a:lnTo>
                  <a:pt x="5458" y="424"/>
                </a:lnTo>
                <a:lnTo>
                  <a:pt x="5455" y="421"/>
                </a:lnTo>
                <a:lnTo>
                  <a:pt x="5451" y="416"/>
                </a:lnTo>
                <a:lnTo>
                  <a:pt x="5448" y="412"/>
                </a:lnTo>
                <a:lnTo>
                  <a:pt x="5443" y="408"/>
                </a:lnTo>
                <a:lnTo>
                  <a:pt x="5440" y="405"/>
                </a:lnTo>
                <a:lnTo>
                  <a:pt x="5435" y="401"/>
                </a:lnTo>
                <a:lnTo>
                  <a:pt x="5426" y="396"/>
                </a:lnTo>
                <a:lnTo>
                  <a:pt x="5416" y="390"/>
                </a:lnTo>
                <a:lnTo>
                  <a:pt x="5411" y="388"/>
                </a:lnTo>
                <a:lnTo>
                  <a:pt x="5405" y="387"/>
                </a:lnTo>
                <a:lnTo>
                  <a:pt x="5393" y="382"/>
                </a:lnTo>
                <a:lnTo>
                  <a:pt x="5382" y="380"/>
                </a:lnTo>
                <a:lnTo>
                  <a:pt x="5370" y="378"/>
                </a:lnTo>
                <a:lnTo>
                  <a:pt x="5356" y="376"/>
                </a:lnTo>
                <a:lnTo>
                  <a:pt x="5344" y="375"/>
                </a:lnTo>
                <a:lnTo>
                  <a:pt x="5329" y="375"/>
                </a:lnTo>
                <a:lnTo>
                  <a:pt x="5307" y="375"/>
                </a:lnTo>
                <a:lnTo>
                  <a:pt x="5296" y="376"/>
                </a:lnTo>
                <a:lnTo>
                  <a:pt x="5285" y="378"/>
                </a:lnTo>
                <a:lnTo>
                  <a:pt x="5273" y="380"/>
                </a:lnTo>
                <a:lnTo>
                  <a:pt x="5262" y="381"/>
                </a:lnTo>
                <a:lnTo>
                  <a:pt x="5252" y="384"/>
                </a:lnTo>
                <a:lnTo>
                  <a:pt x="5240" y="387"/>
                </a:lnTo>
                <a:lnTo>
                  <a:pt x="5220" y="393"/>
                </a:lnTo>
                <a:lnTo>
                  <a:pt x="5199" y="401"/>
                </a:lnTo>
                <a:lnTo>
                  <a:pt x="5189" y="407"/>
                </a:lnTo>
                <a:lnTo>
                  <a:pt x="5180" y="412"/>
                </a:lnTo>
                <a:lnTo>
                  <a:pt x="5171" y="417"/>
                </a:lnTo>
                <a:lnTo>
                  <a:pt x="5163" y="423"/>
                </a:lnTo>
                <a:lnTo>
                  <a:pt x="5164" y="412"/>
                </a:lnTo>
                <a:lnTo>
                  <a:pt x="5166" y="400"/>
                </a:lnTo>
                <a:lnTo>
                  <a:pt x="5170" y="389"/>
                </a:lnTo>
                <a:lnTo>
                  <a:pt x="5172" y="378"/>
                </a:lnTo>
                <a:lnTo>
                  <a:pt x="5177" y="367"/>
                </a:lnTo>
                <a:lnTo>
                  <a:pt x="5181" y="356"/>
                </a:lnTo>
                <a:lnTo>
                  <a:pt x="5186" y="346"/>
                </a:lnTo>
                <a:lnTo>
                  <a:pt x="5191" y="335"/>
                </a:lnTo>
                <a:lnTo>
                  <a:pt x="5197" y="325"/>
                </a:lnTo>
                <a:lnTo>
                  <a:pt x="5204" y="315"/>
                </a:lnTo>
                <a:lnTo>
                  <a:pt x="5211" y="306"/>
                </a:lnTo>
                <a:lnTo>
                  <a:pt x="5219" y="297"/>
                </a:lnTo>
                <a:lnTo>
                  <a:pt x="5223" y="292"/>
                </a:lnTo>
                <a:lnTo>
                  <a:pt x="5228" y="289"/>
                </a:lnTo>
                <a:lnTo>
                  <a:pt x="5236" y="280"/>
                </a:lnTo>
                <a:lnTo>
                  <a:pt x="5241" y="276"/>
                </a:lnTo>
                <a:lnTo>
                  <a:pt x="5246" y="272"/>
                </a:lnTo>
                <a:lnTo>
                  <a:pt x="5256" y="265"/>
                </a:lnTo>
                <a:lnTo>
                  <a:pt x="5272" y="255"/>
                </a:lnTo>
                <a:lnTo>
                  <a:pt x="5280" y="250"/>
                </a:lnTo>
                <a:lnTo>
                  <a:pt x="5289" y="246"/>
                </a:lnTo>
                <a:lnTo>
                  <a:pt x="5298" y="242"/>
                </a:lnTo>
                <a:lnTo>
                  <a:pt x="5307" y="239"/>
                </a:lnTo>
                <a:lnTo>
                  <a:pt x="5325" y="232"/>
                </a:lnTo>
                <a:lnTo>
                  <a:pt x="5336" y="230"/>
                </a:lnTo>
                <a:lnTo>
                  <a:pt x="5346" y="226"/>
                </a:lnTo>
                <a:lnTo>
                  <a:pt x="5356" y="225"/>
                </a:lnTo>
                <a:lnTo>
                  <a:pt x="5367" y="223"/>
                </a:lnTo>
                <a:lnTo>
                  <a:pt x="5379" y="222"/>
                </a:lnTo>
                <a:lnTo>
                  <a:pt x="5390" y="221"/>
                </a:lnTo>
                <a:lnTo>
                  <a:pt x="5403" y="221"/>
                </a:lnTo>
                <a:lnTo>
                  <a:pt x="5415" y="221"/>
                </a:lnTo>
                <a:close/>
                <a:moveTo>
                  <a:pt x="5474" y="700"/>
                </a:moveTo>
                <a:lnTo>
                  <a:pt x="5474" y="566"/>
                </a:lnTo>
                <a:lnTo>
                  <a:pt x="5334" y="566"/>
                </a:lnTo>
                <a:lnTo>
                  <a:pt x="5328" y="582"/>
                </a:lnTo>
                <a:lnTo>
                  <a:pt x="5324" y="589"/>
                </a:lnTo>
                <a:lnTo>
                  <a:pt x="5322" y="596"/>
                </a:lnTo>
                <a:lnTo>
                  <a:pt x="5321" y="603"/>
                </a:lnTo>
                <a:lnTo>
                  <a:pt x="5320" y="611"/>
                </a:lnTo>
                <a:lnTo>
                  <a:pt x="5319" y="619"/>
                </a:lnTo>
                <a:lnTo>
                  <a:pt x="5319" y="628"/>
                </a:lnTo>
                <a:lnTo>
                  <a:pt x="5319" y="636"/>
                </a:lnTo>
                <a:lnTo>
                  <a:pt x="5320" y="645"/>
                </a:lnTo>
                <a:lnTo>
                  <a:pt x="5321" y="653"/>
                </a:lnTo>
                <a:lnTo>
                  <a:pt x="5323" y="661"/>
                </a:lnTo>
                <a:lnTo>
                  <a:pt x="5327" y="669"/>
                </a:lnTo>
                <a:lnTo>
                  <a:pt x="5330" y="675"/>
                </a:lnTo>
                <a:lnTo>
                  <a:pt x="5334" y="682"/>
                </a:lnTo>
                <a:lnTo>
                  <a:pt x="5339" y="689"/>
                </a:lnTo>
                <a:lnTo>
                  <a:pt x="5345" y="695"/>
                </a:lnTo>
                <a:lnTo>
                  <a:pt x="5350" y="699"/>
                </a:lnTo>
                <a:lnTo>
                  <a:pt x="5358" y="704"/>
                </a:lnTo>
                <a:lnTo>
                  <a:pt x="5366" y="708"/>
                </a:lnTo>
                <a:lnTo>
                  <a:pt x="5374" y="711"/>
                </a:lnTo>
                <a:lnTo>
                  <a:pt x="5384" y="713"/>
                </a:lnTo>
                <a:lnTo>
                  <a:pt x="5395" y="714"/>
                </a:lnTo>
                <a:lnTo>
                  <a:pt x="5406" y="715"/>
                </a:lnTo>
                <a:lnTo>
                  <a:pt x="5422" y="714"/>
                </a:lnTo>
                <a:lnTo>
                  <a:pt x="5431" y="713"/>
                </a:lnTo>
                <a:lnTo>
                  <a:pt x="5439" y="712"/>
                </a:lnTo>
                <a:lnTo>
                  <a:pt x="5457" y="707"/>
                </a:lnTo>
                <a:lnTo>
                  <a:pt x="5466" y="705"/>
                </a:lnTo>
                <a:lnTo>
                  <a:pt x="5474" y="700"/>
                </a:lnTo>
                <a:close/>
                <a:moveTo>
                  <a:pt x="5819" y="31"/>
                </a:moveTo>
                <a:lnTo>
                  <a:pt x="5998" y="31"/>
                </a:lnTo>
                <a:lnTo>
                  <a:pt x="5998" y="168"/>
                </a:lnTo>
                <a:lnTo>
                  <a:pt x="5819" y="168"/>
                </a:lnTo>
                <a:lnTo>
                  <a:pt x="5819" y="31"/>
                </a:lnTo>
                <a:close/>
                <a:moveTo>
                  <a:pt x="6087" y="31"/>
                </a:moveTo>
                <a:lnTo>
                  <a:pt x="6267" y="31"/>
                </a:lnTo>
                <a:lnTo>
                  <a:pt x="6267" y="168"/>
                </a:lnTo>
                <a:lnTo>
                  <a:pt x="6087" y="168"/>
                </a:lnTo>
                <a:lnTo>
                  <a:pt x="6087" y="31"/>
                </a:lnTo>
                <a:close/>
                <a:moveTo>
                  <a:pt x="6034" y="221"/>
                </a:moveTo>
                <a:lnTo>
                  <a:pt x="6048" y="221"/>
                </a:lnTo>
                <a:lnTo>
                  <a:pt x="6063" y="221"/>
                </a:lnTo>
                <a:lnTo>
                  <a:pt x="6078" y="223"/>
                </a:lnTo>
                <a:lnTo>
                  <a:pt x="6092" y="224"/>
                </a:lnTo>
                <a:lnTo>
                  <a:pt x="6105" y="226"/>
                </a:lnTo>
                <a:lnTo>
                  <a:pt x="6118" y="230"/>
                </a:lnTo>
                <a:lnTo>
                  <a:pt x="6130" y="233"/>
                </a:lnTo>
                <a:lnTo>
                  <a:pt x="6141" y="237"/>
                </a:lnTo>
                <a:lnTo>
                  <a:pt x="6153" y="241"/>
                </a:lnTo>
                <a:lnTo>
                  <a:pt x="6164" y="246"/>
                </a:lnTo>
                <a:lnTo>
                  <a:pt x="6174" y="250"/>
                </a:lnTo>
                <a:lnTo>
                  <a:pt x="6185" y="256"/>
                </a:lnTo>
                <a:lnTo>
                  <a:pt x="6194" y="263"/>
                </a:lnTo>
                <a:lnTo>
                  <a:pt x="6203" y="268"/>
                </a:lnTo>
                <a:lnTo>
                  <a:pt x="6211" y="276"/>
                </a:lnTo>
                <a:lnTo>
                  <a:pt x="6219" y="283"/>
                </a:lnTo>
                <a:lnTo>
                  <a:pt x="6227" y="291"/>
                </a:lnTo>
                <a:lnTo>
                  <a:pt x="6233" y="299"/>
                </a:lnTo>
                <a:lnTo>
                  <a:pt x="6239" y="308"/>
                </a:lnTo>
                <a:lnTo>
                  <a:pt x="6246" y="316"/>
                </a:lnTo>
                <a:lnTo>
                  <a:pt x="6250" y="326"/>
                </a:lnTo>
                <a:lnTo>
                  <a:pt x="6256" y="335"/>
                </a:lnTo>
                <a:lnTo>
                  <a:pt x="6261" y="346"/>
                </a:lnTo>
                <a:lnTo>
                  <a:pt x="6264" y="356"/>
                </a:lnTo>
                <a:lnTo>
                  <a:pt x="6269" y="367"/>
                </a:lnTo>
                <a:lnTo>
                  <a:pt x="6271" y="378"/>
                </a:lnTo>
                <a:lnTo>
                  <a:pt x="6274" y="390"/>
                </a:lnTo>
                <a:lnTo>
                  <a:pt x="6275" y="401"/>
                </a:lnTo>
                <a:lnTo>
                  <a:pt x="6278" y="414"/>
                </a:lnTo>
                <a:lnTo>
                  <a:pt x="6279" y="426"/>
                </a:lnTo>
                <a:lnTo>
                  <a:pt x="6280" y="439"/>
                </a:lnTo>
                <a:lnTo>
                  <a:pt x="6280" y="451"/>
                </a:lnTo>
                <a:lnTo>
                  <a:pt x="6280" y="835"/>
                </a:lnTo>
                <a:lnTo>
                  <a:pt x="6093" y="835"/>
                </a:lnTo>
                <a:lnTo>
                  <a:pt x="6093" y="730"/>
                </a:lnTo>
                <a:lnTo>
                  <a:pt x="6089" y="737"/>
                </a:lnTo>
                <a:lnTo>
                  <a:pt x="6086" y="743"/>
                </a:lnTo>
                <a:lnTo>
                  <a:pt x="6079" y="755"/>
                </a:lnTo>
                <a:lnTo>
                  <a:pt x="6074" y="761"/>
                </a:lnTo>
                <a:lnTo>
                  <a:pt x="6070" y="766"/>
                </a:lnTo>
                <a:lnTo>
                  <a:pt x="6061" y="777"/>
                </a:lnTo>
                <a:lnTo>
                  <a:pt x="6051" y="787"/>
                </a:lnTo>
                <a:lnTo>
                  <a:pt x="6039" y="797"/>
                </a:lnTo>
                <a:lnTo>
                  <a:pt x="6027" y="805"/>
                </a:lnTo>
                <a:lnTo>
                  <a:pt x="6014" y="813"/>
                </a:lnTo>
                <a:lnTo>
                  <a:pt x="6001" y="821"/>
                </a:lnTo>
                <a:lnTo>
                  <a:pt x="5987" y="828"/>
                </a:lnTo>
                <a:lnTo>
                  <a:pt x="5973" y="832"/>
                </a:lnTo>
                <a:lnTo>
                  <a:pt x="5966" y="836"/>
                </a:lnTo>
                <a:lnTo>
                  <a:pt x="5959" y="838"/>
                </a:lnTo>
                <a:lnTo>
                  <a:pt x="5944" y="841"/>
                </a:lnTo>
                <a:lnTo>
                  <a:pt x="5929" y="844"/>
                </a:lnTo>
                <a:lnTo>
                  <a:pt x="5913" y="846"/>
                </a:lnTo>
                <a:lnTo>
                  <a:pt x="5899" y="846"/>
                </a:lnTo>
                <a:lnTo>
                  <a:pt x="5882" y="846"/>
                </a:lnTo>
                <a:lnTo>
                  <a:pt x="5866" y="844"/>
                </a:lnTo>
                <a:lnTo>
                  <a:pt x="5858" y="841"/>
                </a:lnTo>
                <a:lnTo>
                  <a:pt x="5851" y="840"/>
                </a:lnTo>
                <a:lnTo>
                  <a:pt x="5837" y="836"/>
                </a:lnTo>
                <a:lnTo>
                  <a:pt x="5825" y="830"/>
                </a:lnTo>
                <a:lnTo>
                  <a:pt x="5813" y="823"/>
                </a:lnTo>
                <a:lnTo>
                  <a:pt x="5808" y="820"/>
                </a:lnTo>
                <a:lnTo>
                  <a:pt x="5803" y="816"/>
                </a:lnTo>
                <a:lnTo>
                  <a:pt x="5794" y="807"/>
                </a:lnTo>
                <a:lnTo>
                  <a:pt x="5786" y="799"/>
                </a:lnTo>
                <a:lnTo>
                  <a:pt x="5783" y="794"/>
                </a:lnTo>
                <a:lnTo>
                  <a:pt x="5779" y="789"/>
                </a:lnTo>
                <a:lnTo>
                  <a:pt x="5774" y="779"/>
                </a:lnTo>
                <a:lnTo>
                  <a:pt x="5771" y="773"/>
                </a:lnTo>
                <a:lnTo>
                  <a:pt x="5769" y="768"/>
                </a:lnTo>
                <a:lnTo>
                  <a:pt x="5766" y="756"/>
                </a:lnTo>
                <a:lnTo>
                  <a:pt x="5764" y="750"/>
                </a:lnTo>
                <a:lnTo>
                  <a:pt x="5762" y="745"/>
                </a:lnTo>
                <a:lnTo>
                  <a:pt x="5761" y="733"/>
                </a:lnTo>
                <a:lnTo>
                  <a:pt x="5761" y="721"/>
                </a:lnTo>
                <a:lnTo>
                  <a:pt x="5761" y="707"/>
                </a:lnTo>
                <a:lnTo>
                  <a:pt x="5764" y="695"/>
                </a:lnTo>
                <a:lnTo>
                  <a:pt x="5766" y="682"/>
                </a:lnTo>
                <a:lnTo>
                  <a:pt x="5768" y="675"/>
                </a:lnTo>
                <a:lnTo>
                  <a:pt x="5770" y="670"/>
                </a:lnTo>
                <a:lnTo>
                  <a:pt x="5776" y="657"/>
                </a:lnTo>
                <a:lnTo>
                  <a:pt x="5783" y="645"/>
                </a:lnTo>
                <a:lnTo>
                  <a:pt x="5791" y="633"/>
                </a:lnTo>
                <a:lnTo>
                  <a:pt x="5795" y="627"/>
                </a:lnTo>
                <a:lnTo>
                  <a:pt x="5800" y="621"/>
                </a:lnTo>
                <a:lnTo>
                  <a:pt x="5811" y="609"/>
                </a:lnTo>
                <a:lnTo>
                  <a:pt x="5824" y="598"/>
                </a:lnTo>
                <a:lnTo>
                  <a:pt x="5837" y="588"/>
                </a:lnTo>
                <a:lnTo>
                  <a:pt x="5852" y="577"/>
                </a:lnTo>
                <a:lnTo>
                  <a:pt x="5869" y="566"/>
                </a:lnTo>
                <a:lnTo>
                  <a:pt x="5887" y="556"/>
                </a:lnTo>
                <a:lnTo>
                  <a:pt x="5908" y="546"/>
                </a:lnTo>
                <a:lnTo>
                  <a:pt x="5929" y="537"/>
                </a:lnTo>
                <a:lnTo>
                  <a:pt x="6092" y="470"/>
                </a:lnTo>
                <a:lnTo>
                  <a:pt x="6090" y="463"/>
                </a:lnTo>
                <a:lnTo>
                  <a:pt x="6089" y="457"/>
                </a:lnTo>
                <a:lnTo>
                  <a:pt x="6087" y="450"/>
                </a:lnTo>
                <a:lnTo>
                  <a:pt x="6086" y="445"/>
                </a:lnTo>
                <a:lnTo>
                  <a:pt x="6084" y="439"/>
                </a:lnTo>
                <a:lnTo>
                  <a:pt x="6081" y="434"/>
                </a:lnTo>
                <a:lnTo>
                  <a:pt x="6078" y="430"/>
                </a:lnTo>
                <a:lnTo>
                  <a:pt x="6076" y="424"/>
                </a:lnTo>
                <a:lnTo>
                  <a:pt x="6072" y="421"/>
                </a:lnTo>
                <a:lnTo>
                  <a:pt x="6069" y="416"/>
                </a:lnTo>
                <a:lnTo>
                  <a:pt x="6065" y="412"/>
                </a:lnTo>
                <a:lnTo>
                  <a:pt x="6061" y="408"/>
                </a:lnTo>
                <a:lnTo>
                  <a:pt x="6057" y="405"/>
                </a:lnTo>
                <a:lnTo>
                  <a:pt x="6053" y="401"/>
                </a:lnTo>
                <a:lnTo>
                  <a:pt x="6044" y="396"/>
                </a:lnTo>
                <a:lnTo>
                  <a:pt x="6034" y="390"/>
                </a:lnTo>
                <a:lnTo>
                  <a:pt x="6029" y="388"/>
                </a:lnTo>
                <a:lnTo>
                  <a:pt x="6023" y="387"/>
                </a:lnTo>
                <a:lnTo>
                  <a:pt x="6012" y="382"/>
                </a:lnTo>
                <a:lnTo>
                  <a:pt x="6000" y="380"/>
                </a:lnTo>
                <a:lnTo>
                  <a:pt x="5987" y="378"/>
                </a:lnTo>
                <a:lnTo>
                  <a:pt x="5975" y="376"/>
                </a:lnTo>
                <a:lnTo>
                  <a:pt x="5961" y="375"/>
                </a:lnTo>
                <a:lnTo>
                  <a:pt x="5947" y="375"/>
                </a:lnTo>
                <a:lnTo>
                  <a:pt x="5925" y="375"/>
                </a:lnTo>
                <a:lnTo>
                  <a:pt x="5913" y="376"/>
                </a:lnTo>
                <a:lnTo>
                  <a:pt x="5902" y="378"/>
                </a:lnTo>
                <a:lnTo>
                  <a:pt x="5892" y="380"/>
                </a:lnTo>
                <a:lnTo>
                  <a:pt x="5880" y="381"/>
                </a:lnTo>
                <a:lnTo>
                  <a:pt x="5869" y="384"/>
                </a:lnTo>
                <a:lnTo>
                  <a:pt x="5858" y="387"/>
                </a:lnTo>
                <a:lnTo>
                  <a:pt x="5837" y="393"/>
                </a:lnTo>
                <a:lnTo>
                  <a:pt x="5817" y="401"/>
                </a:lnTo>
                <a:lnTo>
                  <a:pt x="5808" y="407"/>
                </a:lnTo>
                <a:lnTo>
                  <a:pt x="5799" y="412"/>
                </a:lnTo>
                <a:lnTo>
                  <a:pt x="5790" y="417"/>
                </a:lnTo>
                <a:lnTo>
                  <a:pt x="5781" y="423"/>
                </a:lnTo>
                <a:lnTo>
                  <a:pt x="5783" y="412"/>
                </a:lnTo>
                <a:lnTo>
                  <a:pt x="5785" y="400"/>
                </a:lnTo>
                <a:lnTo>
                  <a:pt x="5787" y="389"/>
                </a:lnTo>
                <a:lnTo>
                  <a:pt x="5791" y="378"/>
                </a:lnTo>
                <a:lnTo>
                  <a:pt x="5794" y="367"/>
                </a:lnTo>
                <a:lnTo>
                  <a:pt x="5799" y="356"/>
                </a:lnTo>
                <a:lnTo>
                  <a:pt x="5803" y="346"/>
                </a:lnTo>
                <a:lnTo>
                  <a:pt x="5809" y="335"/>
                </a:lnTo>
                <a:lnTo>
                  <a:pt x="5815" y="325"/>
                </a:lnTo>
                <a:lnTo>
                  <a:pt x="5821" y="315"/>
                </a:lnTo>
                <a:lnTo>
                  <a:pt x="5829" y="306"/>
                </a:lnTo>
                <a:lnTo>
                  <a:pt x="5836" y="297"/>
                </a:lnTo>
                <a:lnTo>
                  <a:pt x="5841" y="292"/>
                </a:lnTo>
                <a:lnTo>
                  <a:pt x="5845" y="289"/>
                </a:lnTo>
                <a:lnTo>
                  <a:pt x="5854" y="280"/>
                </a:lnTo>
                <a:lnTo>
                  <a:pt x="5859" y="276"/>
                </a:lnTo>
                <a:lnTo>
                  <a:pt x="5863" y="272"/>
                </a:lnTo>
                <a:lnTo>
                  <a:pt x="5874" y="265"/>
                </a:lnTo>
                <a:lnTo>
                  <a:pt x="5889" y="255"/>
                </a:lnTo>
                <a:lnTo>
                  <a:pt x="5899" y="250"/>
                </a:lnTo>
                <a:lnTo>
                  <a:pt x="5907" y="246"/>
                </a:lnTo>
                <a:lnTo>
                  <a:pt x="5916" y="242"/>
                </a:lnTo>
                <a:lnTo>
                  <a:pt x="5925" y="239"/>
                </a:lnTo>
                <a:lnTo>
                  <a:pt x="5944" y="232"/>
                </a:lnTo>
                <a:lnTo>
                  <a:pt x="5953" y="230"/>
                </a:lnTo>
                <a:lnTo>
                  <a:pt x="5963" y="226"/>
                </a:lnTo>
                <a:lnTo>
                  <a:pt x="5975" y="225"/>
                </a:lnTo>
                <a:lnTo>
                  <a:pt x="5985" y="223"/>
                </a:lnTo>
                <a:lnTo>
                  <a:pt x="5996" y="222"/>
                </a:lnTo>
                <a:lnTo>
                  <a:pt x="6009" y="221"/>
                </a:lnTo>
                <a:lnTo>
                  <a:pt x="6021" y="221"/>
                </a:lnTo>
                <a:lnTo>
                  <a:pt x="6034" y="221"/>
                </a:lnTo>
                <a:close/>
                <a:moveTo>
                  <a:pt x="6093" y="700"/>
                </a:moveTo>
                <a:lnTo>
                  <a:pt x="6093" y="566"/>
                </a:lnTo>
                <a:lnTo>
                  <a:pt x="5952" y="566"/>
                </a:lnTo>
                <a:lnTo>
                  <a:pt x="5945" y="582"/>
                </a:lnTo>
                <a:lnTo>
                  <a:pt x="5943" y="589"/>
                </a:lnTo>
                <a:lnTo>
                  <a:pt x="5941" y="596"/>
                </a:lnTo>
                <a:lnTo>
                  <a:pt x="5938" y="603"/>
                </a:lnTo>
                <a:lnTo>
                  <a:pt x="5937" y="611"/>
                </a:lnTo>
                <a:lnTo>
                  <a:pt x="5937" y="619"/>
                </a:lnTo>
                <a:lnTo>
                  <a:pt x="5936" y="628"/>
                </a:lnTo>
                <a:lnTo>
                  <a:pt x="5937" y="636"/>
                </a:lnTo>
                <a:lnTo>
                  <a:pt x="5937" y="645"/>
                </a:lnTo>
                <a:lnTo>
                  <a:pt x="5939" y="653"/>
                </a:lnTo>
                <a:lnTo>
                  <a:pt x="5942" y="661"/>
                </a:lnTo>
                <a:lnTo>
                  <a:pt x="5944" y="669"/>
                </a:lnTo>
                <a:lnTo>
                  <a:pt x="5947" y="675"/>
                </a:lnTo>
                <a:lnTo>
                  <a:pt x="5952" y="682"/>
                </a:lnTo>
                <a:lnTo>
                  <a:pt x="5956" y="689"/>
                </a:lnTo>
                <a:lnTo>
                  <a:pt x="5962" y="695"/>
                </a:lnTo>
                <a:lnTo>
                  <a:pt x="5969" y="699"/>
                </a:lnTo>
                <a:lnTo>
                  <a:pt x="5976" y="704"/>
                </a:lnTo>
                <a:lnTo>
                  <a:pt x="5984" y="708"/>
                </a:lnTo>
                <a:lnTo>
                  <a:pt x="5993" y="711"/>
                </a:lnTo>
                <a:lnTo>
                  <a:pt x="6002" y="713"/>
                </a:lnTo>
                <a:lnTo>
                  <a:pt x="6012" y="714"/>
                </a:lnTo>
                <a:lnTo>
                  <a:pt x="6023" y="715"/>
                </a:lnTo>
                <a:lnTo>
                  <a:pt x="6039" y="714"/>
                </a:lnTo>
                <a:lnTo>
                  <a:pt x="6048" y="713"/>
                </a:lnTo>
                <a:lnTo>
                  <a:pt x="6057" y="712"/>
                </a:lnTo>
                <a:lnTo>
                  <a:pt x="6074" y="707"/>
                </a:lnTo>
                <a:lnTo>
                  <a:pt x="6084" y="705"/>
                </a:lnTo>
                <a:lnTo>
                  <a:pt x="6093" y="700"/>
                </a:lnTo>
                <a:close/>
                <a:moveTo>
                  <a:pt x="6652" y="55"/>
                </a:moveTo>
                <a:lnTo>
                  <a:pt x="6652" y="232"/>
                </a:lnTo>
                <a:lnTo>
                  <a:pt x="6811" y="232"/>
                </a:lnTo>
                <a:lnTo>
                  <a:pt x="6811" y="338"/>
                </a:lnTo>
                <a:lnTo>
                  <a:pt x="6652" y="338"/>
                </a:lnTo>
                <a:lnTo>
                  <a:pt x="6652" y="835"/>
                </a:lnTo>
                <a:lnTo>
                  <a:pt x="6454" y="835"/>
                </a:lnTo>
                <a:lnTo>
                  <a:pt x="6454" y="338"/>
                </a:lnTo>
                <a:lnTo>
                  <a:pt x="6362" y="338"/>
                </a:lnTo>
                <a:lnTo>
                  <a:pt x="6362" y="232"/>
                </a:lnTo>
                <a:lnTo>
                  <a:pt x="6454" y="232"/>
                </a:lnTo>
                <a:lnTo>
                  <a:pt x="6454" y="78"/>
                </a:lnTo>
                <a:lnTo>
                  <a:pt x="6652" y="55"/>
                </a:lnTo>
                <a:close/>
                <a:moveTo>
                  <a:pt x="6883" y="8"/>
                </a:moveTo>
                <a:lnTo>
                  <a:pt x="7091" y="8"/>
                </a:lnTo>
                <a:lnTo>
                  <a:pt x="7091" y="144"/>
                </a:lnTo>
                <a:lnTo>
                  <a:pt x="6883" y="144"/>
                </a:lnTo>
                <a:lnTo>
                  <a:pt x="6883" y="8"/>
                </a:lnTo>
                <a:close/>
                <a:moveTo>
                  <a:pt x="6888" y="835"/>
                </a:moveTo>
                <a:lnTo>
                  <a:pt x="6888" y="243"/>
                </a:lnTo>
                <a:lnTo>
                  <a:pt x="7086" y="222"/>
                </a:lnTo>
                <a:lnTo>
                  <a:pt x="7086" y="835"/>
                </a:lnTo>
                <a:lnTo>
                  <a:pt x="6888" y="835"/>
                </a:lnTo>
                <a:close/>
                <a:moveTo>
                  <a:pt x="7298" y="31"/>
                </a:moveTo>
                <a:lnTo>
                  <a:pt x="7478" y="31"/>
                </a:lnTo>
                <a:lnTo>
                  <a:pt x="7478" y="168"/>
                </a:lnTo>
                <a:lnTo>
                  <a:pt x="7298" y="168"/>
                </a:lnTo>
                <a:lnTo>
                  <a:pt x="7298" y="31"/>
                </a:lnTo>
                <a:close/>
                <a:moveTo>
                  <a:pt x="7567" y="31"/>
                </a:moveTo>
                <a:lnTo>
                  <a:pt x="7747" y="31"/>
                </a:lnTo>
                <a:lnTo>
                  <a:pt x="7747" y="168"/>
                </a:lnTo>
                <a:lnTo>
                  <a:pt x="7567" y="168"/>
                </a:lnTo>
                <a:lnTo>
                  <a:pt x="7567" y="3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" name="Google Shape;24;p26"/>
          <p:cNvSpPr/>
          <p:nvPr/>
        </p:nvSpPr>
        <p:spPr>
          <a:xfrm>
            <a:off x="7896225" y="5410200"/>
            <a:ext cx="2395538" cy="1447800"/>
          </a:xfrm>
          <a:custGeom>
            <a:rect b="b" l="l" r="r" t="t"/>
            <a:pathLst>
              <a:path extrusionOk="0" h="2736" w="4528">
                <a:moveTo>
                  <a:pt x="3311" y="195"/>
                </a:moveTo>
                <a:lnTo>
                  <a:pt x="3356" y="220"/>
                </a:lnTo>
                <a:lnTo>
                  <a:pt x="3399" y="247"/>
                </a:lnTo>
                <a:lnTo>
                  <a:pt x="3442" y="274"/>
                </a:lnTo>
                <a:lnTo>
                  <a:pt x="3482" y="302"/>
                </a:lnTo>
                <a:lnTo>
                  <a:pt x="3523" y="329"/>
                </a:lnTo>
                <a:lnTo>
                  <a:pt x="3563" y="359"/>
                </a:lnTo>
                <a:lnTo>
                  <a:pt x="3600" y="387"/>
                </a:lnTo>
                <a:lnTo>
                  <a:pt x="3639" y="417"/>
                </a:lnTo>
                <a:lnTo>
                  <a:pt x="3675" y="448"/>
                </a:lnTo>
                <a:lnTo>
                  <a:pt x="3710" y="478"/>
                </a:lnTo>
                <a:lnTo>
                  <a:pt x="3745" y="511"/>
                </a:lnTo>
                <a:lnTo>
                  <a:pt x="3777" y="542"/>
                </a:lnTo>
                <a:lnTo>
                  <a:pt x="3810" y="575"/>
                </a:lnTo>
                <a:lnTo>
                  <a:pt x="3843" y="608"/>
                </a:lnTo>
                <a:lnTo>
                  <a:pt x="3873" y="641"/>
                </a:lnTo>
                <a:lnTo>
                  <a:pt x="3903" y="675"/>
                </a:lnTo>
                <a:lnTo>
                  <a:pt x="3932" y="709"/>
                </a:lnTo>
                <a:lnTo>
                  <a:pt x="3961" y="745"/>
                </a:lnTo>
                <a:lnTo>
                  <a:pt x="3987" y="781"/>
                </a:lnTo>
                <a:lnTo>
                  <a:pt x="4014" y="817"/>
                </a:lnTo>
                <a:lnTo>
                  <a:pt x="4040" y="852"/>
                </a:lnTo>
                <a:lnTo>
                  <a:pt x="4065" y="888"/>
                </a:lnTo>
                <a:lnTo>
                  <a:pt x="4089" y="925"/>
                </a:lnTo>
                <a:lnTo>
                  <a:pt x="4113" y="963"/>
                </a:lnTo>
                <a:lnTo>
                  <a:pt x="4135" y="1001"/>
                </a:lnTo>
                <a:lnTo>
                  <a:pt x="4157" y="1039"/>
                </a:lnTo>
                <a:lnTo>
                  <a:pt x="4178" y="1077"/>
                </a:lnTo>
                <a:lnTo>
                  <a:pt x="4198" y="1116"/>
                </a:lnTo>
                <a:lnTo>
                  <a:pt x="4218" y="1156"/>
                </a:lnTo>
                <a:lnTo>
                  <a:pt x="4236" y="1195"/>
                </a:lnTo>
                <a:lnTo>
                  <a:pt x="4254" y="1235"/>
                </a:lnTo>
                <a:lnTo>
                  <a:pt x="4272" y="1276"/>
                </a:lnTo>
                <a:lnTo>
                  <a:pt x="4288" y="1316"/>
                </a:lnTo>
                <a:lnTo>
                  <a:pt x="4305" y="1356"/>
                </a:lnTo>
                <a:lnTo>
                  <a:pt x="4320" y="1398"/>
                </a:lnTo>
                <a:lnTo>
                  <a:pt x="4335" y="1439"/>
                </a:lnTo>
                <a:lnTo>
                  <a:pt x="4350" y="1480"/>
                </a:lnTo>
                <a:lnTo>
                  <a:pt x="4363" y="1521"/>
                </a:lnTo>
                <a:lnTo>
                  <a:pt x="4375" y="1565"/>
                </a:lnTo>
                <a:lnTo>
                  <a:pt x="4388" y="1606"/>
                </a:lnTo>
                <a:lnTo>
                  <a:pt x="4399" y="1648"/>
                </a:lnTo>
                <a:lnTo>
                  <a:pt x="4411" y="1691"/>
                </a:lnTo>
                <a:lnTo>
                  <a:pt x="4430" y="1778"/>
                </a:lnTo>
                <a:lnTo>
                  <a:pt x="4449" y="1864"/>
                </a:lnTo>
                <a:lnTo>
                  <a:pt x="4457" y="1907"/>
                </a:lnTo>
                <a:lnTo>
                  <a:pt x="4464" y="1951"/>
                </a:lnTo>
                <a:lnTo>
                  <a:pt x="4472" y="1994"/>
                </a:lnTo>
                <a:lnTo>
                  <a:pt x="4479" y="2037"/>
                </a:lnTo>
                <a:lnTo>
                  <a:pt x="4485" y="2082"/>
                </a:lnTo>
                <a:lnTo>
                  <a:pt x="4491" y="2125"/>
                </a:lnTo>
                <a:lnTo>
                  <a:pt x="4502" y="2214"/>
                </a:lnTo>
                <a:lnTo>
                  <a:pt x="4509" y="2302"/>
                </a:lnTo>
                <a:lnTo>
                  <a:pt x="4516" y="2390"/>
                </a:lnTo>
                <a:lnTo>
                  <a:pt x="4521" y="2478"/>
                </a:lnTo>
                <a:lnTo>
                  <a:pt x="4525" y="2568"/>
                </a:lnTo>
                <a:lnTo>
                  <a:pt x="4527" y="2656"/>
                </a:lnTo>
                <a:lnTo>
                  <a:pt x="4528" y="2736"/>
                </a:lnTo>
                <a:lnTo>
                  <a:pt x="3396" y="2736"/>
                </a:lnTo>
                <a:lnTo>
                  <a:pt x="2263" y="2736"/>
                </a:lnTo>
                <a:lnTo>
                  <a:pt x="1131" y="2736"/>
                </a:lnTo>
                <a:lnTo>
                  <a:pt x="0" y="2736"/>
                </a:lnTo>
                <a:lnTo>
                  <a:pt x="33" y="2565"/>
                </a:lnTo>
                <a:lnTo>
                  <a:pt x="69" y="2401"/>
                </a:lnTo>
                <a:lnTo>
                  <a:pt x="106" y="2244"/>
                </a:lnTo>
                <a:lnTo>
                  <a:pt x="146" y="2094"/>
                </a:lnTo>
                <a:lnTo>
                  <a:pt x="189" y="1951"/>
                </a:lnTo>
                <a:lnTo>
                  <a:pt x="234" y="1814"/>
                </a:lnTo>
                <a:lnTo>
                  <a:pt x="282" y="1682"/>
                </a:lnTo>
                <a:lnTo>
                  <a:pt x="331" y="1557"/>
                </a:lnTo>
                <a:lnTo>
                  <a:pt x="383" y="1438"/>
                </a:lnTo>
                <a:lnTo>
                  <a:pt x="437" y="1326"/>
                </a:lnTo>
                <a:lnTo>
                  <a:pt x="492" y="1219"/>
                </a:lnTo>
                <a:lnTo>
                  <a:pt x="548" y="1118"/>
                </a:lnTo>
                <a:lnTo>
                  <a:pt x="606" y="1021"/>
                </a:lnTo>
                <a:lnTo>
                  <a:pt x="666" y="931"/>
                </a:lnTo>
                <a:lnTo>
                  <a:pt x="729" y="845"/>
                </a:lnTo>
                <a:lnTo>
                  <a:pt x="791" y="764"/>
                </a:lnTo>
                <a:lnTo>
                  <a:pt x="854" y="690"/>
                </a:lnTo>
                <a:lnTo>
                  <a:pt x="919" y="618"/>
                </a:lnTo>
                <a:lnTo>
                  <a:pt x="985" y="553"/>
                </a:lnTo>
                <a:lnTo>
                  <a:pt x="1052" y="492"/>
                </a:lnTo>
                <a:lnTo>
                  <a:pt x="1119" y="435"/>
                </a:lnTo>
                <a:lnTo>
                  <a:pt x="1188" y="381"/>
                </a:lnTo>
                <a:lnTo>
                  <a:pt x="1256" y="334"/>
                </a:lnTo>
                <a:lnTo>
                  <a:pt x="1325" y="289"/>
                </a:lnTo>
                <a:lnTo>
                  <a:pt x="1395" y="247"/>
                </a:lnTo>
                <a:lnTo>
                  <a:pt x="1465" y="210"/>
                </a:lnTo>
                <a:lnTo>
                  <a:pt x="1535" y="177"/>
                </a:lnTo>
                <a:lnTo>
                  <a:pt x="1603" y="146"/>
                </a:lnTo>
                <a:lnTo>
                  <a:pt x="1673" y="119"/>
                </a:lnTo>
                <a:lnTo>
                  <a:pt x="1743" y="95"/>
                </a:lnTo>
                <a:lnTo>
                  <a:pt x="1813" y="74"/>
                </a:lnTo>
                <a:lnTo>
                  <a:pt x="1882" y="57"/>
                </a:lnTo>
                <a:lnTo>
                  <a:pt x="1951" y="42"/>
                </a:lnTo>
                <a:lnTo>
                  <a:pt x="2018" y="30"/>
                </a:lnTo>
                <a:lnTo>
                  <a:pt x="2085" y="19"/>
                </a:lnTo>
                <a:lnTo>
                  <a:pt x="2152" y="12"/>
                </a:lnTo>
                <a:lnTo>
                  <a:pt x="2217" y="6"/>
                </a:lnTo>
                <a:lnTo>
                  <a:pt x="2281" y="1"/>
                </a:lnTo>
                <a:lnTo>
                  <a:pt x="2345" y="0"/>
                </a:lnTo>
                <a:lnTo>
                  <a:pt x="2406" y="0"/>
                </a:lnTo>
                <a:lnTo>
                  <a:pt x="2468" y="1"/>
                </a:lnTo>
                <a:lnTo>
                  <a:pt x="2527" y="6"/>
                </a:lnTo>
                <a:lnTo>
                  <a:pt x="2585" y="10"/>
                </a:lnTo>
                <a:lnTo>
                  <a:pt x="2642" y="15"/>
                </a:lnTo>
                <a:lnTo>
                  <a:pt x="2696" y="22"/>
                </a:lnTo>
                <a:lnTo>
                  <a:pt x="2749" y="30"/>
                </a:lnTo>
                <a:lnTo>
                  <a:pt x="2800" y="39"/>
                </a:lnTo>
                <a:lnTo>
                  <a:pt x="2848" y="48"/>
                </a:lnTo>
                <a:lnTo>
                  <a:pt x="2895" y="57"/>
                </a:lnTo>
                <a:lnTo>
                  <a:pt x="2938" y="67"/>
                </a:lnTo>
                <a:lnTo>
                  <a:pt x="2982" y="77"/>
                </a:lnTo>
                <a:lnTo>
                  <a:pt x="3020" y="88"/>
                </a:lnTo>
                <a:lnTo>
                  <a:pt x="3092" y="109"/>
                </a:lnTo>
                <a:lnTo>
                  <a:pt x="3123" y="118"/>
                </a:lnTo>
                <a:lnTo>
                  <a:pt x="3152" y="128"/>
                </a:lnTo>
                <a:lnTo>
                  <a:pt x="3201" y="144"/>
                </a:lnTo>
                <a:lnTo>
                  <a:pt x="3235" y="158"/>
                </a:lnTo>
                <a:lnTo>
                  <a:pt x="3265" y="170"/>
                </a:lnTo>
                <a:lnTo>
                  <a:pt x="3311" y="19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5" name="Google Shape;25;p26"/>
          <p:cNvSpPr/>
          <p:nvPr/>
        </p:nvSpPr>
        <p:spPr>
          <a:xfrm>
            <a:off x="10128250" y="5767388"/>
            <a:ext cx="2065338" cy="1090613"/>
          </a:xfrm>
          <a:custGeom>
            <a:rect b="b" l="l" r="r" t="t"/>
            <a:pathLst>
              <a:path extrusionOk="0" h="2061" w="3903">
                <a:moveTo>
                  <a:pt x="3903" y="1620"/>
                </a:moveTo>
                <a:lnTo>
                  <a:pt x="3903" y="2061"/>
                </a:lnTo>
                <a:lnTo>
                  <a:pt x="3073" y="2061"/>
                </a:lnTo>
                <a:lnTo>
                  <a:pt x="2382" y="2061"/>
                </a:lnTo>
                <a:lnTo>
                  <a:pt x="1692" y="2061"/>
                </a:lnTo>
                <a:lnTo>
                  <a:pt x="1000" y="2061"/>
                </a:lnTo>
                <a:lnTo>
                  <a:pt x="310" y="2061"/>
                </a:lnTo>
                <a:lnTo>
                  <a:pt x="309" y="1991"/>
                </a:lnTo>
                <a:lnTo>
                  <a:pt x="312" y="1988"/>
                </a:lnTo>
                <a:lnTo>
                  <a:pt x="313" y="1985"/>
                </a:lnTo>
                <a:lnTo>
                  <a:pt x="312" y="1984"/>
                </a:lnTo>
                <a:lnTo>
                  <a:pt x="309" y="1981"/>
                </a:lnTo>
                <a:lnTo>
                  <a:pt x="306" y="1884"/>
                </a:lnTo>
                <a:lnTo>
                  <a:pt x="303" y="1787"/>
                </a:lnTo>
                <a:lnTo>
                  <a:pt x="297" y="1691"/>
                </a:lnTo>
                <a:lnTo>
                  <a:pt x="288" y="1595"/>
                </a:lnTo>
                <a:lnTo>
                  <a:pt x="279" y="1498"/>
                </a:lnTo>
                <a:lnTo>
                  <a:pt x="266" y="1402"/>
                </a:lnTo>
                <a:lnTo>
                  <a:pt x="252" y="1307"/>
                </a:lnTo>
                <a:lnTo>
                  <a:pt x="243" y="1259"/>
                </a:lnTo>
                <a:lnTo>
                  <a:pt x="234" y="1212"/>
                </a:lnTo>
                <a:lnTo>
                  <a:pt x="225" y="1164"/>
                </a:lnTo>
                <a:lnTo>
                  <a:pt x="217" y="1116"/>
                </a:lnTo>
                <a:lnTo>
                  <a:pt x="205" y="1070"/>
                </a:lnTo>
                <a:lnTo>
                  <a:pt x="194" y="1022"/>
                </a:lnTo>
                <a:lnTo>
                  <a:pt x="182" y="976"/>
                </a:lnTo>
                <a:lnTo>
                  <a:pt x="169" y="930"/>
                </a:lnTo>
                <a:lnTo>
                  <a:pt x="155" y="884"/>
                </a:lnTo>
                <a:lnTo>
                  <a:pt x="142" y="838"/>
                </a:lnTo>
                <a:lnTo>
                  <a:pt x="127" y="793"/>
                </a:lnTo>
                <a:lnTo>
                  <a:pt x="111" y="747"/>
                </a:lnTo>
                <a:lnTo>
                  <a:pt x="94" y="702"/>
                </a:lnTo>
                <a:lnTo>
                  <a:pt x="78" y="657"/>
                </a:lnTo>
                <a:lnTo>
                  <a:pt x="60" y="614"/>
                </a:lnTo>
                <a:lnTo>
                  <a:pt x="41" y="569"/>
                </a:lnTo>
                <a:lnTo>
                  <a:pt x="21" y="526"/>
                </a:lnTo>
                <a:lnTo>
                  <a:pt x="0" y="483"/>
                </a:lnTo>
                <a:lnTo>
                  <a:pt x="50" y="447"/>
                </a:lnTo>
                <a:lnTo>
                  <a:pt x="100" y="413"/>
                </a:lnTo>
                <a:lnTo>
                  <a:pt x="151" y="380"/>
                </a:lnTo>
                <a:lnTo>
                  <a:pt x="203" y="349"/>
                </a:lnTo>
                <a:lnTo>
                  <a:pt x="257" y="317"/>
                </a:lnTo>
                <a:lnTo>
                  <a:pt x="310" y="289"/>
                </a:lnTo>
                <a:lnTo>
                  <a:pt x="364" y="261"/>
                </a:lnTo>
                <a:lnTo>
                  <a:pt x="419" y="235"/>
                </a:lnTo>
                <a:lnTo>
                  <a:pt x="474" y="210"/>
                </a:lnTo>
                <a:lnTo>
                  <a:pt x="531" y="186"/>
                </a:lnTo>
                <a:lnTo>
                  <a:pt x="588" y="164"/>
                </a:lnTo>
                <a:lnTo>
                  <a:pt x="646" y="143"/>
                </a:lnTo>
                <a:lnTo>
                  <a:pt x="704" y="122"/>
                </a:lnTo>
                <a:lnTo>
                  <a:pt x="763" y="104"/>
                </a:lnTo>
                <a:lnTo>
                  <a:pt x="823" y="88"/>
                </a:lnTo>
                <a:lnTo>
                  <a:pt x="883" y="73"/>
                </a:lnTo>
                <a:lnTo>
                  <a:pt x="944" y="58"/>
                </a:lnTo>
                <a:lnTo>
                  <a:pt x="1003" y="46"/>
                </a:lnTo>
                <a:lnTo>
                  <a:pt x="1066" y="36"/>
                </a:lnTo>
                <a:lnTo>
                  <a:pt x="1127" y="25"/>
                </a:lnTo>
                <a:lnTo>
                  <a:pt x="1190" y="18"/>
                </a:lnTo>
                <a:lnTo>
                  <a:pt x="1252" y="10"/>
                </a:lnTo>
                <a:lnTo>
                  <a:pt x="1315" y="6"/>
                </a:lnTo>
                <a:lnTo>
                  <a:pt x="1379" y="3"/>
                </a:lnTo>
                <a:lnTo>
                  <a:pt x="1443" y="1"/>
                </a:lnTo>
                <a:lnTo>
                  <a:pt x="1505" y="0"/>
                </a:lnTo>
                <a:lnTo>
                  <a:pt x="1571" y="1"/>
                </a:lnTo>
                <a:lnTo>
                  <a:pt x="1635" y="4"/>
                </a:lnTo>
                <a:lnTo>
                  <a:pt x="1699" y="9"/>
                </a:lnTo>
                <a:lnTo>
                  <a:pt x="1765" y="15"/>
                </a:lnTo>
                <a:lnTo>
                  <a:pt x="1829" y="22"/>
                </a:lnTo>
                <a:lnTo>
                  <a:pt x="1894" y="33"/>
                </a:lnTo>
                <a:lnTo>
                  <a:pt x="1960" y="43"/>
                </a:lnTo>
                <a:lnTo>
                  <a:pt x="2025" y="57"/>
                </a:lnTo>
                <a:lnTo>
                  <a:pt x="2090" y="70"/>
                </a:lnTo>
                <a:lnTo>
                  <a:pt x="2155" y="86"/>
                </a:lnTo>
                <a:lnTo>
                  <a:pt x="2221" y="104"/>
                </a:lnTo>
                <a:lnTo>
                  <a:pt x="2286" y="124"/>
                </a:lnTo>
                <a:lnTo>
                  <a:pt x="2352" y="145"/>
                </a:lnTo>
                <a:lnTo>
                  <a:pt x="2417" y="168"/>
                </a:lnTo>
                <a:lnTo>
                  <a:pt x="2483" y="192"/>
                </a:lnTo>
                <a:lnTo>
                  <a:pt x="2547" y="219"/>
                </a:lnTo>
                <a:lnTo>
                  <a:pt x="2613" y="247"/>
                </a:lnTo>
                <a:lnTo>
                  <a:pt x="2678" y="277"/>
                </a:lnTo>
                <a:lnTo>
                  <a:pt x="2742" y="310"/>
                </a:lnTo>
                <a:lnTo>
                  <a:pt x="2806" y="343"/>
                </a:lnTo>
                <a:lnTo>
                  <a:pt x="2870" y="379"/>
                </a:lnTo>
                <a:lnTo>
                  <a:pt x="2934" y="416"/>
                </a:lnTo>
                <a:lnTo>
                  <a:pt x="2998" y="456"/>
                </a:lnTo>
                <a:lnTo>
                  <a:pt x="3061" y="498"/>
                </a:lnTo>
                <a:lnTo>
                  <a:pt x="3125" y="541"/>
                </a:lnTo>
                <a:lnTo>
                  <a:pt x="3188" y="586"/>
                </a:lnTo>
                <a:lnTo>
                  <a:pt x="3250" y="632"/>
                </a:lnTo>
                <a:lnTo>
                  <a:pt x="3311" y="681"/>
                </a:lnTo>
                <a:lnTo>
                  <a:pt x="3373" y="732"/>
                </a:lnTo>
                <a:lnTo>
                  <a:pt x="3434" y="785"/>
                </a:lnTo>
                <a:lnTo>
                  <a:pt x="3495" y="840"/>
                </a:lnTo>
                <a:lnTo>
                  <a:pt x="3554" y="897"/>
                </a:lnTo>
                <a:lnTo>
                  <a:pt x="3614" y="955"/>
                </a:lnTo>
                <a:lnTo>
                  <a:pt x="3674" y="1016"/>
                </a:lnTo>
                <a:lnTo>
                  <a:pt x="3732" y="1079"/>
                </a:lnTo>
                <a:lnTo>
                  <a:pt x="3790" y="1145"/>
                </a:lnTo>
                <a:lnTo>
                  <a:pt x="3846" y="1212"/>
                </a:lnTo>
                <a:lnTo>
                  <a:pt x="3903" y="1280"/>
                </a:lnTo>
                <a:lnTo>
                  <a:pt x="3903" y="162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" name="Google Shape;26;p26"/>
          <p:cNvSpPr/>
          <p:nvPr>
            <p:ph idx="2" type="pic"/>
          </p:nvPr>
        </p:nvSpPr>
        <p:spPr>
          <a:xfrm>
            <a:off x="6096000" y="0"/>
            <a:ext cx="6096000" cy="49418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7" name="Google Shape;27;p26"/>
          <p:cNvSpPr/>
          <p:nvPr/>
        </p:nvSpPr>
        <p:spPr>
          <a:xfrm>
            <a:off x="9648825" y="4437063"/>
            <a:ext cx="2544763" cy="2008188"/>
          </a:xfrm>
          <a:custGeom>
            <a:rect b="b" l="l" r="r" t="t"/>
            <a:pathLst>
              <a:path extrusionOk="0" h="3794" w="4810">
                <a:moveTo>
                  <a:pt x="1484" y="486"/>
                </a:moveTo>
                <a:lnTo>
                  <a:pt x="1503" y="475"/>
                </a:lnTo>
                <a:lnTo>
                  <a:pt x="1560" y="444"/>
                </a:lnTo>
                <a:lnTo>
                  <a:pt x="1602" y="423"/>
                </a:lnTo>
                <a:lnTo>
                  <a:pt x="1651" y="399"/>
                </a:lnTo>
                <a:lnTo>
                  <a:pt x="1708" y="373"/>
                </a:lnTo>
                <a:lnTo>
                  <a:pt x="1773" y="344"/>
                </a:lnTo>
                <a:lnTo>
                  <a:pt x="1846" y="313"/>
                </a:lnTo>
                <a:lnTo>
                  <a:pt x="1925" y="282"/>
                </a:lnTo>
                <a:lnTo>
                  <a:pt x="2012" y="249"/>
                </a:lnTo>
                <a:lnTo>
                  <a:pt x="2104" y="218"/>
                </a:lnTo>
                <a:lnTo>
                  <a:pt x="2153" y="201"/>
                </a:lnTo>
                <a:lnTo>
                  <a:pt x="2202" y="185"/>
                </a:lnTo>
                <a:lnTo>
                  <a:pt x="2254" y="170"/>
                </a:lnTo>
                <a:lnTo>
                  <a:pt x="2307" y="153"/>
                </a:lnTo>
                <a:lnTo>
                  <a:pt x="2362" y="139"/>
                </a:lnTo>
                <a:lnTo>
                  <a:pt x="2417" y="124"/>
                </a:lnTo>
                <a:lnTo>
                  <a:pt x="2474" y="110"/>
                </a:lnTo>
                <a:lnTo>
                  <a:pt x="2532" y="97"/>
                </a:lnTo>
                <a:lnTo>
                  <a:pt x="2591" y="83"/>
                </a:lnTo>
                <a:lnTo>
                  <a:pt x="2651" y="72"/>
                </a:lnTo>
                <a:lnTo>
                  <a:pt x="2713" y="60"/>
                </a:lnTo>
                <a:lnTo>
                  <a:pt x="2776" y="49"/>
                </a:lnTo>
                <a:lnTo>
                  <a:pt x="2840" y="39"/>
                </a:lnTo>
                <a:lnTo>
                  <a:pt x="2904" y="31"/>
                </a:lnTo>
                <a:lnTo>
                  <a:pt x="2970" y="22"/>
                </a:lnTo>
                <a:lnTo>
                  <a:pt x="3037" y="16"/>
                </a:lnTo>
                <a:lnTo>
                  <a:pt x="3104" y="10"/>
                </a:lnTo>
                <a:lnTo>
                  <a:pt x="3172" y="6"/>
                </a:lnTo>
                <a:lnTo>
                  <a:pt x="3241" y="3"/>
                </a:lnTo>
                <a:lnTo>
                  <a:pt x="3311" y="1"/>
                </a:lnTo>
                <a:lnTo>
                  <a:pt x="3382" y="0"/>
                </a:lnTo>
                <a:lnTo>
                  <a:pt x="3453" y="1"/>
                </a:lnTo>
                <a:lnTo>
                  <a:pt x="3526" y="4"/>
                </a:lnTo>
                <a:lnTo>
                  <a:pt x="3597" y="9"/>
                </a:lnTo>
                <a:lnTo>
                  <a:pt x="3672" y="13"/>
                </a:lnTo>
                <a:lnTo>
                  <a:pt x="3745" y="21"/>
                </a:lnTo>
                <a:lnTo>
                  <a:pt x="3819" y="31"/>
                </a:lnTo>
                <a:lnTo>
                  <a:pt x="3894" y="42"/>
                </a:lnTo>
                <a:lnTo>
                  <a:pt x="3968" y="55"/>
                </a:lnTo>
                <a:lnTo>
                  <a:pt x="4044" y="70"/>
                </a:lnTo>
                <a:lnTo>
                  <a:pt x="4120" y="88"/>
                </a:lnTo>
                <a:lnTo>
                  <a:pt x="4196" y="107"/>
                </a:lnTo>
                <a:lnTo>
                  <a:pt x="4272" y="128"/>
                </a:lnTo>
                <a:lnTo>
                  <a:pt x="4348" y="152"/>
                </a:lnTo>
                <a:lnTo>
                  <a:pt x="4426" y="177"/>
                </a:lnTo>
                <a:lnTo>
                  <a:pt x="4502" y="206"/>
                </a:lnTo>
                <a:lnTo>
                  <a:pt x="4579" y="237"/>
                </a:lnTo>
                <a:lnTo>
                  <a:pt x="4655" y="270"/>
                </a:lnTo>
                <a:lnTo>
                  <a:pt x="4732" y="305"/>
                </a:lnTo>
                <a:lnTo>
                  <a:pt x="4810" y="344"/>
                </a:lnTo>
                <a:lnTo>
                  <a:pt x="4810" y="1206"/>
                </a:lnTo>
                <a:lnTo>
                  <a:pt x="4810" y="2068"/>
                </a:lnTo>
                <a:lnTo>
                  <a:pt x="4810" y="2931"/>
                </a:lnTo>
                <a:lnTo>
                  <a:pt x="4810" y="3794"/>
                </a:lnTo>
                <a:lnTo>
                  <a:pt x="4753" y="3726"/>
                </a:lnTo>
                <a:lnTo>
                  <a:pt x="4697" y="3659"/>
                </a:lnTo>
                <a:lnTo>
                  <a:pt x="4639" y="3593"/>
                </a:lnTo>
                <a:lnTo>
                  <a:pt x="4581" y="3530"/>
                </a:lnTo>
                <a:lnTo>
                  <a:pt x="4521" y="3469"/>
                </a:lnTo>
                <a:lnTo>
                  <a:pt x="4461" y="3411"/>
                </a:lnTo>
                <a:lnTo>
                  <a:pt x="4402" y="3354"/>
                </a:lnTo>
                <a:lnTo>
                  <a:pt x="4341" y="3299"/>
                </a:lnTo>
                <a:lnTo>
                  <a:pt x="4280" y="3246"/>
                </a:lnTo>
                <a:lnTo>
                  <a:pt x="4218" y="3195"/>
                </a:lnTo>
                <a:lnTo>
                  <a:pt x="4157" y="3146"/>
                </a:lnTo>
                <a:lnTo>
                  <a:pt x="4095" y="3100"/>
                </a:lnTo>
                <a:lnTo>
                  <a:pt x="4032" y="3055"/>
                </a:lnTo>
                <a:lnTo>
                  <a:pt x="3968" y="3012"/>
                </a:lnTo>
                <a:lnTo>
                  <a:pt x="3905" y="2970"/>
                </a:lnTo>
                <a:lnTo>
                  <a:pt x="3841" y="2930"/>
                </a:lnTo>
                <a:lnTo>
                  <a:pt x="3777" y="2893"/>
                </a:lnTo>
                <a:lnTo>
                  <a:pt x="3713" y="2857"/>
                </a:lnTo>
                <a:lnTo>
                  <a:pt x="3649" y="2824"/>
                </a:lnTo>
                <a:lnTo>
                  <a:pt x="3585" y="2791"/>
                </a:lnTo>
                <a:lnTo>
                  <a:pt x="3520" y="2761"/>
                </a:lnTo>
                <a:lnTo>
                  <a:pt x="3454" y="2733"/>
                </a:lnTo>
                <a:lnTo>
                  <a:pt x="3390" y="2706"/>
                </a:lnTo>
                <a:lnTo>
                  <a:pt x="3324" y="2682"/>
                </a:lnTo>
                <a:lnTo>
                  <a:pt x="3259" y="2659"/>
                </a:lnTo>
                <a:lnTo>
                  <a:pt x="3193" y="2638"/>
                </a:lnTo>
                <a:lnTo>
                  <a:pt x="3128" y="2618"/>
                </a:lnTo>
                <a:lnTo>
                  <a:pt x="3062" y="2600"/>
                </a:lnTo>
                <a:lnTo>
                  <a:pt x="2997" y="2584"/>
                </a:lnTo>
                <a:lnTo>
                  <a:pt x="2932" y="2571"/>
                </a:lnTo>
                <a:lnTo>
                  <a:pt x="2867" y="2557"/>
                </a:lnTo>
                <a:lnTo>
                  <a:pt x="2801" y="2547"/>
                </a:lnTo>
                <a:lnTo>
                  <a:pt x="2736" y="2536"/>
                </a:lnTo>
                <a:lnTo>
                  <a:pt x="2672" y="2529"/>
                </a:lnTo>
                <a:lnTo>
                  <a:pt x="2606" y="2523"/>
                </a:lnTo>
                <a:lnTo>
                  <a:pt x="2542" y="2518"/>
                </a:lnTo>
                <a:lnTo>
                  <a:pt x="2478" y="2515"/>
                </a:lnTo>
                <a:lnTo>
                  <a:pt x="2412" y="2514"/>
                </a:lnTo>
                <a:lnTo>
                  <a:pt x="2350" y="2515"/>
                </a:lnTo>
                <a:lnTo>
                  <a:pt x="2286" y="2517"/>
                </a:lnTo>
                <a:lnTo>
                  <a:pt x="2222" y="2520"/>
                </a:lnTo>
                <a:lnTo>
                  <a:pt x="2159" y="2524"/>
                </a:lnTo>
                <a:lnTo>
                  <a:pt x="2097" y="2532"/>
                </a:lnTo>
                <a:lnTo>
                  <a:pt x="2034" y="2539"/>
                </a:lnTo>
                <a:lnTo>
                  <a:pt x="1973" y="2550"/>
                </a:lnTo>
                <a:lnTo>
                  <a:pt x="1910" y="2560"/>
                </a:lnTo>
                <a:lnTo>
                  <a:pt x="1851" y="2572"/>
                </a:lnTo>
                <a:lnTo>
                  <a:pt x="1790" y="2587"/>
                </a:lnTo>
                <a:lnTo>
                  <a:pt x="1730" y="2602"/>
                </a:lnTo>
                <a:lnTo>
                  <a:pt x="1670" y="2618"/>
                </a:lnTo>
                <a:lnTo>
                  <a:pt x="1611" y="2636"/>
                </a:lnTo>
                <a:lnTo>
                  <a:pt x="1553" y="2657"/>
                </a:lnTo>
                <a:lnTo>
                  <a:pt x="1495" y="2678"/>
                </a:lnTo>
                <a:lnTo>
                  <a:pt x="1438" y="2700"/>
                </a:lnTo>
                <a:lnTo>
                  <a:pt x="1381" y="2724"/>
                </a:lnTo>
                <a:lnTo>
                  <a:pt x="1326" y="2749"/>
                </a:lnTo>
                <a:lnTo>
                  <a:pt x="1271" y="2775"/>
                </a:lnTo>
                <a:lnTo>
                  <a:pt x="1217" y="2803"/>
                </a:lnTo>
                <a:lnTo>
                  <a:pt x="1164" y="2831"/>
                </a:lnTo>
                <a:lnTo>
                  <a:pt x="1110" y="2863"/>
                </a:lnTo>
                <a:lnTo>
                  <a:pt x="1058" y="2894"/>
                </a:lnTo>
                <a:lnTo>
                  <a:pt x="1007" y="2927"/>
                </a:lnTo>
                <a:lnTo>
                  <a:pt x="957" y="2961"/>
                </a:lnTo>
                <a:lnTo>
                  <a:pt x="907" y="2997"/>
                </a:lnTo>
                <a:lnTo>
                  <a:pt x="890" y="2961"/>
                </a:lnTo>
                <a:lnTo>
                  <a:pt x="872" y="2925"/>
                </a:lnTo>
                <a:lnTo>
                  <a:pt x="852" y="2891"/>
                </a:lnTo>
                <a:lnTo>
                  <a:pt x="833" y="2855"/>
                </a:lnTo>
                <a:lnTo>
                  <a:pt x="814" y="2821"/>
                </a:lnTo>
                <a:lnTo>
                  <a:pt x="793" y="2787"/>
                </a:lnTo>
                <a:lnTo>
                  <a:pt x="770" y="2754"/>
                </a:lnTo>
                <a:lnTo>
                  <a:pt x="749" y="2720"/>
                </a:lnTo>
                <a:lnTo>
                  <a:pt x="726" y="2687"/>
                </a:lnTo>
                <a:lnTo>
                  <a:pt x="703" y="2654"/>
                </a:lnTo>
                <a:lnTo>
                  <a:pt x="678" y="2621"/>
                </a:lnTo>
                <a:lnTo>
                  <a:pt x="654" y="2589"/>
                </a:lnTo>
                <a:lnTo>
                  <a:pt x="629" y="2557"/>
                </a:lnTo>
                <a:lnTo>
                  <a:pt x="602" y="2526"/>
                </a:lnTo>
                <a:lnTo>
                  <a:pt x="575" y="2495"/>
                </a:lnTo>
                <a:lnTo>
                  <a:pt x="548" y="2465"/>
                </a:lnTo>
                <a:lnTo>
                  <a:pt x="519" y="2434"/>
                </a:lnTo>
                <a:lnTo>
                  <a:pt x="490" y="2404"/>
                </a:lnTo>
                <a:lnTo>
                  <a:pt x="460" y="2375"/>
                </a:lnTo>
                <a:lnTo>
                  <a:pt x="429" y="2346"/>
                </a:lnTo>
                <a:lnTo>
                  <a:pt x="398" y="2317"/>
                </a:lnTo>
                <a:lnTo>
                  <a:pt x="367" y="2289"/>
                </a:lnTo>
                <a:lnTo>
                  <a:pt x="334" y="2262"/>
                </a:lnTo>
                <a:lnTo>
                  <a:pt x="299" y="2234"/>
                </a:lnTo>
                <a:lnTo>
                  <a:pt x="265" y="2209"/>
                </a:lnTo>
                <a:lnTo>
                  <a:pt x="229" y="2182"/>
                </a:lnTo>
                <a:lnTo>
                  <a:pt x="194" y="2156"/>
                </a:lnTo>
                <a:lnTo>
                  <a:pt x="156" y="2131"/>
                </a:lnTo>
                <a:lnTo>
                  <a:pt x="119" y="2106"/>
                </a:lnTo>
                <a:lnTo>
                  <a:pt x="80" y="2082"/>
                </a:lnTo>
                <a:lnTo>
                  <a:pt x="40" y="2058"/>
                </a:lnTo>
                <a:lnTo>
                  <a:pt x="0" y="2034"/>
                </a:lnTo>
                <a:lnTo>
                  <a:pt x="13" y="1988"/>
                </a:lnTo>
                <a:lnTo>
                  <a:pt x="28" y="1942"/>
                </a:lnTo>
                <a:lnTo>
                  <a:pt x="43" y="1896"/>
                </a:lnTo>
                <a:lnTo>
                  <a:pt x="61" y="1851"/>
                </a:lnTo>
                <a:lnTo>
                  <a:pt x="79" y="1806"/>
                </a:lnTo>
                <a:lnTo>
                  <a:pt x="98" y="1763"/>
                </a:lnTo>
                <a:lnTo>
                  <a:pt x="119" y="1720"/>
                </a:lnTo>
                <a:lnTo>
                  <a:pt x="140" y="1678"/>
                </a:lnTo>
                <a:lnTo>
                  <a:pt x="162" y="1636"/>
                </a:lnTo>
                <a:lnTo>
                  <a:pt x="186" y="1596"/>
                </a:lnTo>
                <a:lnTo>
                  <a:pt x="210" y="1556"/>
                </a:lnTo>
                <a:lnTo>
                  <a:pt x="235" y="1517"/>
                </a:lnTo>
                <a:lnTo>
                  <a:pt x="262" y="1478"/>
                </a:lnTo>
                <a:lnTo>
                  <a:pt x="289" y="1441"/>
                </a:lnTo>
                <a:lnTo>
                  <a:pt x="316" y="1404"/>
                </a:lnTo>
                <a:lnTo>
                  <a:pt x="344" y="1367"/>
                </a:lnTo>
                <a:lnTo>
                  <a:pt x="372" y="1331"/>
                </a:lnTo>
                <a:lnTo>
                  <a:pt x="402" y="1296"/>
                </a:lnTo>
                <a:lnTo>
                  <a:pt x="432" y="1262"/>
                </a:lnTo>
                <a:lnTo>
                  <a:pt x="462" y="1228"/>
                </a:lnTo>
                <a:lnTo>
                  <a:pt x="493" y="1195"/>
                </a:lnTo>
                <a:lnTo>
                  <a:pt x="523" y="1164"/>
                </a:lnTo>
                <a:lnTo>
                  <a:pt x="554" y="1131"/>
                </a:lnTo>
                <a:lnTo>
                  <a:pt x="586" y="1101"/>
                </a:lnTo>
                <a:lnTo>
                  <a:pt x="650" y="1042"/>
                </a:lnTo>
                <a:lnTo>
                  <a:pt x="682" y="1013"/>
                </a:lnTo>
                <a:lnTo>
                  <a:pt x="714" y="985"/>
                </a:lnTo>
                <a:lnTo>
                  <a:pt x="747" y="958"/>
                </a:lnTo>
                <a:lnTo>
                  <a:pt x="778" y="933"/>
                </a:lnTo>
                <a:lnTo>
                  <a:pt x="811" y="906"/>
                </a:lnTo>
                <a:lnTo>
                  <a:pt x="842" y="882"/>
                </a:lnTo>
                <a:lnTo>
                  <a:pt x="904" y="835"/>
                </a:lnTo>
                <a:lnTo>
                  <a:pt x="936" y="812"/>
                </a:lnTo>
                <a:lnTo>
                  <a:pt x="967" y="790"/>
                </a:lnTo>
                <a:lnTo>
                  <a:pt x="1027" y="748"/>
                </a:lnTo>
                <a:lnTo>
                  <a:pt x="1085" y="709"/>
                </a:lnTo>
                <a:lnTo>
                  <a:pt x="1140" y="674"/>
                </a:lnTo>
                <a:lnTo>
                  <a:pt x="1194" y="642"/>
                </a:lnTo>
                <a:lnTo>
                  <a:pt x="1244" y="612"/>
                </a:lnTo>
                <a:lnTo>
                  <a:pt x="1290" y="586"/>
                </a:lnTo>
                <a:lnTo>
                  <a:pt x="1332" y="562"/>
                </a:lnTo>
                <a:lnTo>
                  <a:pt x="1371" y="542"/>
                </a:lnTo>
                <a:lnTo>
                  <a:pt x="1404" y="525"/>
                </a:lnTo>
                <a:lnTo>
                  <a:pt x="1432" y="511"/>
                </a:lnTo>
                <a:lnTo>
                  <a:pt x="1471" y="492"/>
                </a:lnTo>
                <a:lnTo>
                  <a:pt x="1484" y="48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mc:AlternateContent>
    <mc:Choice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">
  <p:cSld name="Title and Content 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5"/>
          <p:cNvSpPr txBox="1"/>
          <p:nvPr>
            <p:ph idx="1" type="body"/>
          </p:nvPr>
        </p:nvSpPr>
        <p:spPr>
          <a:xfrm>
            <a:off x="479425" y="2492896"/>
            <a:ext cx="11233150" cy="36729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1pPr>
            <a:lvl2pPr indent="-3429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90" name="Google Shape;90;p35"/>
          <p:cNvSpPr txBox="1"/>
          <p:nvPr>
            <p:ph type="title"/>
          </p:nvPr>
        </p:nvSpPr>
        <p:spPr>
          <a:xfrm>
            <a:off x="479425" y="404664"/>
            <a:ext cx="11233150" cy="12860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35"/>
          <p:cNvSpPr txBox="1"/>
          <p:nvPr>
            <p:ph idx="10" type="dt"/>
          </p:nvPr>
        </p:nvSpPr>
        <p:spPr>
          <a:xfrm>
            <a:off x="983432" y="6453337"/>
            <a:ext cx="1800200" cy="21575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35"/>
          <p:cNvSpPr txBox="1"/>
          <p:nvPr>
            <p:ph idx="11" type="ftr"/>
          </p:nvPr>
        </p:nvSpPr>
        <p:spPr>
          <a:xfrm>
            <a:off x="2783632" y="6453335"/>
            <a:ext cx="6624736" cy="2157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35"/>
          <p:cNvSpPr txBox="1"/>
          <p:nvPr>
            <p:ph idx="12" type="sldNum"/>
          </p:nvPr>
        </p:nvSpPr>
        <p:spPr>
          <a:xfrm>
            <a:off x="479425" y="6453335"/>
            <a:ext cx="504007" cy="2157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Section Header 2">
    <p:bg>
      <p:bgPr>
        <a:solidFill>
          <a:schemeClr val="accent1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6"/>
          <p:cNvSpPr txBox="1"/>
          <p:nvPr>
            <p:ph type="title"/>
          </p:nvPr>
        </p:nvSpPr>
        <p:spPr>
          <a:xfrm>
            <a:off x="479425" y="4437112"/>
            <a:ext cx="8424863" cy="151216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Verdan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36"/>
          <p:cNvSpPr txBox="1"/>
          <p:nvPr>
            <p:ph idx="10" type="dt"/>
          </p:nvPr>
        </p:nvSpPr>
        <p:spPr>
          <a:xfrm>
            <a:off x="983432" y="6453337"/>
            <a:ext cx="1800200" cy="21575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36"/>
          <p:cNvSpPr txBox="1"/>
          <p:nvPr>
            <p:ph idx="11" type="ftr"/>
          </p:nvPr>
        </p:nvSpPr>
        <p:spPr>
          <a:xfrm>
            <a:off x="2783632" y="6453335"/>
            <a:ext cx="6624736" cy="2157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36"/>
          <p:cNvSpPr txBox="1"/>
          <p:nvPr>
            <p:ph idx="12" type="sldNum"/>
          </p:nvPr>
        </p:nvSpPr>
        <p:spPr>
          <a:xfrm>
            <a:off x="479425" y="6453335"/>
            <a:ext cx="504007" cy="2157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99" name="Google Shape;99;p36"/>
          <p:cNvSpPr txBox="1"/>
          <p:nvPr>
            <p:ph idx="1" type="body"/>
          </p:nvPr>
        </p:nvSpPr>
        <p:spPr>
          <a:xfrm>
            <a:off x="479425" y="304780"/>
            <a:ext cx="1417055" cy="1218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200"/>
              <a:buFont typeface="Verdana"/>
              <a:buNone/>
              <a:defRPr sz="72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roduction " showMasterSp="0">
  <p:cSld name="Introduction ">
    <p:bg>
      <p:bgPr>
        <a:solidFill>
          <a:schemeClr val="accent2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7"/>
          <p:cNvSpPr txBox="1"/>
          <p:nvPr>
            <p:ph idx="10" type="dt"/>
          </p:nvPr>
        </p:nvSpPr>
        <p:spPr>
          <a:xfrm>
            <a:off x="983432" y="6453337"/>
            <a:ext cx="1800200" cy="21575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37"/>
          <p:cNvSpPr txBox="1"/>
          <p:nvPr>
            <p:ph idx="11" type="ftr"/>
          </p:nvPr>
        </p:nvSpPr>
        <p:spPr>
          <a:xfrm>
            <a:off x="2783632" y="6453335"/>
            <a:ext cx="6624736" cy="2157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37"/>
          <p:cNvSpPr txBox="1"/>
          <p:nvPr>
            <p:ph idx="12" type="sldNum"/>
          </p:nvPr>
        </p:nvSpPr>
        <p:spPr>
          <a:xfrm>
            <a:off x="479425" y="6453335"/>
            <a:ext cx="504007" cy="2157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algn="l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algn="l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algn="l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algn="l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algn="l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algn="l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algn="l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algn="l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04" name="Google Shape;104;p37"/>
          <p:cNvSpPr txBox="1"/>
          <p:nvPr>
            <p:ph idx="1" type="body"/>
          </p:nvPr>
        </p:nvSpPr>
        <p:spPr>
          <a:xfrm>
            <a:off x="479425" y="404813"/>
            <a:ext cx="11233150" cy="57610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Verdana"/>
              <a:buNone/>
              <a:defRPr sz="4000">
                <a:solidFill>
                  <a:schemeClr val="lt1"/>
                </a:solidFill>
              </a:defRPr>
            </a:lvl1pPr>
            <a:lvl2pPr indent="-355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2pPr>
            <a:lvl3pPr indent="-3302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3pPr>
            <a:lvl4pPr indent="-3302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4pPr>
            <a:lvl5pPr indent="-3048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5pPr>
            <a:lvl6pPr indent="-304800" lvl="5" marL="27432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6pPr>
            <a:lvl7pPr indent="-304800" lvl="6" marL="3200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7pPr>
            <a:lvl8pPr indent="-304800" lvl="7" marL="3657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8pPr>
            <a:lvl9pPr indent="-304800" lvl="8" marL="411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5" name="Google Shape;105;p37"/>
          <p:cNvSpPr/>
          <p:nvPr/>
        </p:nvSpPr>
        <p:spPr>
          <a:xfrm>
            <a:off x="11464244" y="6453188"/>
            <a:ext cx="251129" cy="216000"/>
          </a:xfrm>
          <a:custGeom>
            <a:rect b="b" l="l" r="r" t="t"/>
            <a:pathLst>
              <a:path extrusionOk="0" h="744" w="865">
                <a:moveTo>
                  <a:pt x="435" y="0"/>
                </a:moveTo>
                <a:lnTo>
                  <a:pt x="291" y="249"/>
                </a:lnTo>
                <a:lnTo>
                  <a:pt x="434" y="494"/>
                </a:lnTo>
                <a:lnTo>
                  <a:pt x="142" y="494"/>
                </a:lnTo>
                <a:lnTo>
                  <a:pt x="71" y="619"/>
                </a:lnTo>
                <a:lnTo>
                  <a:pt x="0" y="744"/>
                </a:lnTo>
                <a:lnTo>
                  <a:pt x="285" y="744"/>
                </a:lnTo>
                <a:lnTo>
                  <a:pt x="214" y="619"/>
                </a:lnTo>
                <a:lnTo>
                  <a:pt x="162" y="528"/>
                </a:lnTo>
                <a:lnTo>
                  <a:pt x="453" y="528"/>
                </a:lnTo>
                <a:lnTo>
                  <a:pt x="506" y="620"/>
                </a:lnTo>
                <a:lnTo>
                  <a:pt x="578" y="744"/>
                </a:lnTo>
                <a:lnTo>
                  <a:pt x="865" y="744"/>
                </a:lnTo>
                <a:lnTo>
                  <a:pt x="650" y="372"/>
                </a:lnTo>
                <a:lnTo>
                  <a:pt x="4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mc:AlternateContent>
    <mc:Choice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ighlight " showMasterSp="0">
  <p:cSld name="Highlight 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8"/>
          <p:cNvSpPr/>
          <p:nvPr/>
        </p:nvSpPr>
        <p:spPr>
          <a:xfrm>
            <a:off x="6486525" y="3625850"/>
            <a:ext cx="5705475" cy="3232150"/>
          </a:xfrm>
          <a:custGeom>
            <a:rect b="b" l="l" r="r" t="t"/>
            <a:pathLst>
              <a:path extrusionOk="0" h="4073" w="7189">
                <a:moveTo>
                  <a:pt x="7189" y="389"/>
                </a:moveTo>
                <a:lnTo>
                  <a:pt x="7189" y="850"/>
                </a:lnTo>
                <a:lnTo>
                  <a:pt x="7189" y="1310"/>
                </a:lnTo>
                <a:lnTo>
                  <a:pt x="7189" y="1770"/>
                </a:lnTo>
                <a:lnTo>
                  <a:pt x="7189" y="2231"/>
                </a:lnTo>
                <a:lnTo>
                  <a:pt x="7189" y="2691"/>
                </a:lnTo>
                <a:lnTo>
                  <a:pt x="7189" y="3152"/>
                </a:lnTo>
                <a:lnTo>
                  <a:pt x="7189" y="3612"/>
                </a:lnTo>
                <a:lnTo>
                  <a:pt x="7189" y="4073"/>
                </a:lnTo>
                <a:lnTo>
                  <a:pt x="6739" y="4073"/>
                </a:lnTo>
                <a:lnTo>
                  <a:pt x="6290" y="4073"/>
                </a:lnTo>
                <a:lnTo>
                  <a:pt x="5840" y="4073"/>
                </a:lnTo>
                <a:lnTo>
                  <a:pt x="5391" y="4073"/>
                </a:lnTo>
                <a:lnTo>
                  <a:pt x="4942" y="4073"/>
                </a:lnTo>
                <a:lnTo>
                  <a:pt x="4493" y="4073"/>
                </a:lnTo>
                <a:lnTo>
                  <a:pt x="4043" y="4073"/>
                </a:lnTo>
                <a:lnTo>
                  <a:pt x="3594" y="4073"/>
                </a:lnTo>
                <a:lnTo>
                  <a:pt x="3145" y="4073"/>
                </a:lnTo>
                <a:lnTo>
                  <a:pt x="2696" y="4073"/>
                </a:lnTo>
                <a:lnTo>
                  <a:pt x="2246" y="4073"/>
                </a:lnTo>
                <a:lnTo>
                  <a:pt x="1797" y="4073"/>
                </a:lnTo>
                <a:lnTo>
                  <a:pt x="1348" y="4073"/>
                </a:lnTo>
                <a:lnTo>
                  <a:pt x="899" y="4073"/>
                </a:lnTo>
                <a:lnTo>
                  <a:pt x="449" y="4073"/>
                </a:lnTo>
                <a:lnTo>
                  <a:pt x="0" y="4073"/>
                </a:lnTo>
                <a:lnTo>
                  <a:pt x="30" y="4013"/>
                </a:lnTo>
                <a:lnTo>
                  <a:pt x="63" y="3955"/>
                </a:lnTo>
                <a:lnTo>
                  <a:pt x="97" y="3899"/>
                </a:lnTo>
                <a:lnTo>
                  <a:pt x="133" y="3844"/>
                </a:lnTo>
                <a:lnTo>
                  <a:pt x="171" y="3791"/>
                </a:lnTo>
                <a:lnTo>
                  <a:pt x="211" y="3739"/>
                </a:lnTo>
                <a:lnTo>
                  <a:pt x="252" y="3688"/>
                </a:lnTo>
                <a:lnTo>
                  <a:pt x="295" y="3639"/>
                </a:lnTo>
                <a:lnTo>
                  <a:pt x="340" y="3592"/>
                </a:lnTo>
                <a:lnTo>
                  <a:pt x="387" y="3545"/>
                </a:lnTo>
                <a:lnTo>
                  <a:pt x="434" y="3500"/>
                </a:lnTo>
                <a:lnTo>
                  <a:pt x="485" y="3457"/>
                </a:lnTo>
                <a:lnTo>
                  <a:pt x="535" y="3415"/>
                </a:lnTo>
                <a:lnTo>
                  <a:pt x="587" y="3374"/>
                </a:lnTo>
                <a:lnTo>
                  <a:pt x="641" y="3334"/>
                </a:lnTo>
                <a:lnTo>
                  <a:pt x="695" y="3296"/>
                </a:lnTo>
                <a:lnTo>
                  <a:pt x="750" y="3259"/>
                </a:lnTo>
                <a:lnTo>
                  <a:pt x="807" y="3223"/>
                </a:lnTo>
                <a:lnTo>
                  <a:pt x="864" y="3188"/>
                </a:lnTo>
                <a:lnTo>
                  <a:pt x="923" y="3154"/>
                </a:lnTo>
                <a:lnTo>
                  <a:pt x="1042" y="3090"/>
                </a:lnTo>
                <a:lnTo>
                  <a:pt x="1103" y="3060"/>
                </a:lnTo>
                <a:lnTo>
                  <a:pt x="1164" y="3031"/>
                </a:lnTo>
                <a:lnTo>
                  <a:pt x="1289" y="2974"/>
                </a:lnTo>
                <a:lnTo>
                  <a:pt x="1415" y="2923"/>
                </a:lnTo>
                <a:lnTo>
                  <a:pt x="1478" y="2899"/>
                </a:lnTo>
                <a:lnTo>
                  <a:pt x="1542" y="2875"/>
                </a:lnTo>
                <a:lnTo>
                  <a:pt x="1671" y="2831"/>
                </a:lnTo>
                <a:lnTo>
                  <a:pt x="1799" y="2790"/>
                </a:lnTo>
                <a:lnTo>
                  <a:pt x="1927" y="2753"/>
                </a:lnTo>
                <a:lnTo>
                  <a:pt x="2055" y="2719"/>
                </a:lnTo>
                <a:lnTo>
                  <a:pt x="2181" y="2687"/>
                </a:lnTo>
                <a:lnTo>
                  <a:pt x="2305" y="2658"/>
                </a:lnTo>
                <a:lnTo>
                  <a:pt x="2428" y="2631"/>
                </a:lnTo>
                <a:lnTo>
                  <a:pt x="2547" y="2607"/>
                </a:lnTo>
                <a:lnTo>
                  <a:pt x="2663" y="2585"/>
                </a:lnTo>
                <a:lnTo>
                  <a:pt x="2882" y="2546"/>
                </a:lnTo>
                <a:lnTo>
                  <a:pt x="3082" y="2513"/>
                </a:lnTo>
                <a:lnTo>
                  <a:pt x="3257" y="2485"/>
                </a:lnTo>
                <a:lnTo>
                  <a:pt x="3404" y="2460"/>
                </a:lnTo>
                <a:lnTo>
                  <a:pt x="3482" y="2442"/>
                </a:lnTo>
                <a:lnTo>
                  <a:pt x="3519" y="2432"/>
                </a:lnTo>
                <a:lnTo>
                  <a:pt x="3555" y="2420"/>
                </a:lnTo>
                <a:lnTo>
                  <a:pt x="3590" y="2406"/>
                </a:lnTo>
                <a:lnTo>
                  <a:pt x="3624" y="2392"/>
                </a:lnTo>
                <a:lnTo>
                  <a:pt x="3690" y="2360"/>
                </a:lnTo>
                <a:lnTo>
                  <a:pt x="3722" y="2342"/>
                </a:lnTo>
                <a:lnTo>
                  <a:pt x="3753" y="2323"/>
                </a:lnTo>
                <a:lnTo>
                  <a:pt x="3812" y="2283"/>
                </a:lnTo>
                <a:lnTo>
                  <a:pt x="3868" y="2239"/>
                </a:lnTo>
                <a:lnTo>
                  <a:pt x="3920" y="2192"/>
                </a:lnTo>
                <a:lnTo>
                  <a:pt x="3969" y="2143"/>
                </a:lnTo>
                <a:lnTo>
                  <a:pt x="4015" y="2091"/>
                </a:lnTo>
                <a:lnTo>
                  <a:pt x="4058" y="2037"/>
                </a:lnTo>
                <a:lnTo>
                  <a:pt x="4098" y="1982"/>
                </a:lnTo>
                <a:lnTo>
                  <a:pt x="4136" y="1926"/>
                </a:lnTo>
                <a:lnTo>
                  <a:pt x="4170" y="1869"/>
                </a:lnTo>
                <a:lnTo>
                  <a:pt x="4202" y="1812"/>
                </a:lnTo>
                <a:lnTo>
                  <a:pt x="4232" y="1754"/>
                </a:lnTo>
                <a:lnTo>
                  <a:pt x="4259" y="1698"/>
                </a:lnTo>
                <a:lnTo>
                  <a:pt x="4283" y="1642"/>
                </a:lnTo>
                <a:lnTo>
                  <a:pt x="4306" y="1587"/>
                </a:lnTo>
                <a:lnTo>
                  <a:pt x="4327" y="1534"/>
                </a:lnTo>
                <a:lnTo>
                  <a:pt x="4360" y="1434"/>
                </a:lnTo>
                <a:lnTo>
                  <a:pt x="4374" y="1389"/>
                </a:lnTo>
                <a:lnTo>
                  <a:pt x="4387" y="1346"/>
                </a:lnTo>
                <a:lnTo>
                  <a:pt x="4406" y="1272"/>
                </a:lnTo>
                <a:lnTo>
                  <a:pt x="4418" y="1215"/>
                </a:lnTo>
                <a:lnTo>
                  <a:pt x="4426" y="1178"/>
                </a:lnTo>
                <a:lnTo>
                  <a:pt x="4428" y="1165"/>
                </a:lnTo>
                <a:lnTo>
                  <a:pt x="4445" y="1114"/>
                </a:lnTo>
                <a:lnTo>
                  <a:pt x="4463" y="1065"/>
                </a:lnTo>
                <a:lnTo>
                  <a:pt x="4505" y="968"/>
                </a:lnTo>
                <a:lnTo>
                  <a:pt x="4527" y="921"/>
                </a:lnTo>
                <a:lnTo>
                  <a:pt x="4551" y="875"/>
                </a:lnTo>
                <a:lnTo>
                  <a:pt x="4576" y="829"/>
                </a:lnTo>
                <a:lnTo>
                  <a:pt x="4603" y="785"/>
                </a:lnTo>
                <a:lnTo>
                  <a:pt x="4631" y="742"/>
                </a:lnTo>
                <a:lnTo>
                  <a:pt x="4660" y="700"/>
                </a:lnTo>
                <a:lnTo>
                  <a:pt x="4721" y="619"/>
                </a:lnTo>
                <a:lnTo>
                  <a:pt x="4753" y="581"/>
                </a:lnTo>
                <a:lnTo>
                  <a:pt x="4787" y="543"/>
                </a:lnTo>
                <a:lnTo>
                  <a:pt x="4821" y="507"/>
                </a:lnTo>
                <a:lnTo>
                  <a:pt x="4857" y="472"/>
                </a:lnTo>
                <a:lnTo>
                  <a:pt x="4930" y="405"/>
                </a:lnTo>
                <a:lnTo>
                  <a:pt x="4969" y="373"/>
                </a:lnTo>
                <a:lnTo>
                  <a:pt x="5008" y="342"/>
                </a:lnTo>
                <a:lnTo>
                  <a:pt x="5048" y="313"/>
                </a:lnTo>
                <a:lnTo>
                  <a:pt x="5089" y="285"/>
                </a:lnTo>
                <a:lnTo>
                  <a:pt x="5174" y="232"/>
                </a:lnTo>
                <a:lnTo>
                  <a:pt x="5261" y="185"/>
                </a:lnTo>
                <a:lnTo>
                  <a:pt x="5351" y="142"/>
                </a:lnTo>
                <a:lnTo>
                  <a:pt x="5397" y="123"/>
                </a:lnTo>
                <a:lnTo>
                  <a:pt x="5444" y="105"/>
                </a:lnTo>
                <a:lnTo>
                  <a:pt x="5539" y="74"/>
                </a:lnTo>
                <a:lnTo>
                  <a:pt x="5588" y="60"/>
                </a:lnTo>
                <a:lnTo>
                  <a:pt x="5636" y="47"/>
                </a:lnTo>
                <a:lnTo>
                  <a:pt x="5736" y="27"/>
                </a:lnTo>
                <a:lnTo>
                  <a:pt x="5786" y="19"/>
                </a:lnTo>
                <a:lnTo>
                  <a:pt x="5836" y="12"/>
                </a:lnTo>
                <a:lnTo>
                  <a:pt x="5938" y="3"/>
                </a:lnTo>
                <a:lnTo>
                  <a:pt x="6042" y="0"/>
                </a:lnTo>
                <a:lnTo>
                  <a:pt x="6146" y="3"/>
                </a:lnTo>
                <a:lnTo>
                  <a:pt x="6252" y="12"/>
                </a:lnTo>
                <a:lnTo>
                  <a:pt x="6357" y="27"/>
                </a:lnTo>
                <a:lnTo>
                  <a:pt x="6410" y="37"/>
                </a:lnTo>
                <a:lnTo>
                  <a:pt x="6463" y="49"/>
                </a:lnTo>
                <a:lnTo>
                  <a:pt x="6516" y="62"/>
                </a:lnTo>
                <a:lnTo>
                  <a:pt x="6568" y="77"/>
                </a:lnTo>
                <a:lnTo>
                  <a:pt x="6621" y="94"/>
                </a:lnTo>
                <a:lnTo>
                  <a:pt x="6674" y="112"/>
                </a:lnTo>
                <a:lnTo>
                  <a:pt x="6779" y="153"/>
                </a:lnTo>
                <a:lnTo>
                  <a:pt x="6831" y="177"/>
                </a:lnTo>
                <a:lnTo>
                  <a:pt x="6883" y="202"/>
                </a:lnTo>
                <a:lnTo>
                  <a:pt x="6935" y="229"/>
                </a:lnTo>
                <a:lnTo>
                  <a:pt x="6986" y="257"/>
                </a:lnTo>
                <a:lnTo>
                  <a:pt x="7037" y="287"/>
                </a:lnTo>
                <a:lnTo>
                  <a:pt x="7088" y="320"/>
                </a:lnTo>
                <a:lnTo>
                  <a:pt x="7139" y="353"/>
                </a:lnTo>
                <a:lnTo>
                  <a:pt x="7189" y="389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8" name="Google Shape;108;p38"/>
          <p:cNvSpPr/>
          <p:nvPr/>
        </p:nvSpPr>
        <p:spPr>
          <a:xfrm>
            <a:off x="0" y="0"/>
            <a:ext cx="4791075" cy="2097088"/>
          </a:xfrm>
          <a:custGeom>
            <a:rect b="b" l="l" r="r" t="t"/>
            <a:pathLst>
              <a:path extrusionOk="0" h="2642" w="6035">
                <a:moveTo>
                  <a:pt x="5845" y="0"/>
                </a:moveTo>
                <a:lnTo>
                  <a:pt x="5868" y="58"/>
                </a:lnTo>
                <a:lnTo>
                  <a:pt x="5890" y="116"/>
                </a:lnTo>
                <a:lnTo>
                  <a:pt x="5910" y="173"/>
                </a:lnTo>
                <a:lnTo>
                  <a:pt x="5920" y="202"/>
                </a:lnTo>
                <a:lnTo>
                  <a:pt x="5929" y="231"/>
                </a:lnTo>
                <a:lnTo>
                  <a:pt x="5938" y="260"/>
                </a:lnTo>
                <a:lnTo>
                  <a:pt x="5947" y="289"/>
                </a:lnTo>
                <a:lnTo>
                  <a:pt x="5955" y="318"/>
                </a:lnTo>
                <a:lnTo>
                  <a:pt x="5963" y="346"/>
                </a:lnTo>
                <a:lnTo>
                  <a:pt x="5970" y="375"/>
                </a:lnTo>
                <a:lnTo>
                  <a:pt x="5977" y="404"/>
                </a:lnTo>
                <a:lnTo>
                  <a:pt x="5984" y="433"/>
                </a:lnTo>
                <a:lnTo>
                  <a:pt x="5990" y="461"/>
                </a:lnTo>
                <a:lnTo>
                  <a:pt x="6002" y="518"/>
                </a:lnTo>
                <a:lnTo>
                  <a:pt x="6007" y="547"/>
                </a:lnTo>
                <a:lnTo>
                  <a:pt x="6011" y="576"/>
                </a:lnTo>
                <a:lnTo>
                  <a:pt x="6019" y="633"/>
                </a:lnTo>
                <a:lnTo>
                  <a:pt x="6023" y="661"/>
                </a:lnTo>
                <a:lnTo>
                  <a:pt x="6026" y="689"/>
                </a:lnTo>
                <a:lnTo>
                  <a:pt x="6029" y="718"/>
                </a:lnTo>
                <a:lnTo>
                  <a:pt x="6031" y="746"/>
                </a:lnTo>
                <a:lnTo>
                  <a:pt x="6033" y="774"/>
                </a:lnTo>
                <a:lnTo>
                  <a:pt x="6034" y="803"/>
                </a:lnTo>
                <a:lnTo>
                  <a:pt x="6035" y="859"/>
                </a:lnTo>
                <a:lnTo>
                  <a:pt x="6035" y="887"/>
                </a:lnTo>
                <a:lnTo>
                  <a:pt x="6035" y="915"/>
                </a:lnTo>
                <a:lnTo>
                  <a:pt x="6034" y="943"/>
                </a:lnTo>
                <a:lnTo>
                  <a:pt x="6033" y="971"/>
                </a:lnTo>
                <a:lnTo>
                  <a:pt x="6029" y="1026"/>
                </a:lnTo>
                <a:lnTo>
                  <a:pt x="6027" y="1054"/>
                </a:lnTo>
                <a:lnTo>
                  <a:pt x="6023" y="1082"/>
                </a:lnTo>
                <a:lnTo>
                  <a:pt x="6016" y="1137"/>
                </a:lnTo>
                <a:lnTo>
                  <a:pt x="6012" y="1165"/>
                </a:lnTo>
                <a:lnTo>
                  <a:pt x="6007" y="1192"/>
                </a:lnTo>
                <a:lnTo>
                  <a:pt x="6001" y="1219"/>
                </a:lnTo>
                <a:lnTo>
                  <a:pt x="5995" y="1246"/>
                </a:lnTo>
                <a:lnTo>
                  <a:pt x="5989" y="1273"/>
                </a:lnTo>
                <a:lnTo>
                  <a:pt x="5982" y="1300"/>
                </a:lnTo>
                <a:lnTo>
                  <a:pt x="5967" y="1354"/>
                </a:lnTo>
                <a:lnTo>
                  <a:pt x="5959" y="1381"/>
                </a:lnTo>
                <a:lnTo>
                  <a:pt x="5950" y="1407"/>
                </a:lnTo>
                <a:lnTo>
                  <a:pt x="5941" y="1434"/>
                </a:lnTo>
                <a:lnTo>
                  <a:pt x="5931" y="1460"/>
                </a:lnTo>
                <a:lnTo>
                  <a:pt x="5910" y="1513"/>
                </a:lnTo>
                <a:lnTo>
                  <a:pt x="5899" y="1539"/>
                </a:lnTo>
                <a:lnTo>
                  <a:pt x="5887" y="1565"/>
                </a:lnTo>
                <a:lnTo>
                  <a:pt x="5875" y="1591"/>
                </a:lnTo>
                <a:lnTo>
                  <a:pt x="5862" y="1616"/>
                </a:lnTo>
                <a:lnTo>
                  <a:pt x="5849" y="1642"/>
                </a:lnTo>
                <a:lnTo>
                  <a:pt x="5835" y="1668"/>
                </a:lnTo>
                <a:lnTo>
                  <a:pt x="5821" y="1693"/>
                </a:lnTo>
                <a:lnTo>
                  <a:pt x="5806" y="1718"/>
                </a:lnTo>
                <a:lnTo>
                  <a:pt x="5791" y="1744"/>
                </a:lnTo>
                <a:lnTo>
                  <a:pt x="5775" y="1769"/>
                </a:lnTo>
                <a:lnTo>
                  <a:pt x="5720" y="1850"/>
                </a:lnTo>
                <a:lnTo>
                  <a:pt x="5664" y="1926"/>
                </a:lnTo>
                <a:lnTo>
                  <a:pt x="5605" y="1998"/>
                </a:lnTo>
                <a:lnTo>
                  <a:pt x="5545" y="2065"/>
                </a:lnTo>
                <a:lnTo>
                  <a:pt x="5484" y="2128"/>
                </a:lnTo>
                <a:lnTo>
                  <a:pt x="5420" y="2187"/>
                </a:lnTo>
                <a:lnTo>
                  <a:pt x="5356" y="2242"/>
                </a:lnTo>
                <a:lnTo>
                  <a:pt x="5290" y="2293"/>
                </a:lnTo>
                <a:lnTo>
                  <a:pt x="5222" y="2340"/>
                </a:lnTo>
                <a:lnTo>
                  <a:pt x="5153" y="2383"/>
                </a:lnTo>
                <a:lnTo>
                  <a:pt x="5083" y="2422"/>
                </a:lnTo>
                <a:lnTo>
                  <a:pt x="5012" y="2458"/>
                </a:lnTo>
                <a:lnTo>
                  <a:pt x="4940" y="2491"/>
                </a:lnTo>
                <a:lnTo>
                  <a:pt x="4866" y="2519"/>
                </a:lnTo>
                <a:lnTo>
                  <a:pt x="4791" y="2545"/>
                </a:lnTo>
                <a:lnTo>
                  <a:pt x="4716" y="2567"/>
                </a:lnTo>
                <a:lnTo>
                  <a:pt x="4640" y="2587"/>
                </a:lnTo>
                <a:lnTo>
                  <a:pt x="4563" y="2603"/>
                </a:lnTo>
                <a:lnTo>
                  <a:pt x="4486" y="2616"/>
                </a:lnTo>
                <a:lnTo>
                  <a:pt x="4408" y="2626"/>
                </a:lnTo>
                <a:lnTo>
                  <a:pt x="4329" y="2634"/>
                </a:lnTo>
                <a:lnTo>
                  <a:pt x="4250" y="2639"/>
                </a:lnTo>
                <a:lnTo>
                  <a:pt x="4171" y="2642"/>
                </a:lnTo>
                <a:lnTo>
                  <a:pt x="4091" y="2642"/>
                </a:lnTo>
                <a:lnTo>
                  <a:pt x="4011" y="2639"/>
                </a:lnTo>
                <a:lnTo>
                  <a:pt x="3931" y="2635"/>
                </a:lnTo>
                <a:lnTo>
                  <a:pt x="3851" y="2628"/>
                </a:lnTo>
                <a:lnTo>
                  <a:pt x="3770" y="2619"/>
                </a:lnTo>
                <a:lnTo>
                  <a:pt x="3690" y="2609"/>
                </a:lnTo>
                <a:lnTo>
                  <a:pt x="3609" y="2596"/>
                </a:lnTo>
                <a:lnTo>
                  <a:pt x="3529" y="2582"/>
                </a:lnTo>
                <a:lnTo>
                  <a:pt x="3449" y="2566"/>
                </a:lnTo>
                <a:lnTo>
                  <a:pt x="3369" y="2548"/>
                </a:lnTo>
                <a:lnTo>
                  <a:pt x="3290" y="2529"/>
                </a:lnTo>
                <a:lnTo>
                  <a:pt x="3211" y="2509"/>
                </a:lnTo>
                <a:lnTo>
                  <a:pt x="3132" y="2487"/>
                </a:lnTo>
                <a:lnTo>
                  <a:pt x="3054" y="2464"/>
                </a:lnTo>
                <a:lnTo>
                  <a:pt x="2977" y="2440"/>
                </a:lnTo>
                <a:lnTo>
                  <a:pt x="2900" y="2416"/>
                </a:lnTo>
                <a:lnTo>
                  <a:pt x="2823" y="2390"/>
                </a:lnTo>
                <a:lnTo>
                  <a:pt x="2748" y="2363"/>
                </a:lnTo>
                <a:lnTo>
                  <a:pt x="2674" y="2336"/>
                </a:lnTo>
                <a:lnTo>
                  <a:pt x="2600" y="2308"/>
                </a:lnTo>
                <a:lnTo>
                  <a:pt x="2528" y="2280"/>
                </a:lnTo>
                <a:lnTo>
                  <a:pt x="2457" y="2251"/>
                </a:lnTo>
                <a:lnTo>
                  <a:pt x="2387" y="2222"/>
                </a:lnTo>
                <a:lnTo>
                  <a:pt x="2318" y="2193"/>
                </a:lnTo>
                <a:lnTo>
                  <a:pt x="2250" y="2164"/>
                </a:lnTo>
                <a:lnTo>
                  <a:pt x="2184" y="2134"/>
                </a:lnTo>
                <a:lnTo>
                  <a:pt x="2119" y="2105"/>
                </a:lnTo>
                <a:lnTo>
                  <a:pt x="1994" y="2047"/>
                </a:lnTo>
                <a:lnTo>
                  <a:pt x="1934" y="2019"/>
                </a:lnTo>
                <a:lnTo>
                  <a:pt x="1876" y="1991"/>
                </a:lnTo>
                <a:lnTo>
                  <a:pt x="1764" y="1937"/>
                </a:lnTo>
                <a:lnTo>
                  <a:pt x="1565" y="1840"/>
                </a:lnTo>
                <a:lnTo>
                  <a:pt x="1478" y="1797"/>
                </a:lnTo>
                <a:lnTo>
                  <a:pt x="1400" y="1761"/>
                </a:lnTo>
                <a:lnTo>
                  <a:pt x="1374" y="1749"/>
                </a:lnTo>
                <a:lnTo>
                  <a:pt x="1348" y="1738"/>
                </a:lnTo>
                <a:lnTo>
                  <a:pt x="1322" y="1729"/>
                </a:lnTo>
                <a:lnTo>
                  <a:pt x="1297" y="1719"/>
                </a:lnTo>
                <a:lnTo>
                  <a:pt x="1271" y="1711"/>
                </a:lnTo>
                <a:lnTo>
                  <a:pt x="1245" y="1704"/>
                </a:lnTo>
                <a:lnTo>
                  <a:pt x="1219" y="1697"/>
                </a:lnTo>
                <a:lnTo>
                  <a:pt x="1193" y="1691"/>
                </a:lnTo>
                <a:lnTo>
                  <a:pt x="1167" y="1686"/>
                </a:lnTo>
                <a:lnTo>
                  <a:pt x="1142" y="1682"/>
                </a:lnTo>
                <a:lnTo>
                  <a:pt x="1116" y="1678"/>
                </a:lnTo>
                <a:lnTo>
                  <a:pt x="1090" y="1675"/>
                </a:lnTo>
                <a:lnTo>
                  <a:pt x="1065" y="1673"/>
                </a:lnTo>
                <a:lnTo>
                  <a:pt x="1039" y="1671"/>
                </a:lnTo>
                <a:lnTo>
                  <a:pt x="1014" y="1670"/>
                </a:lnTo>
                <a:lnTo>
                  <a:pt x="988" y="1670"/>
                </a:lnTo>
                <a:lnTo>
                  <a:pt x="963" y="1670"/>
                </a:lnTo>
                <a:lnTo>
                  <a:pt x="937" y="1671"/>
                </a:lnTo>
                <a:lnTo>
                  <a:pt x="912" y="1672"/>
                </a:lnTo>
                <a:lnTo>
                  <a:pt x="887" y="1674"/>
                </a:lnTo>
                <a:lnTo>
                  <a:pt x="862" y="1677"/>
                </a:lnTo>
                <a:lnTo>
                  <a:pt x="837" y="1680"/>
                </a:lnTo>
                <a:lnTo>
                  <a:pt x="813" y="1683"/>
                </a:lnTo>
                <a:lnTo>
                  <a:pt x="788" y="1687"/>
                </a:lnTo>
                <a:lnTo>
                  <a:pt x="764" y="1692"/>
                </a:lnTo>
                <a:lnTo>
                  <a:pt x="740" y="1697"/>
                </a:lnTo>
                <a:lnTo>
                  <a:pt x="716" y="1702"/>
                </a:lnTo>
                <a:lnTo>
                  <a:pt x="692" y="1708"/>
                </a:lnTo>
                <a:lnTo>
                  <a:pt x="668" y="1714"/>
                </a:lnTo>
                <a:lnTo>
                  <a:pt x="645" y="1721"/>
                </a:lnTo>
                <a:lnTo>
                  <a:pt x="621" y="1728"/>
                </a:lnTo>
                <a:lnTo>
                  <a:pt x="598" y="1736"/>
                </a:lnTo>
                <a:lnTo>
                  <a:pt x="575" y="1743"/>
                </a:lnTo>
                <a:lnTo>
                  <a:pt x="553" y="1751"/>
                </a:lnTo>
                <a:lnTo>
                  <a:pt x="530" y="1760"/>
                </a:lnTo>
                <a:lnTo>
                  <a:pt x="508" y="1769"/>
                </a:lnTo>
                <a:lnTo>
                  <a:pt x="464" y="1787"/>
                </a:lnTo>
                <a:lnTo>
                  <a:pt x="421" y="1806"/>
                </a:lnTo>
                <a:lnTo>
                  <a:pt x="400" y="1816"/>
                </a:lnTo>
                <a:lnTo>
                  <a:pt x="379" y="1826"/>
                </a:lnTo>
                <a:lnTo>
                  <a:pt x="358" y="1837"/>
                </a:lnTo>
                <a:lnTo>
                  <a:pt x="338" y="1847"/>
                </a:lnTo>
                <a:lnTo>
                  <a:pt x="298" y="1869"/>
                </a:lnTo>
                <a:lnTo>
                  <a:pt x="279" y="1880"/>
                </a:lnTo>
                <a:lnTo>
                  <a:pt x="260" y="1891"/>
                </a:lnTo>
                <a:lnTo>
                  <a:pt x="223" y="1913"/>
                </a:lnTo>
                <a:lnTo>
                  <a:pt x="186" y="1936"/>
                </a:lnTo>
                <a:lnTo>
                  <a:pt x="152" y="1958"/>
                </a:lnTo>
                <a:lnTo>
                  <a:pt x="118" y="1981"/>
                </a:lnTo>
                <a:lnTo>
                  <a:pt x="87" y="2003"/>
                </a:lnTo>
                <a:lnTo>
                  <a:pt x="56" y="2025"/>
                </a:lnTo>
                <a:lnTo>
                  <a:pt x="27" y="2047"/>
                </a:lnTo>
                <a:lnTo>
                  <a:pt x="0" y="2068"/>
                </a:lnTo>
                <a:lnTo>
                  <a:pt x="0" y="1551"/>
                </a:lnTo>
                <a:lnTo>
                  <a:pt x="0" y="1033"/>
                </a:lnTo>
                <a:lnTo>
                  <a:pt x="0" y="516"/>
                </a:lnTo>
                <a:lnTo>
                  <a:pt x="0" y="0"/>
                </a:lnTo>
                <a:lnTo>
                  <a:pt x="730" y="0"/>
                </a:lnTo>
                <a:lnTo>
                  <a:pt x="1461" y="0"/>
                </a:lnTo>
                <a:lnTo>
                  <a:pt x="2191" y="0"/>
                </a:lnTo>
                <a:lnTo>
                  <a:pt x="2923" y="0"/>
                </a:lnTo>
                <a:lnTo>
                  <a:pt x="3653" y="0"/>
                </a:lnTo>
                <a:lnTo>
                  <a:pt x="4383" y="0"/>
                </a:lnTo>
                <a:lnTo>
                  <a:pt x="5114" y="0"/>
                </a:lnTo>
                <a:lnTo>
                  <a:pt x="58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9" name="Google Shape;109;p38"/>
          <p:cNvSpPr txBox="1"/>
          <p:nvPr>
            <p:ph idx="10" type="dt"/>
          </p:nvPr>
        </p:nvSpPr>
        <p:spPr>
          <a:xfrm>
            <a:off x="983432" y="6453337"/>
            <a:ext cx="1800200" cy="21575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38"/>
          <p:cNvSpPr txBox="1"/>
          <p:nvPr>
            <p:ph idx="11" type="ftr"/>
          </p:nvPr>
        </p:nvSpPr>
        <p:spPr>
          <a:xfrm>
            <a:off x="2783632" y="6453335"/>
            <a:ext cx="6624736" cy="2157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38"/>
          <p:cNvSpPr txBox="1"/>
          <p:nvPr>
            <p:ph idx="12" type="sldNum"/>
          </p:nvPr>
        </p:nvSpPr>
        <p:spPr>
          <a:xfrm>
            <a:off x="479425" y="6453335"/>
            <a:ext cx="504007" cy="2157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sz="10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algn="l">
              <a:spcBef>
                <a:spcPts val="0"/>
              </a:spcBef>
              <a:buNone/>
              <a:defRPr sz="10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algn="l">
              <a:spcBef>
                <a:spcPts val="0"/>
              </a:spcBef>
              <a:buNone/>
              <a:defRPr sz="10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algn="l">
              <a:spcBef>
                <a:spcPts val="0"/>
              </a:spcBef>
              <a:buNone/>
              <a:defRPr sz="10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algn="l">
              <a:spcBef>
                <a:spcPts val="0"/>
              </a:spcBef>
              <a:buNone/>
              <a:defRPr sz="10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algn="l">
              <a:spcBef>
                <a:spcPts val="0"/>
              </a:spcBef>
              <a:buNone/>
              <a:defRPr sz="10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algn="l">
              <a:spcBef>
                <a:spcPts val="0"/>
              </a:spcBef>
              <a:buNone/>
              <a:defRPr sz="10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algn="l">
              <a:spcBef>
                <a:spcPts val="0"/>
              </a:spcBef>
              <a:buNone/>
              <a:defRPr sz="10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algn="l">
              <a:spcBef>
                <a:spcPts val="0"/>
              </a:spcBef>
              <a:buNone/>
              <a:defRPr sz="10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12" name="Google Shape;112;p38"/>
          <p:cNvSpPr/>
          <p:nvPr/>
        </p:nvSpPr>
        <p:spPr>
          <a:xfrm>
            <a:off x="11464244" y="6453188"/>
            <a:ext cx="251129" cy="216000"/>
          </a:xfrm>
          <a:custGeom>
            <a:rect b="b" l="l" r="r" t="t"/>
            <a:pathLst>
              <a:path extrusionOk="0" h="744" w="865">
                <a:moveTo>
                  <a:pt x="435" y="0"/>
                </a:moveTo>
                <a:lnTo>
                  <a:pt x="291" y="249"/>
                </a:lnTo>
                <a:lnTo>
                  <a:pt x="434" y="494"/>
                </a:lnTo>
                <a:lnTo>
                  <a:pt x="142" y="494"/>
                </a:lnTo>
                <a:lnTo>
                  <a:pt x="71" y="619"/>
                </a:lnTo>
                <a:lnTo>
                  <a:pt x="0" y="744"/>
                </a:lnTo>
                <a:lnTo>
                  <a:pt x="285" y="744"/>
                </a:lnTo>
                <a:lnTo>
                  <a:pt x="214" y="619"/>
                </a:lnTo>
                <a:lnTo>
                  <a:pt x="162" y="528"/>
                </a:lnTo>
                <a:lnTo>
                  <a:pt x="453" y="528"/>
                </a:lnTo>
                <a:lnTo>
                  <a:pt x="506" y="620"/>
                </a:lnTo>
                <a:lnTo>
                  <a:pt x="578" y="744"/>
                </a:lnTo>
                <a:lnTo>
                  <a:pt x="865" y="744"/>
                </a:lnTo>
                <a:lnTo>
                  <a:pt x="650" y="372"/>
                </a:lnTo>
                <a:lnTo>
                  <a:pt x="4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3" name="Google Shape;113;p38"/>
          <p:cNvSpPr txBox="1"/>
          <p:nvPr>
            <p:ph type="title"/>
          </p:nvPr>
        </p:nvSpPr>
        <p:spPr>
          <a:xfrm>
            <a:off x="479425" y="2785988"/>
            <a:ext cx="11233150" cy="1286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Verdan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and Picture " showMasterSp="0">
  <p:cSld name="Content and Picture 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9"/>
          <p:cNvSpPr/>
          <p:nvPr>
            <p:ph idx="2" type="pic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16" name="Google Shape;116;p39"/>
          <p:cNvSpPr txBox="1"/>
          <p:nvPr>
            <p:ph idx="1" type="body"/>
          </p:nvPr>
        </p:nvSpPr>
        <p:spPr>
          <a:xfrm>
            <a:off x="479425" y="2492896"/>
            <a:ext cx="5184775" cy="36729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1pPr>
            <a:lvl2pPr indent="-3429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17" name="Google Shape;117;p39"/>
          <p:cNvSpPr txBox="1"/>
          <p:nvPr>
            <p:ph type="title"/>
          </p:nvPr>
        </p:nvSpPr>
        <p:spPr>
          <a:xfrm>
            <a:off x="479425" y="404664"/>
            <a:ext cx="5184775" cy="12860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39"/>
          <p:cNvSpPr txBox="1"/>
          <p:nvPr>
            <p:ph idx="10" type="dt"/>
          </p:nvPr>
        </p:nvSpPr>
        <p:spPr>
          <a:xfrm>
            <a:off x="983432" y="6453337"/>
            <a:ext cx="1800200" cy="21575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39"/>
          <p:cNvSpPr txBox="1"/>
          <p:nvPr>
            <p:ph idx="11" type="ftr"/>
          </p:nvPr>
        </p:nvSpPr>
        <p:spPr>
          <a:xfrm>
            <a:off x="2783632" y="6453335"/>
            <a:ext cx="6624736" cy="2157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39"/>
          <p:cNvSpPr txBox="1"/>
          <p:nvPr>
            <p:ph idx="12" type="sldNum"/>
          </p:nvPr>
        </p:nvSpPr>
        <p:spPr>
          <a:xfrm>
            <a:off x="479425" y="6453335"/>
            <a:ext cx="504007" cy="2157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 ">
  <p:cSld name="Comparison 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0"/>
          <p:cNvSpPr txBox="1"/>
          <p:nvPr>
            <p:ph idx="1" type="body"/>
          </p:nvPr>
        </p:nvSpPr>
        <p:spPr>
          <a:xfrm>
            <a:off x="479426" y="1844825"/>
            <a:ext cx="5472558" cy="6475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Font typeface="Verdana"/>
              <a:buNone/>
              <a:defRPr b="0" sz="1800"/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23" name="Google Shape;123;p40"/>
          <p:cNvSpPr txBox="1"/>
          <p:nvPr>
            <p:ph idx="2" type="body"/>
          </p:nvPr>
        </p:nvSpPr>
        <p:spPr>
          <a:xfrm>
            <a:off x="6240015" y="1844824"/>
            <a:ext cx="5472559" cy="6475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Font typeface="Verdana"/>
              <a:buNone/>
              <a:defRPr b="0" sz="1800"/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24" name="Google Shape;124;p40"/>
          <p:cNvSpPr txBox="1"/>
          <p:nvPr>
            <p:ph type="title"/>
          </p:nvPr>
        </p:nvSpPr>
        <p:spPr>
          <a:xfrm>
            <a:off x="479425" y="404664"/>
            <a:ext cx="11233150" cy="12860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40"/>
          <p:cNvSpPr txBox="1"/>
          <p:nvPr>
            <p:ph idx="10" type="dt"/>
          </p:nvPr>
        </p:nvSpPr>
        <p:spPr>
          <a:xfrm>
            <a:off x="983432" y="6453337"/>
            <a:ext cx="1800200" cy="21575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40"/>
          <p:cNvSpPr txBox="1"/>
          <p:nvPr>
            <p:ph idx="11" type="ftr"/>
          </p:nvPr>
        </p:nvSpPr>
        <p:spPr>
          <a:xfrm>
            <a:off x="2783632" y="6453335"/>
            <a:ext cx="6624736" cy="2157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40"/>
          <p:cNvSpPr txBox="1"/>
          <p:nvPr>
            <p:ph idx="12" type="sldNum"/>
          </p:nvPr>
        </p:nvSpPr>
        <p:spPr>
          <a:xfrm>
            <a:off x="479425" y="6453335"/>
            <a:ext cx="504007" cy="2157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28" name="Google Shape;128;p40"/>
          <p:cNvSpPr txBox="1"/>
          <p:nvPr>
            <p:ph idx="3" type="body"/>
          </p:nvPr>
        </p:nvSpPr>
        <p:spPr>
          <a:xfrm>
            <a:off x="479425" y="2492375"/>
            <a:ext cx="5472559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Arial"/>
              <a:buChar char="•"/>
              <a:defRPr/>
            </a:lvl1pPr>
            <a:lvl2pPr indent="-355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  <a:defRPr/>
            </a:lvl2pPr>
            <a:lvl3pPr indent="-3302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  <a:defRPr/>
            </a:lvl3pPr>
            <a:lvl4pPr indent="-3302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  <a:defRPr/>
            </a:lvl4pPr>
            <a:lvl5pPr indent="-3048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  <a:defRPr/>
            </a:lvl5pPr>
            <a:lvl6pPr indent="-304800" lvl="5" marL="27432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  <a:defRPr/>
            </a:lvl6pPr>
            <a:lvl7pPr indent="-304800" lvl="6" marL="3200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  <a:defRPr/>
            </a:lvl7pPr>
            <a:lvl8pPr indent="-304800" lvl="7" marL="3657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  <a:defRPr/>
            </a:lvl8pPr>
            <a:lvl9pPr indent="-304800" lvl="8" marL="411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  <a:defRPr/>
            </a:lvl9pPr>
          </a:lstStyle>
          <a:p/>
        </p:txBody>
      </p:sp>
      <p:sp>
        <p:nvSpPr>
          <p:cNvPr id="129" name="Google Shape;129;p40"/>
          <p:cNvSpPr txBox="1"/>
          <p:nvPr>
            <p:ph idx="4" type="body"/>
          </p:nvPr>
        </p:nvSpPr>
        <p:spPr>
          <a:xfrm>
            <a:off x="6240016" y="2492375"/>
            <a:ext cx="5472559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Arial"/>
              <a:buChar char="•"/>
              <a:defRPr/>
            </a:lvl1pPr>
            <a:lvl2pPr indent="-355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  <a:defRPr/>
            </a:lvl2pPr>
            <a:lvl3pPr indent="-3302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  <a:defRPr/>
            </a:lvl3pPr>
            <a:lvl4pPr indent="-3302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  <a:defRPr/>
            </a:lvl4pPr>
            <a:lvl5pPr indent="-3048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  <a:defRPr/>
            </a:lvl5pPr>
            <a:lvl6pPr indent="-304800" lvl="5" marL="27432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  <a:defRPr/>
            </a:lvl6pPr>
            <a:lvl7pPr indent="-304800" lvl="6" marL="3200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  <a:defRPr/>
            </a:lvl7pPr>
            <a:lvl8pPr indent="-304800" lvl="7" marL="3657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  <a:defRPr/>
            </a:lvl8pPr>
            <a:lvl9pPr indent="-304800" lvl="8" marL="411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 ">
  <p:cSld name="Team 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1"/>
          <p:cNvSpPr txBox="1"/>
          <p:nvPr>
            <p:ph type="title"/>
          </p:nvPr>
        </p:nvSpPr>
        <p:spPr>
          <a:xfrm>
            <a:off x="479425" y="404664"/>
            <a:ext cx="11233150" cy="12860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41"/>
          <p:cNvSpPr txBox="1"/>
          <p:nvPr>
            <p:ph idx="10" type="dt"/>
          </p:nvPr>
        </p:nvSpPr>
        <p:spPr>
          <a:xfrm>
            <a:off x="983432" y="6453337"/>
            <a:ext cx="1800200" cy="21575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41"/>
          <p:cNvSpPr txBox="1"/>
          <p:nvPr>
            <p:ph idx="11" type="ftr"/>
          </p:nvPr>
        </p:nvSpPr>
        <p:spPr>
          <a:xfrm>
            <a:off x="2783632" y="6453335"/>
            <a:ext cx="6624736" cy="2157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41"/>
          <p:cNvSpPr txBox="1"/>
          <p:nvPr>
            <p:ph idx="12" type="sldNum"/>
          </p:nvPr>
        </p:nvSpPr>
        <p:spPr>
          <a:xfrm>
            <a:off x="479425" y="6453335"/>
            <a:ext cx="504007" cy="2157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35" name="Google Shape;135;p41"/>
          <p:cNvSpPr txBox="1"/>
          <p:nvPr>
            <p:ph idx="1" type="body"/>
          </p:nvPr>
        </p:nvSpPr>
        <p:spPr>
          <a:xfrm>
            <a:off x="479424" y="4725144"/>
            <a:ext cx="2016175" cy="14407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Verdana"/>
              <a:buNone/>
              <a:defRPr sz="1200"/>
            </a:lvl1pPr>
            <a:lvl2pPr indent="-304800" lvl="1" marL="9144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292100" lvl="2" marL="13716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000"/>
              <a:buChar char="•"/>
              <a:defRPr sz="1000"/>
            </a:lvl3pPr>
            <a:lvl4pPr indent="-292100" lvl="3" marL="18288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000"/>
              <a:buChar char="•"/>
              <a:defRPr sz="1000"/>
            </a:lvl4pPr>
            <a:lvl5pPr indent="-279400" lvl="4" marL="22860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 sz="800"/>
            </a:lvl5pPr>
            <a:lvl6pPr indent="-279400" lvl="5" marL="27432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 sz="800"/>
            </a:lvl6pPr>
            <a:lvl7pPr indent="-279400" lvl="6" marL="32004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 sz="800"/>
            </a:lvl7pPr>
            <a:lvl8pPr indent="-279400" lvl="7" marL="36576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 sz="800"/>
            </a:lvl8pPr>
            <a:lvl9pPr indent="-279400" lvl="8" marL="41148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 sz="800"/>
            </a:lvl9pPr>
          </a:lstStyle>
          <a:p/>
        </p:txBody>
      </p:sp>
      <p:sp>
        <p:nvSpPr>
          <p:cNvPr id="136" name="Google Shape;136;p41"/>
          <p:cNvSpPr txBox="1"/>
          <p:nvPr>
            <p:ph idx="2" type="body"/>
          </p:nvPr>
        </p:nvSpPr>
        <p:spPr>
          <a:xfrm>
            <a:off x="479424" y="4077073"/>
            <a:ext cx="2016175" cy="6480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400"/>
              <a:buFont typeface="Verdana"/>
              <a:buNone/>
              <a:defRPr b="1" sz="1400"/>
            </a:lvl1pPr>
            <a:lvl2pPr indent="-228600" lvl="1" marL="9144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indent="-292100" lvl="2" marL="13716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000"/>
              <a:buChar char="•"/>
              <a:defRPr sz="1000"/>
            </a:lvl3pPr>
            <a:lvl4pPr indent="-292100" lvl="3" marL="18288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000"/>
              <a:buChar char="•"/>
              <a:defRPr sz="1000"/>
            </a:lvl4pPr>
            <a:lvl5pPr indent="-279400" lvl="4" marL="22860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 sz="800"/>
            </a:lvl5pPr>
            <a:lvl6pPr indent="-279400" lvl="5" marL="27432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 sz="800"/>
            </a:lvl6pPr>
            <a:lvl7pPr indent="-279400" lvl="6" marL="32004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 sz="800"/>
            </a:lvl7pPr>
            <a:lvl8pPr indent="-279400" lvl="7" marL="36576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 sz="800"/>
            </a:lvl8pPr>
            <a:lvl9pPr indent="-279400" lvl="8" marL="41148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 sz="800"/>
            </a:lvl9pPr>
          </a:lstStyle>
          <a:p/>
        </p:txBody>
      </p:sp>
      <p:sp>
        <p:nvSpPr>
          <p:cNvPr id="137" name="Google Shape;137;p41"/>
          <p:cNvSpPr/>
          <p:nvPr>
            <p:ph idx="3" type="pic"/>
          </p:nvPr>
        </p:nvSpPr>
        <p:spPr>
          <a:xfrm>
            <a:off x="479425" y="1700213"/>
            <a:ext cx="2016125" cy="223361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38" name="Google Shape;138;p41"/>
          <p:cNvSpPr/>
          <p:nvPr>
            <p:ph idx="4" type="pic"/>
          </p:nvPr>
        </p:nvSpPr>
        <p:spPr>
          <a:xfrm>
            <a:off x="2783632" y="1700213"/>
            <a:ext cx="2016125" cy="223361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39" name="Google Shape;139;p41"/>
          <p:cNvSpPr/>
          <p:nvPr>
            <p:ph idx="5" type="pic"/>
          </p:nvPr>
        </p:nvSpPr>
        <p:spPr>
          <a:xfrm>
            <a:off x="5087937" y="1700213"/>
            <a:ext cx="2016125" cy="223361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40" name="Google Shape;140;p41"/>
          <p:cNvSpPr/>
          <p:nvPr>
            <p:ph idx="6" type="pic"/>
          </p:nvPr>
        </p:nvSpPr>
        <p:spPr>
          <a:xfrm>
            <a:off x="7392144" y="1700213"/>
            <a:ext cx="2016125" cy="223361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41" name="Google Shape;141;p41"/>
          <p:cNvSpPr/>
          <p:nvPr>
            <p:ph idx="7" type="pic"/>
          </p:nvPr>
        </p:nvSpPr>
        <p:spPr>
          <a:xfrm>
            <a:off x="9696450" y="1700213"/>
            <a:ext cx="2016125" cy="223361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42" name="Google Shape;142;p41"/>
          <p:cNvSpPr txBox="1"/>
          <p:nvPr>
            <p:ph idx="8" type="body"/>
          </p:nvPr>
        </p:nvSpPr>
        <p:spPr>
          <a:xfrm>
            <a:off x="2783632" y="4725144"/>
            <a:ext cx="2016175" cy="14407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Verdana"/>
              <a:buNone/>
              <a:defRPr sz="1200"/>
            </a:lvl1pPr>
            <a:lvl2pPr indent="-304800" lvl="1" marL="9144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292100" lvl="2" marL="13716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000"/>
              <a:buChar char="•"/>
              <a:defRPr sz="1000"/>
            </a:lvl3pPr>
            <a:lvl4pPr indent="-292100" lvl="3" marL="18288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000"/>
              <a:buChar char="•"/>
              <a:defRPr sz="1000"/>
            </a:lvl4pPr>
            <a:lvl5pPr indent="-279400" lvl="4" marL="22860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 sz="800"/>
            </a:lvl5pPr>
            <a:lvl6pPr indent="-279400" lvl="5" marL="27432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 sz="800"/>
            </a:lvl6pPr>
            <a:lvl7pPr indent="-279400" lvl="6" marL="32004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 sz="800"/>
            </a:lvl7pPr>
            <a:lvl8pPr indent="-279400" lvl="7" marL="36576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 sz="800"/>
            </a:lvl8pPr>
            <a:lvl9pPr indent="-279400" lvl="8" marL="41148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 sz="800"/>
            </a:lvl9pPr>
          </a:lstStyle>
          <a:p/>
        </p:txBody>
      </p:sp>
      <p:sp>
        <p:nvSpPr>
          <p:cNvPr id="143" name="Google Shape;143;p41"/>
          <p:cNvSpPr txBox="1"/>
          <p:nvPr>
            <p:ph idx="9" type="body"/>
          </p:nvPr>
        </p:nvSpPr>
        <p:spPr>
          <a:xfrm>
            <a:off x="2783632" y="4077073"/>
            <a:ext cx="2016175" cy="6480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400"/>
              <a:buFont typeface="Verdana"/>
              <a:buNone/>
              <a:defRPr b="1" sz="1400"/>
            </a:lvl1pPr>
            <a:lvl2pPr indent="-228600" lvl="1" marL="9144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indent="-292100" lvl="2" marL="13716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000"/>
              <a:buChar char="•"/>
              <a:defRPr sz="1000"/>
            </a:lvl3pPr>
            <a:lvl4pPr indent="-292100" lvl="3" marL="18288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000"/>
              <a:buChar char="•"/>
              <a:defRPr sz="1000"/>
            </a:lvl4pPr>
            <a:lvl5pPr indent="-279400" lvl="4" marL="22860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 sz="800"/>
            </a:lvl5pPr>
            <a:lvl6pPr indent="-279400" lvl="5" marL="27432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 sz="800"/>
            </a:lvl6pPr>
            <a:lvl7pPr indent="-279400" lvl="6" marL="32004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 sz="800"/>
            </a:lvl7pPr>
            <a:lvl8pPr indent="-279400" lvl="7" marL="36576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 sz="800"/>
            </a:lvl8pPr>
            <a:lvl9pPr indent="-279400" lvl="8" marL="41148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 sz="800"/>
            </a:lvl9pPr>
          </a:lstStyle>
          <a:p/>
        </p:txBody>
      </p:sp>
      <p:sp>
        <p:nvSpPr>
          <p:cNvPr id="144" name="Google Shape;144;p41"/>
          <p:cNvSpPr txBox="1"/>
          <p:nvPr>
            <p:ph idx="13" type="body"/>
          </p:nvPr>
        </p:nvSpPr>
        <p:spPr>
          <a:xfrm>
            <a:off x="5087912" y="4725144"/>
            <a:ext cx="2016175" cy="14407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Verdana"/>
              <a:buNone/>
              <a:defRPr sz="1200"/>
            </a:lvl1pPr>
            <a:lvl2pPr indent="-304800" lvl="1" marL="9144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292100" lvl="2" marL="13716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000"/>
              <a:buChar char="•"/>
              <a:defRPr sz="1000"/>
            </a:lvl3pPr>
            <a:lvl4pPr indent="-292100" lvl="3" marL="18288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000"/>
              <a:buChar char="•"/>
              <a:defRPr sz="1000"/>
            </a:lvl4pPr>
            <a:lvl5pPr indent="-279400" lvl="4" marL="22860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 sz="800"/>
            </a:lvl5pPr>
            <a:lvl6pPr indent="-279400" lvl="5" marL="27432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 sz="800"/>
            </a:lvl6pPr>
            <a:lvl7pPr indent="-279400" lvl="6" marL="32004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 sz="800"/>
            </a:lvl7pPr>
            <a:lvl8pPr indent="-279400" lvl="7" marL="36576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 sz="800"/>
            </a:lvl8pPr>
            <a:lvl9pPr indent="-279400" lvl="8" marL="41148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 sz="800"/>
            </a:lvl9pPr>
          </a:lstStyle>
          <a:p/>
        </p:txBody>
      </p:sp>
      <p:sp>
        <p:nvSpPr>
          <p:cNvPr id="145" name="Google Shape;145;p41"/>
          <p:cNvSpPr txBox="1"/>
          <p:nvPr>
            <p:ph idx="14" type="body"/>
          </p:nvPr>
        </p:nvSpPr>
        <p:spPr>
          <a:xfrm>
            <a:off x="5087912" y="4077073"/>
            <a:ext cx="2016175" cy="6480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400"/>
              <a:buFont typeface="Verdana"/>
              <a:buNone/>
              <a:defRPr b="1" sz="1400"/>
            </a:lvl1pPr>
            <a:lvl2pPr indent="-228600" lvl="1" marL="9144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indent="-292100" lvl="2" marL="13716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000"/>
              <a:buChar char="•"/>
              <a:defRPr sz="1000"/>
            </a:lvl3pPr>
            <a:lvl4pPr indent="-292100" lvl="3" marL="18288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000"/>
              <a:buChar char="•"/>
              <a:defRPr sz="1000"/>
            </a:lvl4pPr>
            <a:lvl5pPr indent="-279400" lvl="4" marL="22860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 sz="800"/>
            </a:lvl5pPr>
            <a:lvl6pPr indent="-279400" lvl="5" marL="27432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 sz="800"/>
            </a:lvl6pPr>
            <a:lvl7pPr indent="-279400" lvl="6" marL="32004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 sz="800"/>
            </a:lvl7pPr>
            <a:lvl8pPr indent="-279400" lvl="7" marL="36576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 sz="800"/>
            </a:lvl8pPr>
            <a:lvl9pPr indent="-279400" lvl="8" marL="41148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 sz="800"/>
            </a:lvl9pPr>
          </a:lstStyle>
          <a:p/>
        </p:txBody>
      </p:sp>
      <p:sp>
        <p:nvSpPr>
          <p:cNvPr id="146" name="Google Shape;146;p41"/>
          <p:cNvSpPr txBox="1"/>
          <p:nvPr>
            <p:ph idx="15" type="body"/>
          </p:nvPr>
        </p:nvSpPr>
        <p:spPr>
          <a:xfrm>
            <a:off x="7392144" y="4725144"/>
            <a:ext cx="2016175" cy="14407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Verdana"/>
              <a:buNone/>
              <a:defRPr sz="1200"/>
            </a:lvl1pPr>
            <a:lvl2pPr indent="-304800" lvl="1" marL="9144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292100" lvl="2" marL="13716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000"/>
              <a:buChar char="•"/>
              <a:defRPr sz="1000"/>
            </a:lvl3pPr>
            <a:lvl4pPr indent="-292100" lvl="3" marL="18288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000"/>
              <a:buChar char="•"/>
              <a:defRPr sz="1000"/>
            </a:lvl4pPr>
            <a:lvl5pPr indent="-279400" lvl="4" marL="22860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 sz="800"/>
            </a:lvl5pPr>
            <a:lvl6pPr indent="-279400" lvl="5" marL="27432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 sz="800"/>
            </a:lvl6pPr>
            <a:lvl7pPr indent="-279400" lvl="6" marL="32004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 sz="800"/>
            </a:lvl7pPr>
            <a:lvl8pPr indent="-279400" lvl="7" marL="36576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 sz="800"/>
            </a:lvl8pPr>
            <a:lvl9pPr indent="-279400" lvl="8" marL="41148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 sz="800"/>
            </a:lvl9pPr>
          </a:lstStyle>
          <a:p/>
        </p:txBody>
      </p:sp>
      <p:sp>
        <p:nvSpPr>
          <p:cNvPr id="147" name="Google Shape;147;p41"/>
          <p:cNvSpPr txBox="1"/>
          <p:nvPr>
            <p:ph idx="16" type="body"/>
          </p:nvPr>
        </p:nvSpPr>
        <p:spPr>
          <a:xfrm>
            <a:off x="7392144" y="4077073"/>
            <a:ext cx="2016175" cy="6480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400"/>
              <a:buFont typeface="Verdana"/>
              <a:buNone/>
              <a:defRPr b="1" sz="1400"/>
            </a:lvl1pPr>
            <a:lvl2pPr indent="-228600" lvl="1" marL="9144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indent="-292100" lvl="2" marL="13716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000"/>
              <a:buChar char="•"/>
              <a:defRPr sz="1000"/>
            </a:lvl3pPr>
            <a:lvl4pPr indent="-292100" lvl="3" marL="18288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000"/>
              <a:buChar char="•"/>
              <a:defRPr sz="1000"/>
            </a:lvl4pPr>
            <a:lvl5pPr indent="-279400" lvl="4" marL="22860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 sz="800"/>
            </a:lvl5pPr>
            <a:lvl6pPr indent="-279400" lvl="5" marL="27432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 sz="800"/>
            </a:lvl6pPr>
            <a:lvl7pPr indent="-279400" lvl="6" marL="32004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 sz="800"/>
            </a:lvl7pPr>
            <a:lvl8pPr indent="-279400" lvl="7" marL="36576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 sz="800"/>
            </a:lvl8pPr>
            <a:lvl9pPr indent="-279400" lvl="8" marL="41148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 sz="800"/>
            </a:lvl9pPr>
          </a:lstStyle>
          <a:p/>
        </p:txBody>
      </p:sp>
      <p:sp>
        <p:nvSpPr>
          <p:cNvPr id="148" name="Google Shape;148;p41"/>
          <p:cNvSpPr txBox="1"/>
          <p:nvPr>
            <p:ph idx="17" type="body"/>
          </p:nvPr>
        </p:nvSpPr>
        <p:spPr>
          <a:xfrm>
            <a:off x="9694975" y="4725144"/>
            <a:ext cx="2016175" cy="14407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Verdana"/>
              <a:buNone/>
              <a:defRPr sz="1200"/>
            </a:lvl1pPr>
            <a:lvl2pPr indent="-304800" lvl="1" marL="9144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292100" lvl="2" marL="13716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000"/>
              <a:buChar char="•"/>
              <a:defRPr sz="1000"/>
            </a:lvl3pPr>
            <a:lvl4pPr indent="-292100" lvl="3" marL="18288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000"/>
              <a:buChar char="•"/>
              <a:defRPr sz="1000"/>
            </a:lvl4pPr>
            <a:lvl5pPr indent="-279400" lvl="4" marL="22860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 sz="800"/>
            </a:lvl5pPr>
            <a:lvl6pPr indent="-279400" lvl="5" marL="27432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 sz="800"/>
            </a:lvl6pPr>
            <a:lvl7pPr indent="-279400" lvl="6" marL="32004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 sz="800"/>
            </a:lvl7pPr>
            <a:lvl8pPr indent="-279400" lvl="7" marL="36576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 sz="800"/>
            </a:lvl8pPr>
            <a:lvl9pPr indent="-279400" lvl="8" marL="41148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 sz="800"/>
            </a:lvl9pPr>
          </a:lstStyle>
          <a:p/>
        </p:txBody>
      </p:sp>
      <p:sp>
        <p:nvSpPr>
          <p:cNvPr id="149" name="Google Shape;149;p41"/>
          <p:cNvSpPr txBox="1"/>
          <p:nvPr>
            <p:ph idx="18" type="body"/>
          </p:nvPr>
        </p:nvSpPr>
        <p:spPr>
          <a:xfrm>
            <a:off x="9694975" y="4077073"/>
            <a:ext cx="2016175" cy="6480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400"/>
              <a:buFont typeface="Verdana"/>
              <a:buNone/>
              <a:defRPr b="1" sz="1400"/>
            </a:lvl1pPr>
            <a:lvl2pPr indent="-228600" lvl="1" marL="9144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indent="-292100" lvl="2" marL="13716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000"/>
              <a:buChar char="•"/>
              <a:defRPr sz="1000"/>
            </a:lvl3pPr>
            <a:lvl4pPr indent="-292100" lvl="3" marL="18288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000"/>
              <a:buChar char="•"/>
              <a:defRPr sz="1000"/>
            </a:lvl4pPr>
            <a:lvl5pPr indent="-279400" lvl="4" marL="22860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 sz="800"/>
            </a:lvl5pPr>
            <a:lvl6pPr indent="-279400" lvl="5" marL="27432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 sz="800"/>
            </a:lvl6pPr>
            <a:lvl7pPr indent="-279400" lvl="6" marL="32004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 sz="800"/>
            </a:lvl7pPr>
            <a:lvl8pPr indent="-279400" lvl="7" marL="36576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 sz="800"/>
            </a:lvl8pPr>
            <a:lvl9pPr indent="-279400" lvl="8" marL="41148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 sz="800"/>
            </a:lvl9pPr>
          </a:lstStyle>
          <a:p/>
        </p:txBody>
      </p:sp>
    </p:spTree>
  </p:cSld>
  <p:clrMapOvr>
    <a:masterClrMapping/>
  </p:clrMapOvr>
  <mc:AlternateContent>
    <mc:Choice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" showMasterSp="0">
  <p:cSld name="Thank you ">
    <p:bg>
      <p:bgPr>
        <a:solidFill>
          <a:schemeClr val="dk2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2"/>
          <p:cNvSpPr txBox="1"/>
          <p:nvPr>
            <p:ph idx="10" type="dt"/>
          </p:nvPr>
        </p:nvSpPr>
        <p:spPr>
          <a:xfrm>
            <a:off x="983432" y="6453337"/>
            <a:ext cx="1800200" cy="21575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42"/>
          <p:cNvSpPr txBox="1"/>
          <p:nvPr>
            <p:ph idx="11" type="ftr"/>
          </p:nvPr>
        </p:nvSpPr>
        <p:spPr>
          <a:xfrm>
            <a:off x="2783632" y="6453335"/>
            <a:ext cx="6624736" cy="2157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42"/>
          <p:cNvSpPr txBox="1"/>
          <p:nvPr>
            <p:ph idx="12" type="sldNum"/>
          </p:nvPr>
        </p:nvSpPr>
        <p:spPr>
          <a:xfrm>
            <a:off x="479425" y="6453335"/>
            <a:ext cx="504007" cy="2157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sz="1000"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algn="l">
              <a:spcBef>
                <a:spcPts val="0"/>
              </a:spcBef>
              <a:buNone/>
              <a:defRPr sz="1000"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algn="l">
              <a:spcBef>
                <a:spcPts val="0"/>
              </a:spcBef>
              <a:buNone/>
              <a:defRPr sz="1000"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algn="l">
              <a:spcBef>
                <a:spcPts val="0"/>
              </a:spcBef>
              <a:buNone/>
              <a:defRPr sz="1000"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algn="l">
              <a:spcBef>
                <a:spcPts val="0"/>
              </a:spcBef>
              <a:buNone/>
              <a:defRPr sz="1000"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algn="l">
              <a:spcBef>
                <a:spcPts val="0"/>
              </a:spcBef>
              <a:buNone/>
              <a:defRPr sz="1000"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algn="l">
              <a:spcBef>
                <a:spcPts val="0"/>
              </a:spcBef>
              <a:buNone/>
              <a:defRPr sz="1000"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algn="l">
              <a:spcBef>
                <a:spcPts val="0"/>
              </a:spcBef>
              <a:buNone/>
              <a:defRPr sz="1000"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algn="l">
              <a:spcBef>
                <a:spcPts val="0"/>
              </a:spcBef>
              <a:buNone/>
              <a:defRPr sz="1000"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54" name="Google Shape;154;p42"/>
          <p:cNvSpPr/>
          <p:nvPr/>
        </p:nvSpPr>
        <p:spPr>
          <a:xfrm>
            <a:off x="5664200" y="3057495"/>
            <a:ext cx="863848" cy="743009"/>
          </a:xfrm>
          <a:custGeom>
            <a:rect b="b" l="l" r="r" t="t"/>
            <a:pathLst>
              <a:path extrusionOk="0" h="744" w="865">
                <a:moveTo>
                  <a:pt x="435" y="0"/>
                </a:moveTo>
                <a:lnTo>
                  <a:pt x="291" y="249"/>
                </a:lnTo>
                <a:lnTo>
                  <a:pt x="434" y="494"/>
                </a:lnTo>
                <a:lnTo>
                  <a:pt x="142" y="494"/>
                </a:lnTo>
                <a:lnTo>
                  <a:pt x="71" y="619"/>
                </a:lnTo>
                <a:lnTo>
                  <a:pt x="0" y="744"/>
                </a:lnTo>
                <a:lnTo>
                  <a:pt x="285" y="744"/>
                </a:lnTo>
                <a:lnTo>
                  <a:pt x="214" y="619"/>
                </a:lnTo>
                <a:lnTo>
                  <a:pt x="162" y="528"/>
                </a:lnTo>
                <a:lnTo>
                  <a:pt x="453" y="528"/>
                </a:lnTo>
                <a:lnTo>
                  <a:pt x="506" y="620"/>
                </a:lnTo>
                <a:lnTo>
                  <a:pt x="578" y="744"/>
                </a:lnTo>
                <a:lnTo>
                  <a:pt x="865" y="744"/>
                </a:lnTo>
                <a:lnTo>
                  <a:pt x="650" y="372"/>
                </a:lnTo>
                <a:lnTo>
                  <a:pt x="4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5" name="Google Shape;155;p42"/>
          <p:cNvSpPr txBox="1"/>
          <p:nvPr>
            <p:ph idx="1" type="body"/>
          </p:nvPr>
        </p:nvSpPr>
        <p:spPr>
          <a:xfrm>
            <a:off x="479425" y="6046355"/>
            <a:ext cx="11233150" cy="21544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algn="ctr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400"/>
              <a:buFont typeface="Verdana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ctr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400"/>
              <a:buFont typeface="Verdana"/>
              <a:buNone/>
              <a:defRPr sz="1400">
                <a:solidFill>
                  <a:schemeClr val="lt1"/>
                </a:solidFill>
              </a:defRPr>
            </a:lvl2pPr>
            <a:lvl3pPr indent="-292100" lvl="2" marL="13716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000"/>
              <a:buChar char="•"/>
              <a:defRPr sz="1000"/>
            </a:lvl3pPr>
            <a:lvl4pPr indent="-292100" lvl="3" marL="18288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000"/>
              <a:buChar char="•"/>
              <a:defRPr sz="1000"/>
            </a:lvl4pPr>
            <a:lvl5pPr indent="-279400" lvl="4" marL="22860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 sz="800"/>
            </a:lvl5pPr>
            <a:lvl6pPr indent="-279400" lvl="5" marL="27432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 sz="800"/>
            </a:lvl6pPr>
            <a:lvl7pPr indent="-279400" lvl="6" marL="32004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 sz="800"/>
            </a:lvl7pPr>
            <a:lvl8pPr indent="-279400" lvl="7" marL="36576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 sz="800"/>
            </a:lvl8pPr>
            <a:lvl9pPr indent="-279400" lvl="8" marL="41148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 sz="800"/>
            </a:lvl9pPr>
          </a:lstStyle>
          <a:p/>
        </p:txBody>
      </p:sp>
    </p:spTree>
  </p:cSld>
  <p:clrMapOvr>
    <a:masterClrMapping/>
  </p:clrMapOvr>
  <mc:AlternateContent>
    <mc:Choice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" type="blank">
  <p:cSld name="BLANK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7"/>
          <p:cNvSpPr txBox="1"/>
          <p:nvPr>
            <p:ph idx="10" type="dt"/>
          </p:nvPr>
        </p:nvSpPr>
        <p:spPr>
          <a:xfrm>
            <a:off x="983432" y="6453337"/>
            <a:ext cx="1800200" cy="21575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7"/>
          <p:cNvSpPr txBox="1"/>
          <p:nvPr>
            <p:ph idx="11" type="ftr"/>
          </p:nvPr>
        </p:nvSpPr>
        <p:spPr>
          <a:xfrm>
            <a:off x="2783632" y="6453335"/>
            <a:ext cx="6624736" cy="2157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7"/>
          <p:cNvSpPr txBox="1"/>
          <p:nvPr>
            <p:ph idx="12" type="sldNum"/>
          </p:nvPr>
        </p:nvSpPr>
        <p:spPr>
          <a:xfrm>
            <a:off x="479425" y="6453335"/>
            <a:ext cx="504007" cy="2157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">
  <p:cSld name="Section Header ">
    <p:bg>
      <p:bgPr>
        <a:solidFill>
          <a:schemeClr val="accent1"/>
        </a:solidFill>
      </p:bgPr>
    </p:bg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oogle Shape;33;p28"/>
          <p:cNvGrpSpPr/>
          <p:nvPr/>
        </p:nvGrpSpPr>
        <p:grpSpPr>
          <a:xfrm>
            <a:off x="0" y="0"/>
            <a:ext cx="12192001" cy="6858001"/>
            <a:chOff x="0" y="0"/>
            <a:chExt cx="12192001" cy="6858001"/>
          </a:xfrm>
        </p:grpSpPr>
        <p:sp>
          <p:nvSpPr>
            <p:cNvPr id="34" name="Google Shape;34;p28"/>
            <p:cNvSpPr/>
            <p:nvPr/>
          </p:nvSpPr>
          <p:spPr>
            <a:xfrm>
              <a:off x="3952875" y="1576388"/>
              <a:ext cx="2028825" cy="2420938"/>
            </a:xfrm>
            <a:custGeom>
              <a:rect b="b" l="l" r="r" t="t"/>
              <a:pathLst>
                <a:path extrusionOk="0" h="6098" w="5114">
                  <a:moveTo>
                    <a:pt x="729" y="4576"/>
                  </a:moveTo>
                  <a:lnTo>
                    <a:pt x="740" y="4602"/>
                  </a:lnTo>
                  <a:lnTo>
                    <a:pt x="773" y="4670"/>
                  </a:lnTo>
                  <a:lnTo>
                    <a:pt x="830" y="4774"/>
                  </a:lnTo>
                  <a:lnTo>
                    <a:pt x="866" y="4836"/>
                  </a:lnTo>
                  <a:lnTo>
                    <a:pt x="908" y="4906"/>
                  </a:lnTo>
                  <a:lnTo>
                    <a:pt x="954" y="4980"/>
                  </a:lnTo>
                  <a:lnTo>
                    <a:pt x="1008" y="5059"/>
                  </a:lnTo>
                  <a:lnTo>
                    <a:pt x="1065" y="5140"/>
                  </a:lnTo>
                  <a:lnTo>
                    <a:pt x="1129" y="5224"/>
                  </a:lnTo>
                  <a:lnTo>
                    <a:pt x="1197" y="5310"/>
                  </a:lnTo>
                  <a:lnTo>
                    <a:pt x="1272" y="5395"/>
                  </a:lnTo>
                  <a:lnTo>
                    <a:pt x="1350" y="5480"/>
                  </a:lnTo>
                  <a:lnTo>
                    <a:pt x="1434" y="5563"/>
                  </a:lnTo>
                  <a:lnTo>
                    <a:pt x="1524" y="5644"/>
                  </a:lnTo>
                  <a:lnTo>
                    <a:pt x="1618" y="5722"/>
                  </a:lnTo>
                  <a:lnTo>
                    <a:pt x="1668" y="5758"/>
                  </a:lnTo>
                  <a:lnTo>
                    <a:pt x="1718" y="5794"/>
                  </a:lnTo>
                  <a:lnTo>
                    <a:pt x="1770" y="5828"/>
                  </a:lnTo>
                  <a:lnTo>
                    <a:pt x="1824" y="5860"/>
                  </a:lnTo>
                  <a:lnTo>
                    <a:pt x="1933" y="5922"/>
                  </a:lnTo>
                  <a:lnTo>
                    <a:pt x="1990" y="5950"/>
                  </a:lnTo>
                  <a:lnTo>
                    <a:pt x="2049" y="5975"/>
                  </a:lnTo>
                  <a:lnTo>
                    <a:pt x="2108" y="5999"/>
                  </a:lnTo>
                  <a:lnTo>
                    <a:pt x="2169" y="6020"/>
                  </a:lnTo>
                  <a:lnTo>
                    <a:pt x="2230" y="6039"/>
                  </a:lnTo>
                  <a:lnTo>
                    <a:pt x="2293" y="6055"/>
                  </a:lnTo>
                  <a:lnTo>
                    <a:pt x="2358" y="6070"/>
                  </a:lnTo>
                  <a:lnTo>
                    <a:pt x="2424" y="6082"/>
                  </a:lnTo>
                  <a:lnTo>
                    <a:pt x="2490" y="6090"/>
                  </a:lnTo>
                  <a:lnTo>
                    <a:pt x="2558" y="6095"/>
                  </a:lnTo>
                  <a:lnTo>
                    <a:pt x="2628" y="6098"/>
                  </a:lnTo>
                  <a:lnTo>
                    <a:pt x="2698" y="6098"/>
                  </a:lnTo>
                  <a:lnTo>
                    <a:pt x="2769" y="6094"/>
                  </a:lnTo>
                  <a:lnTo>
                    <a:pt x="2842" y="6086"/>
                  </a:lnTo>
                  <a:lnTo>
                    <a:pt x="2916" y="6075"/>
                  </a:lnTo>
                  <a:lnTo>
                    <a:pt x="2992" y="6060"/>
                  </a:lnTo>
                  <a:lnTo>
                    <a:pt x="3068" y="6042"/>
                  </a:lnTo>
                  <a:lnTo>
                    <a:pt x="3145" y="6020"/>
                  </a:lnTo>
                  <a:lnTo>
                    <a:pt x="3225" y="5994"/>
                  </a:lnTo>
                  <a:lnTo>
                    <a:pt x="3305" y="5963"/>
                  </a:lnTo>
                  <a:lnTo>
                    <a:pt x="3385" y="5928"/>
                  </a:lnTo>
                  <a:lnTo>
                    <a:pt x="3468" y="5890"/>
                  </a:lnTo>
                  <a:lnTo>
                    <a:pt x="3629" y="5806"/>
                  </a:lnTo>
                  <a:lnTo>
                    <a:pt x="3705" y="5762"/>
                  </a:lnTo>
                  <a:lnTo>
                    <a:pt x="3778" y="5718"/>
                  </a:lnTo>
                  <a:lnTo>
                    <a:pt x="3918" y="5627"/>
                  </a:lnTo>
                  <a:lnTo>
                    <a:pt x="4049" y="5532"/>
                  </a:lnTo>
                  <a:lnTo>
                    <a:pt x="4170" y="5436"/>
                  </a:lnTo>
                  <a:lnTo>
                    <a:pt x="4228" y="5387"/>
                  </a:lnTo>
                  <a:lnTo>
                    <a:pt x="4282" y="5338"/>
                  </a:lnTo>
                  <a:lnTo>
                    <a:pt x="4334" y="5288"/>
                  </a:lnTo>
                  <a:lnTo>
                    <a:pt x="4385" y="5238"/>
                  </a:lnTo>
                  <a:lnTo>
                    <a:pt x="4434" y="5186"/>
                  </a:lnTo>
                  <a:lnTo>
                    <a:pt x="4480" y="5135"/>
                  </a:lnTo>
                  <a:lnTo>
                    <a:pt x="4566" y="5031"/>
                  </a:lnTo>
                  <a:lnTo>
                    <a:pt x="4608" y="4979"/>
                  </a:lnTo>
                  <a:lnTo>
                    <a:pt x="4645" y="4926"/>
                  </a:lnTo>
                  <a:lnTo>
                    <a:pt x="4717" y="4820"/>
                  </a:lnTo>
                  <a:lnTo>
                    <a:pt x="4781" y="4715"/>
                  </a:lnTo>
                  <a:lnTo>
                    <a:pt x="4810" y="4662"/>
                  </a:lnTo>
                  <a:lnTo>
                    <a:pt x="4838" y="4608"/>
                  </a:lnTo>
                  <a:lnTo>
                    <a:pt x="4889" y="4502"/>
                  </a:lnTo>
                  <a:lnTo>
                    <a:pt x="4934" y="4395"/>
                  </a:lnTo>
                  <a:lnTo>
                    <a:pt x="4973" y="4290"/>
                  </a:lnTo>
                  <a:lnTo>
                    <a:pt x="5006" y="4186"/>
                  </a:lnTo>
                  <a:lnTo>
                    <a:pt x="5034" y="4082"/>
                  </a:lnTo>
                  <a:lnTo>
                    <a:pt x="5058" y="3980"/>
                  </a:lnTo>
                  <a:lnTo>
                    <a:pt x="5077" y="3879"/>
                  </a:lnTo>
                  <a:lnTo>
                    <a:pt x="5092" y="3782"/>
                  </a:lnTo>
                  <a:lnTo>
                    <a:pt x="5102" y="3686"/>
                  </a:lnTo>
                  <a:lnTo>
                    <a:pt x="5109" y="3592"/>
                  </a:lnTo>
                  <a:lnTo>
                    <a:pt x="5113" y="3503"/>
                  </a:lnTo>
                  <a:lnTo>
                    <a:pt x="5114" y="3415"/>
                  </a:lnTo>
                  <a:lnTo>
                    <a:pt x="5113" y="3332"/>
                  </a:lnTo>
                  <a:lnTo>
                    <a:pt x="5109" y="3252"/>
                  </a:lnTo>
                  <a:lnTo>
                    <a:pt x="5102" y="3178"/>
                  </a:lnTo>
                  <a:lnTo>
                    <a:pt x="5096" y="3106"/>
                  </a:lnTo>
                  <a:lnTo>
                    <a:pt x="5086" y="3039"/>
                  </a:lnTo>
                  <a:lnTo>
                    <a:pt x="5066" y="2922"/>
                  </a:lnTo>
                  <a:lnTo>
                    <a:pt x="5052" y="2860"/>
                  </a:lnTo>
                  <a:lnTo>
                    <a:pt x="5032" y="2782"/>
                  </a:lnTo>
                  <a:lnTo>
                    <a:pt x="5004" y="2690"/>
                  </a:lnTo>
                  <a:lnTo>
                    <a:pt x="4969" y="2584"/>
                  </a:lnTo>
                  <a:lnTo>
                    <a:pt x="4929" y="2468"/>
                  </a:lnTo>
                  <a:lnTo>
                    <a:pt x="4881" y="2342"/>
                  </a:lnTo>
                  <a:lnTo>
                    <a:pt x="4826" y="2206"/>
                  </a:lnTo>
                  <a:lnTo>
                    <a:pt x="4765" y="2064"/>
                  </a:lnTo>
                  <a:lnTo>
                    <a:pt x="4697" y="1916"/>
                  </a:lnTo>
                  <a:lnTo>
                    <a:pt x="4622" y="1764"/>
                  </a:lnTo>
                  <a:lnTo>
                    <a:pt x="4541" y="1611"/>
                  </a:lnTo>
                  <a:lnTo>
                    <a:pt x="4498" y="1532"/>
                  </a:lnTo>
                  <a:lnTo>
                    <a:pt x="4453" y="1455"/>
                  </a:lnTo>
                  <a:lnTo>
                    <a:pt x="4358" y="1300"/>
                  </a:lnTo>
                  <a:lnTo>
                    <a:pt x="4256" y="1147"/>
                  </a:lnTo>
                  <a:lnTo>
                    <a:pt x="4202" y="1072"/>
                  </a:lnTo>
                  <a:lnTo>
                    <a:pt x="4148" y="998"/>
                  </a:lnTo>
                  <a:lnTo>
                    <a:pt x="4090" y="924"/>
                  </a:lnTo>
                  <a:lnTo>
                    <a:pt x="4032" y="852"/>
                  </a:lnTo>
                  <a:lnTo>
                    <a:pt x="3972" y="783"/>
                  </a:lnTo>
                  <a:lnTo>
                    <a:pt x="3909" y="715"/>
                  </a:lnTo>
                  <a:lnTo>
                    <a:pt x="3845" y="648"/>
                  </a:lnTo>
                  <a:lnTo>
                    <a:pt x="3780" y="584"/>
                  </a:lnTo>
                  <a:lnTo>
                    <a:pt x="3713" y="522"/>
                  </a:lnTo>
                  <a:lnTo>
                    <a:pt x="3644" y="463"/>
                  </a:lnTo>
                  <a:lnTo>
                    <a:pt x="3573" y="406"/>
                  </a:lnTo>
                  <a:lnTo>
                    <a:pt x="3501" y="352"/>
                  </a:lnTo>
                  <a:lnTo>
                    <a:pt x="3426" y="302"/>
                  </a:lnTo>
                  <a:lnTo>
                    <a:pt x="3350" y="254"/>
                  </a:lnTo>
                  <a:lnTo>
                    <a:pt x="3273" y="211"/>
                  </a:lnTo>
                  <a:lnTo>
                    <a:pt x="3193" y="170"/>
                  </a:lnTo>
                  <a:lnTo>
                    <a:pt x="3113" y="134"/>
                  </a:lnTo>
                  <a:lnTo>
                    <a:pt x="3029" y="100"/>
                  </a:lnTo>
                  <a:lnTo>
                    <a:pt x="2945" y="72"/>
                  </a:lnTo>
                  <a:lnTo>
                    <a:pt x="2858" y="48"/>
                  </a:lnTo>
                  <a:lnTo>
                    <a:pt x="2770" y="30"/>
                  </a:lnTo>
                  <a:lnTo>
                    <a:pt x="2681" y="15"/>
                  </a:lnTo>
                  <a:lnTo>
                    <a:pt x="2590" y="4"/>
                  </a:lnTo>
                  <a:lnTo>
                    <a:pt x="2497" y="0"/>
                  </a:lnTo>
                  <a:lnTo>
                    <a:pt x="2401" y="0"/>
                  </a:lnTo>
                  <a:lnTo>
                    <a:pt x="2305" y="7"/>
                  </a:lnTo>
                  <a:lnTo>
                    <a:pt x="2206" y="19"/>
                  </a:lnTo>
                  <a:lnTo>
                    <a:pt x="2106" y="36"/>
                  </a:lnTo>
                  <a:lnTo>
                    <a:pt x="2005" y="60"/>
                  </a:lnTo>
                  <a:lnTo>
                    <a:pt x="1901" y="90"/>
                  </a:lnTo>
                  <a:lnTo>
                    <a:pt x="1796" y="126"/>
                  </a:lnTo>
                  <a:lnTo>
                    <a:pt x="1688" y="170"/>
                  </a:lnTo>
                  <a:lnTo>
                    <a:pt x="1580" y="219"/>
                  </a:lnTo>
                  <a:lnTo>
                    <a:pt x="1469" y="275"/>
                  </a:lnTo>
                  <a:lnTo>
                    <a:pt x="1356" y="339"/>
                  </a:lnTo>
                  <a:lnTo>
                    <a:pt x="1242" y="411"/>
                  </a:lnTo>
                  <a:lnTo>
                    <a:pt x="1130" y="486"/>
                  </a:lnTo>
                  <a:lnTo>
                    <a:pt x="1025" y="563"/>
                  </a:lnTo>
                  <a:lnTo>
                    <a:pt x="925" y="642"/>
                  </a:lnTo>
                  <a:lnTo>
                    <a:pt x="832" y="720"/>
                  </a:lnTo>
                  <a:lnTo>
                    <a:pt x="745" y="802"/>
                  </a:lnTo>
                  <a:lnTo>
                    <a:pt x="662" y="883"/>
                  </a:lnTo>
                  <a:lnTo>
                    <a:pt x="586" y="966"/>
                  </a:lnTo>
                  <a:lnTo>
                    <a:pt x="516" y="1048"/>
                  </a:lnTo>
                  <a:lnTo>
                    <a:pt x="450" y="1132"/>
                  </a:lnTo>
                  <a:lnTo>
                    <a:pt x="389" y="1218"/>
                  </a:lnTo>
                  <a:lnTo>
                    <a:pt x="334" y="1303"/>
                  </a:lnTo>
                  <a:lnTo>
                    <a:pt x="284" y="1388"/>
                  </a:lnTo>
                  <a:lnTo>
                    <a:pt x="237" y="1475"/>
                  </a:lnTo>
                  <a:lnTo>
                    <a:pt x="196" y="1562"/>
                  </a:lnTo>
                  <a:lnTo>
                    <a:pt x="160" y="1648"/>
                  </a:lnTo>
                  <a:lnTo>
                    <a:pt x="126" y="1736"/>
                  </a:lnTo>
                  <a:lnTo>
                    <a:pt x="98" y="1823"/>
                  </a:lnTo>
                  <a:lnTo>
                    <a:pt x="73" y="1911"/>
                  </a:lnTo>
                  <a:lnTo>
                    <a:pt x="53" y="1998"/>
                  </a:lnTo>
                  <a:lnTo>
                    <a:pt x="36" y="2086"/>
                  </a:lnTo>
                  <a:lnTo>
                    <a:pt x="22" y="2172"/>
                  </a:lnTo>
                  <a:lnTo>
                    <a:pt x="12" y="2259"/>
                  </a:lnTo>
                  <a:lnTo>
                    <a:pt x="5" y="2346"/>
                  </a:lnTo>
                  <a:lnTo>
                    <a:pt x="1" y="2431"/>
                  </a:lnTo>
                  <a:lnTo>
                    <a:pt x="0" y="2516"/>
                  </a:lnTo>
                  <a:lnTo>
                    <a:pt x="2" y="2602"/>
                  </a:lnTo>
                  <a:lnTo>
                    <a:pt x="14" y="2768"/>
                  </a:lnTo>
                  <a:lnTo>
                    <a:pt x="24" y="2851"/>
                  </a:lnTo>
                  <a:lnTo>
                    <a:pt x="36" y="2932"/>
                  </a:lnTo>
                  <a:lnTo>
                    <a:pt x="49" y="3014"/>
                  </a:lnTo>
                  <a:lnTo>
                    <a:pt x="65" y="3094"/>
                  </a:lnTo>
                  <a:lnTo>
                    <a:pt x="82" y="3171"/>
                  </a:lnTo>
                  <a:lnTo>
                    <a:pt x="102" y="3248"/>
                  </a:lnTo>
                  <a:lnTo>
                    <a:pt x="145" y="3399"/>
                  </a:lnTo>
                  <a:lnTo>
                    <a:pt x="168" y="3471"/>
                  </a:lnTo>
                  <a:lnTo>
                    <a:pt x="193" y="3543"/>
                  </a:lnTo>
                  <a:lnTo>
                    <a:pt x="218" y="3612"/>
                  </a:lnTo>
                  <a:lnTo>
                    <a:pt x="244" y="3680"/>
                  </a:lnTo>
                  <a:lnTo>
                    <a:pt x="298" y="3810"/>
                  </a:lnTo>
                  <a:lnTo>
                    <a:pt x="353" y="3932"/>
                  </a:lnTo>
                  <a:lnTo>
                    <a:pt x="409" y="4046"/>
                  </a:lnTo>
                  <a:lnTo>
                    <a:pt x="464" y="4151"/>
                  </a:lnTo>
                  <a:lnTo>
                    <a:pt x="516" y="4246"/>
                  </a:lnTo>
                  <a:lnTo>
                    <a:pt x="565" y="4330"/>
                  </a:lnTo>
                  <a:lnTo>
                    <a:pt x="650" y="4463"/>
                  </a:lnTo>
                  <a:lnTo>
                    <a:pt x="708" y="4547"/>
                  </a:lnTo>
                  <a:lnTo>
                    <a:pt x="729" y="45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5" name="Google Shape;35;p28"/>
            <p:cNvSpPr/>
            <p:nvPr/>
          </p:nvSpPr>
          <p:spPr>
            <a:xfrm>
              <a:off x="9361488" y="0"/>
              <a:ext cx="2830513" cy="2801938"/>
            </a:xfrm>
            <a:custGeom>
              <a:rect b="b" l="l" r="r" t="t"/>
              <a:pathLst>
                <a:path extrusionOk="0" h="7061" w="7132">
                  <a:moveTo>
                    <a:pt x="1551" y="3267"/>
                  </a:moveTo>
                  <a:lnTo>
                    <a:pt x="1504" y="3204"/>
                  </a:lnTo>
                  <a:lnTo>
                    <a:pt x="1379" y="3021"/>
                  </a:lnTo>
                  <a:lnTo>
                    <a:pt x="1292" y="2888"/>
                  </a:lnTo>
                  <a:lnTo>
                    <a:pt x="1193" y="2729"/>
                  </a:lnTo>
                  <a:lnTo>
                    <a:pt x="1083" y="2545"/>
                  </a:lnTo>
                  <a:lnTo>
                    <a:pt x="964" y="2339"/>
                  </a:lnTo>
                  <a:lnTo>
                    <a:pt x="903" y="2228"/>
                  </a:lnTo>
                  <a:lnTo>
                    <a:pt x="840" y="2111"/>
                  </a:lnTo>
                  <a:lnTo>
                    <a:pt x="776" y="1988"/>
                  </a:lnTo>
                  <a:lnTo>
                    <a:pt x="712" y="1861"/>
                  </a:lnTo>
                  <a:lnTo>
                    <a:pt x="648" y="1728"/>
                  </a:lnTo>
                  <a:lnTo>
                    <a:pt x="583" y="1592"/>
                  </a:lnTo>
                  <a:lnTo>
                    <a:pt x="455" y="1304"/>
                  </a:lnTo>
                  <a:lnTo>
                    <a:pt x="424" y="1231"/>
                  </a:lnTo>
                  <a:lnTo>
                    <a:pt x="392" y="1155"/>
                  </a:lnTo>
                  <a:lnTo>
                    <a:pt x="331" y="1000"/>
                  </a:lnTo>
                  <a:lnTo>
                    <a:pt x="271" y="843"/>
                  </a:lnTo>
                  <a:lnTo>
                    <a:pt x="212" y="681"/>
                  </a:lnTo>
                  <a:lnTo>
                    <a:pt x="183" y="599"/>
                  </a:lnTo>
                  <a:lnTo>
                    <a:pt x="155" y="516"/>
                  </a:lnTo>
                  <a:lnTo>
                    <a:pt x="100" y="347"/>
                  </a:lnTo>
                  <a:lnTo>
                    <a:pt x="49" y="175"/>
                  </a:lnTo>
                  <a:lnTo>
                    <a:pt x="0" y="0"/>
                  </a:lnTo>
                  <a:lnTo>
                    <a:pt x="891" y="0"/>
                  </a:lnTo>
                  <a:lnTo>
                    <a:pt x="1783" y="0"/>
                  </a:lnTo>
                  <a:lnTo>
                    <a:pt x="2673" y="0"/>
                  </a:lnTo>
                  <a:lnTo>
                    <a:pt x="3565" y="0"/>
                  </a:lnTo>
                  <a:lnTo>
                    <a:pt x="4456" y="0"/>
                  </a:lnTo>
                  <a:lnTo>
                    <a:pt x="5348" y="0"/>
                  </a:lnTo>
                  <a:lnTo>
                    <a:pt x="6240" y="0"/>
                  </a:lnTo>
                  <a:lnTo>
                    <a:pt x="7132" y="0"/>
                  </a:lnTo>
                  <a:lnTo>
                    <a:pt x="7132" y="872"/>
                  </a:lnTo>
                  <a:lnTo>
                    <a:pt x="7132" y="1745"/>
                  </a:lnTo>
                  <a:lnTo>
                    <a:pt x="7132" y="2617"/>
                  </a:lnTo>
                  <a:lnTo>
                    <a:pt x="7132" y="3491"/>
                  </a:lnTo>
                  <a:lnTo>
                    <a:pt x="7132" y="4363"/>
                  </a:lnTo>
                  <a:lnTo>
                    <a:pt x="7132" y="5236"/>
                  </a:lnTo>
                  <a:lnTo>
                    <a:pt x="7132" y="6108"/>
                  </a:lnTo>
                  <a:lnTo>
                    <a:pt x="7132" y="6981"/>
                  </a:lnTo>
                  <a:lnTo>
                    <a:pt x="6964" y="7012"/>
                  </a:lnTo>
                  <a:lnTo>
                    <a:pt x="6797" y="7035"/>
                  </a:lnTo>
                  <a:lnTo>
                    <a:pt x="6635" y="7051"/>
                  </a:lnTo>
                  <a:lnTo>
                    <a:pt x="6473" y="7059"/>
                  </a:lnTo>
                  <a:lnTo>
                    <a:pt x="6315" y="7061"/>
                  </a:lnTo>
                  <a:lnTo>
                    <a:pt x="6159" y="7057"/>
                  </a:lnTo>
                  <a:lnTo>
                    <a:pt x="6005" y="7047"/>
                  </a:lnTo>
                  <a:lnTo>
                    <a:pt x="5853" y="7029"/>
                  </a:lnTo>
                  <a:lnTo>
                    <a:pt x="5705" y="7008"/>
                  </a:lnTo>
                  <a:lnTo>
                    <a:pt x="5559" y="6980"/>
                  </a:lnTo>
                  <a:lnTo>
                    <a:pt x="5415" y="6947"/>
                  </a:lnTo>
                  <a:lnTo>
                    <a:pt x="5273" y="6908"/>
                  </a:lnTo>
                  <a:lnTo>
                    <a:pt x="5135" y="6864"/>
                  </a:lnTo>
                  <a:lnTo>
                    <a:pt x="4999" y="6816"/>
                  </a:lnTo>
                  <a:lnTo>
                    <a:pt x="4865" y="6764"/>
                  </a:lnTo>
                  <a:lnTo>
                    <a:pt x="4735" y="6707"/>
                  </a:lnTo>
                  <a:lnTo>
                    <a:pt x="4605" y="6645"/>
                  </a:lnTo>
                  <a:lnTo>
                    <a:pt x="4479" y="6581"/>
                  </a:lnTo>
                  <a:lnTo>
                    <a:pt x="4356" y="6513"/>
                  </a:lnTo>
                  <a:lnTo>
                    <a:pt x="4235" y="6441"/>
                  </a:lnTo>
                  <a:lnTo>
                    <a:pt x="4116" y="6367"/>
                  </a:lnTo>
                  <a:lnTo>
                    <a:pt x="4000" y="6288"/>
                  </a:lnTo>
                  <a:lnTo>
                    <a:pt x="3887" y="6208"/>
                  </a:lnTo>
                  <a:lnTo>
                    <a:pt x="3776" y="6124"/>
                  </a:lnTo>
                  <a:lnTo>
                    <a:pt x="3668" y="6039"/>
                  </a:lnTo>
                  <a:lnTo>
                    <a:pt x="3563" y="5952"/>
                  </a:lnTo>
                  <a:lnTo>
                    <a:pt x="3460" y="5863"/>
                  </a:lnTo>
                  <a:lnTo>
                    <a:pt x="3360" y="5772"/>
                  </a:lnTo>
                  <a:lnTo>
                    <a:pt x="3263" y="5679"/>
                  </a:lnTo>
                  <a:lnTo>
                    <a:pt x="3167" y="5585"/>
                  </a:lnTo>
                  <a:lnTo>
                    <a:pt x="3075" y="5491"/>
                  </a:lnTo>
                  <a:lnTo>
                    <a:pt x="2985" y="5396"/>
                  </a:lnTo>
                  <a:lnTo>
                    <a:pt x="2813" y="5204"/>
                  </a:lnTo>
                  <a:lnTo>
                    <a:pt x="2732" y="5108"/>
                  </a:lnTo>
                  <a:lnTo>
                    <a:pt x="2652" y="5012"/>
                  </a:lnTo>
                  <a:lnTo>
                    <a:pt x="2503" y="4821"/>
                  </a:lnTo>
                  <a:lnTo>
                    <a:pt x="2363" y="4633"/>
                  </a:lnTo>
                  <a:lnTo>
                    <a:pt x="2297" y="4541"/>
                  </a:lnTo>
                  <a:lnTo>
                    <a:pt x="2235" y="4451"/>
                  </a:lnTo>
                  <a:lnTo>
                    <a:pt x="2116" y="4275"/>
                  </a:lnTo>
                  <a:lnTo>
                    <a:pt x="2009" y="4107"/>
                  </a:lnTo>
                  <a:lnTo>
                    <a:pt x="1915" y="3949"/>
                  </a:lnTo>
                  <a:lnTo>
                    <a:pt x="1829" y="3804"/>
                  </a:lnTo>
                  <a:lnTo>
                    <a:pt x="1756" y="3672"/>
                  </a:lnTo>
                  <a:lnTo>
                    <a:pt x="1693" y="3555"/>
                  </a:lnTo>
                  <a:lnTo>
                    <a:pt x="1643" y="3456"/>
                  </a:lnTo>
                  <a:lnTo>
                    <a:pt x="1573" y="3316"/>
                  </a:lnTo>
                  <a:lnTo>
                    <a:pt x="1551" y="3267"/>
                  </a:lnTo>
                  <a:close/>
                </a:path>
              </a:pathLst>
            </a:custGeom>
            <a:solidFill>
              <a:srgbClr val="041C2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6" name="Google Shape;36;p28"/>
            <p:cNvSpPr/>
            <p:nvPr/>
          </p:nvSpPr>
          <p:spPr>
            <a:xfrm>
              <a:off x="6545263" y="260350"/>
              <a:ext cx="4841875" cy="4257675"/>
            </a:xfrm>
            <a:custGeom>
              <a:rect b="b" l="l" r="r" t="t"/>
              <a:pathLst>
                <a:path extrusionOk="0" h="10727" w="12198">
                  <a:moveTo>
                    <a:pt x="9210" y="3367"/>
                  </a:moveTo>
                  <a:lnTo>
                    <a:pt x="9142" y="3391"/>
                  </a:lnTo>
                  <a:lnTo>
                    <a:pt x="9062" y="3417"/>
                  </a:lnTo>
                  <a:lnTo>
                    <a:pt x="8955" y="3448"/>
                  </a:lnTo>
                  <a:lnTo>
                    <a:pt x="8827" y="3480"/>
                  </a:lnTo>
                  <a:lnTo>
                    <a:pt x="8679" y="3511"/>
                  </a:lnTo>
                  <a:lnTo>
                    <a:pt x="8515" y="3537"/>
                  </a:lnTo>
                  <a:lnTo>
                    <a:pt x="8427" y="3547"/>
                  </a:lnTo>
                  <a:lnTo>
                    <a:pt x="8338" y="3555"/>
                  </a:lnTo>
                  <a:lnTo>
                    <a:pt x="8246" y="3560"/>
                  </a:lnTo>
                  <a:lnTo>
                    <a:pt x="8151" y="3563"/>
                  </a:lnTo>
                  <a:lnTo>
                    <a:pt x="8055" y="3561"/>
                  </a:lnTo>
                  <a:lnTo>
                    <a:pt x="7959" y="3556"/>
                  </a:lnTo>
                  <a:lnTo>
                    <a:pt x="7860" y="3547"/>
                  </a:lnTo>
                  <a:lnTo>
                    <a:pt x="7812" y="3540"/>
                  </a:lnTo>
                  <a:lnTo>
                    <a:pt x="7763" y="3532"/>
                  </a:lnTo>
                  <a:lnTo>
                    <a:pt x="7666" y="3513"/>
                  </a:lnTo>
                  <a:lnTo>
                    <a:pt x="7568" y="3488"/>
                  </a:lnTo>
                  <a:lnTo>
                    <a:pt x="7472" y="3457"/>
                  </a:lnTo>
                  <a:lnTo>
                    <a:pt x="7424" y="3440"/>
                  </a:lnTo>
                  <a:lnTo>
                    <a:pt x="7378" y="3420"/>
                  </a:lnTo>
                  <a:lnTo>
                    <a:pt x="7284" y="3377"/>
                  </a:lnTo>
                  <a:lnTo>
                    <a:pt x="7239" y="3352"/>
                  </a:lnTo>
                  <a:lnTo>
                    <a:pt x="7194" y="3327"/>
                  </a:lnTo>
                  <a:lnTo>
                    <a:pt x="7106" y="3268"/>
                  </a:lnTo>
                  <a:lnTo>
                    <a:pt x="7020" y="3203"/>
                  </a:lnTo>
                  <a:lnTo>
                    <a:pt x="6979" y="3167"/>
                  </a:lnTo>
                  <a:lnTo>
                    <a:pt x="6939" y="3128"/>
                  </a:lnTo>
                  <a:lnTo>
                    <a:pt x="6899" y="3088"/>
                  </a:lnTo>
                  <a:lnTo>
                    <a:pt x="6860" y="3045"/>
                  </a:lnTo>
                  <a:lnTo>
                    <a:pt x="6692" y="2844"/>
                  </a:lnTo>
                  <a:lnTo>
                    <a:pt x="6488" y="2599"/>
                  </a:lnTo>
                  <a:lnTo>
                    <a:pt x="6374" y="2463"/>
                  </a:lnTo>
                  <a:lnTo>
                    <a:pt x="6252" y="2319"/>
                  </a:lnTo>
                  <a:lnTo>
                    <a:pt x="6122" y="2169"/>
                  </a:lnTo>
                  <a:lnTo>
                    <a:pt x="5986" y="2015"/>
                  </a:lnTo>
                  <a:lnTo>
                    <a:pt x="5840" y="1859"/>
                  </a:lnTo>
                  <a:lnTo>
                    <a:pt x="5690" y="1699"/>
                  </a:lnTo>
                  <a:lnTo>
                    <a:pt x="5532" y="1540"/>
                  </a:lnTo>
                  <a:lnTo>
                    <a:pt x="5451" y="1460"/>
                  </a:lnTo>
                  <a:lnTo>
                    <a:pt x="5368" y="1381"/>
                  </a:lnTo>
                  <a:lnTo>
                    <a:pt x="5284" y="1303"/>
                  </a:lnTo>
                  <a:lnTo>
                    <a:pt x="5198" y="1224"/>
                  </a:lnTo>
                  <a:lnTo>
                    <a:pt x="5111" y="1148"/>
                  </a:lnTo>
                  <a:lnTo>
                    <a:pt x="5022" y="1072"/>
                  </a:lnTo>
                  <a:lnTo>
                    <a:pt x="4932" y="997"/>
                  </a:lnTo>
                  <a:lnTo>
                    <a:pt x="4840" y="924"/>
                  </a:lnTo>
                  <a:lnTo>
                    <a:pt x="4747" y="852"/>
                  </a:lnTo>
                  <a:lnTo>
                    <a:pt x="4654" y="781"/>
                  </a:lnTo>
                  <a:lnTo>
                    <a:pt x="4558" y="713"/>
                  </a:lnTo>
                  <a:lnTo>
                    <a:pt x="4462" y="647"/>
                  </a:lnTo>
                  <a:lnTo>
                    <a:pt x="4363" y="584"/>
                  </a:lnTo>
                  <a:lnTo>
                    <a:pt x="4264" y="521"/>
                  </a:lnTo>
                  <a:lnTo>
                    <a:pt x="4164" y="463"/>
                  </a:lnTo>
                  <a:lnTo>
                    <a:pt x="4063" y="407"/>
                  </a:lnTo>
                  <a:lnTo>
                    <a:pt x="3960" y="353"/>
                  </a:lnTo>
                  <a:lnTo>
                    <a:pt x="3856" y="303"/>
                  </a:lnTo>
                  <a:lnTo>
                    <a:pt x="3752" y="256"/>
                  </a:lnTo>
                  <a:lnTo>
                    <a:pt x="3647" y="212"/>
                  </a:lnTo>
                  <a:lnTo>
                    <a:pt x="3540" y="172"/>
                  </a:lnTo>
                  <a:lnTo>
                    <a:pt x="3432" y="136"/>
                  </a:lnTo>
                  <a:lnTo>
                    <a:pt x="3324" y="104"/>
                  </a:lnTo>
                  <a:lnTo>
                    <a:pt x="3215" y="76"/>
                  </a:lnTo>
                  <a:lnTo>
                    <a:pt x="3106" y="52"/>
                  </a:lnTo>
                  <a:lnTo>
                    <a:pt x="2994" y="32"/>
                  </a:lnTo>
                  <a:lnTo>
                    <a:pt x="2883" y="17"/>
                  </a:lnTo>
                  <a:lnTo>
                    <a:pt x="2770" y="7"/>
                  </a:lnTo>
                  <a:lnTo>
                    <a:pt x="2658" y="1"/>
                  </a:lnTo>
                  <a:lnTo>
                    <a:pt x="2543" y="0"/>
                  </a:lnTo>
                  <a:lnTo>
                    <a:pt x="2430" y="5"/>
                  </a:lnTo>
                  <a:lnTo>
                    <a:pt x="2314" y="16"/>
                  </a:lnTo>
                  <a:lnTo>
                    <a:pt x="2199" y="32"/>
                  </a:lnTo>
                  <a:lnTo>
                    <a:pt x="2082" y="53"/>
                  </a:lnTo>
                  <a:lnTo>
                    <a:pt x="1966" y="81"/>
                  </a:lnTo>
                  <a:lnTo>
                    <a:pt x="1848" y="115"/>
                  </a:lnTo>
                  <a:lnTo>
                    <a:pt x="1731" y="155"/>
                  </a:lnTo>
                  <a:lnTo>
                    <a:pt x="1612" y="201"/>
                  </a:lnTo>
                  <a:lnTo>
                    <a:pt x="1494" y="253"/>
                  </a:lnTo>
                  <a:lnTo>
                    <a:pt x="1375" y="313"/>
                  </a:lnTo>
                  <a:lnTo>
                    <a:pt x="1256" y="380"/>
                  </a:lnTo>
                  <a:lnTo>
                    <a:pt x="1136" y="453"/>
                  </a:lnTo>
                  <a:lnTo>
                    <a:pt x="1020" y="533"/>
                  </a:lnTo>
                  <a:lnTo>
                    <a:pt x="911" y="619"/>
                  </a:lnTo>
                  <a:lnTo>
                    <a:pt x="808" y="709"/>
                  </a:lnTo>
                  <a:lnTo>
                    <a:pt x="712" y="804"/>
                  </a:lnTo>
                  <a:lnTo>
                    <a:pt x="623" y="903"/>
                  </a:lnTo>
                  <a:lnTo>
                    <a:pt x="540" y="1007"/>
                  </a:lnTo>
                  <a:lnTo>
                    <a:pt x="464" y="1115"/>
                  </a:lnTo>
                  <a:lnTo>
                    <a:pt x="394" y="1228"/>
                  </a:lnTo>
                  <a:lnTo>
                    <a:pt x="330" y="1344"/>
                  </a:lnTo>
                  <a:lnTo>
                    <a:pt x="271" y="1464"/>
                  </a:lnTo>
                  <a:lnTo>
                    <a:pt x="219" y="1588"/>
                  </a:lnTo>
                  <a:lnTo>
                    <a:pt x="172" y="1715"/>
                  </a:lnTo>
                  <a:lnTo>
                    <a:pt x="132" y="1847"/>
                  </a:lnTo>
                  <a:lnTo>
                    <a:pt x="98" y="1980"/>
                  </a:lnTo>
                  <a:lnTo>
                    <a:pt x="68" y="2117"/>
                  </a:lnTo>
                  <a:lnTo>
                    <a:pt x="44" y="2257"/>
                  </a:lnTo>
                  <a:lnTo>
                    <a:pt x="26" y="2400"/>
                  </a:lnTo>
                  <a:lnTo>
                    <a:pt x="12" y="2545"/>
                  </a:lnTo>
                  <a:lnTo>
                    <a:pt x="3" y="2693"/>
                  </a:lnTo>
                  <a:lnTo>
                    <a:pt x="0" y="2843"/>
                  </a:lnTo>
                  <a:lnTo>
                    <a:pt x="2" y="2995"/>
                  </a:lnTo>
                  <a:lnTo>
                    <a:pt x="8" y="3149"/>
                  </a:lnTo>
                  <a:lnTo>
                    <a:pt x="20" y="3305"/>
                  </a:lnTo>
                  <a:lnTo>
                    <a:pt x="36" y="3463"/>
                  </a:lnTo>
                  <a:lnTo>
                    <a:pt x="58" y="3621"/>
                  </a:lnTo>
                  <a:lnTo>
                    <a:pt x="83" y="3783"/>
                  </a:lnTo>
                  <a:lnTo>
                    <a:pt x="112" y="3944"/>
                  </a:lnTo>
                  <a:lnTo>
                    <a:pt x="146" y="4107"/>
                  </a:lnTo>
                  <a:lnTo>
                    <a:pt x="183" y="4269"/>
                  </a:lnTo>
                  <a:lnTo>
                    <a:pt x="226" y="4433"/>
                  </a:lnTo>
                  <a:lnTo>
                    <a:pt x="271" y="4599"/>
                  </a:lnTo>
                  <a:lnTo>
                    <a:pt x="322" y="4764"/>
                  </a:lnTo>
                  <a:lnTo>
                    <a:pt x="375" y="4929"/>
                  </a:lnTo>
                  <a:lnTo>
                    <a:pt x="432" y="5095"/>
                  </a:lnTo>
                  <a:lnTo>
                    <a:pt x="494" y="5260"/>
                  </a:lnTo>
                  <a:lnTo>
                    <a:pt x="558" y="5425"/>
                  </a:lnTo>
                  <a:lnTo>
                    <a:pt x="626" y="5589"/>
                  </a:lnTo>
                  <a:lnTo>
                    <a:pt x="696" y="5753"/>
                  </a:lnTo>
                  <a:lnTo>
                    <a:pt x="771" y="5917"/>
                  </a:lnTo>
                  <a:lnTo>
                    <a:pt x="848" y="6080"/>
                  </a:lnTo>
                  <a:lnTo>
                    <a:pt x="928" y="6241"/>
                  </a:lnTo>
                  <a:lnTo>
                    <a:pt x="1011" y="6403"/>
                  </a:lnTo>
                  <a:lnTo>
                    <a:pt x="1098" y="6561"/>
                  </a:lnTo>
                  <a:lnTo>
                    <a:pt x="1186" y="6719"/>
                  </a:lnTo>
                  <a:lnTo>
                    <a:pt x="1278" y="6875"/>
                  </a:lnTo>
                  <a:lnTo>
                    <a:pt x="1371" y="7029"/>
                  </a:lnTo>
                  <a:lnTo>
                    <a:pt x="1467" y="7181"/>
                  </a:lnTo>
                  <a:lnTo>
                    <a:pt x="1566" y="7332"/>
                  </a:lnTo>
                  <a:lnTo>
                    <a:pt x="1666" y="7479"/>
                  </a:lnTo>
                  <a:lnTo>
                    <a:pt x="1768" y="7624"/>
                  </a:lnTo>
                  <a:lnTo>
                    <a:pt x="1874" y="7768"/>
                  </a:lnTo>
                  <a:lnTo>
                    <a:pt x="1980" y="7908"/>
                  </a:lnTo>
                  <a:lnTo>
                    <a:pt x="2088" y="8045"/>
                  </a:lnTo>
                  <a:lnTo>
                    <a:pt x="2198" y="8179"/>
                  </a:lnTo>
                  <a:lnTo>
                    <a:pt x="2310" y="8309"/>
                  </a:lnTo>
                  <a:lnTo>
                    <a:pt x="2423" y="8437"/>
                  </a:lnTo>
                  <a:lnTo>
                    <a:pt x="2538" y="8561"/>
                  </a:lnTo>
                  <a:lnTo>
                    <a:pt x="2654" y="8681"/>
                  </a:lnTo>
                  <a:lnTo>
                    <a:pt x="2771" y="8799"/>
                  </a:lnTo>
                  <a:lnTo>
                    <a:pt x="2888" y="8911"/>
                  </a:lnTo>
                  <a:lnTo>
                    <a:pt x="3008" y="9019"/>
                  </a:lnTo>
                  <a:lnTo>
                    <a:pt x="3128" y="9123"/>
                  </a:lnTo>
                  <a:lnTo>
                    <a:pt x="3248" y="9223"/>
                  </a:lnTo>
                  <a:lnTo>
                    <a:pt x="3371" y="9317"/>
                  </a:lnTo>
                  <a:lnTo>
                    <a:pt x="3492" y="9409"/>
                  </a:lnTo>
                  <a:lnTo>
                    <a:pt x="3615" y="9497"/>
                  </a:lnTo>
                  <a:lnTo>
                    <a:pt x="3739" y="9583"/>
                  </a:lnTo>
                  <a:lnTo>
                    <a:pt x="3862" y="9665"/>
                  </a:lnTo>
                  <a:lnTo>
                    <a:pt x="3986" y="9745"/>
                  </a:lnTo>
                  <a:lnTo>
                    <a:pt x="4111" y="9823"/>
                  </a:lnTo>
                  <a:lnTo>
                    <a:pt x="4236" y="9896"/>
                  </a:lnTo>
                  <a:lnTo>
                    <a:pt x="4360" y="9967"/>
                  </a:lnTo>
                  <a:lnTo>
                    <a:pt x="4487" y="10035"/>
                  </a:lnTo>
                  <a:lnTo>
                    <a:pt x="4612" y="10100"/>
                  </a:lnTo>
                  <a:lnTo>
                    <a:pt x="4739" y="10161"/>
                  </a:lnTo>
                  <a:lnTo>
                    <a:pt x="4866" y="10220"/>
                  </a:lnTo>
                  <a:lnTo>
                    <a:pt x="4992" y="10276"/>
                  </a:lnTo>
                  <a:lnTo>
                    <a:pt x="5119" y="10329"/>
                  </a:lnTo>
                  <a:lnTo>
                    <a:pt x="5246" y="10379"/>
                  </a:lnTo>
                  <a:lnTo>
                    <a:pt x="5374" y="10424"/>
                  </a:lnTo>
                  <a:lnTo>
                    <a:pt x="5500" y="10468"/>
                  </a:lnTo>
                  <a:lnTo>
                    <a:pt x="5628" y="10508"/>
                  </a:lnTo>
                  <a:lnTo>
                    <a:pt x="5756" y="10544"/>
                  </a:lnTo>
                  <a:lnTo>
                    <a:pt x="5883" y="10577"/>
                  </a:lnTo>
                  <a:lnTo>
                    <a:pt x="6011" y="10608"/>
                  </a:lnTo>
                  <a:lnTo>
                    <a:pt x="6139" y="10635"/>
                  </a:lnTo>
                  <a:lnTo>
                    <a:pt x="6267" y="10657"/>
                  </a:lnTo>
                  <a:lnTo>
                    <a:pt x="6395" y="10677"/>
                  </a:lnTo>
                  <a:lnTo>
                    <a:pt x="6523" y="10695"/>
                  </a:lnTo>
                  <a:lnTo>
                    <a:pt x="6650" y="10708"/>
                  </a:lnTo>
                  <a:lnTo>
                    <a:pt x="6778" y="10717"/>
                  </a:lnTo>
                  <a:lnTo>
                    <a:pt x="6906" y="10724"/>
                  </a:lnTo>
                  <a:lnTo>
                    <a:pt x="7032" y="10727"/>
                  </a:lnTo>
                  <a:lnTo>
                    <a:pt x="7160" y="10725"/>
                  </a:lnTo>
                  <a:lnTo>
                    <a:pt x="7287" y="10721"/>
                  </a:lnTo>
                  <a:lnTo>
                    <a:pt x="7414" y="10713"/>
                  </a:lnTo>
                  <a:lnTo>
                    <a:pt x="7540" y="10703"/>
                  </a:lnTo>
                  <a:lnTo>
                    <a:pt x="7666" y="10688"/>
                  </a:lnTo>
                  <a:lnTo>
                    <a:pt x="7792" y="10669"/>
                  </a:lnTo>
                  <a:lnTo>
                    <a:pt x="7918" y="10647"/>
                  </a:lnTo>
                  <a:lnTo>
                    <a:pt x="8043" y="10620"/>
                  </a:lnTo>
                  <a:lnTo>
                    <a:pt x="8168" y="10591"/>
                  </a:lnTo>
                  <a:lnTo>
                    <a:pt x="8292" y="10557"/>
                  </a:lnTo>
                  <a:lnTo>
                    <a:pt x="8416" y="10520"/>
                  </a:lnTo>
                  <a:lnTo>
                    <a:pt x="8540" y="10480"/>
                  </a:lnTo>
                  <a:lnTo>
                    <a:pt x="8664" y="10435"/>
                  </a:lnTo>
                  <a:lnTo>
                    <a:pt x="8787" y="10387"/>
                  </a:lnTo>
                  <a:lnTo>
                    <a:pt x="8910" y="10333"/>
                  </a:lnTo>
                  <a:lnTo>
                    <a:pt x="9031" y="10277"/>
                  </a:lnTo>
                  <a:lnTo>
                    <a:pt x="9152" y="10217"/>
                  </a:lnTo>
                  <a:lnTo>
                    <a:pt x="9272" y="10153"/>
                  </a:lnTo>
                  <a:lnTo>
                    <a:pt x="9392" y="10085"/>
                  </a:lnTo>
                  <a:lnTo>
                    <a:pt x="9512" y="10013"/>
                  </a:lnTo>
                  <a:lnTo>
                    <a:pt x="9631" y="9936"/>
                  </a:lnTo>
                  <a:lnTo>
                    <a:pt x="9748" y="9856"/>
                  </a:lnTo>
                  <a:lnTo>
                    <a:pt x="9867" y="9772"/>
                  </a:lnTo>
                  <a:lnTo>
                    <a:pt x="9983" y="9684"/>
                  </a:lnTo>
                  <a:lnTo>
                    <a:pt x="10099" y="9592"/>
                  </a:lnTo>
                  <a:lnTo>
                    <a:pt x="10214" y="9495"/>
                  </a:lnTo>
                  <a:lnTo>
                    <a:pt x="10328" y="9395"/>
                  </a:lnTo>
                  <a:lnTo>
                    <a:pt x="10442" y="9289"/>
                  </a:lnTo>
                  <a:lnTo>
                    <a:pt x="10555" y="9180"/>
                  </a:lnTo>
                  <a:lnTo>
                    <a:pt x="10667" y="9068"/>
                  </a:lnTo>
                  <a:lnTo>
                    <a:pt x="10778" y="8949"/>
                  </a:lnTo>
                  <a:lnTo>
                    <a:pt x="10887" y="8828"/>
                  </a:lnTo>
                  <a:lnTo>
                    <a:pt x="10996" y="8701"/>
                  </a:lnTo>
                  <a:lnTo>
                    <a:pt x="11104" y="8572"/>
                  </a:lnTo>
                  <a:lnTo>
                    <a:pt x="11212" y="8437"/>
                  </a:lnTo>
                  <a:lnTo>
                    <a:pt x="11315" y="8300"/>
                  </a:lnTo>
                  <a:lnTo>
                    <a:pt x="11412" y="8164"/>
                  </a:lnTo>
                  <a:lnTo>
                    <a:pt x="11503" y="8028"/>
                  </a:lnTo>
                  <a:lnTo>
                    <a:pt x="11588" y="7893"/>
                  </a:lnTo>
                  <a:lnTo>
                    <a:pt x="11667" y="7759"/>
                  </a:lnTo>
                  <a:lnTo>
                    <a:pt x="11740" y="7625"/>
                  </a:lnTo>
                  <a:lnTo>
                    <a:pt x="11807" y="7492"/>
                  </a:lnTo>
                  <a:lnTo>
                    <a:pt x="11870" y="7360"/>
                  </a:lnTo>
                  <a:lnTo>
                    <a:pt x="11926" y="7228"/>
                  </a:lnTo>
                  <a:lnTo>
                    <a:pt x="11975" y="7099"/>
                  </a:lnTo>
                  <a:lnTo>
                    <a:pt x="12020" y="6969"/>
                  </a:lnTo>
                  <a:lnTo>
                    <a:pt x="12060" y="6841"/>
                  </a:lnTo>
                  <a:lnTo>
                    <a:pt x="12095" y="6715"/>
                  </a:lnTo>
                  <a:lnTo>
                    <a:pt x="12124" y="6589"/>
                  </a:lnTo>
                  <a:lnTo>
                    <a:pt x="12148" y="6465"/>
                  </a:lnTo>
                  <a:lnTo>
                    <a:pt x="12167" y="6343"/>
                  </a:lnTo>
                  <a:lnTo>
                    <a:pt x="12182" y="6221"/>
                  </a:lnTo>
                  <a:lnTo>
                    <a:pt x="12191" y="6101"/>
                  </a:lnTo>
                  <a:lnTo>
                    <a:pt x="12196" y="5983"/>
                  </a:lnTo>
                  <a:lnTo>
                    <a:pt x="12198" y="5865"/>
                  </a:lnTo>
                  <a:lnTo>
                    <a:pt x="12194" y="5751"/>
                  </a:lnTo>
                  <a:lnTo>
                    <a:pt x="12186" y="5639"/>
                  </a:lnTo>
                  <a:lnTo>
                    <a:pt x="12172" y="5527"/>
                  </a:lnTo>
                  <a:lnTo>
                    <a:pt x="12156" y="5417"/>
                  </a:lnTo>
                  <a:lnTo>
                    <a:pt x="12136" y="5311"/>
                  </a:lnTo>
                  <a:lnTo>
                    <a:pt x="12111" y="5205"/>
                  </a:lnTo>
                  <a:lnTo>
                    <a:pt x="12083" y="5101"/>
                  </a:lnTo>
                  <a:lnTo>
                    <a:pt x="12051" y="5000"/>
                  </a:lnTo>
                  <a:lnTo>
                    <a:pt x="12015" y="4901"/>
                  </a:lnTo>
                  <a:lnTo>
                    <a:pt x="11975" y="4805"/>
                  </a:lnTo>
                  <a:lnTo>
                    <a:pt x="11932" y="4711"/>
                  </a:lnTo>
                  <a:lnTo>
                    <a:pt x="11886" y="4620"/>
                  </a:lnTo>
                  <a:lnTo>
                    <a:pt x="11836" y="4531"/>
                  </a:lnTo>
                  <a:lnTo>
                    <a:pt x="11784" y="4444"/>
                  </a:lnTo>
                  <a:lnTo>
                    <a:pt x="11728" y="4360"/>
                  </a:lnTo>
                  <a:lnTo>
                    <a:pt x="11670" y="4279"/>
                  </a:lnTo>
                  <a:lnTo>
                    <a:pt x="11607" y="4200"/>
                  </a:lnTo>
                  <a:lnTo>
                    <a:pt x="11543" y="4124"/>
                  </a:lnTo>
                  <a:lnTo>
                    <a:pt x="11476" y="4052"/>
                  </a:lnTo>
                  <a:lnTo>
                    <a:pt x="11407" y="3981"/>
                  </a:lnTo>
                  <a:lnTo>
                    <a:pt x="11334" y="3915"/>
                  </a:lnTo>
                  <a:lnTo>
                    <a:pt x="11259" y="3852"/>
                  </a:lnTo>
                  <a:lnTo>
                    <a:pt x="11183" y="3791"/>
                  </a:lnTo>
                  <a:lnTo>
                    <a:pt x="11103" y="3733"/>
                  </a:lnTo>
                  <a:lnTo>
                    <a:pt x="11023" y="3680"/>
                  </a:lnTo>
                  <a:lnTo>
                    <a:pt x="10939" y="3629"/>
                  </a:lnTo>
                  <a:lnTo>
                    <a:pt x="10854" y="3581"/>
                  </a:lnTo>
                  <a:lnTo>
                    <a:pt x="10767" y="3539"/>
                  </a:lnTo>
                  <a:lnTo>
                    <a:pt x="10679" y="3497"/>
                  </a:lnTo>
                  <a:lnTo>
                    <a:pt x="10588" y="3461"/>
                  </a:lnTo>
                  <a:lnTo>
                    <a:pt x="10496" y="3428"/>
                  </a:lnTo>
                  <a:lnTo>
                    <a:pt x="10403" y="3400"/>
                  </a:lnTo>
                  <a:lnTo>
                    <a:pt x="10308" y="3375"/>
                  </a:lnTo>
                  <a:lnTo>
                    <a:pt x="10212" y="3353"/>
                  </a:lnTo>
                  <a:lnTo>
                    <a:pt x="10116" y="3336"/>
                  </a:lnTo>
                  <a:lnTo>
                    <a:pt x="10018" y="3321"/>
                  </a:lnTo>
                  <a:lnTo>
                    <a:pt x="9919" y="3312"/>
                  </a:lnTo>
                  <a:lnTo>
                    <a:pt x="9819" y="3308"/>
                  </a:lnTo>
                  <a:lnTo>
                    <a:pt x="9719" y="3307"/>
                  </a:lnTo>
                  <a:lnTo>
                    <a:pt x="9618" y="3309"/>
                  </a:lnTo>
                  <a:lnTo>
                    <a:pt x="9516" y="3317"/>
                  </a:lnTo>
                  <a:lnTo>
                    <a:pt x="9414" y="3329"/>
                  </a:lnTo>
                  <a:lnTo>
                    <a:pt x="9312" y="3345"/>
                  </a:lnTo>
                  <a:lnTo>
                    <a:pt x="9210" y="3367"/>
                  </a:lnTo>
                  <a:close/>
                </a:path>
              </a:pathLst>
            </a:custGeom>
            <a:solidFill>
              <a:srgbClr val="4369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7" name="Google Shape;37;p28"/>
            <p:cNvSpPr/>
            <p:nvPr/>
          </p:nvSpPr>
          <p:spPr>
            <a:xfrm>
              <a:off x="6343650" y="6148388"/>
              <a:ext cx="3255963" cy="709613"/>
            </a:xfrm>
            <a:custGeom>
              <a:rect b="b" l="l" r="r" t="t"/>
              <a:pathLst>
                <a:path extrusionOk="0" h="1787" w="8206">
                  <a:moveTo>
                    <a:pt x="0" y="1787"/>
                  </a:moveTo>
                  <a:lnTo>
                    <a:pt x="80" y="1692"/>
                  </a:lnTo>
                  <a:lnTo>
                    <a:pt x="161" y="1599"/>
                  </a:lnTo>
                  <a:lnTo>
                    <a:pt x="244" y="1510"/>
                  </a:lnTo>
                  <a:lnTo>
                    <a:pt x="326" y="1423"/>
                  </a:lnTo>
                  <a:lnTo>
                    <a:pt x="410" y="1339"/>
                  </a:lnTo>
                  <a:lnTo>
                    <a:pt x="497" y="1258"/>
                  </a:lnTo>
                  <a:lnTo>
                    <a:pt x="582" y="1179"/>
                  </a:lnTo>
                  <a:lnTo>
                    <a:pt x="670" y="1102"/>
                  </a:lnTo>
                  <a:lnTo>
                    <a:pt x="758" y="1028"/>
                  </a:lnTo>
                  <a:lnTo>
                    <a:pt x="848" y="958"/>
                  </a:lnTo>
                  <a:lnTo>
                    <a:pt x="938" y="890"/>
                  </a:lnTo>
                  <a:lnTo>
                    <a:pt x="1030" y="824"/>
                  </a:lnTo>
                  <a:lnTo>
                    <a:pt x="1122" y="760"/>
                  </a:lnTo>
                  <a:lnTo>
                    <a:pt x="1216" y="700"/>
                  </a:lnTo>
                  <a:lnTo>
                    <a:pt x="1309" y="643"/>
                  </a:lnTo>
                  <a:lnTo>
                    <a:pt x="1404" y="587"/>
                  </a:lnTo>
                  <a:lnTo>
                    <a:pt x="1500" y="535"/>
                  </a:lnTo>
                  <a:lnTo>
                    <a:pt x="1596" y="484"/>
                  </a:lnTo>
                  <a:lnTo>
                    <a:pt x="1693" y="436"/>
                  </a:lnTo>
                  <a:lnTo>
                    <a:pt x="1792" y="392"/>
                  </a:lnTo>
                  <a:lnTo>
                    <a:pt x="1890" y="350"/>
                  </a:lnTo>
                  <a:lnTo>
                    <a:pt x="1989" y="310"/>
                  </a:lnTo>
                  <a:lnTo>
                    <a:pt x="2090" y="271"/>
                  </a:lnTo>
                  <a:lnTo>
                    <a:pt x="2190" y="236"/>
                  </a:lnTo>
                  <a:lnTo>
                    <a:pt x="2293" y="204"/>
                  </a:lnTo>
                  <a:lnTo>
                    <a:pt x="2396" y="174"/>
                  </a:lnTo>
                  <a:lnTo>
                    <a:pt x="2498" y="146"/>
                  </a:lnTo>
                  <a:lnTo>
                    <a:pt x="2602" y="120"/>
                  </a:lnTo>
                  <a:lnTo>
                    <a:pt x="2706" y="98"/>
                  </a:lnTo>
                  <a:lnTo>
                    <a:pt x="2812" y="78"/>
                  </a:lnTo>
                  <a:lnTo>
                    <a:pt x="2917" y="59"/>
                  </a:lnTo>
                  <a:lnTo>
                    <a:pt x="3022" y="44"/>
                  </a:lnTo>
                  <a:lnTo>
                    <a:pt x="3130" y="31"/>
                  </a:lnTo>
                  <a:lnTo>
                    <a:pt x="3237" y="20"/>
                  </a:lnTo>
                  <a:lnTo>
                    <a:pt x="3345" y="11"/>
                  </a:lnTo>
                  <a:lnTo>
                    <a:pt x="3453" y="6"/>
                  </a:lnTo>
                  <a:lnTo>
                    <a:pt x="3562" y="2"/>
                  </a:lnTo>
                  <a:lnTo>
                    <a:pt x="3672" y="0"/>
                  </a:lnTo>
                  <a:lnTo>
                    <a:pt x="3892" y="3"/>
                  </a:lnTo>
                  <a:lnTo>
                    <a:pt x="4002" y="8"/>
                  </a:lnTo>
                  <a:lnTo>
                    <a:pt x="4113" y="16"/>
                  </a:lnTo>
                  <a:lnTo>
                    <a:pt x="4225" y="27"/>
                  </a:lnTo>
                  <a:lnTo>
                    <a:pt x="4337" y="39"/>
                  </a:lnTo>
                  <a:lnTo>
                    <a:pt x="4449" y="54"/>
                  </a:lnTo>
                  <a:lnTo>
                    <a:pt x="4561" y="70"/>
                  </a:lnTo>
                  <a:lnTo>
                    <a:pt x="4788" y="110"/>
                  </a:lnTo>
                  <a:lnTo>
                    <a:pt x="4901" y="132"/>
                  </a:lnTo>
                  <a:lnTo>
                    <a:pt x="5014" y="159"/>
                  </a:lnTo>
                  <a:lnTo>
                    <a:pt x="5129" y="186"/>
                  </a:lnTo>
                  <a:lnTo>
                    <a:pt x="5244" y="216"/>
                  </a:lnTo>
                  <a:lnTo>
                    <a:pt x="5357" y="248"/>
                  </a:lnTo>
                  <a:lnTo>
                    <a:pt x="5473" y="282"/>
                  </a:lnTo>
                  <a:lnTo>
                    <a:pt x="5588" y="318"/>
                  </a:lnTo>
                  <a:lnTo>
                    <a:pt x="5702" y="356"/>
                  </a:lnTo>
                  <a:lnTo>
                    <a:pt x="5818" y="396"/>
                  </a:lnTo>
                  <a:lnTo>
                    <a:pt x="5933" y="439"/>
                  </a:lnTo>
                  <a:lnTo>
                    <a:pt x="6165" y="531"/>
                  </a:lnTo>
                  <a:lnTo>
                    <a:pt x="6396" y="630"/>
                  </a:lnTo>
                  <a:lnTo>
                    <a:pt x="6628" y="738"/>
                  </a:lnTo>
                  <a:lnTo>
                    <a:pt x="6826" y="838"/>
                  </a:lnTo>
                  <a:lnTo>
                    <a:pt x="6926" y="892"/>
                  </a:lnTo>
                  <a:lnTo>
                    <a:pt x="7026" y="948"/>
                  </a:lnTo>
                  <a:lnTo>
                    <a:pt x="7225" y="1067"/>
                  </a:lnTo>
                  <a:lnTo>
                    <a:pt x="7424" y="1195"/>
                  </a:lnTo>
                  <a:lnTo>
                    <a:pt x="7522" y="1263"/>
                  </a:lnTo>
                  <a:lnTo>
                    <a:pt x="7621" y="1332"/>
                  </a:lnTo>
                  <a:lnTo>
                    <a:pt x="7818" y="1476"/>
                  </a:lnTo>
                  <a:lnTo>
                    <a:pt x="7916" y="1551"/>
                  </a:lnTo>
                  <a:lnTo>
                    <a:pt x="8013" y="1628"/>
                  </a:lnTo>
                  <a:lnTo>
                    <a:pt x="8206" y="1787"/>
                  </a:lnTo>
                  <a:lnTo>
                    <a:pt x="7180" y="1787"/>
                  </a:lnTo>
                  <a:lnTo>
                    <a:pt x="6154" y="1787"/>
                  </a:lnTo>
                  <a:lnTo>
                    <a:pt x="5128" y="1787"/>
                  </a:lnTo>
                  <a:lnTo>
                    <a:pt x="4102" y="1787"/>
                  </a:lnTo>
                  <a:lnTo>
                    <a:pt x="3076" y="1787"/>
                  </a:lnTo>
                  <a:lnTo>
                    <a:pt x="2050" y="1787"/>
                  </a:lnTo>
                  <a:lnTo>
                    <a:pt x="1025" y="1787"/>
                  </a:lnTo>
                  <a:lnTo>
                    <a:pt x="0" y="17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8" name="Google Shape;38;p28"/>
            <p:cNvSpPr/>
            <p:nvPr/>
          </p:nvSpPr>
          <p:spPr>
            <a:xfrm>
              <a:off x="0" y="0"/>
              <a:ext cx="2684463" cy="2316163"/>
            </a:xfrm>
            <a:custGeom>
              <a:rect b="b" l="l" r="r" t="t"/>
              <a:pathLst>
                <a:path extrusionOk="0" h="5837" w="6763">
                  <a:moveTo>
                    <a:pt x="1635" y="5820"/>
                  </a:moveTo>
                  <a:lnTo>
                    <a:pt x="1589" y="5815"/>
                  </a:lnTo>
                  <a:lnTo>
                    <a:pt x="1543" y="5808"/>
                  </a:lnTo>
                  <a:lnTo>
                    <a:pt x="1448" y="5795"/>
                  </a:lnTo>
                  <a:lnTo>
                    <a:pt x="1400" y="5787"/>
                  </a:lnTo>
                  <a:lnTo>
                    <a:pt x="1352" y="5777"/>
                  </a:lnTo>
                  <a:lnTo>
                    <a:pt x="1304" y="5769"/>
                  </a:lnTo>
                  <a:lnTo>
                    <a:pt x="1255" y="5760"/>
                  </a:lnTo>
                  <a:lnTo>
                    <a:pt x="1205" y="5749"/>
                  </a:lnTo>
                  <a:lnTo>
                    <a:pt x="1156" y="5739"/>
                  </a:lnTo>
                  <a:lnTo>
                    <a:pt x="1055" y="5716"/>
                  </a:lnTo>
                  <a:lnTo>
                    <a:pt x="953" y="5692"/>
                  </a:lnTo>
                  <a:lnTo>
                    <a:pt x="851" y="5664"/>
                  </a:lnTo>
                  <a:lnTo>
                    <a:pt x="747" y="5636"/>
                  </a:lnTo>
                  <a:lnTo>
                    <a:pt x="641" y="5605"/>
                  </a:lnTo>
                  <a:lnTo>
                    <a:pt x="588" y="5589"/>
                  </a:lnTo>
                  <a:lnTo>
                    <a:pt x="536" y="5572"/>
                  </a:lnTo>
                  <a:lnTo>
                    <a:pt x="429" y="5537"/>
                  </a:lnTo>
                  <a:lnTo>
                    <a:pt x="376" y="5520"/>
                  </a:lnTo>
                  <a:lnTo>
                    <a:pt x="323" y="5501"/>
                  </a:lnTo>
                  <a:lnTo>
                    <a:pt x="269" y="5483"/>
                  </a:lnTo>
                  <a:lnTo>
                    <a:pt x="216" y="5463"/>
                  </a:lnTo>
                  <a:lnTo>
                    <a:pt x="108" y="5423"/>
                  </a:lnTo>
                  <a:lnTo>
                    <a:pt x="55" y="5403"/>
                  </a:lnTo>
                  <a:lnTo>
                    <a:pt x="0" y="5381"/>
                  </a:lnTo>
                  <a:lnTo>
                    <a:pt x="0" y="4708"/>
                  </a:lnTo>
                  <a:lnTo>
                    <a:pt x="0" y="4036"/>
                  </a:lnTo>
                  <a:lnTo>
                    <a:pt x="0" y="3363"/>
                  </a:lnTo>
                  <a:lnTo>
                    <a:pt x="0" y="2691"/>
                  </a:lnTo>
                  <a:lnTo>
                    <a:pt x="0" y="2017"/>
                  </a:lnTo>
                  <a:lnTo>
                    <a:pt x="0" y="1345"/>
                  </a:lnTo>
                  <a:lnTo>
                    <a:pt x="0" y="672"/>
                  </a:lnTo>
                  <a:lnTo>
                    <a:pt x="0" y="0"/>
                  </a:lnTo>
                  <a:lnTo>
                    <a:pt x="845" y="0"/>
                  </a:lnTo>
                  <a:lnTo>
                    <a:pt x="1691" y="0"/>
                  </a:lnTo>
                  <a:lnTo>
                    <a:pt x="2536" y="0"/>
                  </a:lnTo>
                  <a:lnTo>
                    <a:pt x="3381" y="0"/>
                  </a:lnTo>
                  <a:lnTo>
                    <a:pt x="4227" y="0"/>
                  </a:lnTo>
                  <a:lnTo>
                    <a:pt x="5072" y="0"/>
                  </a:lnTo>
                  <a:lnTo>
                    <a:pt x="5917" y="0"/>
                  </a:lnTo>
                  <a:lnTo>
                    <a:pt x="6763" y="0"/>
                  </a:lnTo>
                  <a:lnTo>
                    <a:pt x="6763" y="299"/>
                  </a:lnTo>
                  <a:lnTo>
                    <a:pt x="6753" y="588"/>
                  </a:lnTo>
                  <a:lnTo>
                    <a:pt x="6739" y="865"/>
                  </a:lnTo>
                  <a:lnTo>
                    <a:pt x="6716" y="1135"/>
                  </a:lnTo>
                  <a:lnTo>
                    <a:pt x="6687" y="1393"/>
                  </a:lnTo>
                  <a:lnTo>
                    <a:pt x="6652" y="1643"/>
                  </a:lnTo>
                  <a:lnTo>
                    <a:pt x="6611" y="1881"/>
                  </a:lnTo>
                  <a:lnTo>
                    <a:pt x="6563" y="2112"/>
                  </a:lnTo>
                  <a:lnTo>
                    <a:pt x="6509" y="2333"/>
                  </a:lnTo>
                  <a:lnTo>
                    <a:pt x="6451" y="2547"/>
                  </a:lnTo>
                  <a:lnTo>
                    <a:pt x="6388" y="2751"/>
                  </a:lnTo>
                  <a:lnTo>
                    <a:pt x="6319" y="2945"/>
                  </a:lnTo>
                  <a:lnTo>
                    <a:pt x="6245" y="3132"/>
                  </a:lnTo>
                  <a:lnTo>
                    <a:pt x="6167" y="3311"/>
                  </a:lnTo>
                  <a:lnTo>
                    <a:pt x="6084" y="3483"/>
                  </a:lnTo>
                  <a:lnTo>
                    <a:pt x="5999" y="3645"/>
                  </a:lnTo>
                  <a:lnTo>
                    <a:pt x="5908" y="3800"/>
                  </a:lnTo>
                  <a:lnTo>
                    <a:pt x="5813" y="3948"/>
                  </a:lnTo>
                  <a:lnTo>
                    <a:pt x="5717" y="4089"/>
                  </a:lnTo>
                  <a:lnTo>
                    <a:pt x="5616" y="4223"/>
                  </a:lnTo>
                  <a:lnTo>
                    <a:pt x="5513" y="4349"/>
                  </a:lnTo>
                  <a:lnTo>
                    <a:pt x="5407" y="4469"/>
                  </a:lnTo>
                  <a:lnTo>
                    <a:pt x="5299" y="4584"/>
                  </a:lnTo>
                  <a:lnTo>
                    <a:pt x="5188" y="4691"/>
                  </a:lnTo>
                  <a:lnTo>
                    <a:pt x="5076" y="4792"/>
                  </a:lnTo>
                  <a:lnTo>
                    <a:pt x="4961" y="4887"/>
                  </a:lnTo>
                  <a:lnTo>
                    <a:pt x="4845" y="4976"/>
                  </a:lnTo>
                  <a:lnTo>
                    <a:pt x="4728" y="5059"/>
                  </a:lnTo>
                  <a:lnTo>
                    <a:pt x="4611" y="5137"/>
                  </a:lnTo>
                  <a:lnTo>
                    <a:pt x="4491" y="5211"/>
                  </a:lnTo>
                  <a:lnTo>
                    <a:pt x="4372" y="5277"/>
                  </a:lnTo>
                  <a:lnTo>
                    <a:pt x="4252" y="5340"/>
                  </a:lnTo>
                  <a:lnTo>
                    <a:pt x="4132" y="5399"/>
                  </a:lnTo>
                  <a:lnTo>
                    <a:pt x="4012" y="5452"/>
                  </a:lnTo>
                  <a:lnTo>
                    <a:pt x="3893" y="5501"/>
                  </a:lnTo>
                  <a:lnTo>
                    <a:pt x="3773" y="5545"/>
                  </a:lnTo>
                  <a:lnTo>
                    <a:pt x="3656" y="5587"/>
                  </a:lnTo>
                  <a:lnTo>
                    <a:pt x="3539" y="5624"/>
                  </a:lnTo>
                  <a:lnTo>
                    <a:pt x="3424" y="5657"/>
                  </a:lnTo>
                  <a:lnTo>
                    <a:pt x="3309" y="5687"/>
                  </a:lnTo>
                  <a:lnTo>
                    <a:pt x="3197" y="5713"/>
                  </a:lnTo>
                  <a:lnTo>
                    <a:pt x="3087" y="5736"/>
                  </a:lnTo>
                  <a:lnTo>
                    <a:pt x="2979" y="5757"/>
                  </a:lnTo>
                  <a:lnTo>
                    <a:pt x="2873" y="5775"/>
                  </a:lnTo>
                  <a:lnTo>
                    <a:pt x="2769" y="5789"/>
                  </a:lnTo>
                  <a:lnTo>
                    <a:pt x="2669" y="5803"/>
                  </a:lnTo>
                  <a:lnTo>
                    <a:pt x="2573" y="5812"/>
                  </a:lnTo>
                  <a:lnTo>
                    <a:pt x="2480" y="5820"/>
                  </a:lnTo>
                  <a:lnTo>
                    <a:pt x="2389" y="5827"/>
                  </a:lnTo>
                  <a:lnTo>
                    <a:pt x="2304" y="5832"/>
                  </a:lnTo>
                  <a:lnTo>
                    <a:pt x="2221" y="5835"/>
                  </a:lnTo>
                  <a:lnTo>
                    <a:pt x="2144" y="5837"/>
                  </a:lnTo>
                  <a:lnTo>
                    <a:pt x="2071" y="5837"/>
                  </a:lnTo>
                  <a:lnTo>
                    <a:pt x="2003" y="5837"/>
                  </a:lnTo>
                  <a:lnTo>
                    <a:pt x="1940" y="5836"/>
                  </a:lnTo>
                  <a:lnTo>
                    <a:pt x="1881" y="5835"/>
                  </a:lnTo>
                  <a:lnTo>
                    <a:pt x="1829" y="5832"/>
                  </a:lnTo>
                  <a:lnTo>
                    <a:pt x="1783" y="5829"/>
                  </a:lnTo>
                  <a:lnTo>
                    <a:pt x="1707" y="5825"/>
                  </a:lnTo>
                  <a:lnTo>
                    <a:pt x="1657" y="5821"/>
                  </a:lnTo>
                  <a:lnTo>
                    <a:pt x="1635" y="5820"/>
                  </a:lnTo>
                  <a:close/>
                </a:path>
              </a:pathLst>
            </a:custGeom>
            <a:solidFill>
              <a:srgbClr val="4369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39" name="Google Shape;39;p28"/>
          <p:cNvSpPr txBox="1"/>
          <p:nvPr>
            <p:ph type="title"/>
          </p:nvPr>
        </p:nvSpPr>
        <p:spPr>
          <a:xfrm>
            <a:off x="479425" y="4437112"/>
            <a:ext cx="8424863" cy="151216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Verdan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28"/>
          <p:cNvSpPr txBox="1"/>
          <p:nvPr>
            <p:ph idx="10" type="dt"/>
          </p:nvPr>
        </p:nvSpPr>
        <p:spPr>
          <a:xfrm>
            <a:off x="983432" y="6453337"/>
            <a:ext cx="1800200" cy="21575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8"/>
          <p:cNvSpPr txBox="1"/>
          <p:nvPr>
            <p:ph idx="11" type="ftr"/>
          </p:nvPr>
        </p:nvSpPr>
        <p:spPr>
          <a:xfrm>
            <a:off x="2783632" y="6453335"/>
            <a:ext cx="6624736" cy="2157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8"/>
          <p:cNvSpPr txBox="1"/>
          <p:nvPr>
            <p:ph idx="12" type="sldNum"/>
          </p:nvPr>
        </p:nvSpPr>
        <p:spPr>
          <a:xfrm>
            <a:off x="479425" y="6453335"/>
            <a:ext cx="504007" cy="2157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43" name="Google Shape;43;p28"/>
          <p:cNvSpPr txBox="1"/>
          <p:nvPr>
            <p:ph idx="1" type="body"/>
          </p:nvPr>
        </p:nvSpPr>
        <p:spPr>
          <a:xfrm>
            <a:off x="479425" y="304780"/>
            <a:ext cx="1417055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200"/>
              <a:buFont typeface="Verdana"/>
              <a:buNone/>
              <a:defRPr sz="72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 ja sisältö" type="obj">
  <p:cSld name="OBJEC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9"/>
          <p:cNvSpPr txBox="1"/>
          <p:nvPr>
            <p:ph type="title"/>
          </p:nvPr>
        </p:nvSpPr>
        <p:spPr>
          <a:xfrm>
            <a:off x="479425" y="404664"/>
            <a:ext cx="11233150" cy="12860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9"/>
          <p:cNvSpPr txBox="1"/>
          <p:nvPr>
            <p:ph idx="1" type="body"/>
          </p:nvPr>
        </p:nvSpPr>
        <p:spPr>
          <a:xfrm>
            <a:off x="479425" y="2492896"/>
            <a:ext cx="11233150" cy="36729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1pPr>
            <a:lvl2pPr indent="-3429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29"/>
          <p:cNvSpPr txBox="1"/>
          <p:nvPr>
            <p:ph idx="10" type="dt"/>
          </p:nvPr>
        </p:nvSpPr>
        <p:spPr>
          <a:xfrm>
            <a:off x="983432" y="6453337"/>
            <a:ext cx="1800200" cy="21575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9"/>
          <p:cNvSpPr txBox="1"/>
          <p:nvPr>
            <p:ph idx="11" type="ftr"/>
          </p:nvPr>
        </p:nvSpPr>
        <p:spPr>
          <a:xfrm>
            <a:off x="2783632" y="6453335"/>
            <a:ext cx="6624736" cy="2157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9"/>
          <p:cNvSpPr txBox="1"/>
          <p:nvPr>
            <p:ph idx="12" type="sldNum"/>
          </p:nvPr>
        </p:nvSpPr>
        <p:spPr>
          <a:xfrm>
            <a:off x="479425" y="6453335"/>
            <a:ext cx="504007" cy="2157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 ">
  <p:cSld name="Content  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0"/>
          <p:cNvSpPr txBox="1"/>
          <p:nvPr>
            <p:ph type="title"/>
          </p:nvPr>
        </p:nvSpPr>
        <p:spPr>
          <a:xfrm>
            <a:off x="479425" y="404664"/>
            <a:ext cx="5472559" cy="12860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0"/>
          <p:cNvSpPr txBox="1"/>
          <p:nvPr>
            <p:ph idx="10" type="dt"/>
          </p:nvPr>
        </p:nvSpPr>
        <p:spPr>
          <a:xfrm>
            <a:off x="983432" y="6453337"/>
            <a:ext cx="1800200" cy="21575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0"/>
          <p:cNvSpPr txBox="1"/>
          <p:nvPr>
            <p:ph idx="11" type="ftr"/>
          </p:nvPr>
        </p:nvSpPr>
        <p:spPr>
          <a:xfrm>
            <a:off x="2783632" y="6453335"/>
            <a:ext cx="6624736" cy="2157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30"/>
          <p:cNvSpPr txBox="1"/>
          <p:nvPr>
            <p:ph idx="12" type="sldNum"/>
          </p:nvPr>
        </p:nvSpPr>
        <p:spPr>
          <a:xfrm>
            <a:off x="479425" y="6453335"/>
            <a:ext cx="504007" cy="2157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5" name="Google Shape;55;p30"/>
          <p:cNvSpPr txBox="1"/>
          <p:nvPr>
            <p:ph idx="1" type="body"/>
          </p:nvPr>
        </p:nvSpPr>
        <p:spPr>
          <a:xfrm>
            <a:off x="479425" y="2204864"/>
            <a:ext cx="5472559" cy="39720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06400" lvl="0" marL="4572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Verdana"/>
              <a:buAutoNum type="arabicPeriod"/>
              <a:defRPr sz="2800"/>
            </a:lvl1pPr>
            <a:lvl2pPr indent="-355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  <a:defRPr sz="2000"/>
            </a:lvl2pPr>
            <a:lvl3pPr indent="-3429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 sz="1800"/>
            </a:lvl3pPr>
            <a:lvl4pPr indent="-355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  <a:defRPr sz="2000"/>
            </a:lvl4pPr>
            <a:lvl5pPr indent="-3302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  <a:defRPr sz="1600"/>
            </a:lvl5pPr>
            <a:lvl6pPr indent="-330200" lvl="5" marL="27432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  <a:defRPr sz="1600"/>
            </a:lvl6pPr>
            <a:lvl7pPr indent="-330200" lvl="6" marL="3200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  <a:defRPr sz="1600"/>
            </a:lvl7pPr>
            <a:lvl8pPr indent="-330200" lvl="7" marL="3657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  <a:defRPr sz="1600"/>
            </a:lvl8pPr>
            <a:lvl9pPr indent="-330200" lvl="8" marL="411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/>
        </p:txBody>
      </p:sp>
      <p:grpSp>
        <p:nvGrpSpPr>
          <p:cNvPr id="56" name="Google Shape;56;p30"/>
          <p:cNvGrpSpPr/>
          <p:nvPr/>
        </p:nvGrpSpPr>
        <p:grpSpPr>
          <a:xfrm>
            <a:off x="6888088" y="889000"/>
            <a:ext cx="4167188" cy="5080000"/>
            <a:chOff x="6167438" y="549275"/>
            <a:chExt cx="4167188" cy="5080000"/>
          </a:xfrm>
        </p:grpSpPr>
        <p:sp>
          <p:nvSpPr>
            <p:cNvPr id="57" name="Google Shape;57;p30"/>
            <p:cNvSpPr/>
            <p:nvPr/>
          </p:nvSpPr>
          <p:spPr>
            <a:xfrm>
              <a:off x="6273801" y="549275"/>
              <a:ext cx="3381375" cy="3816350"/>
            </a:xfrm>
            <a:custGeom>
              <a:rect b="b" l="l" r="r" t="t"/>
              <a:pathLst>
                <a:path extrusionOk="0" h="7212" w="6390">
                  <a:moveTo>
                    <a:pt x="3790" y="107"/>
                  </a:moveTo>
                  <a:lnTo>
                    <a:pt x="3751" y="96"/>
                  </a:lnTo>
                  <a:lnTo>
                    <a:pt x="3706" y="84"/>
                  </a:lnTo>
                  <a:lnTo>
                    <a:pt x="3643" y="69"/>
                  </a:lnTo>
                  <a:lnTo>
                    <a:pt x="3606" y="62"/>
                  </a:lnTo>
                  <a:lnTo>
                    <a:pt x="3565" y="54"/>
                  </a:lnTo>
                  <a:lnTo>
                    <a:pt x="3522" y="45"/>
                  </a:lnTo>
                  <a:lnTo>
                    <a:pt x="3474" y="38"/>
                  </a:lnTo>
                  <a:lnTo>
                    <a:pt x="3423" y="30"/>
                  </a:lnTo>
                  <a:lnTo>
                    <a:pt x="3370" y="23"/>
                  </a:lnTo>
                  <a:lnTo>
                    <a:pt x="3313" y="17"/>
                  </a:lnTo>
                  <a:lnTo>
                    <a:pt x="3253" y="11"/>
                  </a:lnTo>
                  <a:lnTo>
                    <a:pt x="3192" y="6"/>
                  </a:lnTo>
                  <a:lnTo>
                    <a:pt x="3127" y="3"/>
                  </a:lnTo>
                  <a:lnTo>
                    <a:pt x="3060" y="2"/>
                  </a:lnTo>
                  <a:lnTo>
                    <a:pt x="2991" y="0"/>
                  </a:lnTo>
                  <a:lnTo>
                    <a:pt x="2920" y="2"/>
                  </a:lnTo>
                  <a:lnTo>
                    <a:pt x="2847" y="3"/>
                  </a:lnTo>
                  <a:lnTo>
                    <a:pt x="2772" y="8"/>
                  </a:lnTo>
                  <a:lnTo>
                    <a:pt x="2695" y="15"/>
                  </a:lnTo>
                  <a:lnTo>
                    <a:pt x="2617" y="24"/>
                  </a:lnTo>
                  <a:lnTo>
                    <a:pt x="2539" y="35"/>
                  </a:lnTo>
                  <a:lnTo>
                    <a:pt x="2458" y="50"/>
                  </a:lnTo>
                  <a:lnTo>
                    <a:pt x="2377" y="66"/>
                  </a:lnTo>
                  <a:lnTo>
                    <a:pt x="2295" y="86"/>
                  </a:lnTo>
                  <a:lnTo>
                    <a:pt x="2212" y="108"/>
                  </a:lnTo>
                  <a:lnTo>
                    <a:pt x="2130" y="134"/>
                  </a:lnTo>
                  <a:lnTo>
                    <a:pt x="2046" y="162"/>
                  </a:lnTo>
                  <a:lnTo>
                    <a:pt x="1962" y="195"/>
                  </a:lnTo>
                  <a:lnTo>
                    <a:pt x="1878" y="231"/>
                  </a:lnTo>
                  <a:lnTo>
                    <a:pt x="1794" y="272"/>
                  </a:lnTo>
                  <a:lnTo>
                    <a:pt x="1710" y="315"/>
                  </a:lnTo>
                  <a:lnTo>
                    <a:pt x="1626" y="365"/>
                  </a:lnTo>
                  <a:lnTo>
                    <a:pt x="1543" y="417"/>
                  </a:lnTo>
                  <a:lnTo>
                    <a:pt x="1461" y="474"/>
                  </a:lnTo>
                  <a:lnTo>
                    <a:pt x="1378" y="536"/>
                  </a:lnTo>
                  <a:lnTo>
                    <a:pt x="1297" y="603"/>
                  </a:lnTo>
                  <a:lnTo>
                    <a:pt x="1218" y="674"/>
                  </a:lnTo>
                  <a:lnTo>
                    <a:pt x="1140" y="750"/>
                  </a:lnTo>
                  <a:lnTo>
                    <a:pt x="1062" y="833"/>
                  </a:lnTo>
                  <a:lnTo>
                    <a:pt x="987" y="921"/>
                  </a:lnTo>
                  <a:lnTo>
                    <a:pt x="913" y="1014"/>
                  </a:lnTo>
                  <a:lnTo>
                    <a:pt x="841" y="1113"/>
                  </a:lnTo>
                  <a:lnTo>
                    <a:pt x="771" y="1217"/>
                  </a:lnTo>
                  <a:lnTo>
                    <a:pt x="702" y="1328"/>
                  </a:lnTo>
                  <a:lnTo>
                    <a:pt x="636" y="1445"/>
                  </a:lnTo>
                  <a:lnTo>
                    <a:pt x="573" y="1569"/>
                  </a:lnTo>
                  <a:lnTo>
                    <a:pt x="511" y="1700"/>
                  </a:lnTo>
                  <a:lnTo>
                    <a:pt x="453" y="1836"/>
                  </a:lnTo>
                  <a:lnTo>
                    <a:pt x="397" y="1980"/>
                  </a:lnTo>
                  <a:lnTo>
                    <a:pt x="345" y="2130"/>
                  </a:lnTo>
                  <a:lnTo>
                    <a:pt x="295" y="2289"/>
                  </a:lnTo>
                  <a:lnTo>
                    <a:pt x="249" y="2454"/>
                  </a:lnTo>
                  <a:lnTo>
                    <a:pt x="207" y="2627"/>
                  </a:lnTo>
                  <a:lnTo>
                    <a:pt x="168" y="2808"/>
                  </a:lnTo>
                  <a:lnTo>
                    <a:pt x="132" y="2997"/>
                  </a:lnTo>
                  <a:lnTo>
                    <a:pt x="100" y="3194"/>
                  </a:lnTo>
                  <a:lnTo>
                    <a:pt x="73" y="3398"/>
                  </a:lnTo>
                  <a:lnTo>
                    <a:pt x="49" y="3611"/>
                  </a:lnTo>
                  <a:lnTo>
                    <a:pt x="30" y="3833"/>
                  </a:lnTo>
                  <a:lnTo>
                    <a:pt x="16" y="4053"/>
                  </a:lnTo>
                  <a:lnTo>
                    <a:pt x="6" y="4266"/>
                  </a:lnTo>
                  <a:lnTo>
                    <a:pt x="0" y="4469"/>
                  </a:lnTo>
                  <a:lnTo>
                    <a:pt x="0" y="4662"/>
                  </a:lnTo>
                  <a:lnTo>
                    <a:pt x="3" y="4847"/>
                  </a:lnTo>
                  <a:lnTo>
                    <a:pt x="10" y="5024"/>
                  </a:lnTo>
                  <a:lnTo>
                    <a:pt x="22" y="5192"/>
                  </a:lnTo>
                  <a:lnTo>
                    <a:pt x="37" y="5351"/>
                  </a:lnTo>
                  <a:lnTo>
                    <a:pt x="57" y="5502"/>
                  </a:lnTo>
                  <a:lnTo>
                    <a:pt x="79" y="5646"/>
                  </a:lnTo>
                  <a:lnTo>
                    <a:pt x="105" y="5783"/>
                  </a:lnTo>
                  <a:lnTo>
                    <a:pt x="135" y="5910"/>
                  </a:lnTo>
                  <a:lnTo>
                    <a:pt x="168" y="6032"/>
                  </a:lnTo>
                  <a:lnTo>
                    <a:pt x="202" y="6146"/>
                  </a:lnTo>
                  <a:lnTo>
                    <a:pt x="241" y="6254"/>
                  </a:lnTo>
                  <a:lnTo>
                    <a:pt x="283" y="6354"/>
                  </a:lnTo>
                  <a:lnTo>
                    <a:pt x="327" y="6447"/>
                  </a:lnTo>
                  <a:lnTo>
                    <a:pt x="373" y="6534"/>
                  </a:lnTo>
                  <a:lnTo>
                    <a:pt x="423" y="6615"/>
                  </a:lnTo>
                  <a:lnTo>
                    <a:pt x="474" y="6690"/>
                  </a:lnTo>
                  <a:lnTo>
                    <a:pt x="528" y="6759"/>
                  </a:lnTo>
                  <a:lnTo>
                    <a:pt x="582" y="6822"/>
                  </a:lnTo>
                  <a:lnTo>
                    <a:pt x="640" y="6881"/>
                  </a:lnTo>
                  <a:lnTo>
                    <a:pt x="699" y="6933"/>
                  </a:lnTo>
                  <a:lnTo>
                    <a:pt x="759" y="6980"/>
                  </a:lnTo>
                  <a:lnTo>
                    <a:pt x="820" y="7023"/>
                  </a:lnTo>
                  <a:lnTo>
                    <a:pt x="885" y="7061"/>
                  </a:lnTo>
                  <a:lnTo>
                    <a:pt x="948" y="7094"/>
                  </a:lnTo>
                  <a:lnTo>
                    <a:pt x="1014" y="7122"/>
                  </a:lnTo>
                  <a:lnTo>
                    <a:pt x="1080" y="7146"/>
                  </a:lnTo>
                  <a:lnTo>
                    <a:pt x="1147" y="7166"/>
                  </a:lnTo>
                  <a:lnTo>
                    <a:pt x="1215" y="7182"/>
                  </a:lnTo>
                  <a:lnTo>
                    <a:pt x="1282" y="7194"/>
                  </a:lnTo>
                  <a:lnTo>
                    <a:pt x="1351" y="7205"/>
                  </a:lnTo>
                  <a:lnTo>
                    <a:pt x="1420" y="7209"/>
                  </a:lnTo>
                  <a:lnTo>
                    <a:pt x="1489" y="7212"/>
                  </a:lnTo>
                  <a:lnTo>
                    <a:pt x="1558" y="7212"/>
                  </a:lnTo>
                  <a:lnTo>
                    <a:pt x="1626" y="7209"/>
                  </a:lnTo>
                  <a:lnTo>
                    <a:pt x="1695" y="7203"/>
                  </a:lnTo>
                  <a:lnTo>
                    <a:pt x="1762" y="7194"/>
                  </a:lnTo>
                  <a:lnTo>
                    <a:pt x="1830" y="7184"/>
                  </a:lnTo>
                  <a:lnTo>
                    <a:pt x="1896" y="7172"/>
                  </a:lnTo>
                  <a:lnTo>
                    <a:pt x="1962" y="7157"/>
                  </a:lnTo>
                  <a:lnTo>
                    <a:pt x="2026" y="7140"/>
                  </a:lnTo>
                  <a:lnTo>
                    <a:pt x="2089" y="7124"/>
                  </a:lnTo>
                  <a:lnTo>
                    <a:pt x="2152" y="7104"/>
                  </a:lnTo>
                  <a:lnTo>
                    <a:pt x="2212" y="7083"/>
                  </a:lnTo>
                  <a:lnTo>
                    <a:pt x="2272" y="7062"/>
                  </a:lnTo>
                  <a:lnTo>
                    <a:pt x="2329" y="7041"/>
                  </a:lnTo>
                  <a:lnTo>
                    <a:pt x="2385" y="7019"/>
                  </a:lnTo>
                  <a:lnTo>
                    <a:pt x="2439" y="6995"/>
                  </a:lnTo>
                  <a:lnTo>
                    <a:pt x="2491" y="6972"/>
                  </a:lnTo>
                  <a:lnTo>
                    <a:pt x="2541" y="6948"/>
                  </a:lnTo>
                  <a:lnTo>
                    <a:pt x="2587" y="6926"/>
                  </a:lnTo>
                  <a:lnTo>
                    <a:pt x="2632" y="6902"/>
                  </a:lnTo>
                  <a:lnTo>
                    <a:pt x="2674" y="6879"/>
                  </a:lnTo>
                  <a:lnTo>
                    <a:pt x="2751" y="6837"/>
                  </a:lnTo>
                  <a:lnTo>
                    <a:pt x="2784" y="6816"/>
                  </a:lnTo>
                  <a:lnTo>
                    <a:pt x="2814" y="6798"/>
                  </a:lnTo>
                  <a:lnTo>
                    <a:pt x="2841" y="6780"/>
                  </a:lnTo>
                  <a:lnTo>
                    <a:pt x="2865" y="6764"/>
                  </a:lnTo>
                  <a:lnTo>
                    <a:pt x="2901" y="6738"/>
                  </a:lnTo>
                  <a:lnTo>
                    <a:pt x="2916" y="6725"/>
                  </a:lnTo>
                  <a:lnTo>
                    <a:pt x="2931" y="6708"/>
                  </a:lnTo>
                  <a:lnTo>
                    <a:pt x="2944" y="6689"/>
                  </a:lnTo>
                  <a:lnTo>
                    <a:pt x="2959" y="6666"/>
                  </a:lnTo>
                  <a:lnTo>
                    <a:pt x="2974" y="6641"/>
                  </a:lnTo>
                  <a:lnTo>
                    <a:pt x="2989" y="6612"/>
                  </a:lnTo>
                  <a:lnTo>
                    <a:pt x="3004" y="6581"/>
                  </a:lnTo>
                  <a:lnTo>
                    <a:pt x="3019" y="6546"/>
                  </a:lnTo>
                  <a:lnTo>
                    <a:pt x="3036" y="6509"/>
                  </a:lnTo>
                  <a:lnTo>
                    <a:pt x="3052" y="6470"/>
                  </a:lnTo>
                  <a:lnTo>
                    <a:pt x="3067" y="6428"/>
                  </a:lnTo>
                  <a:lnTo>
                    <a:pt x="3085" y="6383"/>
                  </a:lnTo>
                  <a:lnTo>
                    <a:pt x="3120" y="6288"/>
                  </a:lnTo>
                  <a:lnTo>
                    <a:pt x="3157" y="6183"/>
                  </a:lnTo>
                  <a:lnTo>
                    <a:pt x="3240" y="5954"/>
                  </a:lnTo>
                  <a:lnTo>
                    <a:pt x="3285" y="5831"/>
                  </a:lnTo>
                  <a:lnTo>
                    <a:pt x="3309" y="5766"/>
                  </a:lnTo>
                  <a:lnTo>
                    <a:pt x="3334" y="5702"/>
                  </a:lnTo>
                  <a:lnTo>
                    <a:pt x="3387" y="5567"/>
                  </a:lnTo>
                  <a:lnTo>
                    <a:pt x="3444" y="5430"/>
                  </a:lnTo>
                  <a:lnTo>
                    <a:pt x="3474" y="5361"/>
                  </a:lnTo>
                  <a:lnTo>
                    <a:pt x="3504" y="5291"/>
                  </a:lnTo>
                  <a:lnTo>
                    <a:pt x="3537" y="5220"/>
                  </a:lnTo>
                  <a:lnTo>
                    <a:pt x="3570" y="5148"/>
                  </a:lnTo>
                  <a:lnTo>
                    <a:pt x="3604" y="5078"/>
                  </a:lnTo>
                  <a:lnTo>
                    <a:pt x="3640" y="5006"/>
                  </a:lnTo>
                  <a:lnTo>
                    <a:pt x="3678" y="4934"/>
                  </a:lnTo>
                  <a:lnTo>
                    <a:pt x="3717" y="4862"/>
                  </a:lnTo>
                  <a:lnTo>
                    <a:pt x="3756" y="4790"/>
                  </a:lnTo>
                  <a:lnTo>
                    <a:pt x="3798" y="4719"/>
                  </a:lnTo>
                  <a:lnTo>
                    <a:pt x="3840" y="4647"/>
                  </a:lnTo>
                  <a:lnTo>
                    <a:pt x="3885" y="4577"/>
                  </a:lnTo>
                  <a:lnTo>
                    <a:pt x="3930" y="4506"/>
                  </a:lnTo>
                  <a:lnTo>
                    <a:pt x="3978" y="4437"/>
                  </a:lnTo>
                  <a:lnTo>
                    <a:pt x="4027" y="4368"/>
                  </a:lnTo>
                  <a:lnTo>
                    <a:pt x="4077" y="4299"/>
                  </a:lnTo>
                  <a:lnTo>
                    <a:pt x="4129" y="4232"/>
                  </a:lnTo>
                  <a:lnTo>
                    <a:pt x="4183" y="4166"/>
                  </a:lnTo>
                  <a:lnTo>
                    <a:pt x="4240" y="4101"/>
                  </a:lnTo>
                  <a:lnTo>
                    <a:pt x="4297" y="4037"/>
                  </a:lnTo>
                  <a:lnTo>
                    <a:pt x="4357" y="3974"/>
                  </a:lnTo>
                  <a:lnTo>
                    <a:pt x="4419" y="3912"/>
                  </a:lnTo>
                  <a:lnTo>
                    <a:pt x="4482" y="3852"/>
                  </a:lnTo>
                  <a:lnTo>
                    <a:pt x="4548" y="3794"/>
                  </a:lnTo>
                  <a:lnTo>
                    <a:pt x="4615" y="3737"/>
                  </a:lnTo>
                  <a:lnTo>
                    <a:pt x="4684" y="3683"/>
                  </a:lnTo>
                  <a:lnTo>
                    <a:pt x="4756" y="3629"/>
                  </a:lnTo>
                  <a:lnTo>
                    <a:pt x="4830" y="3578"/>
                  </a:lnTo>
                  <a:lnTo>
                    <a:pt x="4905" y="3530"/>
                  </a:lnTo>
                  <a:lnTo>
                    <a:pt x="4983" y="3482"/>
                  </a:lnTo>
                  <a:lnTo>
                    <a:pt x="5064" y="3437"/>
                  </a:lnTo>
                  <a:lnTo>
                    <a:pt x="5146" y="3395"/>
                  </a:lnTo>
                  <a:lnTo>
                    <a:pt x="5230" y="3356"/>
                  </a:lnTo>
                  <a:lnTo>
                    <a:pt x="5317" y="3318"/>
                  </a:lnTo>
                  <a:lnTo>
                    <a:pt x="5407" y="3284"/>
                  </a:lnTo>
                  <a:lnTo>
                    <a:pt x="5499" y="3252"/>
                  </a:lnTo>
                  <a:lnTo>
                    <a:pt x="5590" y="3221"/>
                  </a:lnTo>
                  <a:lnTo>
                    <a:pt x="5674" y="3186"/>
                  </a:lnTo>
                  <a:lnTo>
                    <a:pt x="5755" y="3150"/>
                  </a:lnTo>
                  <a:lnTo>
                    <a:pt x="5830" y="3111"/>
                  </a:lnTo>
                  <a:lnTo>
                    <a:pt x="5899" y="3072"/>
                  </a:lnTo>
                  <a:lnTo>
                    <a:pt x="5964" y="3030"/>
                  </a:lnTo>
                  <a:lnTo>
                    <a:pt x="6024" y="2985"/>
                  </a:lnTo>
                  <a:lnTo>
                    <a:pt x="6079" y="2940"/>
                  </a:lnTo>
                  <a:lnTo>
                    <a:pt x="6129" y="2892"/>
                  </a:lnTo>
                  <a:lnTo>
                    <a:pt x="6175" y="2843"/>
                  </a:lnTo>
                  <a:lnTo>
                    <a:pt x="6216" y="2793"/>
                  </a:lnTo>
                  <a:lnTo>
                    <a:pt x="6252" y="2741"/>
                  </a:lnTo>
                  <a:lnTo>
                    <a:pt x="6285" y="2687"/>
                  </a:lnTo>
                  <a:lnTo>
                    <a:pt x="6312" y="2633"/>
                  </a:lnTo>
                  <a:lnTo>
                    <a:pt x="6336" y="2577"/>
                  </a:lnTo>
                  <a:lnTo>
                    <a:pt x="6354" y="2520"/>
                  </a:lnTo>
                  <a:lnTo>
                    <a:pt x="6369" y="2462"/>
                  </a:lnTo>
                  <a:lnTo>
                    <a:pt x="6381" y="2403"/>
                  </a:lnTo>
                  <a:lnTo>
                    <a:pt x="6387" y="2343"/>
                  </a:lnTo>
                  <a:lnTo>
                    <a:pt x="6390" y="2283"/>
                  </a:lnTo>
                  <a:lnTo>
                    <a:pt x="6388" y="2222"/>
                  </a:lnTo>
                  <a:lnTo>
                    <a:pt x="6384" y="2160"/>
                  </a:lnTo>
                  <a:lnTo>
                    <a:pt x="6376" y="2097"/>
                  </a:lnTo>
                  <a:lnTo>
                    <a:pt x="6364" y="2034"/>
                  </a:lnTo>
                  <a:lnTo>
                    <a:pt x="6348" y="1971"/>
                  </a:lnTo>
                  <a:lnTo>
                    <a:pt x="6330" y="1908"/>
                  </a:lnTo>
                  <a:lnTo>
                    <a:pt x="6307" y="1844"/>
                  </a:lnTo>
                  <a:lnTo>
                    <a:pt x="6280" y="1781"/>
                  </a:lnTo>
                  <a:lnTo>
                    <a:pt x="6252" y="1716"/>
                  </a:lnTo>
                  <a:lnTo>
                    <a:pt x="6220" y="1653"/>
                  </a:lnTo>
                  <a:lnTo>
                    <a:pt x="6184" y="1589"/>
                  </a:lnTo>
                  <a:lnTo>
                    <a:pt x="6147" y="1526"/>
                  </a:lnTo>
                  <a:lnTo>
                    <a:pt x="6105" y="1463"/>
                  </a:lnTo>
                  <a:lnTo>
                    <a:pt x="6061" y="1400"/>
                  </a:lnTo>
                  <a:lnTo>
                    <a:pt x="6015" y="1337"/>
                  </a:lnTo>
                  <a:lnTo>
                    <a:pt x="5965" y="1275"/>
                  </a:lnTo>
                  <a:lnTo>
                    <a:pt x="5913" y="1215"/>
                  </a:lnTo>
                  <a:lnTo>
                    <a:pt x="5857" y="1154"/>
                  </a:lnTo>
                  <a:lnTo>
                    <a:pt x="5800" y="1095"/>
                  </a:lnTo>
                  <a:lnTo>
                    <a:pt x="5742" y="1035"/>
                  </a:lnTo>
                  <a:lnTo>
                    <a:pt x="5679" y="978"/>
                  </a:lnTo>
                  <a:lnTo>
                    <a:pt x="5616" y="921"/>
                  </a:lnTo>
                  <a:lnTo>
                    <a:pt x="5548" y="866"/>
                  </a:lnTo>
                  <a:lnTo>
                    <a:pt x="5481" y="812"/>
                  </a:lnTo>
                  <a:lnTo>
                    <a:pt x="5410" y="759"/>
                  </a:lnTo>
                  <a:lnTo>
                    <a:pt x="5338" y="707"/>
                  </a:lnTo>
                  <a:lnTo>
                    <a:pt x="5263" y="657"/>
                  </a:lnTo>
                  <a:lnTo>
                    <a:pt x="5187" y="608"/>
                  </a:lnTo>
                  <a:lnTo>
                    <a:pt x="5110" y="561"/>
                  </a:lnTo>
                  <a:lnTo>
                    <a:pt x="5031" y="516"/>
                  </a:lnTo>
                  <a:lnTo>
                    <a:pt x="4950" y="473"/>
                  </a:lnTo>
                  <a:lnTo>
                    <a:pt x="4867" y="431"/>
                  </a:lnTo>
                  <a:lnTo>
                    <a:pt x="4783" y="390"/>
                  </a:lnTo>
                  <a:lnTo>
                    <a:pt x="4698" y="353"/>
                  </a:lnTo>
                  <a:lnTo>
                    <a:pt x="4612" y="318"/>
                  </a:lnTo>
                  <a:lnTo>
                    <a:pt x="4524" y="284"/>
                  </a:lnTo>
                  <a:lnTo>
                    <a:pt x="4435" y="254"/>
                  </a:lnTo>
                  <a:lnTo>
                    <a:pt x="4345" y="225"/>
                  </a:lnTo>
                  <a:lnTo>
                    <a:pt x="4255" y="198"/>
                  </a:lnTo>
                  <a:lnTo>
                    <a:pt x="4164" y="174"/>
                  </a:lnTo>
                  <a:lnTo>
                    <a:pt x="4071" y="153"/>
                  </a:lnTo>
                  <a:lnTo>
                    <a:pt x="3978" y="135"/>
                  </a:lnTo>
                  <a:lnTo>
                    <a:pt x="3885" y="120"/>
                  </a:lnTo>
                  <a:lnTo>
                    <a:pt x="3790" y="10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58" name="Google Shape;58;p30"/>
            <p:cNvSpPr/>
            <p:nvPr/>
          </p:nvSpPr>
          <p:spPr>
            <a:xfrm>
              <a:off x="8401051" y="1824038"/>
              <a:ext cx="1933575" cy="1620838"/>
            </a:xfrm>
            <a:custGeom>
              <a:rect b="b" l="l" r="r" t="t"/>
              <a:pathLst>
                <a:path extrusionOk="0" h="3063" w="3653">
                  <a:moveTo>
                    <a:pt x="912" y="436"/>
                  </a:moveTo>
                  <a:lnTo>
                    <a:pt x="897" y="444"/>
                  </a:lnTo>
                  <a:lnTo>
                    <a:pt x="857" y="463"/>
                  </a:lnTo>
                  <a:lnTo>
                    <a:pt x="827" y="478"/>
                  </a:lnTo>
                  <a:lnTo>
                    <a:pt x="794" y="496"/>
                  </a:lnTo>
                  <a:lnTo>
                    <a:pt x="756" y="519"/>
                  </a:lnTo>
                  <a:lnTo>
                    <a:pt x="714" y="544"/>
                  </a:lnTo>
                  <a:lnTo>
                    <a:pt x="671" y="571"/>
                  </a:lnTo>
                  <a:lnTo>
                    <a:pt x="623" y="603"/>
                  </a:lnTo>
                  <a:lnTo>
                    <a:pt x="599" y="621"/>
                  </a:lnTo>
                  <a:lnTo>
                    <a:pt x="575" y="639"/>
                  </a:lnTo>
                  <a:lnTo>
                    <a:pt x="524" y="676"/>
                  </a:lnTo>
                  <a:lnTo>
                    <a:pt x="498" y="696"/>
                  </a:lnTo>
                  <a:lnTo>
                    <a:pt x="473" y="717"/>
                  </a:lnTo>
                  <a:lnTo>
                    <a:pt x="447" y="739"/>
                  </a:lnTo>
                  <a:lnTo>
                    <a:pt x="422" y="762"/>
                  </a:lnTo>
                  <a:lnTo>
                    <a:pt x="371" y="808"/>
                  </a:lnTo>
                  <a:lnTo>
                    <a:pt x="345" y="834"/>
                  </a:lnTo>
                  <a:lnTo>
                    <a:pt x="321" y="859"/>
                  </a:lnTo>
                  <a:lnTo>
                    <a:pt x="297" y="886"/>
                  </a:lnTo>
                  <a:lnTo>
                    <a:pt x="273" y="913"/>
                  </a:lnTo>
                  <a:lnTo>
                    <a:pt x="249" y="940"/>
                  </a:lnTo>
                  <a:lnTo>
                    <a:pt x="227" y="970"/>
                  </a:lnTo>
                  <a:lnTo>
                    <a:pt x="204" y="999"/>
                  </a:lnTo>
                  <a:lnTo>
                    <a:pt x="183" y="1029"/>
                  </a:lnTo>
                  <a:lnTo>
                    <a:pt x="162" y="1060"/>
                  </a:lnTo>
                  <a:lnTo>
                    <a:pt x="143" y="1092"/>
                  </a:lnTo>
                  <a:lnTo>
                    <a:pt x="123" y="1125"/>
                  </a:lnTo>
                  <a:lnTo>
                    <a:pt x="107" y="1158"/>
                  </a:lnTo>
                  <a:lnTo>
                    <a:pt x="90" y="1192"/>
                  </a:lnTo>
                  <a:lnTo>
                    <a:pt x="74" y="1227"/>
                  </a:lnTo>
                  <a:lnTo>
                    <a:pt x="60" y="1263"/>
                  </a:lnTo>
                  <a:lnTo>
                    <a:pt x="47" y="1299"/>
                  </a:lnTo>
                  <a:lnTo>
                    <a:pt x="36" y="1336"/>
                  </a:lnTo>
                  <a:lnTo>
                    <a:pt x="26" y="1374"/>
                  </a:lnTo>
                  <a:lnTo>
                    <a:pt x="18" y="1413"/>
                  </a:lnTo>
                  <a:lnTo>
                    <a:pt x="11" y="1452"/>
                  </a:lnTo>
                  <a:lnTo>
                    <a:pt x="6" y="1491"/>
                  </a:lnTo>
                  <a:lnTo>
                    <a:pt x="2" y="1533"/>
                  </a:lnTo>
                  <a:lnTo>
                    <a:pt x="0" y="1573"/>
                  </a:lnTo>
                  <a:lnTo>
                    <a:pt x="2" y="1615"/>
                  </a:lnTo>
                  <a:lnTo>
                    <a:pt x="3" y="1659"/>
                  </a:lnTo>
                  <a:lnTo>
                    <a:pt x="8" y="1702"/>
                  </a:lnTo>
                  <a:lnTo>
                    <a:pt x="14" y="1747"/>
                  </a:lnTo>
                  <a:lnTo>
                    <a:pt x="23" y="1792"/>
                  </a:lnTo>
                  <a:lnTo>
                    <a:pt x="35" y="1837"/>
                  </a:lnTo>
                  <a:lnTo>
                    <a:pt x="47" y="1884"/>
                  </a:lnTo>
                  <a:lnTo>
                    <a:pt x="63" y="1932"/>
                  </a:lnTo>
                  <a:lnTo>
                    <a:pt x="81" y="1980"/>
                  </a:lnTo>
                  <a:lnTo>
                    <a:pt x="102" y="2028"/>
                  </a:lnTo>
                  <a:lnTo>
                    <a:pt x="125" y="2077"/>
                  </a:lnTo>
                  <a:lnTo>
                    <a:pt x="150" y="2125"/>
                  </a:lnTo>
                  <a:lnTo>
                    <a:pt x="176" y="2173"/>
                  </a:lnTo>
                  <a:lnTo>
                    <a:pt x="201" y="2218"/>
                  </a:lnTo>
                  <a:lnTo>
                    <a:pt x="228" y="2263"/>
                  </a:lnTo>
                  <a:lnTo>
                    <a:pt x="255" y="2305"/>
                  </a:lnTo>
                  <a:lnTo>
                    <a:pt x="282" y="2347"/>
                  </a:lnTo>
                  <a:lnTo>
                    <a:pt x="311" y="2386"/>
                  </a:lnTo>
                  <a:lnTo>
                    <a:pt x="339" y="2425"/>
                  </a:lnTo>
                  <a:lnTo>
                    <a:pt x="368" y="2463"/>
                  </a:lnTo>
                  <a:lnTo>
                    <a:pt x="396" y="2497"/>
                  </a:lnTo>
                  <a:lnTo>
                    <a:pt x="426" y="2532"/>
                  </a:lnTo>
                  <a:lnTo>
                    <a:pt x="456" y="2565"/>
                  </a:lnTo>
                  <a:lnTo>
                    <a:pt x="486" y="2596"/>
                  </a:lnTo>
                  <a:lnTo>
                    <a:pt x="516" y="2626"/>
                  </a:lnTo>
                  <a:lnTo>
                    <a:pt x="546" y="2655"/>
                  </a:lnTo>
                  <a:lnTo>
                    <a:pt x="578" y="2683"/>
                  </a:lnTo>
                  <a:lnTo>
                    <a:pt x="608" y="2710"/>
                  </a:lnTo>
                  <a:lnTo>
                    <a:pt x="639" y="2736"/>
                  </a:lnTo>
                  <a:lnTo>
                    <a:pt x="671" y="2760"/>
                  </a:lnTo>
                  <a:lnTo>
                    <a:pt x="702" y="2782"/>
                  </a:lnTo>
                  <a:lnTo>
                    <a:pt x="734" y="2805"/>
                  </a:lnTo>
                  <a:lnTo>
                    <a:pt x="765" y="2824"/>
                  </a:lnTo>
                  <a:lnTo>
                    <a:pt x="797" y="2845"/>
                  </a:lnTo>
                  <a:lnTo>
                    <a:pt x="830" y="2863"/>
                  </a:lnTo>
                  <a:lnTo>
                    <a:pt x="861" y="2881"/>
                  </a:lnTo>
                  <a:lnTo>
                    <a:pt x="893" y="2898"/>
                  </a:lnTo>
                  <a:lnTo>
                    <a:pt x="924" y="2914"/>
                  </a:lnTo>
                  <a:lnTo>
                    <a:pt x="957" y="2928"/>
                  </a:lnTo>
                  <a:lnTo>
                    <a:pt x="1020" y="2955"/>
                  </a:lnTo>
                  <a:lnTo>
                    <a:pt x="1052" y="2967"/>
                  </a:lnTo>
                  <a:lnTo>
                    <a:pt x="1083" y="2979"/>
                  </a:lnTo>
                  <a:lnTo>
                    <a:pt x="1115" y="2989"/>
                  </a:lnTo>
                  <a:lnTo>
                    <a:pt x="1146" y="2998"/>
                  </a:lnTo>
                  <a:lnTo>
                    <a:pt x="1208" y="3015"/>
                  </a:lnTo>
                  <a:lnTo>
                    <a:pt x="1239" y="3022"/>
                  </a:lnTo>
                  <a:lnTo>
                    <a:pt x="1269" y="3030"/>
                  </a:lnTo>
                  <a:lnTo>
                    <a:pt x="1329" y="3040"/>
                  </a:lnTo>
                  <a:lnTo>
                    <a:pt x="1359" y="3045"/>
                  </a:lnTo>
                  <a:lnTo>
                    <a:pt x="1388" y="3049"/>
                  </a:lnTo>
                  <a:lnTo>
                    <a:pt x="1416" y="3052"/>
                  </a:lnTo>
                  <a:lnTo>
                    <a:pt x="1445" y="3055"/>
                  </a:lnTo>
                  <a:lnTo>
                    <a:pt x="1473" y="3058"/>
                  </a:lnTo>
                  <a:lnTo>
                    <a:pt x="1502" y="3060"/>
                  </a:lnTo>
                  <a:lnTo>
                    <a:pt x="1556" y="3063"/>
                  </a:lnTo>
                  <a:lnTo>
                    <a:pt x="1581" y="3063"/>
                  </a:lnTo>
                  <a:lnTo>
                    <a:pt x="1607" y="3063"/>
                  </a:lnTo>
                  <a:lnTo>
                    <a:pt x="1632" y="3063"/>
                  </a:lnTo>
                  <a:lnTo>
                    <a:pt x="1658" y="3061"/>
                  </a:lnTo>
                  <a:lnTo>
                    <a:pt x="1704" y="3060"/>
                  </a:lnTo>
                  <a:lnTo>
                    <a:pt x="1749" y="3055"/>
                  </a:lnTo>
                  <a:lnTo>
                    <a:pt x="1793" y="3051"/>
                  </a:lnTo>
                  <a:lnTo>
                    <a:pt x="1832" y="3046"/>
                  </a:lnTo>
                  <a:lnTo>
                    <a:pt x="1869" y="3040"/>
                  </a:lnTo>
                  <a:lnTo>
                    <a:pt x="1902" y="3034"/>
                  </a:lnTo>
                  <a:lnTo>
                    <a:pt x="1940" y="3025"/>
                  </a:lnTo>
                  <a:lnTo>
                    <a:pt x="1986" y="3013"/>
                  </a:lnTo>
                  <a:lnTo>
                    <a:pt x="2013" y="3006"/>
                  </a:lnTo>
                  <a:lnTo>
                    <a:pt x="2042" y="2997"/>
                  </a:lnTo>
                  <a:lnTo>
                    <a:pt x="2072" y="2988"/>
                  </a:lnTo>
                  <a:lnTo>
                    <a:pt x="2105" y="2976"/>
                  </a:lnTo>
                  <a:lnTo>
                    <a:pt x="2175" y="2952"/>
                  </a:lnTo>
                  <a:lnTo>
                    <a:pt x="2250" y="2923"/>
                  </a:lnTo>
                  <a:lnTo>
                    <a:pt x="2331" y="2890"/>
                  </a:lnTo>
                  <a:lnTo>
                    <a:pt x="2373" y="2872"/>
                  </a:lnTo>
                  <a:lnTo>
                    <a:pt x="2417" y="2854"/>
                  </a:lnTo>
                  <a:lnTo>
                    <a:pt x="2460" y="2835"/>
                  </a:lnTo>
                  <a:lnTo>
                    <a:pt x="2505" y="2814"/>
                  </a:lnTo>
                  <a:lnTo>
                    <a:pt x="2550" y="2791"/>
                  </a:lnTo>
                  <a:lnTo>
                    <a:pt x="2595" y="2769"/>
                  </a:lnTo>
                  <a:lnTo>
                    <a:pt x="2642" y="2745"/>
                  </a:lnTo>
                  <a:lnTo>
                    <a:pt x="2688" y="2719"/>
                  </a:lnTo>
                  <a:lnTo>
                    <a:pt x="2735" y="2694"/>
                  </a:lnTo>
                  <a:lnTo>
                    <a:pt x="2781" y="2667"/>
                  </a:lnTo>
                  <a:lnTo>
                    <a:pt x="2828" y="2638"/>
                  </a:lnTo>
                  <a:lnTo>
                    <a:pt x="2874" y="2610"/>
                  </a:lnTo>
                  <a:lnTo>
                    <a:pt x="2921" y="2580"/>
                  </a:lnTo>
                  <a:lnTo>
                    <a:pt x="2966" y="2548"/>
                  </a:lnTo>
                  <a:lnTo>
                    <a:pt x="3011" y="2517"/>
                  </a:lnTo>
                  <a:lnTo>
                    <a:pt x="3056" y="2484"/>
                  </a:lnTo>
                  <a:lnTo>
                    <a:pt x="3099" y="2449"/>
                  </a:lnTo>
                  <a:lnTo>
                    <a:pt x="3141" y="2415"/>
                  </a:lnTo>
                  <a:lnTo>
                    <a:pt x="3183" y="2379"/>
                  </a:lnTo>
                  <a:lnTo>
                    <a:pt x="3225" y="2341"/>
                  </a:lnTo>
                  <a:lnTo>
                    <a:pt x="3264" y="2302"/>
                  </a:lnTo>
                  <a:lnTo>
                    <a:pt x="3303" y="2263"/>
                  </a:lnTo>
                  <a:lnTo>
                    <a:pt x="3339" y="2223"/>
                  </a:lnTo>
                  <a:lnTo>
                    <a:pt x="3375" y="2182"/>
                  </a:lnTo>
                  <a:lnTo>
                    <a:pt x="3410" y="2140"/>
                  </a:lnTo>
                  <a:lnTo>
                    <a:pt x="3441" y="2097"/>
                  </a:lnTo>
                  <a:lnTo>
                    <a:pt x="3471" y="2052"/>
                  </a:lnTo>
                  <a:lnTo>
                    <a:pt x="3500" y="2007"/>
                  </a:lnTo>
                  <a:lnTo>
                    <a:pt x="3527" y="1960"/>
                  </a:lnTo>
                  <a:lnTo>
                    <a:pt x="3551" y="1912"/>
                  </a:lnTo>
                  <a:lnTo>
                    <a:pt x="3573" y="1864"/>
                  </a:lnTo>
                  <a:lnTo>
                    <a:pt x="3593" y="1815"/>
                  </a:lnTo>
                  <a:lnTo>
                    <a:pt x="3609" y="1764"/>
                  </a:lnTo>
                  <a:lnTo>
                    <a:pt x="3624" y="1713"/>
                  </a:lnTo>
                  <a:lnTo>
                    <a:pt x="3635" y="1660"/>
                  </a:lnTo>
                  <a:lnTo>
                    <a:pt x="3644" y="1606"/>
                  </a:lnTo>
                  <a:lnTo>
                    <a:pt x="3650" y="1551"/>
                  </a:lnTo>
                  <a:lnTo>
                    <a:pt x="3653" y="1495"/>
                  </a:lnTo>
                  <a:lnTo>
                    <a:pt x="3653" y="1438"/>
                  </a:lnTo>
                  <a:lnTo>
                    <a:pt x="3648" y="1380"/>
                  </a:lnTo>
                  <a:lnTo>
                    <a:pt x="3642" y="1321"/>
                  </a:lnTo>
                  <a:lnTo>
                    <a:pt x="3630" y="1261"/>
                  </a:lnTo>
                  <a:lnTo>
                    <a:pt x="3617" y="1200"/>
                  </a:lnTo>
                  <a:lnTo>
                    <a:pt x="3599" y="1138"/>
                  </a:lnTo>
                  <a:lnTo>
                    <a:pt x="3578" y="1075"/>
                  </a:lnTo>
                  <a:lnTo>
                    <a:pt x="3551" y="1011"/>
                  </a:lnTo>
                  <a:lnTo>
                    <a:pt x="3522" y="946"/>
                  </a:lnTo>
                  <a:lnTo>
                    <a:pt x="3488" y="880"/>
                  </a:lnTo>
                  <a:lnTo>
                    <a:pt x="3449" y="813"/>
                  </a:lnTo>
                  <a:lnTo>
                    <a:pt x="3407" y="744"/>
                  </a:lnTo>
                  <a:lnTo>
                    <a:pt x="3362" y="676"/>
                  </a:lnTo>
                  <a:lnTo>
                    <a:pt x="3315" y="613"/>
                  </a:lnTo>
                  <a:lnTo>
                    <a:pt x="3269" y="555"/>
                  </a:lnTo>
                  <a:lnTo>
                    <a:pt x="3221" y="498"/>
                  </a:lnTo>
                  <a:lnTo>
                    <a:pt x="3173" y="445"/>
                  </a:lnTo>
                  <a:lnTo>
                    <a:pt x="3125" y="397"/>
                  </a:lnTo>
                  <a:lnTo>
                    <a:pt x="3075" y="351"/>
                  </a:lnTo>
                  <a:lnTo>
                    <a:pt x="3024" y="309"/>
                  </a:lnTo>
                  <a:lnTo>
                    <a:pt x="2975" y="270"/>
                  </a:lnTo>
                  <a:lnTo>
                    <a:pt x="2924" y="234"/>
                  </a:lnTo>
                  <a:lnTo>
                    <a:pt x="2873" y="201"/>
                  </a:lnTo>
                  <a:lnTo>
                    <a:pt x="2822" y="169"/>
                  </a:lnTo>
                  <a:lnTo>
                    <a:pt x="2769" y="142"/>
                  </a:lnTo>
                  <a:lnTo>
                    <a:pt x="2717" y="118"/>
                  </a:lnTo>
                  <a:lnTo>
                    <a:pt x="2666" y="96"/>
                  </a:lnTo>
                  <a:lnTo>
                    <a:pt x="2613" y="76"/>
                  </a:lnTo>
                  <a:lnTo>
                    <a:pt x="2561" y="58"/>
                  </a:lnTo>
                  <a:lnTo>
                    <a:pt x="2508" y="43"/>
                  </a:lnTo>
                  <a:lnTo>
                    <a:pt x="2456" y="31"/>
                  </a:lnTo>
                  <a:lnTo>
                    <a:pt x="2403" y="21"/>
                  </a:lnTo>
                  <a:lnTo>
                    <a:pt x="2352" y="13"/>
                  </a:lnTo>
                  <a:lnTo>
                    <a:pt x="2300" y="7"/>
                  </a:lnTo>
                  <a:lnTo>
                    <a:pt x="2249" y="3"/>
                  </a:lnTo>
                  <a:lnTo>
                    <a:pt x="2196" y="1"/>
                  </a:lnTo>
                  <a:lnTo>
                    <a:pt x="2145" y="0"/>
                  </a:lnTo>
                  <a:lnTo>
                    <a:pt x="2094" y="1"/>
                  </a:lnTo>
                  <a:lnTo>
                    <a:pt x="2045" y="4"/>
                  </a:lnTo>
                  <a:lnTo>
                    <a:pt x="1994" y="9"/>
                  </a:lnTo>
                  <a:lnTo>
                    <a:pt x="1946" y="15"/>
                  </a:lnTo>
                  <a:lnTo>
                    <a:pt x="1896" y="21"/>
                  </a:lnTo>
                  <a:lnTo>
                    <a:pt x="1848" y="30"/>
                  </a:lnTo>
                  <a:lnTo>
                    <a:pt x="1800" y="39"/>
                  </a:lnTo>
                  <a:lnTo>
                    <a:pt x="1754" y="49"/>
                  </a:lnTo>
                  <a:lnTo>
                    <a:pt x="1707" y="61"/>
                  </a:lnTo>
                  <a:lnTo>
                    <a:pt x="1662" y="73"/>
                  </a:lnTo>
                  <a:lnTo>
                    <a:pt x="1617" y="87"/>
                  </a:lnTo>
                  <a:lnTo>
                    <a:pt x="1574" y="100"/>
                  </a:lnTo>
                  <a:lnTo>
                    <a:pt x="1532" y="115"/>
                  </a:lnTo>
                  <a:lnTo>
                    <a:pt x="1449" y="147"/>
                  </a:lnTo>
                  <a:lnTo>
                    <a:pt x="1409" y="162"/>
                  </a:lnTo>
                  <a:lnTo>
                    <a:pt x="1371" y="178"/>
                  </a:lnTo>
                  <a:lnTo>
                    <a:pt x="1334" y="195"/>
                  </a:lnTo>
                  <a:lnTo>
                    <a:pt x="1298" y="211"/>
                  </a:lnTo>
                  <a:lnTo>
                    <a:pt x="1229" y="244"/>
                  </a:lnTo>
                  <a:lnTo>
                    <a:pt x="1167" y="277"/>
                  </a:lnTo>
                  <a:lnTo>
                    <a:pt x="1110" y="309"/>
                  </a:lnTo>
                  <a:lnTo>
                    <a:pt x="1059" y="339"/>
                  </a:lnTo>
                  <a:lnTo>
                    <a:pt x="1016" y="366"/>
                  </a:lnTo>
                  <a:lnTo>
                    <a:pt x="980" y="390"/>
                  </a:lnTo>
                  <a:lnTo>
                    <a:pt x="929" y="424"/>
                  </a:lnTo>
                  <a:lnTo>
                    <a:pt x="912" y="43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59" name="Google Shape;59;p30"/>
            <p:cNvSpPr/>
            <p:nvPr/>
          </p:nvSpPr>
          <p:spPr>
            <a:xfrm>
              <a:off x="6167438" y="2854325"/>
              <a:ext cx="4129088" cy="2774950"/>
            </a:xfrm>
            <a:custGeom>
              <a:rect b="b" l="l" r="r" t="t"/>
              <a:pathLst>
                <a:path extrusionOk="0" h="5244" w="7803">
                  <a:moveTo>
                    <a:pt x="5226" y="374"/>
                  </a:moveTo>
                  <a:lnTo>
                    <a:pt x="5220" y="383"/>
                  </a:lnTo>
                  <a:lnTo>
                    <a:pt x="5199" y="407"/>
                  </a:lnTo>
                  <a:lnTo>
                    <a:pt x="5165" y="444"/>
                  </a:lnTo>
                  <a:lnTo>
                    <a:pt x="5118" y="491"/>
                  </a:lnTo>
                  <a:lnTo>
                    <a:pt x="5091" y="518"/>
                  </a:lnTo>
                  <a:lnTo>
                    <a:pt x="5061" y="546"/>
                  </a:lnTo>
                  <a:lnTo>
                    <a:pt x="5028" y="575"/>
                  </a:lnTo>
                  <a:lnTo>
                    <a:pt x="4992" y="605"/>
                  </a:lnTo>
                  <a:lnTo>
                    <a:pt x="4974" y="621"/>
                  </a:lnTo>
                  <a:lnTo>
                    <a:pt x="4955" y="636"/>
                  </a:lnTo>
                  <a:lnTo>
                    <a:pt x="4914" y="668"/>
                  </a:lnTo>
                  <a:lnTo>
                    <a:pt x="4872" y="699"/>
                  </a:lnTo>
                  <a:lnTo>
                    <a:pt x="4827" y="729"/>
                  </a:lnTo>
                  <a:lnTo>
                    <a:pt x="4781" y="759"/>
                  </a:lnTo>
                  <a:lnTo>
                    <a:pt x="4733" y="788"/>
                  </a:lnTo>
                  <a:lnTo>
                    <a:pt x="4707" y="803"/>
                  </a:lnTo>
                  <a:lnTo>
                    <a:pt x="4683" y="816"/>
                  </a:lnTo>
                  <a:lnTo>
                    <a:pt x="4656" y="828"/>
                  </a:lnTo>
                  <a:lnTo>
                    <a:pt x="4631" y="842"/>
                  </a:lnTo>
                  <a:lnTo>
                    <a:pt x="4604" y="854"/>
                  </a:lnTo>
                  <a:lnTo>
                    <a:pt x="4577" y="866"/>
                  </a:lnTo>
                  <a:lnTo>
                    <a:pt x="4550" y="876"/>
                  </a:lnTo>
                  <a:lnTo>
                    <a:pt x="4521" y="887"/>
                  </a:lnTo>
                  <a:lnTo>
                    <a:pt x="4494" y="897"/>
                  </a:lnTo>
                  <a:lnTo>
                    <a:pt x="4466" y="906"/>
                  </a:lnTo>
                  <a:lnTo>
                    <a:pt x="4436" y="914"/>
                  </a:lnTo>
                  <a:lnTo>
                    <a:pt x="4407" y="921"/>
                  </a:lnTo>
                  <a:lnTo>
                    <a:pt x="4377" y="927"/>
                  </a:lnTo>
                  <a:lnTo>
                    <a:pt x="4347" y="933"/>
                  </a:lnTo>
                  <a:lnTo>
                    <a:pt x="4317" y="939"/>
                  </a:lnTo>
                  <a:lnTo>
                    <a:pt x="4287" y="942"/>
                  </a:lnTo>
                  <a:lnTo>
                    <a:pt x="4257" y="945"/>
                  </a:lnTo>
                  <a:lnTo>
                    <a:pt x="4226" y="947"/>
                  </a:lnTo>
                  <a:lnTo>
                    <a:pt x="4196" y="948"/>
                  </a:lnTo>
                  <a:lnTo>
                    <a:pt x="4164" y="947"/>
                  </a:lnTo>
                  <a:lnTo>
                    <a:pt x="4133" y="945"/>
                  </a:lnTo>
                  <a:lnTo>
                    <a:pt x="4101" y="944"/>
                  </a:lnTo>
                  <a:lnTo>
                    <a:pt x="4070" y="939"/>
                  </a:lnTo>
                  <a:lnTo>
                    <a:pt x="4037" y="933"/>
                  </a:lnTo>
                  <a:lnTo>
                    <a:pt x="4005" y="927"/>
                  </a:lnTo>
                  <a:lnTo>
                    <a:pt x="3972" y="920"/>
                  </a:lnTo>
                  <a:lnTo>
                    <a:pt x="3941" y="909"/>
                  </a:lnTo>
                  <a:lnTo>
                    <a:pt x="3908" y="899"/>
                  </a:lnTo>
                  <a:lnTo>
                    <a:pt x="3839" y="873"/>
                  </a:lnTo>
                  <a:lnTo>
                    <a:pt x="3761" y="845"/>
                  </a:lnTo>
                  <a:lnTo>
                    <a:pt x="3582" y="776"/>
                  </a:lnTo>
                  <a:lnTo>
                    <a:pt x="3482" y="738"/>
                  </a:lnTo>
                  <a:lnTo>
                    <a:pt x="3377" y="699"/>
                  </a:lnTo>
                  <a:lnTo>
                    <a:pt x="3264" y="660"/>
                  </a:lnTo>
                  <a:lnTo>
                    <a:pt x="3147" y="620"/>
                  </a:lnTo>
                  <a:lnTo>
                    <a:pt x="3026" y="581"/>
                  </a:lnTo>
                  <a:lnTo>
                    <a:pt x="2964" y="561"/>
                  </a:lnTo>
                  <a:lnTo>
                    <a:pt x="2900" y="543"/>
                  </a:lnTo>
                  <a:lnTo>
                    <a:pt x="2837" y="524"/>
                  </a:lnTo>
                  <a:lnTo>
                    <a:pt x="2771" y="506"/>
                  </a:lnTo>
                  <a:lnTo>
                    <a:pt x="2705" y="489"/>
                  </a:lnTo>
                  <a:lnTo>
                    <a:pt x="2639" y="471"/>
                  </a:lnTo>
                  <a:lnTo>
                    <a:pt x="2571" y="456"/>
                  </a:lnTo>
                  <a:lnTo>
                    <a:pt x="2504" y="440"/>
                  </a:lnTo>
                  <a:lnTo>
                    <a:pt x="2436" y="426"/>
                  </a:lnTo>
                  <a:lnTo>
                    <a:pt x="2367" y="413"/>
                  </a:lnTo>
                  <a:lnTo>
                    <a:pt x="2298" y="401"/>
                  </a:lnTo>
                  <a:lnTo>
                    <a:pt x="2229" y="389"/>
                  </a:lnTo>
                  <a:lnTo>
                    <a:pt x="2159" y="378"/>
                  </a:lnTo>
                  <a:lnTo>
                    <a:pt x="2090" y="371"/>
                  </a:lnTo>
                  <a:lnTo>
                    <a:pt x="2019" y="363"/>
                  </a:lnTo>
                  <a:lnTo>
                    <a:pt x="1950" y="357"/>
                  </a:lnTo>
                  <a:lnTo>
                    <a:pt x="1880" y="353"/>
                  </a:lnTo>
                  <a:lnTo>
                    <a:pt x="1811" y="350"/>
                  </a:lnTo>
                  <a:lnTo>
                    <a:pt x="1740" y="348"/>
                  </a:lnTo>
                  <a:lnTo>
                    <a:pt x="1671" y="348"/>
                  </a:lnTo>
                  <a:lnTo>
                    <a:pt x="1602" y="351"/>
                  </a:lnTo>
                  <a:lnTo>
                    <a:pt x="1533" y="356"/>
                  </a:lnTo>
                  <a:lnTo>
                    <a:pt x="1464" y="362"/>
                  </a:lnTo>
                  <a:lnTo>
                    <a:pt x="1397" y="371"/>
                  </a:lnTo>
                  <a:lnTo>
                    <a:pt x="1329" y="381"/>
                  </a:lnTo>
                  <a:lnTo>
                    <a:pt x="1263" y="393"/>
                  </a:lnTo>
                  <a:lnTo>
                    <a:pt x="1197" y="408"/>
                  </a:lnTo>
                  <a:lnTo>
                    <a:pt x="1131" y="426"/>
                  </a:lnTo>
                  <a:lnTo>
                    <a:pt x="1067" y="446"/>
                  </a:lnTo>
                  <a:lnTo>
                    <a:pt x="1004" y="468"/>
                  </a:lnTo>
                  <a:lnTo>
                    <a:pt x="941" y="494"/>
                  </a:lnTo>
                  <a:lnTo>
                    <a:pt x="879" y="521"/>
                  </a:lnTo>
                  <a:lnTo>
                    <a:pt x="819" y="552"/>
                  </a:lnTo>
                  <a:lnTo>
                    <a:pt x="759" y="585"/>
                  </a:lnTo>
                  <a:lnTo>
                    <a:pt x="701" y="621"/>
                  </a:lnTo>
                  <a:lnTo>
                    <a:pt x="644" y="660"/>
                  </a:lnTo>
                  <a:lnTo>
                    <a:pt x="588" y="704"/>
                  </a:lnTo>
                  <a:lnTo>
                    <a:pt x="534" y="749"/>
                  </a:lnTo>
                  <a:lnTo>
                    <a:pt x="482" y="798"/>
                  </a:lnTo>
                  <a:lnTo>
                    <a:pt x="431" y="849"/>
                  </a:lnTo>
                  <a:lnTo>
                    <a:pt x="381" y="905"/>
                  </a:lnTo>
                  <a:lnTo>
                    <a:pt x="333" y="965"/>
                  </a:lnTo>
                  <a:lnTo>
                    <a:pt x="287" y="1026"/>
                  </a:lnTo>
                  <a:lnTo>
                    <a:pt x="243" y="1092"/>
                  </a:lnTo>
                  <a:lnTo>
                    <a:pt x="200" y="1163"/>
                  </a:lnTo>
                  <a:lnTo>
                    <a:pt x="159" y="1236"/>
                  </a:lnTo>
                  <a:lnTo>
                    <a:pt x="123" y="1313"/>
                  </a:lnTo>
                  <a:lnTo>
                    <a:pt x="92" y="1389"/>
                  </a:lnTo>
                  <a:lnTo>
                    <a:pt x="65" y="1466"/>
                  </a:lnTo>
                  <a:lnTo>
                    <a:pt x="42" y="1544"/>
                  </a:lnTo>
                  <a:lnTo>
                    <a:pt x="24" y="1622"/>
                  </a:lnTo>
                  <a:lnTo>
                    <a:pt x="12" y="1700"/>
                  </a:lnTo>
                  <a:lnTo>
                    <a:pt x="5" y="1779"/>
                  </a:lnTo>
                  <a:lnTo>
                    <a:pt x="0" y="1859"/>
                  </a:lnTo>
                  <a:lnTo>
                    <a:pt x="2" y="1938"/>
                  </a:lnTo>
                  <a:lnTo>
                    <a:pt x="6" y="2018"/>
                  </a:lnTo>
                  <a:lnTo>
                    <a:pt x="15" y="2099"/>
                  </a:lnTo>
                  <a:lnTo>
                    <a:pt x="29" y="2178"/>
                  </a:lnTo>
                  <a:lnTo>
                    <a:pt x="47" y="2258"/>
                  </a:lnTo>
                  <a:lnTo>
                    <a:pt x="68" y="2339"/>
                  </a:lnTo>
                  <a:lnTo>
                    <a:pt x="93" y="2418"/>
                  </a:lnTo>
                  <a:lnTo>
                    <a:pt x="122" y="2499"/>
                  </a:lnTo>
                  <a:lnTo>
                    <a:pt x="155" y="2579"/>
                  </a:lnTo>
                  <a:lnTo>
                    <a:pt x="191" y="2658"/>
                  </a:lnTo>
                  <a:lnTo>
                    <a:pt x="230" y="2738"/>
                  </a:lnTo>
                  <a:lnTo>
                    <a:pt x="272" y="2817"/>
                  </a:lnTo>
                  <a:lnTo>
                    <a:pt x="318" y="2895"/>
                  </a:lnTo>
                  <a:lnTo>
                    <a:pt x="366" y="2973"/>
                  </a:lnTo>
                  <a:lnTo>
                    <a:pt x="419" y="3051"/>
                  </a:lnTo>
                  <a:lnTo>
                    <a:pt x="474" y="3129"/>
                  </a:lnTo>
                  <a:lnTo>
                    <a:pt x="531" y="3206"/>
                  </a:lnTo>
                  <a:lnTo>
                    <a:pt x="591" y="3282"/>
                  </a:lnTo>
                  <a:lnTo>
                    <a:pt x="654" y="3357"/>
                  </a:lnTo>
                  <a:lnTo>
                    <a:pt x="720" y="3432"/>
                  </a:lnTo>
                  <a:lnTo>
                    <a:pt x="788" y="3506"/>
                  </a:lnTo>
                  <a:lnTo>
                    <a:pt x="858" y="3579"/>
                  </a:lnTo>
                  <a:lnTo>
                    <a:pt x="932" y="3651"/>
                  </a:lnTo>
                  <a:lnTo>
                    <a:pt x="1005" y="3723"/>
                  </a:lnTo>
                  <a:lnTo>
                    <a:pt x="1083" y="3794"/>
                  </a:lnTo>
                  <a:lnTo>
                    <a:pt x="1161" y="3863"/>
                  </a:lnTo>
                  <a:lnTo>
                    <a:pt x="1242" y="3932"/>
                  </a:lnTo>
                  <a:lnTo>
                    <a:pt x="1325" y="3998"/>
                  </a:lnTo>
                  <a:lnTo>
                    <a:pt x="1407" y="4064"/>
                  </a:lnTo>
                  <a:lnTo>
                    <a:pt x="1493" y="4128"/>
                  </a:lnTo>
                  <a:lnTo>
                    <a:pt x="1580" y="4193"/>
                  </a:lnTo>
                  <a:lnTo>
                    <a:pt x="1668" y="4254"/>
                  </a:lnTo>
                  <a:lnTo>
                    <a:pt x="1758" y="4314"/>
                  </a:lnTo>
                  <a:lnTo>
                    <a:pt x="1848" y="4374"/>
                  </a:lnTo>
                  <a:lnTo>
                    <a:pt x="1940" y="4431"/>
                  </a:lnTo>
                  <a:lnTo>
                    <a:pt x="2033" y="4487"/>
                  </a:lnTo>
                  <a:lnTo>
                    <a:pt x="2127" y="4542"/>
                  </a:lnTo>
                  <a:lnTo>
                    <a:pt x="2220" y="4595"/>
                  </a:lnTo>
                  <a:lnTo>
                    <a:pt x="2316" y="4646"/>
                  </a:lnTo>
                  <a:lnTo>
                    <a:pt x="2411" y="4695"/>
                  </a:lnTo>
                  <a:lnTo>
                    <a:pt x="2508" y="4742"/>
                  </a:lnTo>
                  <a:lnTo>
                    <a:pt x="2604" y="4788"/>
                  </a:lnTo>
                  <a:lnTo>
                    <a:pt x="2700" y="4832"/>
                  </a:lnTo>
                  <a:lnTo>
                    <a:pt x="2798" y="4872"/>
                  </a:lnTo>
                  <a:lnTo>
                    <a:pt x="2894" y="4913"/>
                  </a:lnTo>
                  <a:lnTo>
                    <a:pt x="2991" y="4950"/>
                  </a:lnTo>
                  <a:lnTo>
                    <a:pt x="3089" y="4985"/>
                  </a:lnTo>
                  <a:lnTo>
                    <a:pt x="3185" y="5018"/>
                  </a:lnTo>
                  <a:lnTo>
                    <a:pt x="3281" y="5049"/>
                  </a:lnTo>
                  <a:lnTo>
                    <a:pt x="3377" y="5078"/>
                  </a:lnTo>
                  <a:lnTo>
                    <a:pt x="3473" y="5105"/>
                  </a:lnTo>
                  <a:lnTo>
                    <a:pt x="3567" y="5127"/>
                  </a:lnTo>
                  <a:lnTo>
                    <a:pt x="3662" y="5150"/>
                  </a:lnTo>
                  <a:lnTo>
                    <a:pt x="3755" y="5168"/>
                  </a:lnTo>
                  <a:lnTo>
                    <a:pt x="3846" y="5184"/>
                  </a:lnTo>
                  <a:lnTo>
                    <a:pt x="3938" y="5198"/>
                  </a:lnTo>
                  <a:lnTo>
                    <a:pt x="4029" y="5210"/>
                  </a:lnTo>
                  <a:lnTo>
                    <a:pt x="4119" y="5219"/>
                  </a:lnTo>
                  <a:lnTo>
                    <a:pt x="4208" y="5228"/>
                  </a:lnTo>
                  <a:lnTo>
                    <a:pt x="4298" y="5234"/>
                  </a:lnTo>
                  <a:lnTo>
                    <a:pt x="4385" y="5240"/>
                  </a:lnTo>
                  <a:lnTo>
                    <a:pt x="4473" y="5243"/>
                  </a:lnTo>
                  <a:lnTo>
                    <a:pt x="4560" y="5244"/>
                  </a:lnTo>
                  <a:lnTo>
                    <a:pt x="4646" y="5244"/>
                  </a:lnTo>
                  <a:lnTo>
                    <a:pt x="4731" y="5243"/>
                  </a:lnTo>
                  <a:lnTo>
                    <a:pt x="4817" y="5240"/>
                  </a:lnTo>
                  <a:lnTo>
                    <a:pt x="4901" y="5234"/>
                  </a:lnTo>
                  <a:lnTo>
                    <a:pt x="4983" y="5228"/>
                  </a:lnTo>
                  <a:lnTo>
                    <a:pt x="5066" y="5219"/>
                  </a:lnTo>
                  <a:lnTo>
                    <a:pt x="5148" y="5210"/>
                  </a:lnTo>
                  <a:lnTo>
                    <a:pt x="5229" y="5198"/>
                  </a:lnTo>
                  <a:lnTo>
                    <a:pt x="5309" y="5184"/>
                  </a:lnTo>
                  <a:lnTo>
                    <a:pt x="5388" y="5169"/>
                  </a:lnTo>
                  <a:lnTo>
                    <a:pt x="5466" y="5153"/>
                  </a:lnTo>
                  <a:lnTo>
                    <a:pt x="5543" y="5133"/>
                  </a:lnTo>
                  <a:lnTo>
                    <a:pt x="5619" y="5114"/>
                  </a:lnTo>
                  <a:lnTo>
                    <a:pt x="5696" y="5091"/>
                  </a:lnTo>
                  <a:lnTo>
                    <a:pt x="5769" y="5067"/>
                  </a:lnTo>
                  <a:lnTo>
                    <a:pt x="5843" y="5042"/>
                  </a:lnTo>
                  <a:lnTo>
                    <a:pt x="5916" y="5015"/>
                  </a:lnTo>
                  <a:lnTo>
                    <a:pt x="5987" y="4986"/>
                  </a:lnTo>
                  <a:lnTo>
                    <a:pt x="6057" y="4955"/>
                  </a:lnTo>
                  <a:lnTo>
                    <a:pt x="6128" y="4923"/>
                  </a:lnTo>
                  <a:lnTo>
                    <a:pt x="6195" y="4889"/>
                  </a:lnTo>
                  <a:lnTo>
                    <a:pt x="6263" y="4853"/>
                  </a:lnTo>
                  <a:lnTo>
                    <a:pt x="6329" y="4814"/>
                  </a:lnTo>
                  <a:lnTo>
                    <a:pt x="6393" y="4775"/>
                  </a:lnTo>
                  <a:lnTo>
                    <a:pt x="6458" y="4733"/>
                  </a:lnTo>
                  <a:lnTo>
                    <a:pt x="6519" y="4691"/>
                  </a:lnTo>
                  <a:lnTo>
                    <a:pt x="6581" y="4646"/>
                  </a:lnTo>
                  <a:lnTo>
                    <a:pt x="6642" y="4598"/>
                  </a:lnTo>
                  <a:lnTo>
                    <a:pt x="6701" y="4550"/>
                  </a:lnTo>
                  <a:lnTo>
                    <a:pt x="6758" y="4499"/>
                  </a:lnTo>
                  <a:lnTo>
                    <a:pt x="6815" y="4446"/>
                  </a:lnTo>
                  <a:lnTo>
                    <a:pt x="6870" y="4392"/>
                  </a:lnTo>
                  <a:lnTo>
                    <a:pt x="6923" y="4337"/>
                  </a:lnTo>
                  <a:lnTo>
                    <a:pt x="6975" y="4278"/>
                  </a:lnTo>
                  <a:lnTo>
                    <a:pt x="7026" y="4220"/>
                  </a:lnTo>
                  <a:lnTo>
                    <a:pt x="7077" y="4157"/>
                  </a:lnTo>
                  <a:lnTo>
                    <a:pt x="7125" y="4094"/>
                  </a:lnTo>
                  <a:lnTo>
                    <a:pt x="7172" y="4029"/>
                  </a:lnTo>
                  <a:lnTo>
                    <a:pt x="7217" y="3962"/>
                  </a:lnTo>
                  <a:lnTo>
                    <a:pt x="7262" y="3893"/>
                  </a:lnTo>
                  <a:lnTo>
                    <a:pt x="7304" y="3822"/>
                  </a:lnTo>
                  <a:lnTo>
                    <a:pt x="7344" y="3749"/>
                  </a:lnTo>
                  <a:lnTo>
                    <a:pt x="7385" y="3674"/>
                  </a:lnTo>
                  <a:lnTo>
                    <a:pt x="7422" y="3597"/>
                  </a:lnTo>
                  <a:lnTo>
                    <a:pt x="7458" y="3519"/>
                  </a:lnTo>
                  <a:lnTo>
                    <a:pt x="7493" y="3438"/>
                  </a:lnTo>
                  <a:lnTo>
                    <a:pt x="7526" y="3356"/>
                  </a:lnTo>
                  <a:lnTo>
                    <a:pt x="7557" y="3272"/>
                  </a:lnTo>
                  <a:lnTo>
                    <a:pt x="7587" y="3186"/>
                  </a:lnTo>
                  <a:lnTo>
                    <a:pt x="7616" y="3098"/>
                  </a:lnTo>
                  <a:lnTo>
                    <a:pt x="7643" y="3008"/>
                  </a:lnTo>
                  <a:lnTo>
                    <a:pt x="7668" y="2916"/>
                  </a:lnTo>
                  <a:lnTo>
                    <a:pt x="7691" y="2822"/>
                  </a:lnTo>
                  <a:lnTo>
                    <a:pt x="7712" y="2726"/>
                  </a:lnTo>
                  <a:lnTo>
                    <a:pt x="7731" y="2628"/>
                  </a:lnTo>
                  <a:lnTo>
                    <a:pt x="7749" y="2528"/>
                  </a:lnTo>
                  <a:lnTo>
                    <a:pt x="7766" y="2426"/>
                  </a:lnTo>
                  <a:lnTo>
                    <a:pt x="7779" y="2324"/>
                  </a:lnTo>
                  <a:lnTo>
                    <a:pt x="7790" y="2225"/>
                  </a:lnTo>
                  <a:lnTo>
                    <a:pt x="7797" y="2127"/>
                  </a:lnTo>
                  <a:lnTo>
                    <a:pt x="7802" y="2031"/>
                  </a:lnTo>
                  <a:lnTo>
                    <a:pt x="7803" y="1938"/>
                  </a:lnTo>
                  <a:lnTo>
                    <a:pt x="7802" y="1847"/>
                  </a:lnTo>
                  <a:lnTo>
                    <a:pt x="7797" y="1758"/>
                  </a:lnTo>
                  <a:lnTo>
                    <a:pt x="7791" y="1671"/>
                  </a:lnTo>
                  <a:lnTo>
                    <a:pt x="7781" y="1586"/>
                  </a:lnTo>
                  <a:lnTo>
                    <a:pt x="7769" y="1503"/>
                  </a:lnTo>
                  <a:lnTo>
                    <a:pt x="7754" y="1422"/>
                  </a:lnTo>
                  <a:lnTo>
                    <a:pt x="7737" y="1344"/>
                  </a:lnTo>
                  <a:lnTo>
                    <a:pt x="7718" y="1268"/>
                  </a:lnTo>
                  <a:lnTo>
                    <a:pt x="7697" y="1194"/>
                  </a:lnTo>
                  <a:lnTo>
                    <a:pt x="7673" y="1122"/>
                  </a:lnTo>
                  <a:lnTo>
                    <a:pt x="7646" y="1053"/>
                  </a:lnTo>
                  <a:lnTo>
                    <a:pt x="7617" y="984"/>
                  </a:lnTo>
                  <a:lnTo>
                    <a:pt x="7587" y="920"/>
                  </a:lnTo>
                  <a:lnTo>
                    <a:pt x="7556" y="857"/>
                  </a:lnTo>
                  <a:lnTo>
                    <a:pt x="7521" y="795"/>
                  </a:lnTo>
                  <a:lnTo>
                    <a:pt x="7485" y="737"/>
                  </a:lnTo>
                  <a:lnTo>
                    <a:pt x="7448" y="680"/>
                  </a:lnTo>
                  <a:lnTo>
                    <a:pt x="7409" y="626"/>
                  </a:lnTo>
                  <a:lnTo>
                    <a:pt x="7368" y="573"/>
                  </a:lnTo>
                  <a:lnTo>
                    <a:pt x="7325" y="524"/>
                  </a:lnTo>
                  <a:lnTo>
                    <a:pt x="7281" y="476"/>
                  </a:lnTo>
                  <a:lnTo>
                    <a:pt x="7236" y="431"/>
                  </a:lnTo>
                  <a:lnTo>
                    <a:pt x="7190" y="387"/>
                  </a:lnTo>
                  <a:lnTo>
                    <a:pt x="7142" y="347"/>
                  </a:lnTo>
                  <a:lnTo>
                    <a:pt x="7092" y="308"/>
                  </a:lnTo>
                  <a:lnTo>
                    <a:pt x="7043" y="272"/>
                  </a:lnTo>
                  <a:lnTo>
                    <a:pt x="6992" y="237"/>
                  </a:lnTo>
                  <a:lnTo>
                    <a:pt x="6939" y="206"/>
                  </a:lnTo>
                  <a:lnTo>
                    <a:pt x="6887" y="176"/>
                  </a:lnTo>
                  <a:lnTo>
                    <a:pt x="6833" y="149"/>
                  </a:lnTo>
                  <a:lnTo>
                    <a:pt x="6777" y="123"/>
                  </a:lnTo>
                  <a:lnTo>
                    <a:pt x="6723" y="101"/>
                  </a:lnTo>
                  <a:lnTo>
                    <a:pt x="6666" y="81"/>
                  </a:lnTo>
                  <a:lnTo>
                    <a:pt x="6611" y="62"/>
                  </a:lnTo>
                  <a:lnTo>
                    <a:pt x="6554" y="47"/>
                  </a:lnTo>
                  <a:lnTo>
                    <a:pt x="6497" y="33"/>
                  </a:lnTo>
                  <a:lnTo>
                    <a:pt x="6438" y="21"/>
                  </a:lnTo>
                  <a:lnTo>
                    <a:pt x="6380" y="14"/>
                  </a:lnTo>
                  <a:lnTo>
                    <a:pt x="6323" y="6"/>
                  </a:lnTo>
                  <a:lnTo>
                    <a:pt x="6264" y="2"/>
                  </a:lnTo>
                  <a:lnTo>
                    <a:pt x="6206" y="0"/>
                  </a:lnTo>
                  <a:lnTo>
                    <a:pt x="6147" y="2"/>
                  </a:lnTo>
                  <a:lnTo>
                    <a:pt x="6089" y="3"/>
                  </a:lnTo>
                  <a:lnTo>
                    <a:pt x="6032" y="9"/>
                  </a:lnTo>
                  <a:lnTo>
                    <a:pt x="5973" y="17"/>
                  </a:lnTo>
                  <a:lnTo>
                    <a:pt x="5916" y="27"/>
                  </a:lnTo>
                  <a:lnTo>
                    <a:pt x="5859" y="39"/>
                  </a:lnTo>
                  <a:lnTo>
                    <a:pt x="5802" y="54"/>
                  </a:lnTo>
                  <a:lnTo>
                    <a:pt x="5745" y="71"/>
                  </a:lnTo>
                  <a:lnTo>
                    <a:pt x="5690" y="90"/>
                  </a:lnTo>
                  <a:lnTo>
                    <a:pt x="5636" y="113"/>
                  </a:lnTo>
                  <a:lnTo>
                    <a:pt x="5580" y="137"/>
                  </a:lnTo>
                  <a:lnTo>
                    <a:pt x="5528" y="164"/>
                  </a:lnTo>
                  <a:lnTo>
                    <a:pt x="5475" y="192"/>
                  </a:lnTo>
                  <a:lnTo>
                    <a:pt x="5423" y="224"/>
                  </a:lnTo>
                  <a:lnTo>
                    <a:pt x="5372" y="258"/>
                  </a:lnTo>
                  <a:lnTo>
                    <a:pt x="5322" y="294"/>
                  </a:lnTo>
                  <a:lnTo>
                    <a:pt x="5274" y="333"/>
                  </a:lnTo>
                  <a:lnTo>
                    <a:pt x="5226" y="37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60" name="Google Shape;60;p30"/>
            <p:cNvSpPr/>
            <p:nvPr/>
          </p:nvSpPr>
          <p:spPr>
            <a:xfrm>
              <a:off x="7319963" y="1803400"/>
              <a:ext cx="1466850" cy="2066925"/>
            </a:xfrm>
            <a:custGeom>
              <a:rect b="b" l="l" r="r" t="t"/>
              <a:pathLst>
                <a:path extrusionOk="0" h="3906" w="2773">
                  <a:moveTo>
                    <a:pt x="2023" y="100"/>
                  </a:moveTo>
                  <a:lnTo>
                    <a:pt x="2002" y="91"/>
                  </a:lnTo>
                  <a:lnTo>
                    <a:pt x="1978" y="82"/>
                  </a:lnTo>
                  <a:lnTo>
                    <a:pt x="1944" y="70"/>
                  </a:lnTo>
                  <a:lnTo>
                    <a:pt x="1924" y="64"/>
                  </a:lnTo>
                  <a:lnTo>
                    <a:pt x="1902" y="58"/>
                  </a:lnTo>
                  <a:lnTo>
                    <a:pt x="1852" y="45"/>
                  </a:lnTo>
                  <a:lnTo>
                    <a:pt x="1824" y="37"/>
                  </a:lnTo>
                  <a:lnTo>
                    <a:pt x="1795" y="31"/>
                  </a:lnTo>
                  <a:lnTo>
                    <a:pt x="1764" y="25"/>
                  </a:lnTo>
                  <a:lnTo>
                    <a:pt x="1732" y="19"/>
                  </a:lnTo>
                  <a:lnTo>
                    <a:pt x="1699" y="13"/>
                  </a:lnTo>
                  <a:lnTo>
                    <a:pt x="1663" y="9"/>
                  </a:lnTo>
                  <a:lnTo>
                    <a:pt x="1627" y="6"/>
                  </a:lnTo>
                  <a:lnTo>
                    <a:pt x="1590" y="3"/>
                  </a:lnTo>
                  <a:lnTo>
                    <a:pt x="1551" y="0"/>
                  </a:lnTo>
                  <a:lnTo>
                    <a:pt x="1512" y="0"/>
                  </a:lnTo>
                  <a:lnTo>
                    <a:pt x="1471" y="0"/>
                  </a:lnTo>
                  <a:lnTo>
                    <a:pt x="1431" y="1"/>
                  </a:lnTo>
                  <a:lnTo>
                    <a:pt x="1389" y="3"/>
                  </a:lnTo>
                  <a:lnTo>
                    <a:pt x="1345" y="7"/>
                  </a:lnTo>
                  <a:lnTo>
                    <a:pt x="1302" y="13"/>
                  </a:lnTo>
                  <a:lnTo>
                    <a:pt x="1258" y="21"/>
                  </a:lnTo>
                  <a:lnTo>
                    <a:pt x="1213" y="30"/>
                  </a:lnTo>
                  <a:lnTo>
                    <a:pt x="1170" y="42"/>
                  </a:lnTo>
                  <a:lnTo>
                    <a:pt x="1125" y="55"/>
                  </a:lnTo>
                  <a:lnTo>
                    <a:pt x="1080" y="70"/>
                  </a:lnTo>
                  <a:lnTo>
                    <a:pt x="1033" y="87"/>
                  </a:lnTo>
                  <a:lnTo>
                    <a:pt x="988" y="108"/>
                  </a:lnTo>
                  <a:lnTo>
                    <a:pt x="943" y="130"/>
                  </a:lnTo>
                  <a:lnTo>
                    <a:pt x="898" y="154"/>
                  </a:lnTo>
                  <a:lnTo>
                    <a:pt x="853" y="183"/>
                  </a:lnTo>
                  <a:lnTo>
                    <a:pt x="808" y="213"/>
                  </a:lnTo>
                  <a:lnTo>
                    <a:pt x="763" y="246"/>
                  </a:lnTo>
                  <a:lnTo>
                    <a:pt x="720" y="282"/>
                  </a:lnTo>
                  <a:lnTo>
                    <a:pt x="676" y="321"/>
                  </a:lnTo>
                  <a:lnTo>
                    <a:pt x="634" y="363"/>
                  </a:lnTo>
                  <a:lnTo>
                    <a:pt x="591" y="409"/>
                  </a:lnTo>
                  <a:lnTo>
                    <a:pt x="550" y="459"/>
                  </a:lnTo>
                  <a:lnTo>
                    <a:pt x="510" y="511"/>
                  </a:lnTo>
                  <a:lnTo>
                    <a:pt x="469" y="567"/>
                  </a:lnTo>
                  <a:lnTo>
                    <a:pt x="432" y="627"/>
                  </a:lnTo>
                  <a:lnTo>
                    <a:pt x="394" y="691"/>
                  </a:lnTo>
                  <a:lnTo>
                    <a:pt x="357" y="759"/>
                  </a:lnTo>
                  <a:lnTo>
                    <a:pt x="322" y="831"/>
                  </a:lnTo>
                  <a:lnTo>
                    <a:pt x="289" y="907"/>
                  </a:lnTo>
                  <a:lnTo>
                    <a:pt x="256" y="987"/>
                  </a:lnTo>
                  <a:lnTo>
                    <a:pt x="225" y="1071"/>
                  </a:lnTo>
                  <a:lnTo>
                    <a:pt x="196" y="1161"/>
                  </a:lnTo>
                  <a:lnTo>
                    <a:pt x="168" y="1254"/>
                  </a:lnTo>
                  <a:lnTo>
                    <a:pt x="142" y="1353"/>
                  </a:lnTo>
                  <a:lnTo>
                    <a:pt x="118" y="1456"/>
                  </a:lnTo>
                  <a:lnTo>
                    <a:pt x="96" y="1564"/>
                  </a:lnTo>
                  <a:lnTo>
                    <a:pt x="76" y="1677"/>
                  </a:lnTo>
                  <a:lnTo>
                    <a:pt x="57" y="1795"/>
                  </a:lnTo>
                  <a:lnTo>
                    <a:pt x="42" y="1918"/>
                  </a:lnTo>
                  <a:lnTo>
                    <a:pt x="27" y="2047"/>
                  </a:lnTo>
                  <a:lnTo>
                    <a:pt x="16" y="2182"/>
                  </a:lnTo>
                  <a:lnTo>
                    <a:pt x="7" y="2322"/>
                  </a:lnTo>
                  <a:lnTo>
                    <a:pt x="1" y="2460"/>
                  </a:lnTo>
                  <a:lnTo>
                    <a:pt x="0" y="2592"/>
                  </a:lnTo>
                  <a:lnTo>
                    <a:pt x="1" y="2716"/>
                  </a:lnTo>
                  <a:lnTo>
                    <a:pt x="9" y="2833"/>
                  </a:lnTo>
                  <a:lnTo>
                    <a:pt x="18" y="2943"/>
                  </a:lnTo>
                  <a:lnTo>
                    <a:pt x="33" y="3046"/>
                  </a:lnTo>
                  <a:lnTo>
                    <a:pt x="49" y="3142"/>
                  </a:lnTo>
                  <a:lnTo>
                    <a:pt x="70" y="3232"/>
                  </a:lnTo>
                  <a:lnTo>
                    <a:pt x="96" y="3315"/>
                  </a:lnTo>
                  <a:lnTo>
                    <a:pt x="123" y="3393"/>
                  </a:lnTo>
                  <a:lnTo>
                    <a:pt x="153" y="3463"/>
                  </a:lnTo>
                  <a:lnTo>
                    <a:pt x="187" y="3529"/>
                  </a:lnTo>
                  <a:lnTo>
                    <a:pt x="223" y="3588"/>
                  </a:lnTo>
                  <a:lnTo>
                    <a:pt x="262" y="3642"/>
                  </a:lnTo>
                  <a:lnTo>
                    <a:pt x="303" y="3690"/>
                  </a:lnTo>
                  <a:lnTo>
                    <a:pt x="346" y="3733"/>
                  </a:lnTo>
                  <a:lnTo>
                    <a:pt x="393" y="3771"/>
                  </a:lnTo>
                  <a:lnTo>
                    <a:pt x="441" y="3804"/>
                  </a:lnTo>
                  <a:lnTo>
                    <a:pt x="492" y="3832"/>
                  </a:lnTo>
                  <a:lnTo>
                    <a:pt x="543" y="3855"/>
                  </a:lnTo>
                  <a:lnTo>
                    <a:pt x="597" y="3873"/>
                  </a:lnTo>
                  <a:lnTo>
                    <a:pt x="652" y="3888"/>
                  </a:lnTo>
                  <a:lnTo>
                    <a:pt x="709" y="3898"/>
                  </a:lnTo>
                  <a:lnTo>
                    <a:pt x="768" y="3903"/>
                  </a:lnTo>
                  <a:lnTo>
                    <a:pt x="828" y="3906"/>
                  </a:lnTo>
                  <a:lnTo>
                    <a:pt x="888" y="3904"/>
                  </a:lnTo>
                  <a:lnTo>
                    <a:pt x="949" y="3898"/>
                  </a:lnTo>
                  <a:lnTo>
                    <a:pt x="1012" y="3889"/>
                  </a:lnTo>
                  <a:lnTo>
                    <a:pt x="1075" y="3877"/>
                  </a:lnTo>
                  <a:lnTo>
                    <a:pt x="1138" y="3861"/>
                  </a:lnTo>
                  <a:lnTo>
                    <a:pt x="1203" y="3843"/>
                  </a:lnTo>
                  <a:lnTo>
                    <a:pt x="1267" y="3822"/>
                  </a:lnTo>
                  <a:lnTo>
                    <a:pt x="1332" y="3798"/>
                  </a:lnTo>
                  <a:lnTo>
                    <a:pt x="1396" y="3771"/>
                  </a:lnTo>
                  <a:lnTo>
                    <a:pt x="1461" y="3741"/>
                  </a:lnTo>
                  <a:lnTo>
                    <a:pt x="1525" y="3709"/>
                  </a:lnTo>
                  <a:lnTo>
                    <a:pt x="1588" y="3676"/>
                  </a:lnTo>
                  <a:lnTo>
                    <a:pt x="1653" y="3640"/>
                  </a:lnTo>
                  <a:lnTo>
                    <a:pt x="1716" y="3603"/>
                  </a:lnTo>
                  <a:lnTo>
                    <a:pt x="1777" y="3564"/>
                  </a:lnTo>
                  <a:lnTo>
                    <a:pt x="1839" y="3523"/>
                  </a:lnTo>
                  <a:lnTo>
                    <a:pt x="1899" y="3481"/>
                  </a:lnTo>
                  <a:lnTo>
                    <a:pt x="1959" y="3439"/>
                  </a:lnTo>
                  <a:lnTo>
                    <a:pt x="2016" y="3394"/>
                  </a:lnTo>
                  <a:lnTo>
                    <a:pt x="2073" y="3349"/>
                  </a:lnTo>
                  <a:lnTo>
                    <a:pt x="2127" y="3304"/>
                  </a:lnTo>
                  <a:lnTo>
                    <a:pt x="2181" y="3258"/>
                  </a:lnTo>
                  <a:lnTo>
                    <a:pt x="2232" y="3211"/>
                  </a:lnTo>
                  <a:lnTo>
                    <a:pt x="2281" y="3163"/>
                  </a:lnTo>
                  <a:lnTo>
                    <a:pt x="2329" y="3117"/>
                  </a:lnTo>
                  <a:lnTo>
                    <a:pt x="2374" y="3069"/>
                  </a:lnTo>
                  <a:lnTo>
                    <a:pt x="2418" y="3022"/>
                  </a:lnTo>
                  <a:lnTo>
                    <a:pt x="2458" y="2976"/>
                  </a:lnTo>
                  <a:lnTo>
                    <a:pt x="2496" y="2929"/>
                  </a:lnTo>
                  <a:lnTo>
                    <a:pt x="2532" y="2884"/>
                  </a:lnTo>
                  <a:lnTo>
                    <a:pt x="2565" y="2839"/>
                  </a:lnTo>
                  <a:lnTo>
                    <a:pt x="2593" y="2794"/>
                  </a:lnTo>
                  <a:lnTo>
                    <a:pt x="2620" y="2752"/>
                  </a:lnTo>
                  <a:lnTo>
                    <a:pt x="2644" y="2710"/>
                  </a:lnTo>
                  <a:lnTo>
                    <a:pt x="2664" y="2670"/>
                  </a:lnTo>
                  <a:lnTo>
                    <a:pt x="2680" y="2632"/>
                  </a:lnTo>
                  <a:lnTo>
                    <a:pt x="2692" y="2595"/>
                  </a:lnTo>
                  <a:lnTo>
                    <a:pt x="2701" y="2560"/>
                  </a:lnTo>
                  <a:lnTo>
                    <a:pt x="2707" y="2527"/>
                  </a:lnTo>
                  <a:lnTo>
                    <a:pt x="2713" y="2461"/>
                  </a:lnTo>
                  <a:lnTo>
                    <a:pt x="2721" y="2392"/>
                  </a:lnTo>
                  <a:lnTo>
                    <a:pt x="2736" y="2247"/>
                  </a:lnTo>
                  <a:lnTo>
                    <a:pt x="2743" y="2170"/>
                  </a:lnTo>
                  <a:lnTo>
                    <a:pt x="2751" y="2092"/>
                  </a:lnTo>
                  <a:lnTo>
                    <a:pt x="2758" y="2013"/>
                  </a:lnTo>
                  <a:lnTo>
                    <a:pt x="2761" y="1972"/>
                  </a:lnTo>
                  <a:lnTo>
                    <a:pt x="2763" y="1932"/>
                  </a:lnTo>
                  <a:lnTo>
                    <a:pt x="2766" y="1890"/>
                  </a:lnTo>
                  <a:lnTo>
                    <a:pt x="2769" y="1848"/>
                  </a:lnTo>
                  <a:lnTo>
                    <a:pt x="2770" y="1806"/>
                  </a:lnTo>
                  <a:lnTo>
                    <a:pt x="2772" y="1764"/>
                  </a:lnTo>
                  <a:lnTo>
                    <a:pt x="2773" y="1680"/>
                  </a:lnTo>
                  <a:lnTo>
                    <a:pt x="2773" y="1594"/>
                  </a:lnTo>
                  <a:lnTo>
                    <a:pt x="2770" y="1507"/>
                  </a:lnTo>
                  <a:lnTo>
                    <a:pt x="2766" y="1422"/>
                  </a:lnTo>
                  <a:lnTo>
                    <a:pt x="2763" y="1378"/>
                  </a:lnTo>
                  <a:lnTo>
                    <a:pt x="2760" y="1335"/>
                  </a:lnTo>
                  <a:lnTo>
                    <a:pt x="2755" y="1293"/>
                  </a:lnTo>
                  <a:lnTo>
                    <a:pt x="2749" y="1249"/>
                  </a:lnTo>
                  <a:lnTo>
                    <a:pt x="2743" y="1206"/>
                  </a:lnTo>
                  <a:lnTo>
                    <a:pt x="2737" y="1164"/>
                  </a:lnTo>
                  <a:lnTo>
                    <a:pt x="2730" y="1122"/>
                  </a:lnTo>
                  <a:lnTo>
                    <a:pt x="2721" y="1078"/>
                  </a:lnTo>
                  <a:lnTo>
                    <a:pt x="2712" y="1036"/>
                  </a:lnTo>
                  <a:lnTo>
                    <a:pt x="2701" y="996"/>
                  </a:lnTo>
                  <a:lnTo>
                    <a:pt x="2691" y="954"/>
                  </a:lnTo>
                  <a:lnTo>
                    <a:pt x="2679" y="913"/>
                  </a:lnTo>
                  <a:lnTo>
                    <a:pt x="2665" y="871"/>
                  </a:lnTo>
                  <a:lnTo>
                    <a:pt x="2652" y="832"/>
                  </a:lnTo>
                  <a:lnTo>
                    <a:pt x="2635" y="792"/>
                  </a:lnTo>
                  <a:lnTo>
                    <a:pt x="2620" y="753"/>
                  </a:lnTo>
                  <a:lnTo>
                    <a:pt x="2602" y="714"/>
                  </a:lnTo>
                  <a:lnTo>
                    <a:pt x="2584" y="675"/>
                  </a:lnTo>
                  <a:lnTo>
                    <a:pt x="2565" y="637"/>
                  </a:lnTo>
                  <a:lnTo>
                    <a:pt x="2544" y="600"/>
                  </a:lnTo>
                  <a:lnTo>
                    <a:pt x="2521" y="562"/>
                  </a:lnTo>
                  <a:lnTo>
                    <a:pt x="2499" y="526"/>
                  </a:lnTo>
                  <a:lnTo>
                    <a:pt x="2473" y="490"/>
                  </a:lnTo>
                  <a:lnTo>
                    <a:pt x="2448" y="456"/>
                  </a:lnTo>
                  <a:lnTo>
                    <a:pt x="2421" y="421"/>
                  </a:lnTo>
                  <a:lnTo>
                    <a:pt x="2392" y="388"/>
                  </a:lnTo>
                  <a:lnTo>
                    <a:pt x="2362" y="355"/>
                  </a:lnTo>
                  <a:lnTo>
                    <a:pt x="2331" y="324"/>
                  </a:lnTo>
                  <a:lnTo>
                    <a:pt x="2298" y="292"/>
                  </a:lnTo>
                  <a:lnTo>
                    <a:pt x="2263" y="262"/>
                  </a:lnTo>
                  <a:lnTo>
                    <a:pt x="2227" y="232"/>
                  </a:lnTo>
                  <a:lnTo>
                    <a:pt x="2190" y="204"/>
                  </a:lnTo>
                  <a:lnTo>
                    <a:pt x="2151" y="177"/>
                  </a:lnTo>
                  <a:lnTo>
                    <a:pt x="2110" y="150"/>
                  </a:lnTo>
                  <a:lnTo>
                    <a:pt x="2067" y="124"/>
                  </a:lnTo>
                  <a:lnTo>
                    <a:pt x="2023" y="10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</p:spTree>
  </p:cSld>
  <p:clrMapOvr>
    <a:masterClrMapping/>
  </p:clrMapOvr>
  <mc:AlternateContent>
    <mc:Choice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">
  <p:cSld name="Title Only 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1"/>
          <p:cNvSpPr txBox="1"/>
          <p:nvPr>
            <p:ph idx="10" type="dt"/>
          </p:nvPr>
        </p:nvSpPr>
        <p:spPr>
          <a:xfrm>
            <a:off x="983432" y="6453337"/>
            <a:ext cx="1800200" cy="21575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1"/>
          <p:cNvSpPr txBox="1"/>
          <p:nvPr>
            <p:ph idx="11" type="ftr"/>
          </p:nvPr>
        </p:nvSpPr>
        <p:spPr>
          <a:xfrm>
            <a:off x="2783632" y="6453335"/>
            <a:ext cx="6624736" cy="2157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1"/>
          <p:cNvSpPr txBox="1"/>
          <p:nvPr>
            <p:ph idx="12" type="sldNum"/>
          </p:nvPr>
        </p:nvSpPr>
        <p:spPr>
          <a:xfrm>
            <a:off x="479425" y="6453335"/>
            <a:ext cx="504007" cy="2157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5" name="Google Shape;65;p31"/>
          <p:cNvSpPr txBox="1"/>
          <p:nvPr>
            <p:ph type="title"/>
          </p:nvPr>
        </p:nvSpPr>
        <p:spPr>
          <a:xfrm>
            <a:off x="479425" y="404664"/>
            <a:ext cx="11233150" cy="12860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 ">
  <p:cSld name="Two Content 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2"/>
          <p:cNvSpPr txBox="1"/>
          <p:nvPr>
            <p:ph idx="1" type="body"/>
          </p:nvPr>
        </p:nvSpPr>
        <p:spPr>
          <a:xfrm>
            <a:off x="479425" y="2492375"/>
            <a:ext cx="5472559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Arial"/>
              <a:buChar char="•"/>
              <a:defRPr/>
            </a:lvl1pPr>
            <a:lvl2pPr indent="-355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  <a:defRPr/>
            </a:lvl2pPr>
            <a:lvl3pPr indent="-3302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  <a:defRPr/>
            </a:lvl3pPr>
            <a:lvl4pPr indent="-3302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  <a:defRPr/>
            </a:lvl4pPr>
            <a:lvl5pPr indent="-3048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  <a:defRPr/>
            </a:lvl5pPr>
            <a:lvl6pPr indent="-304800" lvl="5" marL="27432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  <a:defRPr/>
            </a:lvl6pPr>
            <a:lvl7pPr indent="-304800" lvl="6" marL="3200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  <a:defRPr/>
            </a:lvl7pPr>
            <a:lvl8pPr indent="-304800" lvl="7" marL="3657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  <a:defRPr/>
            </a:lvl8pPr>
            <a:lvl9pPr indent="-304800" lvl="8" marL="411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  <a:defRPr/>
            </a:lvl9pPr>
          </a:lstStyle>
          <a:p/>
        </p:txBody>
      </p:sp>
      <p:sp>
        <p:nvSpPr>
          <p:cNvPr id="68" name="Google Shape;68;p32"/>
          <p:cNvSpPr txBox="1"/>
          <p:nvPr>
            <p:ph type="title"/>
          </p:nvPr>
        </p:nvSpPr>
        <p:spPr>
          <a:xfrm>
            <a:off x="479425" y="404664"/>
            <a:ext cx="11233150" cy="12860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32"/>
          <p:cNvSpPr txBox="1"/>
          <p:nvPr>
            <p:ph idx="10" type="dt"/>
          </p:nvPr>
        </p:nvSpPr>
        <p:spPr>
          <a:xfrm>
            <a:off x="983432" y="6453337"/>
            <a:ext cx="1800200" cy="21575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2"/>
          <p:cNvSpPr txBox="1"/>
          <p:nvPr>
            <p:ph idx="11" type="ftr"/>
          </p:nvPr>
        </p:nvSpPr>
        <p:spPr>
          <a:xfrm>
            <a:off x="2783632" y="6453335"/>
            <a:ext cx="6624736" cy="2157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2"/>
          <p:cNvSpPr txBox="1"/>
          <p:nvPr>
            <p:ph idx="12" type="sldNum"/>
          </p:nvPr>
        </p:nvSpPr>
        <p:spPr>
          <a:xfrm>
            <a:off x="479425" y="6453335"/>
            <a:ext cx="504007" cy="2157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72" name="Google Shape;72;p32"/>
          <p:cNvSpPr txBox="1"/>
          <p:nvPr>
            <p:ph idx="2" type="body"/>
          </p:nvPr>
        </p:nvSpPr>
        <p:spPr>
          <a:xfrm>
            <a:off x="6240016" y="2492375"/>
            <a:ext cx="5472559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Arial"/>
              <a:buChar char="•"/>
              <a:defRPr/>
            </a:lvl1pPr>
            <a:lvl2pPr indent="-355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  <a:defRPr/>
            </a:lvl2pPr>
            <a:lvl3pPr indent="-3302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  <a:defRPr/>
            </a:lvl3pPr>
            <a:lvl4pPr indent="-3302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  <a:defRPr/>
            </a:lvl4pPr>
            <a:lvl5pPr indent="-3048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  <a:defRPr/>
            </a:lvl5pPr>
            <a:lvl6pPr indent="-304800" lvl="5" marL="27432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  <a:defRPr/>
            </a:lvl6pPr>
            <a:lvl7pPr indent="-304800" lvl="6" marL="3200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  <a:defRPr/>
            </a:lvl7pPr>
            <a:lvl8pPr indent="-304800" lvl="7" marL="3657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  <a:defRPr/>
            </a:lvl8pPr>
            <a:lvl9pPr indent="-304800" lvl="8" marL="411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">
  <p:cSld name="Picture 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3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5" name="Google Shape;75;p33"/>
          <p:cNvSpPr txBox="1"/>
          <p:nvPr>
            <p:ph idx="10" type="dt"/>
          </p:nvPr>
        </p:nvSpPr>
        <p:spPr>
          <a:xfrm>
            <a:off x="983432" y="6453337"/>
            <a:ext cx="1800200" cy="21575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3"/>
          <p:cNvSpPr txBox="1"/>
          <p:nvPr>
            <p:ph idx="11" type="ftr"/>
          </p:nvPr>
        </p:nvSpPr>
        <p:spPr>
          <a:xfrm>
            <a:off x="2783632" y="6453335"/>
            <a:ext cx="6624736" cy="2157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3"/>
          <p:cNvSpPr txBox="1"/>
          <p:nvPr>
            <p:ph idx="12" type="sldNum"/>
          </p:nvPr>
        </p:nvSpPr>
        <p:spPr>
          <a:xfrm>
            <a:off x="479425" y="6453335"/>
            <a:ext cx="504007" cy="2157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sz="1000"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algn="l">
              <a:spcBef>
                <a:spcPts val="0"/>
              </a:spcBef>
              <a:buNone/>
              <a:defRPr sz="1000"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algn="l">
              <a:spcBef>
                <a:spcPts val="0"/>
              </a:spcBef>
              <a:buNone/>
              <a:defRPr sz="1000"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algn="l">
              <a:spcBef>
                <a:spcPts val="0"/>
              </a:spcBef>
              <a:buNone/>
              <a:defRPr sz="1000"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algn="l">
              <a:spcBef>
                <a:spcPts val="0"/>
              </a:spcBef>
              <a:buNone/>
              <a:defRPr sz="1000"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algn="l">
              <a:spcBef>
                <a:spcPts val="0"/>
              </a:spcBef>
              <a:buNone/>
              <a:defRPr sz="1000"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algn="l">
              <a:spcBef>
                <a:spcPts val="0"/>
              </a:spcBef>
              <a:buNone/>
              <a:defRPr sz="1000"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algn="l">
              <a:spcBef>
                <a:spcPts val="0"/>
              </a:spcBef>
              <a:buNone/>
              <a:defRPr sz="1000"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algn="l">
              <a:spcBef>
                <a:spcPts val="0"/>
              </a:spcBef>
              <a:buNone/>
              <a:defRPr sz="1000"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" type="title">
  <p:cSld name="TITLE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4"/>
          <p:cNvSpPr txBox="1"/>
          <p:nvPr>
            <p:ph type="ctrTitle"/>
          </p:nvPr>
        </p:nvSpPr>
        <p:spPr>
          <a:xfrm>
            <a:off x="479425" y="2420888"/>
            <a:ext cx="11233150" cy="15121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Verdan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4"/>
          <p:cNvSpPr txBox="1"/>
          <p:nvPr>
            <p:ph idx="1" type="subTitle"/>
          </p:nvPr>
        </p:nvSpPr>
        <p:spPr>
          <a:xfrm>
            <a:off x="479425" y="4509120"/>
            <a:ext cx="8424863" cy="7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Verdana"/>
              <a:buNone/>
              <a:defRPr sz="2000"/>
            </a:lvl1pPr>
            <a:lvl2pPr lvl="1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81" name="Google Shape;81;p34"/>
          <p:cNvSpPr txBox="1"/>
          <p:nvPr>
            <p:ph idx="10" type="dt"/>
          </p:nvPr>
        </p:nvSpPr>
        <p:spPr>
          <a:xfrm>
            <a:off x="983432" y="6453337"/>
            <a:ext cx="1800200" cy="21575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4"/>
          <p:cNvSpPr txBox="1"/>
          <p:nvPr>
            <p:ph idx="11" type="ftr"/>
          </p:nvPr>
        </p:nvSpPr>
        <p:spPr>
          <a:xfrm>
            <a:off x="2783632" y="6453335"/>
            <a:ext cx="6624736" cy="2157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4"/>
          <p:cNvSpPr txBox="1"/>
          <p:nvPr>
            <p:ph idx="12" type="sldNum"/>
          </p:nvPr>
        </p:nvSpPr>
        <p:spPr>
          <a:xfrm>
            <a:off x="479425" y="6453335"/>
            <a:ext cx="504007" cy="2157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84" name="Google Shape;84;p34"/>
          <p:cNvSpPr/>
          <p:nvPr/>
        </p:nvSpPr>
        <p:spPr>
          <a:xfrm>
            <a:off x="479376" y="526014"/>
            <a:ext cx="2880000" cy="310698"/>
          </a:xfrm>
          <a:custGeom>
            <a:rect b="b" l="l" r="r" t="t"/>
            <a:pathLst>
              <a:path extrusionOk="0" h="846" w="7842">
                <a:moveTo>
                  <a:pt x="7524" y="750"/>
                </a:moveTo>
                <a:lnTo>
                  <a:pt x="7534" y="749"/>
                </a:lnTo>
                <a:lnTo>
                  <a:pt x="7540" y="749"/>
                </a:lnTo>
                <a:lnTo>
                  <a:pt x="7544" y="747"/>
                </a:lnTo>
                <a:lnTo>
                  <a:pt x="7550" y="746"/>
                </a:lnTo>
                <a:lnTo>
                  <a:pt x="7555" y="744"/>
                </a:lnTo>
                <a:lnTo>
                  <a:pt x="7560" y="741"/>
                </a:lnTo>
                <a:lnTo>
                  <a:pt x="7565" y="739"/>
                </a:lnTo>
                <a:lnTo>
                  <a:pt x="7569" y="736"/>
                </a:lnTo>
                <a:lnTo>
                  <a:pt x="7574" y="732"/>
                </a:lnTo>
                <a:lnTo>
                  <a:pt x="7582" y="724"/>
                </a:lnTo>
                <a:lnTo>
                  <a:pt x="7586" y="720"/>
                </a:lnTo>
                <a:lnTo>
                  <a:pt x="7590" y="715"/>
                </a:lnTo>
                <a:lnTo>
                  <a:pt x="7598" y="704"/>
                </a:lnTo>
                <a:lnTo>
                  <a:pt x="7601" y="698"/>
                </a:lnTo>
                <a:lnTo>
                  <a:pt x="7604" y="691"/>
                </a:lnTo>
                <a:lnTo>
                  <a:pt x="7610" y="678"/>
                </a:lnTo>
                <a:lnTo>
                  <a:pt x="7615" y="662"/>
                </a:lnTo>
                <a:lnTo>
                  <a:pt x="7617" y="654"/>
                </a:lnTo>
                <a:lnTo>
                  <a:pt x="7619" y="645"/>
                </a:lnTo>
                <a:lnTo>
                  <a:pt x="7621" y="636"/>
                </a:lnTo>
                <a:lnTo>
                  <a:pt x="7623" y="627"/>
                </a:lnTo>
                <a:lnTo>
                  <a:pt x="7625" y="606"/>
                </a:lnTo>
                <a:lnTo>
                  <a:pt x="7627" y="583"/>
                </a:lnTo>
                <a:lnTo>
                  <a:pt x="7627" y="561"/>
                </a:lnTo>
                <a:lnTo>
                  <a:pt x="7627" y="532"/>
                </a:lnTo>
                <a:lnTo>
                  <a:pt x="7625" y="505"/>
                </a:lnTo>
                <a:lnTo>
                  <a:pt x="7624" y="492"/>
                </a:lnTo>
                <a:lnTo>
                  <a:pt x="7623" y="480"/>
                </a:lnTo>
                <a:lnTo>
                  <a:pt x="7621" y="467"/>
                </a:lnTo>
                <a:lnTo>
                  <a:pt x="7619" y="456"/>
                </a:lnTo>
                <a:lnTo>
                  <a:pt x="7615" y="434"/>
                </a:lnTo>
                <a:lnTo>
                  <a:pt x="7610" y="414"/>
                </a:lnTo>
                <a:lnTo>
                  <a:pt x="7603" y="396"/>
                </a:lnTo>
                <a:lnTo>
                  <a:pt x="7600" y="388"/>
                </a:lnTo>
                <a:lnTo>
                  <a:pt x="7597" y="380"/>
                </a:lnTo>
                <a:lnTo>
                  <a:pt x="7593" y="372"/>
                </a:lnTo>
                <a:lnTo>
                  <a:pt x="7589" y="365"/>
                </a:lnTo>
                <a:lnTo>
                  <a:pt x="7584" y="358"/>
                </a:lnTo>
                <a:lnTo>
                  <a:pt x="7581" y="353"/>
                </a:lnTo>
                <a:lnTo>
                  <a:pt x="7575" y="347"/>
                </a:lnTo>
                <a:lnTo>
                  <a:pt x="7570" y="341"/>
                </a:lnTo>
                <a:lnTo>
                  <a:pt x="7566" y="337"/>
                </a:lnTo>
                <a:lnTo>
                  <a:pt x="7560" y="332"/>
                </a:lnTo>
                <a:lnTo>
                  <a:pt x="7555" y="329"/>
                </a:lnTo>
                <a:lnTo>
                  <a:pt x="7549" y="325"/>
                </a:lnTo>
                <a:lnTo>
                  <a:pt x="7536" y="320"/>
                </a:lnTo>
                <a:lnTo>
                  <a:pt x="7531" y="318"/>
                </a:lnTo>
                <a:lnTo>
                  <a:pt x="7524" y="317"/>
                </a:lnTo>
                <a:lnTo>
                  <a:pt x="7517" y="316"/>
                </a:lnTo>
                <a:lnTo>
                  <a:pt x="7510" y="316"/>
                </a:lnTo>
                <a:lnTo>
                  <a:pt x="7500" y="316"/>
                </a:lnTo>
                <a:lnTo>
                  <a:pt x="7494" y="317"/>
                </a:lnTo>
                <a:lnTo>
                  <a:pt x="7489" y="318"/>
                </a:lnTo>
                <a:lnTo>
                  <a:pt x="7484" y="321"/>
                </a:lnTo>
                <a:lnTo>
                  <a:pt x="7480" y="322"/>
                </a:lnTo>
                <a:lnTo>
                  <a:pt x="7469" y="327"/>
                </a:lnTo>
                <a:lnTo>
                  <a:pt x="7465" y="330"/>
                </a:lnTo>
                <a:lnTo>
                  <a:pt x="7460" y="333"/>
                </a:lnTo>
                <a:lnTo>
                  <a:pt x="7452" y="341"/>
                </a:lnTo>
                <a:lnTo>
                  <a:pt x="7448" y="346"/>
                </a:lnTo>
                <a:lnTo>
                  <a:pt x="7444" y="351"/>
                </a:lnTo>
                <a:lnTo>
                  <a:pt x="7438" y="362"/>
                </a:lnTo>
                <a:lnTo>
                  <a:pt x="7434" y="368"/>
                </a:lnTo>
                <a:lnTo>
                  <a:pt x="7431" y="374"/>
                </a:lnTo>
                <a:lnTo>
                  <a:pt x="7425" y="389"/>
                </a:lnTo>
                <a:lnTo>
                  <a:pt x="7419" y="405"/>
                </a:lnTo>
                <a:lnTo>
                  <a:pt x="7416" y="422"/>
                </a:lnTo>
                <a:lnTo>
                  <a:pt x="7413" y="440"/>
                </a:lnTo>
                <a:lnTo>
                  <a:pt x="7410" y="461"/>
                </a:lnTo>
                <a:lnTo>
                  <a:pt x="7408" y="482"/>
                </a:lnTo>
                <a:lnTo>
                  <a:pt x="7408" y="506"/>
                </a:lnTo>
                <a:lnTo>
                  <a:pt x="7408" y="534"/>
                </a:lnTo>
                <a:lnTo>
                  <a:pt x="7410" y="562"/>
                </a:lnTo>
                <a:lnTo>
                  <a:pt x="7413" y="587"/>
                </a:lnTo>
                <a:lnTo>
                  <a:pt x="7414" y="598"/>
                </a:lnTo>
                <a:lnTo>
                  <a:pt x="7416" y="609"/>
                </a:lnTo>
                <a:lnTo>
                  <a:pt x="7417" y="621"/>
                </a:lnTo>
                <a:lnTo>
                  <a:pt x="7419" y="632"/>
                </a:lnTo>
                <a:lnTo>
                  <a:pt x="7425" y="652"/>
                </a:lnTo>
                <a:lnTo>
                  <a:pt x="7431" y="670"/>
                </a:lnTo>
                <a:lnTo>
                  <a:pt x="7438" y="687"/>
                </a:lnTo>
                <a:lnTo>
                  <a:pt x="7446" y="702"/>
                </a:lnTo>
                <a:lnTo>
                  <a:pt x="7455" y="714"/>
                </a:lnTo>
                <a:lnTo>
                  <a:pt x="7464" y="725"/>
                </a:lnTo>
                <a:lnTo>
                  <a:pt x="7474" y="735"/>
                </a:lnTo>
                <a:lnTo>
                  <a:pt x="7485" y="741"/>
                </a:lnTo>
                <a:lnTo>
                  <a:pt x="7497" y="746"/>
                </a:lnTo>
                <a:lnTo>
                  <a:pt x="7503" y="748"/>
                </a:lnTo>
                <a:lnTo>
                  <a:pt x="7510" y="749"/>
                </a:lnTo>
                <a:lnTo>
                  <a:pt x="7517" y="750"/>
                </a:lnTo>
                <a:lnTo>
                  <a:pt x="7524" y="750"/>
                </a:lnTo>
                <a:close/>
                <a:moveTo>
                  <a:pt x="7523" y="221"/>
                </a:moveTo>
                <a:lnTo>
                  <a:pt x="7539" y="221"/>
                </a:lnTo>
                <a:lnTo>
                  <a:pt x="7555" y="222"/>
                </a:lnTo>
                <a:lnTo>
                  <a:pt x="7572" y="223"/>
                </a:lnTo>
                <a:lnTo>
                  <a:pt x="7586" y="225"/>
                </a:lnTo>
                <a:lnTo>
                  <a:pt x="7602" y="227"/>
                </a:lnTo>
                <a:lnTo>
                  <a:pt x="7617" y="231"/>
                </a:lnTo>
                <a:lnTo>
                  <a:pt x="7633" y="235"/>
                </a:lnTo>
                <a:lnTo>
                  <a:pt x="7646" y="240"/>
                </a:lnTo>
                <a:lnTo>
                  <a:pt x="7661" y="244"/>
                </a:lnTo>
                <a:lnTo>
                  <a:pt x="7675" y="251"/>
                </a:lnTo>
                <a:lnTo>
                  <a:pt x="7688" y="257"/>
                </a:lnTo>
                <a:lnTo>
                  <a:pt x="7701" y="264"/>
                </a:lnTo>
                <a:lnTo>
                  <a:pt x="7708" y="268"/>
                </a:lnTo>
                <a:lnTo>
                  <a:pt x="7713" y="272"/>
                </a:lnTo>
                <a:lnTo>
                  <a:pt x="7726" y="280"/>
                </a:lnTo>
                <a:lnTo>
                  <a:pt x="7737" y="289"/>
                </a:lnTo>
                <a:lnTo>
                  <a:pt x="7749" y="298"/>
                </a:lnTo>
                <a:lnTo>
                  <a:pt x="7759" y="308"/>
                </a:lnTo>
                <a:lnTo>
                  <a:pt x="7769" y="318"/>
                </a:lnTo>
                <a:lnTo>
                  <a:pt x="7778" y="330"/>
                </a:lnTo>
                <a:lnTo>
                  <a:pt x="7787" y="341"/>
                </a:lnTo>
                <a:lnTo>
                  <a:pt x="7795" y="354"/>
                </a:lnTo>
                <a:lnTo>
                  <a:pt x="7803" y="366"/>
                </a:lnTo>
                <a:lnTo>
                  <a:pt x="7810" y="379"/>
                </a:lnTo>
                <a:lnTo>
                  <a:pt x="7817" y="393"/>
                </a:lnTo>
                <a:lnTo>
                  <a:pt x="7822" y="407"/>
                </a:lnTo>
                <a:lnTo>
                  <a:pt x="7827" y="422"/>
                </a:lnTo>
                <a:lnTo>
                  <a:pt x="7829" y="430"/>
                </a:lnTo>
                <a:lnTo>
                  <a:pt x="7831" y="438"/>
                </a:lnTo>
                <a:lnTo>
                  <a:pt x="7835" y="454"/>
                </a:lnTo>
                <a:lnTo>
                  <a:pt x="7838" y="471"/>
                </a:lnTo>
                <a:lnTo>
                  <a:pt x="7841" y="488"/>
                </a:lnTo>
                <a:lnTo>
                  <a:pt x="7842" y="506"/>
                </a:lnTo>
                <a:lnTo>
                  <a:pt x="7842" y="524"/>
                </a:lnTo>
                <a:lnTo>
                  <a:pt x="7842" y="540"/>
                </a:lnTo>
                <a:lnTo>
                  <a:pt x="7841" y="556"/>
                </a:lnTo>
                <a:lnTo>
                  <a:pt x="7838" y="572"/>
                </a:lnTo>
                <a:lnTo>
                  <a:pt x="7836" y="588"/>
                </a:lnTo>
                <a:lnTo>
                  <a:pt x="7833" y="604"/>
                </a:lnTo>
                <a:lnTo>
                  <a:pt x="7828" y="619"/>
                </a:lnTo>
                <a:lnTo>
                  <a:pt x="7824" y="633"/>
                </a:lnTo>
                <a:lnTo>
                  <a:pt x="7818" y="648"/>
                </a:lnTo>
                <a:lnTo>
                  <a:pt x="7812" y="663"/>
                </a:lnTo>
                <a:lnTo>
                  <a:pt x="7805" y="677"/>
                </a:lnTo>
                <a:lnTo>
                  <a:pt x="7797" y="690"/>
                </a:lnTo>
                <a:lnTo>
                  <a:pt x="7789" y="703"/>
                </a:lnTo>
                <a:lnTo>
                  <a:pt x="7780" y="715"/>
                </a:lnTo>
                <a:lnTo>
                  <a:pt x="7771" y="728"/>
                </a:lnTo>
                <a:lnTo>
                  <a:pt x="7761" y="739"/>
                </a:lnTo>
                <a:lnTo>
                  <a:pt x="7751" y="750"/>
                </a:lnTo>
                <a:lnTo>
                  <a:pt x="7740" y="762"/>
                </a:lnTo>
                <a:lnTo>
                  <a:pt x="7728" y="772"/>
                </a:lnTo>
                <a:lnTo>
                  <a:pt x="7716" y="781"/>
                </a:lnTo>
                <a:lnTo>
                  <a:pt x="7703" y="790"/>
                </a:lnTo>
                <a:lnTo>
                  <a:pt x="7690" y="799"/>
                </a:lnTo>
                <a:lnTo>
                  <a:pt x="7676" y="807"/>
                </a:lnTo>
                <a:lnTo>
                  <a:pt x="7661" y="814"/>
                </a:lnTo>
                <a:lnTo>
                  <a:pt x="7646" y="821"/>
                </a:lnTo>
                <a:lnTo>
                  <a:pt x="7632" y="827"/>
                </a:lnTo>
                <a:lnTo>
                  <a:pt x="7616" y="831"/>
                </a:lnTo>
                <a:lnTo>
                  <a:pt x="7600" y="836"/>
                </a:lnTo>
                <a:lnTo>
                  <a:pt x="7583" y="839"/>
                </a:lnTo>
                <a:lnTo>
                  <a:pt x="7566" y="843"/>
                </a:lnTo>
                <a:lnTo>
                  <a:pt x="7548" y="845"/>
                </a:lnTo>
                <a:lnTo>
                  <a:pt x="7530" y="846"/>
                </a:lnTo>
                <a:lnTo>
                  <a:pt x="7511" y="846"/>
                </a:lnTo>
                <a:lnTo>
                  <a:pt x="7496" y="846"/>
                </a:lnTo>
                <a:lnTo>
                  <a:pt x="7478" y="845"/>
                </a:lnTo>
                <a:lnTo>
                  <a:pt x="7463" y="844"/>
                </a:lnTo>
                <a:lnTo>
                  <a:pt x="7447" y="841"/>
                </a:lnTo>
                <a:lnTo>
                  <a:pt x="7432" y="838"/>
                </a:lnTo>
                <a:lnTo>
                  <a:pt x="7416" y="835"/>
                </a:lnTo>
                <a:lnTo>
                  <a:pt x="7401" y="831"/>
                </a:lnTo>
                <a:lnTo>
                  <a:pt x="7388" y="827"/>
                </a:lnTo>
                <a:lnTo>
                  <a:pt x="7373" y="821"/>
                </a:lnTo>
                <a:lnTo>
                  <a:pt x="7359" y="815"/>
                </a:lnTo>
                <a:lnTo>
                  <a:pt x="7346" y="810"/>
                </a:lnTo>
                <a:lnTo>
                  <a:pt x="7333" y="802"/>
                </a:lnTo>
                <a:lnTo>
                  <a:pt x="7326" y="798"/>
                </a:lnTo>
                <a:lnTo>
                  <a:pt x="7321" y="795"/>
                </a:lnTo>
                <a:lnTo>
                  <a:pt x="7308" y="787"/>
                </a:lnTo>
                <a:lnTo>
                  <a:pt x="7297" y="778"/>
                </a:lnTo>
                <a:lnTo>
                  <a:pt x="7286" y="769"/>
                </a:lnTo>
                <a:lnTo>
                  <a:pt x="7275" y="758"/>
                </a:lnTo>
                <a:lnTo>
                  <a:pt x="7265" y="748"/>
                </a:lnTo>
                <a:lnTo>
                  <a:pt x="7256" y="737"/>
                </a:lnTo>
                <a:lnTo>
                  <a:pt x="7247" y="725"/>
                </a:lnTo>
                <a:lnTo>
                  <a:pt x="7238" y="713"/>
                </a:lnTo>
                <a:lnTo>
                  <a:pt x="7231" y="700"/>
                </a:lnTo>
                <a:lnTo>
                  <a:pt x="7223" y="687"/>
                </a:lnTo>
                <a:lnTo>
                  <a:pt x="7217" y="673"/>
                </a:lnTo>
                <a:lnTo>
                  <a:pt x="7212" y="658"/>
                </a:lnTo>
                <a:lnTo>
                  <a:pt x="7206" y="644"/>
                </a:lnTo>
                <a:lnTo>
                  <a:pt x="7204" y="636"/>
                </a:lnTo>
                <a:lnTo>
                  <a:pt x="7203" y="629"/>
                </a:lnTo>
                <a:lnTo>
                  <a:pt x="7198" y="612"/>
                </a:lnTo>
                <a:lnTo>
                  <a:pt x="7196" y="596"/>
                </a:lnTo>
                <a:lnTo>
                  <a:pt x="7194" y="579"/>
                </a:lnTo>
                <a:lnTo>
                  <a:pt x="7192" y="561"/>
                </a:lnTo>
                <a:lnTo>
                  <a:pt x="7192" y="542"/>
                </a:lnTo>
                <a:lnTo>
                  <a:pt x="7192" y="526"/>
                </a:lnTo>
                <a:lnTo>
                  <a:pt x="7194" y="509"/>
                </a:lnTo>
                <a:lnTo>
                  <a:pt x="7196" y="494"/>
                </a:lnTo>
                <a:lnTo>
                  <a:pt x="7198" y="479"/>
                </a:lnTo>
                <a:lnTo>
                  <a:pt x="7202" y="463"/>
                </a:lnTo>
                <a:lnTo>
                  <a:pt x="7206" y="448"/>
                </a:lnTo>
                <a:lnTo>
                  <a:pt x="7211" y="432"/>
                </a:lnTo>
                <a:lnTo>
                  <a:pt x="7216" y="418"/>
                </a:lnTo>
                <a:lnTo>
                  <a:pt x="7222" y="404"/>
                </a:lnTo>
                <a:lnTo>
                  <a:pt x="7229" y="390"/>
                </a:lnTo>
                <a:lnTo>
                  <a:pt x="7237" y="376"/>
                </a:lnTo>
                <a:lnTo>
                  <a:pt x="7245" y="363"/>
                </a:lnTo>
                <a:lnTo>
                  <a:pt x="7253" y="350"/>
                </a:lnTo>
                <a:lnTo>
                  <a:pt x="7263" y="339"/>
                </a:lnTo>
                <a:lnTo>
                  <a:pt x="7272" y="326"/>
                </a:lnTo>
                <a:lnTo>
                  <a:pt x="7283" y="315"/>
                </a:lnTo>
                <a:lnTo>
                  <a:pt x="7295" y="305"/>
                </a:lnTo>
                <a:lnTo>
                  <a:pt x="7306" y="295"/>
                </a:lnTo>
                <a:lnTo>
                  <a:pt x="7318" y="284"/>
                </a:lnTo>
                <a:lnTo>
                  <a:pt x="7331" y="275"/>
                </a:lnTo>
                <a:lnTo>
                  <a:pt x="7345" y="267"/>
                </a:lnTo>
                <a:lnTo>
                  <a:pt x="7358" y="259"/>
                </a:lnTo>
                <a:lnTo>
                  <a:pt x="7372" y="252"/>
                </a:lnTo>
                <a:lnTo>
                  <a:pt x="7388" y="246"/>
                </a:lnTo>
                <a:lnTo>
                  <a:pt x="7402" y="240"/>
                </a:lnTo>
                <a:lnTo>
                  <a:pt x="7418" y="234"/>
                </a:lnTo>
                <a:lnTo>
                  <a:pt x="7434" y="231"/>
                </a:lnTo>
                <a:lnTo>
                  <a:pt x="7451" y="226"/>
                </a:lnTo>
                <a:lnTo>
                  <a:pt x="7468" y="224"/>
                </a:lnTo>
                <a:lnTo>
                  <a:pt x="7486" y="222"/>
                </a:lnTo>
                <a:lnTo>
                  <a:pt x="7503" y="221"/>
                </a:lnTo>
                <a:lnTo>
                  <a:pt x="7523" y="221"/>
                </a:lnTo>
                <a:close/>
                <a:moveTo>
                  <a:pt x="494" y="0"/>
                </a:moveTo>
                <a:lnTo>
                  <a:pt x="737" y="423"/>
                </a:lnTo>
                <a:lnTo>
                  <a:pt x="981" y="846"/>
                </a:lnTo>
                <a:lnTo>
                  <a:pt x="655" y="846"/>
                </a:lnTo>
                <a:lnTo>
                  <a:pt x="573" y="705"/>
                </a:lnTo>
                <a:lnTo>
                  <a:pt x="513" y="602"/>
                </a:lnTo>
                <a:lnTo>
                  <a:pt x="184" y="602"/>
                </a:lnTo>
                <a:lnTo>
                  <a:pt x="243" y="704"/>
                </a:lnTo>
                <a:lnTo>
                  <a:pt x="325" y="846"/>
                </a:lnTo>
                <a:lnTo>
                  <a:pt x="0" y="846"/>
                </a:lnTo>
                <a:lnTo>
                  <a:pt x="81" y="704"/>
                </a:lnTo>
                <a:lnTo>
                  <a:pt x="162" y="562"/>
                </a:lnTo>
                <a:lnTo>
                  <a:pt x="491" y="562"/>
                </a:lnTo>
                <a:lnTo>
                  <a:pt x="330" y="283"/>
                </a:lnTo>
                <a:lnTo>
                  <a:pt x="494" y="0"/>
                </a:lnTo>
                <a:close/>
                <a:moveTo>
                  <a:pt x="1402" y="703"/>
                </a:moveTo>
                <a:lnTo>
                  <a:pt x="1402" y="243"/>
                </a:lnTo>
                <a:lnTo>
                  <a:pt x="1600" y="222"/>
                </a:lnTo>
                <a:lnTo>
                  <a:pt x="1600" y="835"/>
                </a:lnTo>
                <a:lnTo>
                  <a:pt x="1402" y="835"/>
                </a:lnTo>
                <a:lnTo>
                  <a:pt x="1402" y="729"/>
                </a:lnTo>
                <a:lnTo>
                  <a:pt x="1396" y="740"/>
                </a:lnTo>
                <a:lnTo>
                  <a:pt x="1390" y="752"/>
                </a:lnTo>
                <a:lnTo>
                  <a:pt x="1382" y="762"/>
                </a:lnTo>
                <a:lnTo>
                  <a:pt x="1374" y="773"/>
                </a:lnTo>
                <a:lnTo>
                  <a:pt x="1367" y="783"/>
                </a:lnTo>
                <a:lnTo>
                  <a:pt x="1356" y="793"/>
                </a:lnTo>
                <a:lnTo>
                  <a:pt x="1346" y="802"/>
                </a:lnTo>
                <a:lnTo>
                  <a:pt x="1336" y="811"/>
                </a:lnTo>
                <a:lnTo>
                  <a:pt x="1323" y="818"/>
                </a:lnTo>
                <a:lnTo>
                  <a:pt x="1311" y="826"/>
                </a:lnTo>
                <a:lnTo>
                  <a:pt x="1296" y="831"/>
                </a:lnTo>
                <a:lnTo>
                  <a:pt x="1289" y="833"/>
                </a:lnTo>
                <a:lnTo>
                  <a:pt x="1281" y="837"/>
                </a:lnTo>
                <a:lnTo>
                  <a:pt x="1273" y="838"/>
                </a:lnTo>
                <a:lnTo>
                  <a:pt x="1266" y="840"/>
                </a:lnTo>
                <a:lnTo>
                  <a:pt x="1248" y="844"/>
                </a:lnTo>
                <a:lnTo>
                  <a:pt x="1231" y="846"/>
                </a:lnTo>
                <a:lnTo>
                  <a:pt x="1221" y="846"/>
                </a:lnTo>
                <a:lnTo>
                  <a:pt x="1212" y="846"/>
                </a:lnTo>
                <a:lnTo>
                  <a:pt x="1194" y="845"/>
                </a:lnTo>
                <a:lnTo>
                  <a:pt x="1186" y="845"/>
                </a:lnTo>
                <a:lnTo>
                  <a:pt x="1177" y="844"/>
                </a:lnTo>
                <a:lnTo>
                  <a:pt x="1161" y="839"/>
                </a:lnTo>
                <a:lnTo>
                  <a:pt x="1153" y="837"/>
                </a:lnTo>
                <a:lnTo>
                  <a:pt x="1145" y="835"/>
                </a:lnTo>
                <a:lnTo>
                  <a:pt x="1137" y="831"/>
                </a:lnTo>
                <a:lnTo>
                  <a:pt x="1130" y="827"/>
                </a:lnTo>
                <a:lnTo>
                  <a:pt x="1123" y="823"/>
                </a:lnTo>
                <a:lnTo>
                  <a:pt x="1116" y="819"/>
                </a:lnTo>
                <a:lnTo>
                  <a:pt x="1109" y="814"/>
                </a:lnTo>
                <a:lnTo>
                  <a:pt x="1102" y="808"/>
                </a:lnTo>
                <a:lnTo>
                  <a:pt x="1091" y="797"/>
                </a:lnTo>
                <a:lnTo>
                  <a:pt x="1085" y="790"/>
                </a:lnTo>
                <a:lnTo>
                  <a:pt x="1079" y="783"/>
                </a:lnTo>
                <a:lnTo>
                  <a:pt x="1069" y="769"/>
                </a:lnTo>
                <a:lnTo>
                  <a:pt x="1065" y="760"/>
                </a:lnTo>
                <a:lnTo>
                  <a:pt x="1061" y="752"/>
                </a:lnTo>
                <a:lnTo>
                  <a:pt x="1057" y="743"/>
                </a:lnTo>
                <a:lnTo>
                  <a:pt x="1053" y="732"/>
                </a:lnTo>
                <a:lnTo>
                  <a:pt x="1050" y="722"/>
                </a:lnTo>
                <a:lnTo>
                  <a:pt x="1049" y="718"/>
                </a:lnTo>
                <a:lnTo>
                  <a:pt x="1048" y="712"/>
                </a:lnTo>
                <a:lnTo>
                  <a:pt x="1045" y="702"/>
                </a:lnTo>
                <a:lnTo>
                  <a:pt x="1043" y="690"/>
                </a:lnTo>
                <a:lnTo>
                  <a:pt x="1042" y="678"/>
                </a:lnTo>
                <a:lnTo>
                  <a:pt x="1041" y="665"/>
                </a:lnTo>
                <a:lnTo>
                  <a:pt x="1041" y="653"/>
                </a:lnTo>
                <a:lnTo>
                  <a:pt x="1040" y="639"/>
                </a:lnTo>
                <a:lnTo>
                  <a:pt x="1040" y="243"/>
                </a:lnTo>
                <a:lnTo>
                  <a:pt x="1238" y="222"/>
                </a:lnTo>
                <a:lnTo>
                  <a:pt x="1238" y="575"/>
                </a:lnTo>
                <a:lnTo>
                  <a:pt x="1238" y="592"/>
                </a:lnTo>
                <a:lnTo>
                  <a:pt x="1239" y="607"/>
                </a:lnTo>
                <a:lnTo>
                  <a:pt x="1242" y="622"/>
                </a:lnTo>
                <a:lnTo>
                  <a:pt x="1245" y="635"/>
                </a:lnTo>
                <a:lnTo>
                  <a:pt x="1246" y="641"/>
                </a:lnTo>
                <a:lnTo>
                  <a:pt x="1248" y="647"/>
                </a:lnTo>
                <a:lnTo>
                  <a:pt x="1253" y="658"/>
                </a:lnTo>
                <a:lnTo>
                  <a:pt x="1259" y="669"/>
                </a:lnTo>
                <a:lnTo>
                  <a:pt x="1266" y="678"/>
                </a:lnTo>
                <a:lnTo>
                  <a:pt x="1273" y="686"/>
                </a:lnTo>
                <a:lnTo>
                  <a:pt x="1277" y="689"/>
                </a:lnTo>
                <a:lnTo>
                  <a:pt x="1281" y="692"/>
                </a:lnTo>
                <a:lnTo>
                  <a:pt x="1286" y="695"/>
                </a:lnTo>
                <a:lnTo>
                  <a:pt x="1290" y="698"/>
                </a:lnTo>
                <a:lnTo>
                  <a:pt x="1301" y="703"/>
                </a:lnTo>
                <a:lnTo>
                  <a:pt x="1312" y="706"/>
                </a:lnTo>
                <a:lnTo>
                  <a:pt x="1318" y="708"/>
                </a:lnTo>
                <a:lnTo>
                  <a:pt x="1325" y="710"/>
                </a:lnTo>
                <a:lnTo>
                  <a:pt x="1337" y="711"/>
                </a:lnTo>
                <a:lnTo>
                  <a:pt x="1352" y="712"/>
                </a:lnTo>
                <a:lnTo>
                  <a:pt x="1365" y="711"/>
                </a:lnTo>
                <a:lnTo>
                  <a:pt x="1378" y="710"/>
                </a:lnTo>
                <a:lnTo>
                  <a:pt x="1384" y="708"/>
                </a:lnTo>
                <a:lnTo>
                  <a:pt x="1389" y="707"/>
                </a:lnTo>
                <a:lnTo>
                  <a:pt x="1402" y="703"/>
                </a:lnTo>
                <a:close/>
                <a:moveTo>
                  <a:pt x="1984" y="55"/>
                </a:moveTo>
                <a:lnTo>
                  <a:pt x="1984" y="232"/>
                </a:lnTo>
                <a:lnTo>
                  <a:pt x="2144" y="232"/>
                </a:lnTo>
                <a:lnTo>
                  <a:pt x="2144" y="338"/>
                </a:lnTo>
                <a:lnTo>
                  <a:pt x="1984" y="338"/>
                </a:lnTo>
                <a:lnTo>
                  <a:pt x="1984" y="835"/>
                </a:lnTo>
                <a:lnTo>
                  <a:pt x="1786" y="835"/>
                </a:lnTo>
                <a:lnTo>
                  <a:pt x="1786" y="338"/>
                </a:lnTo>
                <a:lnTo>
                  <a:pt x="1695" y="338"/>
                </a:lnTo>
                <a:lnTo>
                  <a:pt x="1695" y="232"/>
                </a:lnTo>
                <a:lnTo>
                  <a:pt x="1786" y="232"/>
                </a:lnTo>
                <a:lnTo>
                  <a:pt x="1786" y="78"/>
                </a:lnTo>
                <a:lnTo>
                  <a:pt x="1984" y="55"/>
                </a:lnTo>
                <a:close/>
                <a:moveTo>
                  <a:pt x="2214" y="8"/>
                </a:moveTo>
                <a:lnTo>
                  <a:pt x="2424" y="8"/>
                </a:lnTo>
                <a:lnTo>
                  <a:pt x="2424" y="144"/>
                </a:lnTo>
                <a:lnTo>
                  <a:pt x="2214" y="144"/>
                </a:lnTo>
                <a:lnTo>
                  <a:pt x="2214" y="8"/>
                </a:lnTo>
                <a:close/>
                <a:moveTo>
                  <a:pt x="2220" y="835"/>
                </a:moveTo>
                <a:lnTo>
                  <a:pt x="2220" y="243"/>
                </a:lnTo>
                <a:lnTo>
                  <a:pt x="2419" y="222"/>
                </a:lnTo>
                <a:lnTo>
                  <a:pt x="2419" y="835"/>
                </a:lnTo>
                <a:lnTo>
                  <a:pt x="2220" y="835"/>
                </a:lnTo>
                <a:close/>
                <a:moveTo>
                  <a:pt x="2878" y="457"/>
                </a:moveTo>
                <a:lnTo>
                  <a:pt x="2899" y="464"/>
                </a:lnTo>
                <a:lnTo>
                  <a:pt x="2918" y="471"/>
                </a:lnTo>
                <a:lnTo>
                  <a:pt x="2936" y="478"/>
                </a:lnTo>
                <a:lnTo>
                  <a:pt x="2944" y="481"/>
                </a:lnTo>
                <a:lnTo>
                  <a:pt x="2953" y="484"/>
                </a:lnTo>
                <a:lnTo>
                  <a:pt x="2969" y="494"/>
                </a:lnTo>
                <a:lnTo>
                  <a:pt x="2984" y="501"/>
                </a:lnTo>
                <a:lnTo>
                  <a:pt x="2998" y="512"/>
                </a:lnTo>
                <a:lnTo>
                  <a:pt x="3003" y="516"/>
                </a:lnTo>
                <a:lnTo>
                  <a:pt x="3009" y="522"/>
                </a:lnTo>
                <a:lnTo>
                  <a:pt x="3015" y="526"/>
                </a:lnTo>
                <a:lnTo>
                  <a:pt x="3020" y="532"/>
                </a:lnTo>
                <a:lnTo>
                  <a:pt x="3025" y="538"/>
                </a:lnTo>
                <a:lnTo>
                  <a:pt x="3029" y="545"/>
                </a:lnTo>
                <a:lnTo>
                  <a:pt x="3038" y="557"/>
                </a:lnTo>
                <a:lnTo>
                  <a:pt x="3042" y="564"/>
                </a:lnTo>
                <a:lnTo>
                  <a:pt x="3045" y="571"/>
                </a:lnTo>
                <a:lnTo>
                  <a:pt x="3051" y="586"/>
                </a:lnTo>
                <a:lnTo>
                  <a:pt x="3054" y="602"/>
                </a:lnTo>
                <a:lnTo>
                  <a:pt x="3055" y="609"/>
                </a:lnTo>
                <a:lnTo>
                  <a:pt x="3057" y="617"/>
                </a:lnTo>
                <a:lnTo>
                  <a:pt x="3058" y="627"/>
                </a:lnTo>
                <a:lnTo>
                  <a:pt x="3058" y="636"/>
                </a:lnTo>
                <a:lnTo>
                  <a:pt x="3057" y="647"/>
                </a:lnTo>
                <a:lnTo>
                  <a:pt x="3057" y="657"/>
                </a:lnTo>
                <a:lnTo>
                  <a:pt x="3054" y="669"/>
                </a:lnTo>
                <a:lnTo>
                  <a:pt x="3052" y="679"/>
                </a:lnTo>
                <a:lnTo>
                  <a:pt x="3050" y="689"/>
                </a:lnTo>
                <a:lnTo>
                  <a:pt x="3049" y="694"/>
                </a:lnTo>
                <a:lnTo>
                  <a:pt x="3046" y="698"/>
                </a:lnTo>
                <a:lnTo>
                  <a:pt x="3043" y="708"/>
                </a:lnTo>
                <a:lnTo>
                  <a:pt x="3038" y="718"/>
                </a:lnTo>
                <a:lnTo>
                  <a:pt x="3033" y="728"/>
                </a:lnTo>
                <a:lnTo>
                  <a:pt x="3027" y="737"/>
                </a:lnTo>
                <a:lnTo>
                  <a:pt x="3021" y="745"/>
                </a:lnTo>
                <a:lnTo>
                  <a:pt x="3015" y="754"/>
                </a:lnTo>
                <a:lnTo>
                  <a:pt x="3008" y="762"/>
                </a:lnTo>
                <a:lnTo>
                  <a:pt x="3000" y="770"/>
                </a:lnTo>
                <a:lnTo>
                  <a:pt x="2991" y="778"/>
                </a:lnTo>
                <a:lnTo>
                  <a:pt x="2983" y="785"/>
                </a:lnTo>
                <a:lnTo>
                  <a:pt x="2973" y="791"/>
                </a:lnTo>
                <a:lnTo>
                  <a:pt x="2963" y="798"/>
                </a:lnTo>
                <a:lnTo>
                  <a:pt x="2952" y="805"/>
                </a:lnTo>
                <a:lnTo>
                  <a:pt x="2942" y="811"/>
                </a:lnTo>
                <a:lnTo>
                  <a:pt x="2931" y="816"/>
                </a:lnTo>
                <a:lnTo>
                  <a:pt x="2918" y="821"/>
                </a:lnTo>
                <a:lnTo>
                  <a:pt x="2906" y="826"/>
                </a:lnTo>
                <a:lnTo>
                  <a:pt x="2893" y="830"/>
                </a:lnTo>
                <a:lnTo>
                  <a:pt x="2879" y="833"/>
                </a:lnTo>
                <a:lnTo>
                  <a:pt x="2866" y="837"/>
                </a:lnTo>
                <a:lnTo>
                  <a:pt x="2851" y="839"/>
                </a:lnTo>
                <a:lnTo>
                  <a:pt x="2836" y="841"/>
                </a:lnTo>
                <a:lnTo>
                  <a:pt x="2820" y="844"/>
                </a:lnTo>
                <a:lnTo>
                  <a:pt x="2805" y="845"/>
                </a:lnTo>
                <a:lnTo>
                  <a:pt x="2789" y="846"/>
                </a:lnTo>
                <a:lnTo>
                  <a:pt x="2772" y="846"/>
                </a:lnTo>
                <a:lnTo>
                  <a:pt x="2749" y="846"/>
                </a:lnTo>
                <a:lnTo>
                  <a:pt x="2726" y="844"/>
                </a:lnTo>
                <a:lnTo>
                  <a:pt x="2715" y="843"/>
                </a:lnTo>
                <a:lnTo>
                  <a:pt x="2704" y="841"/>
                </a:lnTo>
                <a:lnTo>
                  <a:pt x="2682" y="838"/>
                </a:lnTo>
                <a:lnTo>
                  <a:pt x="2660" y="832"/>
                </a:lnTo>
                <a:lnTo>
                  <a:pt x="2640" y="827"/>
                </a:lnTo>
                <a:lnTo>
                  <a:pt x="2631" y="823"/>
                </a:lnTo>
                <a:lnTo>
                  <a:pt x="2621" y="819"/>
                </a:lnTo>
                <a:lnTo>
                  <a:pt x="2612" y="814"/>
                </a:lnTo>
                <a:lnTo>
                  <a:pt x="2603" y="810"/>
                </a:lnTo>
                <a:lnTo>
                  <a:pt x="2593" y="805"/>
                </a:lnTo>
                <a:lnTo>
                  <a:pt x="2586" y="799"/>
                </a:lnTo>
                <a:lnTo>
                  <a:pt x="2578" y="794"/>
                </a:lnTo>
                <a:lnTo>
                  <a:pt x="2570" y="788"/>
                </a:lnTo>
                <a:lnTo>
                  <a:pt x="2563" y="781"/>
                </a:lnTo>
                <a:lnTo>
                  <a:pt x="2556" y="774"/>
                </a:lnTo>
                <a:lnTo>
                  <a:pt x="2549" y="768"/>
                </a:lnTo>
                <a:lnTo>
                  <a:pt x="2544" y="760"/>
                </a:lnTo>
                <a:lnTo>
                  <a:pt x="2538" y="752"/>
                </a:lnTo>
                <a:lnTo>
                  <a:pt x="2532" y="743"/>
                </a:lnTo>
                <a:lnTo>
                  <a:pt x="2528" y="735"/>
                </a:lnTo>
                <a:lnTo>
                  <a:pt x="2524" y="724"/>
                </a:lnTo>
                <a:lnTo>
                  <a:pt x="2520" y="715"/>
                </a:lnTo>
                <a:lnTo>
                  <a:pt x="2517" y="705"/>
                </a:lnTo>
                <a:lnTo>
                  <a:pt x="2514" y="695"/>
                </a:lnTo>
                <a:lnTo>
                  <a:pt x="2513" y="683"/>
                </a:lnTo>
                <a:lnTo>
                  <a:pt x="2702" y="660"/>
                </a:lnTo>
                <a:lnTo>
                  <a:pt x="2702" y="671"/>
                </a:lnTo>
                <a:lnTo>
                  <a:pt x="2702" y="680"/>
                </a:lnTo>
                <a:lnTo>
                  <a:pt x="2704" y="689"/>
                </a:lnTo>
                <a:lnTo>
                  <a:pt x="2706" y="697"/>
                </a:lnTo>
                <a:lnTo>
                  <a:pt x="2708" y="705"/>
                </a:lnTo>
                <a:lnTo>
                  <a:pt x="2712" y="713"/>
                </a:lnTo>
                <a:lnTo>
                  <a:pt x="2715" y="721"/>
                </a:lnTo>
                <a:lnTo>
                  <a:pt x="2719" y="728"/>
                </a:lnTo>
                <a:lnTo>
                  <a:pt x="2725" y="733"/>
                </a:lnTo>
                <a:lnTo>
                  <a:pt x="2731" y="740"/>
                </a:lnTo>
                <a:lnTo>
                  <a:pt x="2738" y="745"/>
                </a:lnTo>
                <a:lnTo>
                  <a:pt x="2744" y="749"/>
                </a:lnTo>
                <a:lnTo>
                  <a:pt x="2752" y="754"/>
                </a:lnTo>
                <a:lnTo>
                  <a:pt x="2760" y="757"/>
                </a:lnTo>
                <a:lnTo>
                  <a:pt x="2769" y="760"/>
                </a:lnTo>
                <a:lnTo>
                  <a:pt x="2780" y="761"/>
                </a:lnTo>
                <a:lnTo>
                  <a:pt x="2790" y="761"/>
                </a:lnTo>
                <a:lnTo>
                  <a:pt x="2798" y="761"/>
                </a:lnTo>
                <a:lnTo>
                  <a:pt x="2807" y="760"/>
                </a:lnTo>
                <a:lnTo>
                  <a:pt x="2814" y="758"/>
                </a:lnTo>
                <a:lnTo>
                  <a:pt x="2822" y="756"/>
                </a:lnTo>
                <a:lnTo>
                  <a:pt x="2828" y="754"/>
                </a:lnTo>
                <a:lnTo>
                  <a:pt x="2834" y="750"/>
                </a:lnTo>
                <a:lnTo>
                  <a:pt x="2840" y="747"/>
                </a:lnTo>
                <a:lnTo>
                  <a:pt x="2845" y="743"/>
                </a:lnTo>
                <a:lnTo>
                  <a:pt x="2850" y="738"/>
                </a:lnTo>
                <a:lnTo>
                  <a:pt x="2853" y="733"/>
                </a:lnTo>
                <a:lnTo>
                  <a:pt x="2857" y="729"/>
                </a:lnTo>
                <a:lnTo>
                  <a:pt x="2860" y="723"/>
                </a:lnTo>
                <a:lnTo>
                  <a:pt x="2862" y="718"/>
                </a:lnTo>
                <a:lnTo>
                  <a:pt x="2864" y="712"/>
                </a:lnTo>
                <a:lnTo>
                  <a:pt x="2865" y="706"/>
                </a:lnTo>
                <a:lnTo>
                  <a:pt x="2865" y="699"/>
                </a:lnTo>
                <a:lnTo>
                  <a:pt x="2865" y="692"/>
                </a:lnTo>
                <a:lnTo>
                  <a:pt x="2864" y="686"/>
                </a:lnTo>
                <a:lnTo>
                  <a:pt x="2862" y="680"/>
                </a:lnTo>
                <a:lnTo>
                  <a:pt x="2860" y="673"/>
                </a:lnTo>
                <a:lnTo>
                  <a:pt x="2857" y="667"/>
                </a:lnTo>
                <a:lnTo>
                  <a:pt x="2853" y="662"/>
                </a:lnTo>
                <a:lnTo>
                  <a:pt x="2850" y="656"/>
                </a:lnTo>
                <a:lnTo>
                  <a:pt x="2844" y="652"/>
                </a:lnTo>
                <a:lnTo>
                  <a:pt x="2839" y="646"/>
                </a:lnTo>
                <a:lnTo>
                  <a:pt x="2833" y="641"/>
                </a:lnTo>
                <a:lnTo>
                  <a:pt x="2826" y="637"/>
                </a:lnTo>
                <a:lnTo>
                  <a:pt x="2818" y="632"/>
                </a:lnTo>
                <a:lnTo>
                  <a:pt x="2809" y="629"/>
                </a:lnTo>
                <a:lnTo>
                  <a:pt x="2800" y="624"/>
                </a:lnTo>
                <a:lnTo>
                  <a:pt x="2790" y="621"/>
                </a:lnTo>
                <a:lnTo>
                  <a:pt x="2780" y="617"/>
                </a:lnTo>
                <a:lnTo>
                  <a:pt x="2706" y="594"/>
                </a:lnTo>
                <a:lnTo>
                  <a:pt x="2688" y="587"/>
                </a:lnTo>
                <a:lnTo>
                  <a:pt x="2671" y="580"/>
                </a:lnTo>
                <a:lnTo>
                  <a:pt x="2654" y="573"/>
                </a:lnTo>
                <a:lnTo>
                  <a:pt x="2638" y="565"/>
                </a:lnTo>
                <a:lnTo>
                  <a:pt x="2624" y="557"/>
                </a:lnTo>
                <a:lnTo>
                  <a:pt x="2610" y="548"/>
                </a:lnTo>
                <a:lnTo>
                  <a:pt x="2604" y="542"/>
                </a:lnTo>
                <a:lnTo>
                  <a:pt x="2598" y="538"/>
                </a:lnTo>
                <a:lnTo>
                  <a:pt x="2592" y="533"/>
                </a:lnTo>
                <a:lnTo>
                  <a:pt x="2587" y="528"/>
                </a:lnTo>
                <a:lnTo>
                  <a:pt x="2578" y="516"/>
                </a:lnTo>
                <a:lnTo>
                  <a:pt x="2573" y="511"/>
                </a:lnTo>
                <a:lnTo>
                  <a:pt x="2568" y="505"/>
                </a:lnTo>
                <a:lnTo>
                  <a:pt x="2564" y="498"/>
                </a:lnTo>
                <a:lnTo>
                  <a:pt x="2561" y="492"/>
                </a:lnTo>
                <a:lnTo>
                  <a:pt x="2555" y="479"/>
                </a:lnTo>
                <a:lnTo>
                  <a:pt x="2551" y="472"/>
                </a:lnTo>
                <a:lnTo>
                  <a:pt x="2549" y="465"/>
                </a:lnTo>
                <a:lnTo>
                  <a:pt x="2548" y="457"/>
                </a:lnTo>
                <a:lnTo>
                  <a:pt x="2546" y="450"/>
                </a:lnTo>
                <a:lnTo>
                  <a:pt x="2544" y="434"/>
                </a:lnTo>
                <a:lnTo>
                  <a:pt x="2544" y="425"/>
                </a:lnTo>
                <a:lnTo>
                  <a:pt x="2544" y="417"/>
                </a:lnTo>
                <a:lnTo>
                  <a:pt x="2544" y="407"/>
                </a:lnTo>
                <a:lnTo>
                  <a:pt x="2545" y="397"/>
                </a:lnTo>
                <a:lnTo>
                  <a:pt x="2546" y="388"/>
                </a:lnTo>
                <a:lnTo>
                  <a:pt x="2548" y="378"/>
                </a:lnTo>
                <a:lnTo>
                  <a:pt x="2550" y="368"/>
                </a:lnTo>
                <a:lnTo>
                  <a:pt x="2553" y="359"/>
                </a:lnTo>
                <a:lnTo>
                  <a:pt x="2556" y="349"/>
                </a:lnTo>
                <a:lnTo>
                  <a:pt x="2561" y="341"/>
                </a:lnTo>
                <a:lnTo>
                  <a:pt x="2565" y="332"/>
                </a:lnTo>
                <a:lnTo>
                  <a:pt x="2570" y="323"/>
                </a:lnTo>
                <a:lnTo>
                  <a:pt x="2575" y="315"/>
                </a:lnTo>
                <a:lnTo>
                  <a:pt x="2582" y="307"/>
                </a:lnTo>
                <a:lnTo>
                  <a:pt x="2588" y="299"/>
                </a:lnTo>
                <a:lnTo>
                  <a:pt x="2596" y="292"/>
                </a:lnTo>
                <a:lnTo>
                  <a:pt x="2603" y="284"/>
                </a:lnTo>
                <a:lnTo>
                  <a:pt x="2610" y="277"/>
                </a:lnTo>
                <a:lnTo>
                  <a:pt x="2620" y="272"/>
                </a:lnTo>
                <a:lnTo>
                  <a:pt x="2629" y="265"/>
                </a:lnTo>
                <a:lnTo>
                  <a:pt x="2638" y="259"/>
                </a:lnTo>
                <a:lnTo>
                  <a:pt x="2648" y="254"/>
                </a:lnTo>
                <a:lnTo>
                  <a:pt x="2670" y="244"/>
                </a:lnTo>
                <a:lnTo>
                  <a:pt x="2680" y="240"/>
                </a:lnTo>
                <a:lnTo>
                  <a:pt x="2692" y="235"/>
                </a:lnTo>
                <a:lnTo>
                  <a:pt x="2698" y="234"/>
                </a:lnTo>
                <a:lnTo>
                  <a:pt x="2705" y="232"/>
                </a:lnTo>
                <a:lnTo>
                  <a:pt x="2717" y="229"/>
                </a:lnTo>
                <a:lnTo>
                  <a:pt x="2723" y="227"/>
                </a:lnTo>
                <a:lnTo>
                  <a:pt x="2730" y="226"/>
                </a:lnTo>
                <a:lnTo>
                  <a:pt x="2743" y="224"/>
                </a:lnTo>
                <a:lnTo>
                  <a:pt x="2757" y="223"/>
                </a:lnTo>
                <a:lnTo>
                  <a:pt x="2772" y="221"/>
                </a:lnTo>
                <a:lnTo>
                  <a:pt x="2786" y="221"/>
                </a:lnTo>
                <a:lnTo>
                  <a:pt x="2801" y="221"/>
                </a:lnTo>
                <a:lnTo>
                  <a:pt x="2823" y="221"/>
                </a:lnTo>
                <a:lnTo>
                  <a:pt x="2844" y="223"/>
                </a:lnTo>
                <a:lnTo>
                  <a:pt x="2866" y="225"/>
                </a:lnTo>
                <a:lnTo>
                  <a:pt x="2886" y="230"/>
                </a:lnTo>
                <a:lnTo>
                  <a:pt x="2897" y="232"/>
                </a:lnTo>
                <a:lnTo>
                  <a:pt x="2907" y="234"/>
                </a:lnTo>
                <a:lnTo>
                  <a:pt x="2916" y="238"/>
                </a:lnTo>
                <a:lnTo>
                  <a:pt x="2925" y="241"/>
                </a:lnTo>
                <a:lnTo>
                  <a:pt x="2934" y="244"/>
                </a:lnTo>
                <a:lnTo>
                  <a:pt x="2943" y="249"/>
                </a:lnTo>
                <a:lnTo>
                  <a:pt x="2952" y="254"/>
                </a:lnTo>
                <a:lnTo>
                  <a:pt x="2960" y="258"/>
                </a:lnTo>
                <a:lnTo>
                  <a:pt x="2968" y="263"/>
                </a:lnTo>
                <a:lnTo>
                  <a:pt x="2976" y="268"/>
                </a:lnTo>
                <a:lnTo>
                  <a:pt x="2984" y="274"/>
                </a:lnTo>
                <a:lnTo>
                  <a:pt x="2991" y="280"/>
                </a:lnTo>
                <a:lnTo>
                  <a:pt x="2998" y="287"/>
                </a:lnTo>
                <a:lnTo>
                  <a:pt x="3003" y="293"/>
                </a:lnTo>
                <a:lnTo>
                  <a:pt x="3009" y="300"/>
                </a:lnTo>
                <a:lnTo>
                  <a:pt x="3015" y="307"/>
                </a:lnTo>
                <a:lnTo>
                  <a:pt x="3019" y="315"/>
                </a:lnTo>
                <a:lnTo>
                  <a:pt x="3024" y="323"/>
                </a:lnTo>
                <a:lnTo>
                  <a:pt x="3028" y="332"/>
                </a:lnTo>
                <a:lnTo>
                  <a:pt x="3032" y="340"/>
                </a:lnTo>
                <a:lnTo>
                  <a:pt x="3034" y="350"/>
                </a:lnTo>
                <a:lnTo>
                  <a:pt x="3036" y="359"/>
                </a:lnTo>
                <a:lnTo>
                  <a:pt x="3038" y="370"/>
                </a:lnTo>
                <a:lnTo>
                  <a:pt x="3040" y="380"/>
                </a:lnTo>
                <a:lnTo>
                  <a:pt x="2855" y="403"/>
                </a:lnTo>
                <a:lnTo>
                  <a:pt x="2855" y="390"/>
                </a:lnTo>
                <a:lnTo>
                  <a:pt x="2855" y="380"/>
                </a:lnTo>
                <a:lnTo>
                  <a:pt x="2853" y="370"/>
                </a:lnTo>
                <a:lnTo>
                  <a:pt x="2852" y="360"/>
                </a:lnTo>
                <a:lnTo>
                  <a:pt x="2850" y="351"/>
                </a:lnTo>
                <a:lnTo>
                  <a:pt x="2847" y="345"/>
                </a:lnTo>
                <a:lnTo>
                  <a:pt x="2843" y="337"/>
                </a:lnTo>
                <a:lnTo>
                  <a:pt x="2840" y="331"/>
                </a:lnTo>
                <a:lnTo>
                  <a:pt x="2835" y="325"/>
                </a:lnTo>
                <a:lnTo>
                  <a:pt x="2831" y="320"/>
                </a:lnTo>
                <a:lnTo>
                  <a:pt x="2825" y="316"/>
                </a:lnTo>
                <a:lnTo>
                  <a:pt x="2819" y="312"/>
                </a:lnTo>
                <a:lnTo>
                  <a:pt x="2813" y="309"/>
                </a:lnTo>
                <a:lnTo>
                  <a:pt x="2806" y="307"/>
                </a:lnTo>
                <a:lnTo>
                  <a:pt x="2798" y="305"/>
                </a:lnTo>
                <a:lnTo>
                  <a:pt x="2790" y="305"/>
                </a:lnTo>
                <a:lnTo>
                  <a:pt x="2782" y="304"/>
                </a:lnTo>
                <a:lnTo>
                  <a:pt x="2775" y="305"/>
                </a:lnTo>
                <a:lnTo>
                  <a:pt x="2769" y="305"/>
                </a:lnTo>
                <a:lnTo>
                  <a:pt x="2763" y="306"/>
                </a:lnTo>
                <a:lnTo>
                  <a:pt x="2757" y="308"/>
                </a:lnTo>
                <a:lnTo>
                  <a:pt x="2752" y="310"/>
                </a:lnTo>
                <a:lnTo>
                  <a:pt x="2747" y="313"/>
                </a:lnTo>
                <a:lnTo>
                  <a:pt x="2738" y="320"/>
                </a:lnTo>
                <a:lnTo>
                  <a:pt x="2733" y="323"/>
                </a:lnTo>
                <a:lnTo>
                  <a:pt x="2730" y="327"/>
                </a:lnTo>
                <a:lnTo>
                  <a:pt x="2726" y="332"/>
                </a:lnTo>
                <a:lnTo>
                  <a:pt x="2724" y="338"/>
                </a:lnTo>
                <a:lnTo>
                  <a:pt x="2722" y="342"/>
                </a:lnTo>
                <a:lnTo>
                  <a:pt x="2721" y="348"/>
                </a:lnTo>
                <a:lnTo>
                  <a:pt x="2719" y="355"/>
                </a:lnTo>
                <a:lnTo>
                  <a:pt x="2719" y="360"/>
                </a:lnTo>
                <a:lnTo>
                  <a:pt x="2719" y="366"/>
                </a:lnTo>
                <a:lnTo>
                  <a:pt x="2721" y="372"/>
                </a:lnTo>
                <a:lnTo>
                  <a:pt x="2722" y="378"/>
                </a:lnTo>
                <a:lnTo>
                  <a:pt x="2724" y="383"/>
                </a:lnTo>
                <a:lnTo>
                  <a:pt x="2726" y="389"/>
                </a:lnTo>
                <a:lnTo>
                  <a:pt x="2730" y="395"/>
                </a:lnTo>
                <a:lnTo>
                  <a:pt x="2734" y="399"/>
                </a:lnTo>
                <a:lnTo>
                  <a:pt x="2739" y="405"/>
                </a:lnTo>
                <a:lnTo>
                  <a:pt x="2744" y="409"/>
                </a:lnTo>
                <a:lnTo>
                  <a:pt x="2751" y="414"/>
                </a:lnTo>
                <a:lnTo>
                  <a:pt x="2759" y="418"/>
                </a:lnTo>
                <a:lnTo>
                  <a:pt x="2767" y="423"/>
                </a:lnTo>
                <a:lnTo>
                  <a:pt x="2775" y="426"/>
                </a:lnTo>
                <a:lnTo>
                  <a:pt x="2785" y="430"/>
                </a:lnTo>
                <a:lnTo>
                  <a:pt x="2795" y="434"/>
                </a:lnTo>
                <a:lnTo>
                  <a:pt x="2807" y="438"/>
                </a:lnTo>
                <a:lnTo>
                  <a:pt x="2878" y="457"/>
                </a:lnTo>
                <a:close/>
                <a:moveTo>
                  <a:pt x="3918" y="221"/>
                </a:moveTo>
                <a:lnTo>
                  <a:pt x="3937" y="221"/>
                </a:lnTo>
                <a:lnTo>
                  <a:pt x="3955" y="223"/>
                </a:lnTo>
                <a:lnTo>
                  <a:pt x="3972" y="227"/>
                </a:lnTo>
                <a:lnTo>
                  <a:pt x="3982" y="230"/>
                </a:lnTo>
                <a:lnTo>
                  <a:pt x="3990" y="233"/>
                </a:lnTo>
                <a:lnTo>
                  <a:pt x="4005" y="240"/>
                </a:lnTo>
                <a:lnTo>
                  <a:pt x="4012" y="244"/>
                </a:lnTo>
                <a:lnTo>
                  <a:pt x="4020" y="249"/>
                </a:lnTo>
                <a:lnTo>
                  <a:pt x="4027" y="254"/>
                </a:lnTo>
                <a:lnTo>
                  <a:pt x="4033" y="259"/>
                </a:lnTo>
                <a:lnTo>
                  <a:pt x="4039" y="265"/>
                </a:lnTo>
                <a:lnTo>
                  <a:pt x="4045" y="272"/>
                </a:lnTo>
                <a:lnTo>
                  <a:pt x="4051" y="279"/>
                </a:lnTo>
                <a:lnTo>
                  <a:pt x="4056" y="285"/>
                </a:lnTo>
                <a:lnTo>
                  <a:pt x="4061" y="292"/>
                </a:lnTo>
                <a:lnTo>
                  <a:pt x="4067" y="300"/>
                </a:lnTo>
                <a:lnTo>
                  <a:pt x="4071" y="308"/>
                </a:lnTo>
                <a:lnTo>
                  <a:pt x="4075" y="316"/>
                </a:lnTo>
                <a:lnTo>
                  <a:pt x="4081" y="334"/>
                </a:lnTo>
                <a:lnTo>
                  <a:pt x="4087" y="355"/>
                </a:lnTo>
                <a:lnTo>
                  <a:pt x="4089" y="365"/>
                </a:lnTo>
                <a:lnTo>
                  <a:pt x="4092" y="375"/>
                </a:lnTo>
                <a:lnTo>
                  <a:pt x="4093" y="387"/>
                </a:lnTo>
                <a:lnTo>
                  <a:pt x="4094" y="398"/>
                </a:lnTo>
                <a:lnTo>
                  <a:pt x="4095" y="409"/>
                </a:lnTo>
                <a:lnTo>
                  <a:pt x="4095" y="422"/>
                </a:lnTo>
                <a:lnTo>
                  <a:pt x="4095" y="835"/>
                </a:lnTo>
                <a:lnTo>
                  <a:pt x="3896" y="835"/>
                </a:lnTo>
                <a:lnTo>
                  <a:pt x="3896" y="490"/>
                </a:lnTo>
                <a:lnTo>
                  <a:pt x="3896" y="474"/>
                </a:lnTo>
                <a:lnTo>
                  <a:pt x="3895" y="459"/>
                </a:lnTo>
                <a:lnTo>
                  <a:pt x="3893" y="445"/>
                </a:lnTo>
                <a:lnTo>
                  <a:pt x="3890" y="431"/>
                </a:lnTo>
                <a:lnTo>
                  <a:pt x="3886" y="420"/>
                </a:lnTo>
                <a:lnTo>
                  <a:pt x="3881" y="408"/>
                </a:lnTo>
                <a:lnTo>
                  <a:pt x="3875" y="398"/>
                </a:lnTo>
                <a:lnTo>
                  <a:pt x="3871" y="393"/>
                </a:lnTo>
                <a:lnTo>
                  <a:pt x="3868" y="389"/>
                </a:lnTo>
                <a:lnTo>
                  <a:pt x="3865" y="384"/>
                </a:lnTo>
                <a:lnTo>
                  <a:pt x="3861" y="381"/>
                </a:lnTo>
                <a:lnTo>
                  <a:pt x="3857" y="378"/>
                </a:lnTo>
                <a:lnTo>
                  <a:pt x="3852" y="374"/>
                </a:lnTo>
                <a:lnTo>
                  <a:pt x="3848" y="371"/>
                </a:lnTo>
                <a:lnTo>
                  <a:pt x="3843" y="368"/>
                </a:lnTo>
                <a:lnTo>
                  <a:pt x="3833" y="364"/>
                </a:lnTo>
                <a:lnTo>
                  <a:pt x="3822" y="359"/>
                </a:lnTo>
                <a:lnTo>
                  <a:pt x="3816" y="358"/>
                </a:lnTo>
                <a:lnTo>
                  <a:pt x="3809" y="357"/>
                </a:lnTo>
                <a:lnTo>
                  <a:pt x="3797" y="355"/>
                </a:lnTo>
                <a:lnTo>
                  <a:pt x="3783" y="355"/>
                </a:lnTo>
                <a:lnTo>
                  <a:pt x="3766" y="356"/>
                </a:lnTo>
                <a:lnTo>
                  <a:pt x="3751" y="357"/>
                </a:lnTo>
                <a:lnTo>
                  <a:pt x="3744" y="359"/>
                </a:lnTo>
                <a:lnTo>
                  <a:pt x="3738" y="362"/>
                </a:lnTo>
                <a:lnTo>
                  <a:pt x="3731" y="364"/>
                </a:lnTo>
                <a:lnTo>
                  <a:pt x="3724" y="366"/>
                </a:lnTo>
                <a:lnTo>
                  <a:pt x="3725" y="376"/>
                </a:lnTo>
                <a:lnTo>
                  <a:pt x="3726" y="388"/>
                </a:lnTo>
                <a:lnTo>
                  <a:pt x="3727" y="403"/>
                </a:lnTo>
                <a:lnTo>
                  <a:pt x="3728" y="416"/>
                </a:lnTo>
                <a:lnTo>
                  <a:pt x="3728" y="835"/>
                </a:lnTo>
                <a:lnTo>
                  <a:pt x="3530" y="835"/>
                </a:lnTo>
                <a:lnTo>
                  <a:pt x="3530" y="490"/>
                </a:lnTo>
                <a:lnTo>
                  <a:pt x="3530" y="474"/>
                </a:lnTo>
                <a:lnTo>
                  <a:pt x="3529" y="459"/>
                </a:lnTo>
                <a:lnTo>
                  <a:pt x="3526" y="445"/>
                </a:lnTo>
                <a:lnTo>
                  <a:pt x="3523" y="431"/>
                </a:lnTo>
                <a:lnTo>
                  <a:pt x="3518" y="420"/>
                </a:lnTo>
                <a:lnTo>
                  <a:pt x="3516" y="414"/>
                </a:lnTo>
                <a:lnTo>
                  <a:pt x="3514" y="408"/>
                </a:lnTo>
                <a:lnTo>
                  <a:pt x="3508" y="398"/>
                </a:lnTo>
                <a:lnTo>
                  <a:pt x="3505" y="393"/>
                </a:lnTo>
                <a:lnTo>
                  <a:pt x="3501" y="389"/>
                </a:lnTo>
                <a:lnTo>
                  <a:pt x="3494" y="381"/>
                </a:lnTo>
                <a:lnTo>
                  <a:pt x="3489" y="378"/>
                </a:lnTo>
                <a:lnTo>
                  <a:pt x="3484" y="374"/>
                </a:lnTo>
                <a:lnTo>
                  <a:pt x="3475" y="368"/>
                </a:lnTo>
                <a:lnTo>
                  <a:pt x="3464" y="364"/>
                </a:lnTo>
                <a:lnTo>
                  <a:pt x="3453" y="359"/>
                </a:lnTo>
                <a:lnTo>
                  <a:pt x="3447" y="358"/>
                </a:lnTo>
                <a:lnTo>
                  <a:pt x="3440" y="357"/>
                </a:lnTo>
                <a:lnTo>
                  <a:pt x="3433" y="356"/>
                </a:lnTo>
                <a:lnTo>
                  <a:pt x="3427" y="355"/>
                </a:lnTo>
                <a:lnTo>
                  <a:pt x="3412" y="355"/>
                </a:lnTo>
                <a:lnTo>
                  <a:pt x="3398" y="355"/>
                </a:lnTo>
                <a:lnTo>
                  <a:pt x="3386" y="357"/>
                </a:lnTo>
                <a:lnTo>
                  <a:pt x="3380" y="358"/>
                </a:lnTo>
                <a:lnTo>
                  <a:pt x="3373" y="359"/>
                </a:lnTo>
                <a:lnTo>
                  <a:pt x="3362" y="363"/>
                </a:lnTo>
                <a:lnTo>
                  <a:pt x="3362" y="835"/>
                </a:lnTo>
                <a:lnTo>
                  <a:pt x="3163" y="835"/>
                </a:lnTo>
                <a:lnTo>
                  <a:pt x="3163" y="243"/>
                </a:lnTo>
                <a:lnTo>
                  <a:pt x="3362" y="222"/>
                </a:lnTo>
                <a:lnTo>
                  <a:pt x="3362" y="337"/>
                </a:lnTo>
                <a:lnTo>
                  <a:pt x="3369" y="324"/>
                </a:lnTo>
                <a:lnTo>
                  <a:pt x="3372" y="317"/>
                </a:lnTo>
                <a:lnTo>
                  <a:pt x="3377" y="312"/>
                </a:lnTo>
                <a:lnTo>
                  <a:pt x="3385" y="299"/>
                </a:lnTo>
                <a:lnTo>
                  <a:pt x="3389" y="293"/>
                </a:lnTo>
                <a:lnTo>
                  <a:pt x="3394" y="289"/>
                </a:lnTo>
                <a:lnTo>
                  <a:pt x="3403" y="277"/>
                </a:lnTo>
                <a:lnTo>
                  <a:pt x="3413" y="268"/>
                </a:lnTo>
                <a:lnTo>
                  <a:pt x="3424" y="259"/>
                </a:lnTo>
                <a:lnTo>
                  <a:pt x="3436" y="251"/>
                </a:lnTo>
                <a:lnTo>
                  <a:pt x="3447" y="244"/>
                </a:lnTo>
                <a:lnTo>
                  <a:pt x="3461" y="238"/>
                </a:lnTo>
                <a:lnTo>
                  <a:pt x="3474" y="233"/>
                </a:lnTo>
                <a:lnTo>
                  <a:pt x="3488" y="229"/>
                </a:lnTo>
                <a:lnTo>
                  <a:pt x="3495" y="226"/>
                </a:lnTo>
                <a:lnTo>
                  <a:pt x="3503" y="225"/>
                </a:lnTo>
                <a:lnTo>
                  <a:pt x="3511" y="223"/>
                </a:lnTo>
                <a:lnTo>
                  <a:pt x="3518" y="222"/>
                </a:lnTo>
                <a:lnTo>
                  <a:pt x="3534" y="221"/>
                </a:lnTo>
                <a:lnTo>
                  <a:pt x="3551" y="221"/>
                </a:lnTo>
                <a:lnTo>
                  <a:pt x="3566" y="221"/>
                </a:lnTo>
                <a:lnTo>
                  <a:pt x="3581" y="222"/>
                </a:lnTo>
                <a:lnTo>
                  <a:pt x="3595" y="224"/>
                </a:lnTo>
                <a:lnTo>
                  <a:pt x="3608" y="227"/>
                </a:lnTo>
                <a:lnTo>
                  <a:pt x="3615" y="230"/>
                </a:lnTo>
                <a:lnTo>
                  <a:pt x="3622" y="232"/>
                </a:lnTo>
                <a:lnTo>
                  <a:pt x="3634" y="237"/>
                </a:lnTo>
                <a:lnTo>
                  <a:pt x="3646" y="243"/>
                </a:lnTo>
                <a:lnTo>
                  <a:pt x="3657" y="250"/>
                </a:lnTo>
                <a:lnTo>
                  <a:pt x="3667" y="258"/>
                </a:lnTo>
                <a:lnTo>
                  <a:pt x="3677" y="266"/>
                </a:lnTo>
                <a:lnTo>
                  <a:pt x="3685" y="276"/>
                </a:lnTo>
                <a:lnTo>
                  <a:pt x="3694" y="288"/>
                </a:lnTo>
                <a:lnTo>
                  <a:pt x="3701" y="299"/>
                </a:lnTo>
                <a:lnTo>
                  <a:pt x="3708" y="312"/>
                </a:lnTo>
                <a:lnTo>
                  <a:pt x="3714" y="326"/>
                </a:lnTo>
                <a:lnTo>
                  <a:pt x="3718" y="341"/>
                </a:lnTo>
                <a:lnTo>
                  <a:pt x="3726" y="329"/>
                </a:lnTo>
                <a:lnTo>
                  <a:pt x="3734" y="316"/>
                </a:lnTo>
                <a:lnTo>
                  <a:pt x="3743" y="305"/>
                </a:lnTo>
                <a:lnTo>
                  <a:pt x="3752" y="293"/>
                </a:lnTo>
                <a:lnTo>
                  <a:pt x="3763" y="283"/>
                </a:lnTo>
                <a:lnTo>
                  <a:pt x="3774" y="273"/>
                </a:lnTo>
                <a:lnTo>
                  <a:pt x="3785" y="264"/>
                </a:lnTo>
                <a:lnTo>
                  <a:pt x="3798" y="255"/>
                </a:lnTo>
                <a:lnTo>
                  <a:pt x="3810" y="248"/>
                </a:lnTo>
                <a:lnTo>
                  <a:pt x="3817" y="243"/>
                </a:lnTo>
                <a:lnTo>
                  <a:pt x="3824" y="240"/>
                </a:lnTo>
                <a:lnTo>
                  <a:pt x="3831" y="238"/>
                </a:lnTo>
                <a:lnTo>
                  <a:pt x="3837" y="234"/>
                </a:lnTo>
                <a:lnTo>
                  <a:pt x="3852" y="230"/>
                </a:lnTo>
                <a:lnTo>
                  <a:pt x="3868" y="225"/>
                </a:lnTo>
                <a:lnTo>
                  <a:pt x="3876" y="224"/>
                </a:lnTo>
                <a:lnTo>
                  <a:pt x="3884" y="223"/>
                </a:lnTo>
                <a:lnTo>
                  <a:pt x="3892" y="222"/>
                </a:lnTo>
                <a:lnTo>
                  <a:pt x="3901" y="221"/>
                </a:lnTo>
                <a:lnTo>
                  <a:pt x="3918" y="221"/>
                </a:lnTo>
                <a:close/>
                <a:moveTo>
                  <a:pt x="4230" y="835"/>
                </a:moveTo>
                <a:lnTo>
                  <a:pt x="4230" y="243"/>
                </a:lnTo>
                <a:lnTo>
                  <a:pt x="4429" y="222"/>
                </a:lnTo>
                <a:lnTo>
                  <a:pt x="4429" y="835"/>
                </a:lnTo>
                <a:lnTo>
                  <a:pt x="4230" y="835"/>
                </a:lnTo>
                <a:close/>
                <a:moveTo>
                  <a:pt x="4224" y="8"/>
                </a:moveTo>
                <a:lnTo>
                  <a:pt x="4434" y="8"/>
                </a:lnTo>
                <a:lnTo>
                  <a:pt x="4434" y="144"/>
                </a:lnTo>
                <a:lnTo>
                  <a:pt x="4224" y="144"/>
                </a:lnTo>
                <a:lnTo>
                  <a:pt x="4224" y="8"/>
                </a:lnTo>
                <a:close/>
                <a:moveTo>
                  <a:pt x="4888" y="457"/>
                </a:moveTo>
                <a:lnTo>
                  <a:pt x="4909" y="464"/>
                </a:lnTo>
                <a:lnTo>
                  <a:pt x="4928" y="471"/>
                </a:lnTo>
                <a:lnTo>
                  <a:pt x="4946" y="478"/>
                </a:lnTo>
                <a:lnTo>
                  <a:pt x="4954" y="481"/>
                </a:lnTo>
                <a:lnTo>
                  <a:pt x="4963" y="484"/>
                </a:lnTo>
                <a:lnTo>
                  <a:pt x="4979" y="494"/>
                </a:lnTo>
                <a:lnTo>
                  <a:pt x="4994" y="501"/>
                </a:lnTo>
                <a:lnTo>
                  <a:pt x="5008" y="512"/>
                </a:lnTo>
                <a:lnTo>
                  <a:pt x="5013" y="516"/>
                </a:lnTo>
                <a:lnTo>
                  <a:pt x="5020" y="522"/>
                </a:lnTo>
                <a:lnTo>
                  <a:pt x="5025" y="526"/>
                </a:lnTo>
                <a:lnTo>
                  <a:pt x="5030" y="532"/>
                </a:lnTo>
                <a:lnTo>
                  <a:pt x="5036" y="538"/>
                </a:lnTo>
                <a:lnTo>
                  <a:pt x="5041" y="545"/>
                </a:lnTo>
                <a:lnTo>
                  <a:pt x="5048" y="557"/>
                </a:lnTo>
                <a:lnTo>
                  <a:pt x="5052" y="564"/>
                </a:lnTo>
                <a:lnTo>
                  <a:pt x="5055" y="571"/>
                </a:lnTo>
                <a:lnTo>
                  <a:pt x="5061" y="586"/>
                </a:lnTo>
                <a:lnTo>
                  <a:pt x="5064" y="602"/>
                </a:lnTo>
                <a:lnTo>
                  <a:pt x="5065" y="609"/>
                </a:lnTo>
                <a:lnTo>
                  <a:pt x="5067" y="617"/>
                </a:lnTo>
                <a:lnTo>
                  <a:pt x="5068" y="627"/>
                </a:lnTo>
                <a:lnTo>
                  <a:pt x="5068" y="636"/>
                </a:lnTo>
                <a:lnTo>
                  <a:pt x="5068" y="647"/>
                </a:lnTo>
                <a:lnTo>
                  <a:pt x="5067" y="657"/>
                </a:lnTo>
                <a:lnTo>
                  <a:pt x="5064" y="669"/>
                </a:lnTo>
                <a:lnTo>
                  <a:pt x="5063" y="679"/>
                </a:lnTo>
                <a:lnTo>
                  <a:pt x="5060" y="689"/>
                </a:lnTo>
                <a:lnTo>
                  <a:pt x="5059" y="694"/>
                </a:lnTo>
                <a:lnTo>
                  <a:pt x="5056" y="698"/>
                </a:lnTo>
                <a:lnTo>
                  <a:pt x="5053" y="708"/>
                </a:lnTo>
                <a:lnTo>
                  <a:pt x="5048" y="718"/>
                </a:lnTo>
                <a:lnTo>
                  <a:pt x="5043" y="728"/>
                </a:lnTo>
                <a:lnTo>
                  <a:pt x="5038" y="737"/>
                </a:lnTo>
                <a:lnTo>
                  <a:pt x="5031" y="745"/>
                </a:lnTo>
                <a:lnTo>
                  <a:pt x="5025" y="754"/>
                </a:lnTo>
                <a:lnTo>
                  <a:pt x="5018" y="762"/>
                </a:lnTo>
                <a:lnTo>
                  <a:pt x="5010" y="770"/>
                </a:lnTo>
                <a:lnTo>
                  <a:pt x="5002" y="778"/>
                </a:lnTo>
                <a:lnTo>
                  <a:pt x="4993" y="785"/>
                </a:lnTo>
                <a:lnTo>
                  <a:pt x="4983" y="791"/>
                </a:lnTo>
                <a:lnTo>
                  <a:pt x="4974" y="798"/>
                </a:lnTo>
                <a:lnTo>
                  <a:pt x="4963" y="805"/>
                </a:lnTo>
                <a:lnTo>
                  <a:pt x="4952" y="811"/>
                </a:lnTo>
                <a:lnTo>
                  <a:pt x="4941" y="816"/>
                </a:lnTo>
                <a:lnTo>
                  <a:pt x="4928" y="821"/>
                </a:lnTo>
                <a:lnTo>
                  <a:pt x="4916" y="826"/>
                </a:lnTo>
                <a:lnTo>
                  <a:pt x="4903" y="830"/>
                </a:lnTo>
                <a:lnTo>
                  <a:pt x="4890" y="833"/>
                </a:lnTo>
                <a:lnTo>
                  <a:pt x="4876" y="837"/>
                </a:lnTo>
                <a:lnTo>
                  <a:pt x="4861" y="839"/>
                </a:lnTo>
                <a:lnTo>
                  <a:pt x="4846" y="841"/>
                </a:lnTo>
                <a:lnTo>
                  <a:pt x="4831" y="844"/>
                </a:lnTo>
                <a:lnTo>
                  <a:pt x="4815" y="845"/>
                </a:lnTo>
                <a:lnTo>
                  <a:pt x="4799" y="846"/>
                </a:lnTo>
                <a:lnTo>
                  <a:pt x="4782" y="846"/>
                </a:lnTo>
                <a:lnTo>
                  <a:pt x="4759" y="846"/>
                </a:lnTo>
                <a:lnTo>
                  <a:pt x="4736" y="844"/>
                </a:lnTo>
                <a:lnTo>
                  <a:pt x="4725" y="843"/>
                </a:lnTo>
                <a:lnTo>
                  <a:pt x="4714" y="841"/>
                </a:lnTo>
                <a:lnTo>
                  <a:pt x="4692" y="838"/>
                </a:lnTo>
                <a:lnTo>
                  <a:pt x="4671" y="832"/>
                </a:lnTo>
                <a:lnTo>
                  <a:pt x="4650" y="827"/>
                </a:lnTo>
                <a:lnTo>
                  <a:pt x="4641" y="823"/>
                </a:lnTo>
                <a:lnTo>
                  <a:pt x="4631" y="819"/>
                </a:lnTo>
                <a:lnTo>
                  <a:pt x="4622" y="814"/>
                </a:lnTo>
                <a:lnTo>
                  <a:pt x="4613" y="810"/>
                </a:lnTo>
                <a:lnTo>
                  <a:pt x="4604" y="805"/>
                </a:lnTo>
                <a:lnTo>
                  <a:pt x="4596" y="799"/>
                </a:lnTo>
                <a:lnTo>
                  <a:pt x="4588" y="794"/>
                </a:lnTo>
                <a:lnTo>
                  <a:pt x="4580" y="788"/>
                </a:lnTo>
                <a:lnTo>
                  <a:pt x="4573" y="781"/>
                </a:lnTo>
                <a:lnTo>
                  <a:pt x="4566" y="774"/>
                </a:lnTo>
                <a:lnTo>
                  <a:pt x="4559" y="768"/>
                </a:lnTo>
                <a:lnTo>
                  <a:pt x="4554" y="760"/>
                </a:lnTo>
                <a:lnTo>
                  <a:pt x="4548" y="752"/>
                </a:lnTo>
                <a:lnTo>
                  <a:pt x="4542" y="743"/>
                </a:lnTo>
                <a:lnTo>
                  <a:pt x="4538" y="735"/>
                </a:lnTo>
                <a:lnTo>
                  <a:pt x="4534" y="724"/>
                </a:lnTo>
                <a:lnTo>
                  <a:pt x="4531" y="715"/>
                </a:lnTo>
                <a:lnTo>
                  <a:pt x="4527" y="705"/>
                </a:lnTo>
                <a:lnTo>
                  <a:pt x="4525" y="695"/>
                </a:lnTo>
                <a:lnTo>
                  <a:pt x="4523" y="683"/>
                </a:lnTo>
                <a:lnTo>
                  <a:pt x="4712" y="660"/>
                </a:lnTo>
                <a:lnTo>
                  <a:pt x="4712" y="671"/>
                </a:lnTo>
                <a:lnTo>
                  <a:pt x="4712" y="680"/>
                </a:lnTo>
                <a:lnTo>
                  <a:pt x="4714" y="689"/>
                </a:lnTo>
                <a:lnTo>
                  <a:pt x="4716" y="697"/>
                </a:lnTo>
                <a:lnTo>
                  <a:pt x="4718" y="705"/>
                </a:lnTo>
                <a:lnTo>
                  <a:pt x="4722" y="713"/>
                </a:lnTo>
                <a:lnTo>
                  <a:pt x="4725" y="721"/>
                </a:lnTo>
                <a:lnTo>
                  <a:pt x="4730" y="728"/>
                </a:lnTo>
                <a:lnTo>
                  <a:pt x="4735" y="733"/>
                </a:lnTo>
                <a:lnTo>
                  <a:pt x="4741" y="740"/>
                </a:lnTo>
                <a:lnTo>
                  <a:pt x="4748" y="745"/>
                </a:lnTo>
                <a:lnTo>
                  <a:pt x="4754" y="749"/>
                </a:lnTo>
                <a:lnTo>
                  <a:pt x="4762" y="754"/>
                </a:lnTo>
                <a:lnTo>
                  <a:pt x="4770" y="757"/>
                </a:lnTo>
                <a:lnTo>
                  <a:pt x="4779" y="760"/>
                </a:lnTo>
                <a:lnTo>
                  <a:pt x="4790" y="761"/>
                </a:lnTo>
                <a:lnTo>
                  <a:pt x="4800" y="761"/>
                </a:lnTo>
                <a:lnTo>
                  <a:pt x="4809" y="761"/>
                </a:lnTo>
                <a:lnTo>
                  <a:pt x="4817" y="760"/>
                </a:lnTo>
                <a:lnTo>
                  <a:pt x="4825" y="758"/>
                </a:lnTo>
                <a:lnTo>
                  <a:pt x="4832" y="756"/>
                </a:lnTo>
                <a:lnTo>
                  <a:pt x="4838" y="754"/>
                </a:lnTo>
                <a:lnTo>
                  <a:pt x="4844" y="750"/>
                </a:lnTo>
                <a:lnTo>
                  <a:pt x="4850" y="747"/>
                </a:lnTo>
                <a:lnTo>
                  <a:pt x="4856" y="743"/>
                </a:lnTo>
                <a:lnTo>
                  <a:pt x="4860" y="738"/>
                </a:lnTo>
                <a:lnTo>
                  <a:pt x="4863" y="733"/>
                </a:lnTo>
                <a:lnTo>
                  <a:pt x="4867" y="729"/>
                </a:lnTo>
                <a:lnTo>
                  <a:pt x="4870" y="723"/>
                </a:lnTo>
                <a:lnTo>
                  <a:pt x="4873" y="718"/>
                </a:lnTo>
                <a:lnTo>
                  <a:pt x="4874" y="712"/>
                </a:lnTo>
                <a:lnTo>
                  <a:pt x="4875" y="706"/>
                </a:lnTo>
                <a:lnTo>
                  <a:pt x="4876" y="699"/>
                </a:lnTo>
                <a:lnTo>
                  <a:pt x="4875" y="692"/>
                </a:lnTo>
                <a:lnTo>
                  <a:pt x="4874" y="686"/>
                </a:lnTo>
                <a:lnTo>
                  <a:pt x="4873" y="680"/>
                </a:lnTo>
                <a:lnTo>
                  <a:pt x="4870" y="673"/>
                </a:lnTo>
                <a:lnTo>
                  <a:pt x="4868" y="667"/>
                </a:lnTo>
                <a:lnTo>
                  <a:pt x="4865" y="662"/>
                </a:lnTo>
                <a:lnTo>
                  <a:pt x="4860" y="656"/>
                </a:lnTo>
                <a:lnTo>
                  <a:pt x="4854" y="652"/>
                </a:lnTo>
                <a:lnTo>
                  <a:pt x="4850" y="646"/>
                </a:lnTo>
                <a:lnTo>
                  <a:pt x="4843" y="641"/>
                </a:lnTo>
                <a:lnTo>
                  <a:pt x="4836" y="637"/>
                </a:lnTo>
                <a:lnTo>
                  <a:pt x="4828" y="632"/>
                </a:lnTo>
                <a:lnTo>
                  <a:pt x="4819" y="629"/>
                </a:lnTo>
                <a:lnTo>
                  <a:pt x="4810" y="624"/>
                </a:lnTo>
                <a:lnTo>
                  <a:pt x="4800" y="621"/>
                </a:lnTo>
                <a:lnTo>
                  <a:pt x="4790" y="617"/>
                </a:lnTo>
                <a:lnTo>
                  <a:pt x="4716" y="594"/>
                </a:lnTo>
                <a:lnTo>
                  <a:pt x="4698" y="587"/>
                </a:lnTo>
                <a:lnTo>
                  <a:pt x="4681" y="580"/>
                </a:lnTo>
                <a:lnTo>
                  <a:pt x="4664" y="573"/>
                </a:lnTo>
                <a:lnTo>
                  <a:pt x="4649" y="565"/>
                </a:lnTo>
                <a:lnTo>
                  <a:pt x="4634" y="557"/>
                </a:lnTo>
                <a:lnTo>
                  <a:pt x="4621" y="548"/>
                </a:lnTo>
                <a:lnTo>
                  <a:pt x="4615" y="542"/>
                </a:lnTo>
                <a:lnTo>
                  <a:pt x="4608" y="538"/>
                </a:lnTo>
                <a:lnTo>
                  <a:pt x="4602" y="533"/>
                </a:lnTo>
                <a:lnTo>
                  <a:pt x="4598" y="528"/>
                </a:lnTo>
                <a:lnTo>
                  <a:pt x="4588" y="516"/>
                </a:lnTo>
                <a:lnTo>
                  <a:pt x="4583" y="511"/>
                </a:lnTo>
                <a:lnTo>
                  <a:pt x="4579" y="505"/>
                </a:lnTo>
                <a:lnTo>
                  <a:pt x="4575" y="498"/>
                </a:lnTo>
                <a:lnTo>
                  <a:pt x="4571" y="492"/>
                </a:lnTo>
                <a:lnTo>
                  <a:pt x="4565" y="479"/>
                </a:lnTo>
                <a:lnTo>
                  <a:pt x="4563" y="472"/>
                </a:lnTo>
                <a:lnTo>
                  <a:pt x="4560" y="465"/>
                </a:lnTo>
                <a:lnTo>
                  <a:pt x="4558" y="457"/>
                </a:lnTo>
                <a:lnTo>
                  <a:pt x="4556" y="450"/>
                </a:lnTo>
                <a:lnTo>
                  <a:pt x="4555" y="434"/>
                </a:lnTo>
                <a:lnTo>
                  <a:pt x="4554" y="425"/>
                </a:lnTo>
                <a:lnTo>
                  <a:pt x="4554" y="417"/>
                </a:lnTo>
                <a:lnTo>
                  <a:pt x="4554" y="407"/>
                </a:lnTo>
                <a:lnTo>
                  <a:pt x="4555" y="397"/>
                </a:lnTo>
                <a:lnTo>
                  <a:pt x="4556" y="388"/>
                </a:lnTo>
                <a:lnTo>
                  <a:pt x="4558" y="378"/>
                </a:lnTo>
                <a:lnTo>
                  <a:pt x="4560" y="368"/>
                </a:lnTo>
                <a:lnTo>
                  <a:pt x="4564" y="359"/>
                </a:lnTo>
                <a:lnTo>
                  <a:pt x="4567" y="349"/>
                </a:lnTo>
                <a:lnTo>
                  <a:pt x="4571" y="341"/>
                </a:lnTo>
                <a:lnTo>
                  <a:pt x="4575" y="332"/>
                </a:lnTo>
                <a:lnTo>
                  <a:pt x="4581" y="323"/>
                </a:lnTo>
                <a:lnTo>
                  <a:pt x="4587" y="315"/>
                </a:lnTo>
                <a:lnTo>
                  <a:pt x="4592" y="307"/>
                </a:lnTo>
                <a:lnTo>
                  <a:pt x="4599" y="299"/>
                </a:lnTo>
                <a:lnTo>
                  <a:pt x="4606" y="292"/>
                </a:lnTo>
                <a:lnTo>
                  <a:pt x="4613" y="284"/>
                </a:lnTo>
                <a:lnTo>
                  <a:pt x="4622" y="277"/>
                </a:lnTo>
                <a:lnTo>
                  <a:pt x="4630" y="272"/>
                </a:lnTo>
                <a:lnTo>
                  <a:pt x="4639" y="265"/>
                </a:lnTo>
                <a:lnTo>
                  <a:pt x="4648" y="259"/>
                </a:lnTo>
                <a:lnTo>
                  <a:pt x="4658" y="254"/>
                </a:lnTo>
                <a:lnTo>
                  <a:pt x="4680" y="244"/>
                </a:lnTo>
                <a:lnTo>
                  <a:pt x="4691" y="240"/>
                </a:lnTo>
                <a:lnTo>
                  <a:pt x="4702" y="235"/>
                </a:lnTo>
                <a:lnTo>
                  <a:pt x="4708" y="234"/>
                </a:lnTo>
                <a:lnTo>
                  <a:pt x="4715" y="232"/>
                </a:lnTo>
                <a:lnTo>
                  <a:pt x="4727" y="229"/>
                </a:lnTo>
                <a:lnTo>
                  <a:pt x="4734" y="227"/>
                </a:lnTo>
                <a:lnTo>
                  <a:pt x="4740" y="226"/>
                </a:lnTo>
                <a:lnTo>
                  <a:pt x="4753" y="224"/>
                </a:lnTo>
                <a:lnTo>
                  <a:pt x="4767" y="223"/>
                </a:lnTo>
                <a:lnTo>
                  <a:pt x="4782" y="221"/>
                </a:lnTo>
                <a:lnTo>
                  <a:pt x="4796" y="221"/>
                </a:lnTo>
                <a:lnTo>
                  <a:pt x="4811" y="221"/>
                </a:lnTo>
                <a:lnTo>
                  <a:pt x="4834" y="221"/>
                </a:lnTo>
                <a:lnTo>
                  <a:pt x="4856" y="223"/>
                </a:lnTo>
                <a:lnTo>
                  <a:pt x="4876" y="225"/>
                </a:lnTo>
                <a:lnTo>
                  <a:pt x="4896" y="230"/>
                </a:lnTo>
                <a:lnTo>
                  <a:pt x="4907" y="232"/>
                </a:lnTo>
                <a:lnTo>
                  <a:pt x="4917" y="234"/>
                </a:lnTo>
                <a:lnTo>
                  <a:pt x="4926" y="238"/>
                </a:lnTo>
                <a:lnTo>
                  <a:pt x="4936" y="241"/>
                </a:lnTo>
                <a:lnTo>
                  <a:pt x="4945" y="244"/>
                </a:lnTo>
                <a:lnTo>
                  <a:pt x="4953" y="249"/>
                </a:lnTo>
                <a:lnTo>
                  <a:pt x="4962" y="254"/>
                </a:lnTo>
                <a:lnTo>
                  <a:pt x="4970" y="258"/>
                </a:lnTo>
                <a:lnTo>
                  <a:pt x="4978" y="263"/>
                </a:lnTo>
                <a:lnTo>
                  <a:pt x="4986" y="268"/>
                </a:lnTo>
                <a:lnTo>
                  <a:pt x="4994" y="274"/>
                </a:lnTo>
                <a:lnTo>
                  <a:pt x="5001" y="280"/>
                </a:lnTo>
                <a:lnTo>
                  <a:pt x="5008" y="287"/>
                </a:lnTo>
                <a:lnTo>
                  <a:pt x="5013" y="293"/>
                </a:lnTo>
                <a:lnTo>
                  <a:pt x="5019" y="300"/>
                </a:lnTo>
                <a:lnTo>
                  <a:pt x="5025" y="307"/>
                </a:lnTo>
                <a:lnTo>
                  <a:pt x="5029" y="315"/>
                </a:lnTo>
                <a:lnTo>
                  <a:pt x="5034" y="323"/>
                </a:lnTo>
                <a:lnTo>
                  <a:pt x="5038" y="332"/>
                </a:lnTo>
                <a:lnTo>
                  <a:pt x="5042" y="340"/>
                </a:lnTo>
                <a:lnTo>
                  <a:pt x="5044" y="350"/>
                </a:lnTo>
                <a:lnTo>
                  <a:pt x="5047" y="359"/>
                </a:lnTo>
                <a:lnTo>
                  <a:pt x="5048" y="370"/>
                </a:lnTo>
                <a:lnTo>
                  <a:pt x="5050" y="380"/>
                </a:lnTo>
                <a:lnTo>
                  <a:pt x="4865" y="403"/>
                </a:lnTo>
                <a:lnTo>
                  <a:pt x="4865" y="390"/>
                </a:lnTo>
                <a:lnTo>
                  <a:pt x="4865" y="380"/>
                </a:lnTo>
                <a:lnTo>
                  <a:pt x="4863" y="370"/>
                </a:lnTo>
                <a:lnTo>
                  <a:pt x="4862" y="360"/>
                </a:lnTo>
                <a:lnTo>
                  <a:pt x="4860" y="351"/>
                </a:lnTo>
                <a:lnTo>
                  <a:pt x="4857" y="345"/>
                </a:lnTo>
                <a:lnTo>
                  <a:pt x="4853" y="337"/>
                </a:lnTo>
                <a:lnTo>
                  <a:pt x="4850" y="331"/>
                </a:lnTo>
                <a:lnTo>
                  <a:pt x="4845" y="325"/>
                </a:lnTo>
                <a:lnTo>
                  <a:pt x="4841" y="320"/>
                </a:lnTo>
                <a:lnTo>
                  <a:pt x="4835" y="316"/>
                </a:lnTo>
                <a:lnTo>
                  <a:pt x="4829" y="312"/>
                </a:lnTo>
                <a:lnTo>
                  <a:pt x="4823" y="309"/>
                </a:lnTo>
                <a:lnTo>
                  <a:pt x="4816" y="307"/>
                </a:lnTo>
                <a:lnTo>
                  <a:pt x="4808" y="305"/>
                </a:lnTo>
                <a:lnTo>
                  <a:pt x="4800" y="305"/>
                </a:lnTo>
                <a:lnTo>
                  <a:pt x="4792" y="304"/>
                </a:lnTo>
                <a:lnTo>
                  <a:pt x="4785" y="305"/>
                </a:lnTo>
                <a:lnTo>
                  <a:pt x="4779" y="305"/>
                </a:lnTo>
                <a:lnTo>
                  <a:pt x="4774" y="306"/>
                </a:lnTo>
                <a:lnTo>
                  <a:pt x="4767" y="308"/>
                </a:lnTo>
                <a:lnTo>
                  <a:pt x="4762" y="310"/>
                </a:lnTo>
                <a:lnTo>
                  <a:pt x="4757" y="313"/>
                </a:lnTo>
                <a:lnTo>
                  <a:pt x="4748" y="320"/>
                </a:lnTo>
                <a:lnTo>
                  <a:pt x="4743" y="323"/>
                </a:lnTo>
                <a:lnTo>
                  <a:pt x="4740" y="327"/>
                </a:lnTo>
                <a:lnTo>
                  <a:pt x="4736" y="332"/>
                </a:lnTo>
                <a:lnTo>
                  <a:pt x="4734" y="338"/>
                </a:lnTo>
                <a:lnTo>
                  <a:pt x="4732" y="342"/>
                </a:lnTo>
                <a:lnTo>
                  <a:pt x="4731" y="348"/>
                </a:lnTo>
                <a:lnTo>
                  <a:pt x="4730" y="355"/>
                </a:lnTo>
                <a:lnTo>
                  <a:pt x="4730" y="360"/>
                </a:lnTo>
                <a:lnTo>
                  <a:pt x="4730" y="366"/>
                </a:lnTo>
                <a:lnTo>
                  <a:pt x="4731" y="372"/>
                </a:lnTo>
                <a:lnTo>
                  <a:pt x="4732" y="378"/>
                </a:lnTo>
                <a:lnTo>
                  <a:pt x="4734" y="383"/>
                </a:lnTo>
                <a:lnTo>
                  <a:pt x="4736" y="389"/>
                </a:lnTo>
                <a:lnTo>
                  <a:pt x="4741" y="395"/>
                </a:lnTo>
                <a:lnTo>
                  <a:pt x="4744" y="399"/>
                </a:lnTo>
                <a:lnTo>
                  <a:pt x="4750" y="405"/>
                </a:lnTo>
                <a:lnTo>
                  <a:pt x="4756" y="409"/>
                </a:lnTo>
                <a:lnTo>
                  <a:pt x="4761" y="414"/>
                </a:lnTo>
                <a:lnTo>
                  <a:pt x="4769" y="418"/>
                </a:lnTo>
                <a:lnTo>
                  <a:pt x="4777" y="423"/>
                </a:lnTo>
                <a:lnTo>
                  <a:pt x="4786" y="426"/>
                </a:lnTo>
                <a:lnTo>
                  <a:pt x="4795" y="430"/>
                </a:lnTo>
                <a:lnTo>
                  <a:pt x="4807" y="434"/>
                </a:lnTo>
                <a:lnTo>
                  <a:pt x="4818" y="438"/>
                </a:lnTo>
                <a:lnTo>
                  <a:pt x="4888" y="457"/>
                </a:lnTo>
                <a:close/>
                <a:moveTo>
                  <a:pt x="5201" y="31"/>
                </a:moveTo>
                <a:lnTo>
                  <a:pt x="5381" y="31"/>
                </a:lnTo>
                <a:lnTo>
                  <a:pt x="5381" y="168"/>
                </a:lnTo>
                <a:lnTo>
                  <a:pt x="5201" y="168"/>
                </a:lnTo>
                <a:lnTo>
                  <a:pt x="5201" y="31"/>
                </a:lnTo>
                <a:close/>
                <a:moveTo>
                  <a:pt x="5470" y="31"/>
                </a:moveTo>
                <a:lnTo>
                  <a:pt x="5650" y="31"/>
                </a:lnTo>
                <a:lnTo>
                  <a:pt x="5650" y="168"/>
                </a:lnTo>
                <a:lnTo>
                  <a:pt x="5470" y="168"/>
                </a:lnTo>
                <a:lnTo>
                  <a:pt x="5470" y="31"/>
                </a:lnTo>
                <a:close/>
                <a:moveTo>
                  <a:pt x="5415" y="221"/>
                </a:moveTo>
                <a:lnTo>
                  <a:pt x="5431" y="221"/>
                </a:lnTo>
                <a:lnTo>
                  <a:pt x="5446" y="221"/>
                </a:lnTo>
                <a:lnTo>
                  <a:pt x="5459" y="223"/>
                </a:lnTo>
                <a:lnTo>
                  <a:pt x="5474" y="224"/>
                </a:lnTo>
                <a:lnTo>
                  <a:pt x="5487" y="226"/>
                </a:lnTo>
                <a:lnTo>
                  <a:pt x="5500" y="230"/>
                </a:lnTo>
                <a:lnTo>
                  <a:pt x="5513" y="233"/>
                </a:lnTo>
                <a:lnTo>
                  <a:pt x="5524" y="237"/>
                </a:lnTo>
                <a:lnTo>
                  <a:pt x="5535" y="241"/>
                </a:lnTo>
                <a:lnTo>
                  <a:pt x="5547" y="246"/>
                </a:lnTo>
                <a:lnTo>
                  <a:pt x="5557" y="250"/>
                </a:lnTo>
                <a:lnTo>
                  <a:pt x="5566" y="256"/>
                </a:lnTo>
                <a:lnTo>
                  <a:pt x="5576" y="263"/>
                </a:lnTo>
                <a:lnTo>
                  <a:pt x="5584" y="268"/>
                </a:lnTo>
                <a:lnTo>
                  <a:pt x="5593" y="276"/>
                </a:lnTo>
                <a:lnTo>
                  <a:pt x="5601" y="283"/>
                </a:lnTo>
                <a:lnTo>
                  <a:pt x="5608" y="291"/>
                </a:lnTo>
                <a:lnTo>
                  <a:pt x="5615" y="299"/>
                </a:lnTo>
                <a:lnTo>
                  <a:pt x="5622" y="308"/>
                </a:lnTo>
                <a:lnTo>
                  <a:pt x="5627" y="316"/>
                </a:lnTo>
                <a:lnTo>
                  <a:pt x="5633" y="326"/>
                </a:lnTo>
                <a:lnTo>
                  <a:pt x="5639" y="335"/>
                </a:lnTo>
                <a:lnTo>
                  <a:pt x="5643" y="346"/>
                </a:lnTo>
                <a:lnTo>
                  <a:pt x="5647" y="356"/>
                </a:lnTo>
                <a:lnTo>
                  <a:pt x="5650" y="367"/>
                </a:lnTo>
                <a:lnTo>
                  <a:pt x="5653" y="378"/>
                </a:lnTo>
                <a:lnTo>
                  <a:pt x="5656" y="390"/>
                </a:lnTo>
                <a:lnTo>
                  <a:pt x="5658" y="401"/>
                </a:lnTo>
                <a:lnTo>
                  <a:pt x="5660" y="414"/>
                </a:lnTo>
                <a:lnTo>
                  <a:pt x="5661" y="426"/>
                </a:lnTo>
                <a:lnTo>
                  <a:pt x="5661" y="439"/>
                </a:lnTo>
                <a:lnTo>
                  <a:pt x="5661" y="451"/>
                </a:lnTo>
                <a:lnTo>
                  <a:pt x="5661" y="835"/>
                </a:lnTo>
                <a:lnTo>
                  <a:pt x="5474" y="835"/>
                </a:lnTo>
                <a:lnTo>
                  <a:pt x="5474" y="730"/>
                </a:lnTo>
                <a:lnTo>
                  <a:pt x="5472" y="737"/>
                </a:lnTo>
                <a:lnTo>
                  <a:pt x="5468" y="743"/>
                </a:lnTo>
                <a:lnTo>
                  <a:pt x="5460" y="755"/>
                </a:lnTo>
                <a:lnTo>
                  <a:pt x="5457" y="761"/>
                </a:lnTo>
                <a:lnTo>
                  <a:pt x="5453" y="766"/>
                </a:lnTo>
                <a:lnTo>
                  <a:pt x="5443" y="777"/>
                </a:lnTo>
                <a:lnTo>
                  <a:pt x="5432" y="787"/>
                </a:lnTo>
                <a:lnTo>
                  <a:pt x="5422" y="797"/>
                </a:lnTo>
                <a:lnTo>
                  <a:pt x="5409" y="805"/>
                </a:lnTo>
                <a:lnTo>
                  <a:pt x="5397" y="813"/>
                </a:lnTo>
                <a:lnTo>
                  <a:pt x="5383" y="821"/>
                </a:lnTo>
                <a:lnTo>
                  <a:pt x="5370" y="828"/>
                </a:lnTo>
                <a:lnTo>
                  <a:pt x="5355" y="832"/>
                </a:lnTo>
                <a:lnTo>
                  <a:pt x="5348" y="836"/>
                </a:lnTo>
                <a:lnTo>
                  <a:pt x="5341" y="838"/>
                </a:lnTo>
                <a:lnTo>
                  <a:pt x="5327" y="841"/>
                </a:lnTo>
                <a:lnTo>
                  <a:pt x="5311" y="844"/>
                </a:lnTo>
                <a:lnTo>
                  <a:pt x="5296" y="846"/>
                </a:lnTo>
                <a:lnTo>
                  <a:pt x="5281" y="846"/>
                </a:lnTo>
                <a:lnTo>
                  <a:pt x="5264" y="846"/>
                </a:lnTo>
                <a:lnTo>
                  <a:pt x="5247" y="844"/>
                </a:lnTo>
                <a:lnTo>
                  <a:pt x="5240" y="841"/>
                </a:lnTo>
                <a:lnTo>
                  <a:pt x="5232" y="840"/>
                </a:lnTo>
                <a:lnTo>
                  <a:pt x="5219" y="836"/>
                </a:lnTo>
                <a:lnTo>
                  <a:pt x="5206" y="830"/>
                </a:lnTo>
                <a:lnTo>
                  <a:pt x="5195" y="823"/>
                </a:lnTo>
                <a:lnTo>
                  <a:pt x="5190" y="820"/>
                </a:lnTo>
                <a:lnTo>
                  <a:pt x="5185" y="816"/>
                </a:lnTo>
                <a:lnTo>
                  <a:pt x="5177" y="807"/>
                </a:lnTo>
                <a:lnTo>
                  <a:pt x="5169" y="799"/>
                </a:lnTo>
                <a:lnTo>
                  <a:pt x="5164" y="794"/>
                </a:lnTo>
                <a:lnTo>
                  <a:pt x="5162" y="789"/>
                </a:lnTo>
                <a:lnTo>
                  <a:pt x="5156" y="779"/>
                </a:lnTo>
                <a:lnTo>
                  <a:pt x="5153" y="773"/>
                </a:lnTo>
                <a:lnTo>
                  <a:pt x="5151" y="768"/>
                </a:lnTo>
                <a:lnTo>
                  <a:pt x="5147" y="756"/>
                </a:lnTo>
                <a:lnTo>
                  <a:pt x="5146" y="750"/>
                </a:lnTo>
                <a:lnTo>
                  <a:pt x="5145" y="745"/>
                </a:lnTo>
                <a:lnTo>
                  <a:pt x="5144" y="733"/>
                </a:lnTo>
                <a:lnTo>
                  <a:pt x="5143" y="721"/>
                </a:lnTo>
                <a:lnTo>
                  <a:pt x="5144" y="707"/>
                </a:lnTo>
                <a:lnTo>
                  <a:pt x="5145" y="695"/>
                </a:lnTo>
                <a:lnTo>
                  <a:pt x="5148" y="682"/>
                </a:lnTo>
                <a:lnTo>
                  <a:pt x="5151" y="675"/>
                </a:lnTo>
                <a:lnTo>
                  <a:pt x="5153" y="670"/>
                </a:lnTo>
                <a:lnTo>
                  <a:pt x="5157" y="657"/>
                </a:lnTo>
                <a:lnTo>
                  <a:pt x="5164" y="645"/>
                </a:lnTo>
                <a:lnTo>
                  <a:pt x="5173" y="633"/>
                </a:lnTo>
                <a:lnTo>
                  <a:pt x="5178" y="627"/>
                </a:lnTo>
                <a:lnTo>
                  <a:pt x="5182" y="621"/>
                </a:lnTo>
                <a:lnTo>
                  <a:pt x="5193" y="609"/>
                </a:lnTo>
                <a:lnTo>
                  <a:pt x="5205" y="598"/>
                </a:lnTo>
                <a:lnTo>
                  <a:pt x="5219" y="588"/>
                </a:lnTo>
                <a:lnTo>
                  <a:pt x="5235" y="577"/>
                </a:lnTo>
                <a:lnTo>
                  <a:pt x="5252" y="566"/>
                </a:lnTo>
                <a:lnTo>
                  <a:pt x="5270" y="556"/>
                </a:lnTo>
                <a:lnTo>
                  <a:pt x="5290" y="546"/>
                </a:lnTo>
                <a:lnTo>
                  <a:pt x="5312" y="537"/>
                </a:lnTo>
                <a:lnTo>
                  <a:pt x="5473" y="470"/>
                </a:lnTo>
                <a:lnTo>
                  <a:pt x="5472" y="463"/>
                </a:lnTo>
                <a:lnTo>
                  <a:pt x="5471" y="457"/>
                </a:lnTo>
                <a:lnTo>
                  <a:pt x="5470" y="450"/>
                </a:lnTo>
                <a:lnTo>
                  <a:pt x="5467" y="445"/>
                </a:lnTo>
                <a:lnTo>
                  <a:pt x="5466" y="439"/>
                </a:lnTo>
                <a:lnTo>
                  <a:pt x="5463" y="434"/>
                </a:lnTo>
                <a:lnTo>
                  <a:pt x="5460" y="430"/>
                </a:lnTo>
                <a:lnTo>
                  <a:pt x="5458" y="424"/>
                </a:lnTo>
                <a:lnTo>
                  <a:pt x="5455" y="421"/>
                </a:lnTo>
                <a:lnTo>
                  <a:pt x="5451" y="416"/>
                </a:lnTo>
                <a:lnTo>
                  <a:pt x="5448" y="412"/>
                </a:lnTo>
                <a:lnTo>
                  <a:pt x="5443" y="408"/>
                </a:lnTo>
                <a:lnTo>
                  <a:pt x="5440" y="405"/>
                </a:lnTo>
                <a:lnTo>
                  <a:pt x="5435" y="401"/>
                </a:lnTo>
                <a:lnTo>
                  <a:pt x="5426" y="396"/>
                </a:lnTo>
                <a:lnTo>
                  <a:pt x="5416" y="390"/>
                </a:lnTo>
                <a:lnTo>
                  <a:pt x="5411" y="388"/>
                </a:lnTo>
                <a:lnTo>
                  <a:pt x="5405" y="387"/>
                </a:lnTo>
                <a:lnTo>
                  <a:pt x="5393" y="382"/>
                </a:lnTo>
                <a:lnTo>
                  <a:pt x="5382" y="380"/>
                </a:lnTo>
                <a:lnTo>
                  <a:pt x="5370" y="378"/>
                </a:lnTo>
                <a:lnTo>
                  <a:pt x="5356" y="376"/>
                </a:lnTo>
                <a:lnTo>
                  <a:pt x="5344" y="375"/>
                </a:lnTo>
                <a:lnTo>
                  <a:pt x="5329" y="375"/>
                </a:lnTo>
                <a:lnTo>
                  <a:pt x="5307" y="375"/>
                </a:lnTo>
                <a:lnTo>
                  <a:pt x="5296" y="376"/>
                </a:lnTo>
                <a:lnTo>
                  <a:pt x="5285" y="378"/>
                </a:lnTo>
                <a:lnTo>
                  <a:pt x="5273" y="380"/>
                </a:lnTo>
                <a:lnTo>
                  <a:pt x="5262" y="381"/>
                </a:lnTo>
                <a:lnTo>
                  <a:pt x="5252" y="384"/>
                </a:lnTo>
                <a:lnTo>
                  <a:pt x="5240" y="387"/>
                </a:lnTo>
                <a:lnTo>
                  <a:pt x="5220" y="393"/>
                </a:lnTo>
                <a:lnTo>
                  <a:pt x="5199" y="401"/>
                </a:lnTo>
                <a:lnTo>
                  <a:pt x="5189" y="407"/>
                </a:lnTo>
                <a:lnTo>
                  <a:pt x="5180" y="412"/>
                </a:lnTo>
                <a:lnTo>
                  <a:pt x="5171" y="417"/>
                </a:lnTo>
                <a:lnTo>
                  <a:pt x="5163" y="423"/>
                </a:lnTo>
                <a:lnTo>
                  <a:pt x="5164" y="412"/>
                </a:lnTo>
                <a:lnTo>
                  <a:pt x="5166" y="400"/>
                </a:lnTo>
                <a:lnTo>
                  <a:pt x="5170" y="389"/>
                </a:lnTo>
                <a:lnTo>
                  <a:pt x="5172" y="378"/>
                </a:lnTo>
                <a:lnTo>
                  <a:pt x="5177" y="367"/>
                </a:lnTo>
                <a:lnTo>
                  <a:pt x="5181" y="356"/>
                </a:lnTo>
                <a:lnTo>
                  <a:pt x="5186" y="346"/>
                </a:lnTo>
                <a:lnTo>
                  <a:pt x="5191" y="335"/>
                </a:lnTo>
                <a:lnTo>
                  <a:pt x="5197" y="325"/>
                </a:lnTo>
                <a:lnTo>
                  <a:pt x="5204" y="315"/>
                </a:lnTo>
                <a:lnTo>
                  <a:pt x="5211" y="306"/>
                </a:lnTo>
                <a:lnTo>
                  <a:pt x="5219" y="297"/>
                </a:lnTo>
                <a:lnTo>
                  <a:pt x="5223" y="292"/>
                </a:lnTo>
                <a:lnTo>
                  <a:pt x="5228" y="289"/>
                </a:lnTo>
                <a:lnTo>
                  <a:pt x="5236" y="280"/>
                </a:lnTo>
                <a:lnTo>
                  <a:pt x="5241" y="276"/>
                </a:lnTo>
                <a:lnTo>
                  <a:pt x="5246" y="272"/>
                </a:lnTo>
                <a:lnTo>
                  <a:pt x="5256" y="265"/>
                </a:lnTo>
                <a:lnTo>
                  <a:pt x="5272" y="255"/>
                </a:lnTo>
                <a:lnTo>
                  <a:pt x="5280" y="250"/>
                </a:lnTo>
                <a:lnTo>
                  <a:pt x="5289" y="246"/>
                </a:lnTo>
                <a:lnTo>
                  <a:pt x="5298" y="242"/>
                </a:lnTo>
                <a:lnTo>
                  <a:pt x="5307" y="239"/>
                </a:lnTo>
                <a:lnTo>
                  <a:pt x="5325" y="232"/>
                </a:lnTo>
                <a:lnTo>
                  <a:pt x="5336" y="230"/>
                </a:lnTo>
                <a:lnTo>
                  <a:pt x="5346" y="226"/>
                </a:lnTo>
                <a:lnTo>
                  <a:pt x="5356" y="225"/>
                </a:lnTo>
                <a:lnTo>
                  <a:pt x="5367" y="223"/>
                </a:lnTo>
                <a:lnTo>
                  <a:pt x="5379" y="222"/>
                </a:lnTo>
                <a:lnTo>
                  <a:pt x="5390" y="221"/>
                </a:lnTo>
                <a:lnTo>
                  <a:pt x="5403" y="221"/>
                </a:lnTo>
                <a:lnTo>
                  <a:pt x="5415" y="221"/>
                </a:lnTo>
                <a:close/>
                <a:moveTo>
                  <a:pt x="5474" y="700"/>
                </a:moveTo>
                <a:lnTo>
                  <a:pt x="5474" y="566"/>
                </a:lnTo>
                <a:lnTo>
                  <a:pt x="5334" y="566"/>
                </a:lnTo>
                <a:lnTo>
                  <a:pt x="5328" y="582"/>
                </a:lnTo>
                <a:lnTo>
                  <a:pt x="5324" y="589"/>
                </a:lnTo>
                <a:lnTo>
                  <a:pt x="5322" y="596"/>
                </a:lnTo>
                <a:lnTo>
                  <a:pt x="5321" y="603"/>
                </a:lnTo>
                <a:lnTo>
                  <a:pt x="5320" y="611"/>
                </a:lnTo>
                <a:lnTo>
                  <a:pt x="5319" y="619"/>
                </a:lnTo>
                <a:lnTo>
                  <a:pt x="5319" y="628"/>
                </a:lnTo>
                <a:lnTo>
                  <a:pt x="5319" y="636"/>
                </a:lnTo>
                <a:lnTo>
                  <a:pt x="5320" y="645"/>
                </a:lnTo>
                <a:lnTo>
                  <a:pt x="5321" y="653"/>
                </a:lnTo>
                <a:lnTo>
                  <a:pt x="5323" y="661"/>
                </a:lnTo>
                <a:lnTo>
                  <a:pt x="5327" y="669"/>
                </a:lnTo>
                <a:lnTo>
                  <a:pt x="5330" y="675"/>
                </a:lnTo>
                <a:lnTo>
                  <a:pt x="5334" y="682"/>
                </a:lnTo>
                <a:lnTo>
                  <a:pt x="5339" y="689"/>
                </a:lnTo>
                <a:lnTo>
                  <a:pt x="5345" y="695"/>
                </a:lnTo>
                <a:lnTo>
                  <a:pt x="5350" y="699"/>
                </a:lnTo>
                <a:lnTo>
                  <a:pt x="5358" y="704"/>
                </a:lnTo>
                <a:lnTo>
                  <a:pt x="5366" y="708"/>
                </a:lnTo>
                <a:lnTo>
                  <a:pt x="5374" y="711"/>
                </a:lnTo>
                <a:lnTo>
                  <a:pt x="5384" y="713"/>
                </a:lnTo>
                <a:lnTo>
                  <a:pt x="5395" y="714"/>
                </a:lnTo>
                <a:lnTo>
                  <a:pt x="5406" y="715"/>
                </a:lnTo>
                <a:lnTo>
                  <a:pt x="5422" y="714"/>
                </a:lnTo>
                <a:lnTo>
                  <a:pt x="5431" y="713"/>
                </a:lnTo>
                <a:lnTo>
                  <a:pt x="5439" y="712"/>
                </a:lnTo>
                <a:lnTo>
                  <a:pt x="5457" y="707"/>
                </a:lnTo>
                <a:lnTo>
                  <a:pt x="5466" y="705"/>
                </a:lnTo>
                <a:lnTo>
                  <a:pt x="5474" y="700"/>
                </a:lnTo>
                <a:close/>
                <a:moveTo>
                  <a:pt x="5819" y="31"/>
                </a:moveTo>
                <a:lnTo>
                  <a:pt x="5998" y="31"/>
                </a:lnTo>
                <a:lnTo>
                  <a:pt x="5998" y="168"/>
                </a:lnTo>
                <a:lnTo>
                  <a:pt x="5819" y="168"/>
                </a:lnTo>
                <a:lnTo>
                  <a:pt x="5819" y="31"/>
                </a:lnTo>
                <a:close/>
                <a:moveTo>
                  <a:pt x="6087" y="31"/>
                </a:moveTo>
                <a:lnTo>
                  <a:pt x="6267" y="31"/>
                </a:lnTo>
                <a:lnTo>
                  <a:pt x="6267" y="168"/>
                </a:lnTo>
                <a:lnTo>
                  <a:pt x="6087" y="168"/>
                </a:lnTo>
                <a:lnTo>
                  <a:pt x="6087" y="31"/>
                </a:lnTo>
                <a:close/>
                <a:moveTo>
                  <a:pt x="6034" y="221"/>
                </a:moveTo>
                <a:lnTo>
                  <a:pt x="6048" y="221"/>
                </a:lnTo>
                <a:lnTo>
                  <a:pt x="6063" y="221"/>
                </a:lnTo>
                <a:lnTo>
                  <a:pt x="6078" y="223"/>
                </a:lnTo>
                <a:lnTo>
                  <a:pt x="6092" y="224"/>
                </a:lnTo>
                <a:lnTo>
                  <a:pt x="6105" y="226"/>
                </a:lnTo>
                <a:lnTo>
                  <a:pt x="6118" y="230"/>
                </a:lnTo>
                <a:lnTo>
                  <a:pt x="6130" y="233"/>
                </a:lnTo>
                <a:lnTo>
                  <a:pt x="6141" y="237"/>
                </a:lnTo>
                <a:lnTo>
                  <a:pt x="6153" y="241"/>
                </a:lnTo>
                <a:lnTo>
                  <a:pt x="6164" y="246"/>
                </a:lnTo>
                <a:lnTo>
                  <a:pt x="6174" y="250"/>
                </a:lnTo>
                <a:lnTo>
                  <a:pt x="6185" y="256"/>
                </a:lnTo>
                <a:lnTo>
                  <a:pt x="6194" y="263"/>
                </a:lnTo>
                <a:lnTo>
                  <a:pt x="6203" y="268"/>
                </a:lnTo>
                <a:lnTo>
                  <a:pt x="6211" y="276"/>
                </a:lnTo>
                <a:lnTo>
                  <a:pt x="6219" y="283"/>
                </a:lnTo>
                <a:lnTo>
                  <a:pt x="6227" y="291"/>
                </a:lnTo>
                <a:lnTo>
                  <a:pt x="6233" y="299"/>
                </a:lnTo>
                <a:lnTo>
                  <a:pt x="6239" y="308"/>
                </a:lnTo>
                <a:lnTo>
                  <a:pt x="6246" y="316"/>
                </a:lnTo>
                <a:lnTo>
                  <a:pt x="6250" y="326"/>
                </a:lnTo>
                <a:lnTo>
                  <a:pt x="6256" y="335"/>
                </a:lnTo>
                <a:lnTo>
                  <a:pt x="6261" y="346"/>
                </a:lnTo>
                <a:lnTo>
                  <a:pt x="6264" y="356"/>
                </a:lnTo>
                <a:lnTo>
                  <a:pt x="6269" y="367"/>
                </a:lnTo>
                <a:lnTo>
                  <a:pt x="6271" y="378"/>
                </a:lnTo>
                <a:lnTo>
                  <a:pt x="6274" y="390"/>
                </a:lnTo>
                <a:lnTo>
                  <a:pt x="6275" y="401"/>
                </a:lnTo>
                <a:lnTo>
                  <a:pt x="6278" y="414"/>
                </a:lnTo>
                <a:lnTo>
                  <a:pt x="6279" y="426"/>
                </a:lnTo>
                <a:lnTo>
                  <a:pt x="6280" y="439"/>
                </a:lnTo>
                <a:lnTo>
                  <a:pt x="6280" y="451"/>
                </a:lnTo>
                <a:lnTo>
                  <a:pt x="6280" y="835"/>
                </a:lnTo>
                <a:lnTo>
                  <a:pt x="6093" y="835"/>
                </a:lnTo>
                <a:lnTo>
                  <a:pt x="6093" y="730"/>
                </a:lnTo>
                <a:lnTo>
                  <a:pt x="6089" y="737"/>
                </a:lnTo>
                <a:lnTo>
                  <a:pt x="6086" y="743"/>
                </a:lnTo>
                <a:lnTo>
                  <a:pt x="6079" y="755"/>
                </a:lnTo>
                <a:lnTo>
                  <a:pt x="6074" y="761"/>
                </a:lnTo>
                <a:lnTo>
                  <a:pt x="6070" y="766"/>
                </a:lnTo>
                <a:lnTo>
                  <a:pt x="6061" y="777"/>
                </a:lnTo>
                <a:lnTo>
                  <a:pt x="6051" y="787"/>
                </a:lnTo>
                <a:lnTo>
                  <a:pt x="6039" y="797"/>
                </a:lnTo>
                <a:lnTo>
                  <a:pt x="6027" y="805"/>
                </a:lnTo>
                <a:lnTo>
                  <a:pt x="6014" y="813"/>
                </a:lnTo>
                <a:lnTo>
                  <a:pt x="6001" y="821"/>
                </a:lnTo>
                <a:lnTo>
                  <a:pt x="5987" y="828"/>
                </a:lnTo>
                <a:lnTo>
                  <a:pt x="5973" y="832"/>
                </a:lnTo>
                <a:lnTo>
                  <a:pt x="5966" y="836"/>
                </a:lnTo>
                <a:lnTo>
                  <a:pt x="5959" y="838"/>
                </a:lnTo>
                <a:lnTo>
                  <a:pt x="5944" y="841"/>
                </a:lnTo>
                <a:lnTo>
                  <a:pt x="5929" y="844"/>
                </a:lnTo>
                <a:lnTo>
                  <a:pt x="5913" y="846"/>
                </a:lnTo>
                <a:lnTo>
                  <a:pt x="5899" y="846"/>
                </a:lnTo>
                <a:lnTo>
                  <a:pt x="5882" y="846"/>
                </a:lnTo>
                <a:lnTo>
                  <a:pt x="5866" y="844"/>
                </a:lnTo>
                <a:lnTo>
                  <a:pt x="5858" y="841"/>
                </a:lnTo>
                <a:lnTo>
                  <a:pt x="5851" y="840"/>
                </a:lnTo>
                <a:lnTo>
                  <a:pt x="5837" y="836"/>
                </a:lnTo>
                <a:lnTo>
                  <a:pt x="5825" y="830"/>
                </a:lnTo>
                <a:lnTo>
                  <a:pt x="5813" y="823"/>
                </a:lnTo>
                <a:lnTo>
                  <a:pt x="5808" y="820"/>
                </a:lnTo>
                <a:lnTo>
                  <a:pt x="5803" y="816"/>
                </a:lnTo>
                <a:lnTo>
                  <a:pt x="5794" y="807"/>
                </a:lnTo>
                <a:lnTo>
                  <a:pt x="5786" y="799"/>
                </a:lnTo>
                <a:lnTo>
                  <a:pt x="5783" y="794"/>
                </a:lnTo>
                <a:lnTo>
                  <a:pt x="5779" y="789"/>
                </a:lnTo>
                <a:lnTo>
                  <a:pt x="5774" y="779"/>
                </a:lnTo>
                <a:lnTo>
                  <a:pt x="5771" y="773"/>
                </a:lnTo>
                <a:lnTo>
                  <a:pt x="5769" y="768"/>
                </a:lnTo>
                <a:lnTo>
                  <a:pt x="5766" y="756"/>
                </a:lnTo>
                <a:lnTo>
                  <a:pt x="5764" y="750"/>
                </a:lnTo>
                <a:lnTo>
                  <a:pt x="5762" y="745"/>
                </a:lnTo>
                <a:lnTo>
                  <a:pt x="5761" y="733"/>
                </a:lnTo>
                <a:lnTo>
                  <a:pt x="5761" y="721"/>
                </a:lnTo>
                <a:lnTo>
                  <a:pt x="5761" y="707"/>
                </a:lnTo>
                <a:lnTo>
                  <a:pt x="5764" y="695"/>
                </a:lnTo>
                <a:lnTo>
                  <a:pt x="5766" y="682"/>
                </a:lnTo>
                <a:lnTo>
                  <a:pt x="5768" y="675"/>
                </a:lnTo>
                <a:lnTo>
                  <a:pt x="5770" y="670"/>
                </a:lnTo>
                <a:lnTo>
                  <a:pt x="5776" y="657"/>
                </a:lnTo>
                <a:lnTo>
                  <a:pt x="5783" y="645"/>
                </a:lnTo>
                <a:lnTo>
                  <a:pt x="5791" y="633"/>
                </a:lnTo>
                <a:lnTo>
                  <a:pt x="5795" y="627"/>
                </a:lnTo>
                <a:lnTo>
                  <a:pt x="5800" y="621"/>
                </a:lnTo>
                <a:lnTo>
                  <a:pt x="5811" y="609"/>
                </a:lnTo>
                <a:lnTo>
                  <a:pt x="5824" y="598"/>
                </a:lnTo>
                <a:lnTo>
                  <a:pt x="5837" y="588"/>
                </a:lnTo>
                <a:lnTo>
                  <a:pt x="5852" y="577"/>
                </a:lnTo>
                <a:lnTo>
                  <a:pt x="5869" y="566"/>
                </a:lnTo>
                <a:lnTo>
                  <a:pt x="5887" y="556"/>
                </a:lnTo>
                <a:lnTo>
                  <a:pt x="5908" y="546"/>
                </a:lnTo>
                <a:lnTo>
                  <a:pt x="5929" y="537"/>
                </a:lnTo>
                <a:lnTo>
                  <a:pt x="6092" y="470"/>
                </a:lnTo>
                <a:lnTo>
                  <a:pt x="6090" y="463"/>
                </a:lnTo>
                <a:lnTo>
                  <a:pt x="6089" y="457"/>
                </a:lnTo>
                <a:lnTo>
                  <a:pt x="6087" y="450"/>
                </a:lnTo>
                <a:lnTo>
                  <a:pt x="6086" y="445"/>
                </a:lnTo>
                <a:lnTo>
                  <a:pt x="6084" y="439"/>
                </a:lnTo>
                <a:lnTo>
                  <a:pt x="6081" y="434"/>
                </a:lnTo>
                <a:lnTo>
                  <a:pt x="6078" y="430"/>
                </a:lnTo>
                <a:lnTo>
                  <a:pt x="6076" y="424"/>
                </a:lnTo>
                <a:lnTo>
                  <a:pt x="6072" y="421"/>
                </a:lnTo>
                <a:lnTo>
                  <a:pt x="6069" y="416"/>
                </a:lnTo>
                <a:lnTo>
                  <a:pt x="6065" y="412"/>
                </a:lnTo>
                <a:lnTo>
                  <a:pt x="6061" y="408"/>
                </a:lnTo>
                <a:lnTo>
                  <a:pt x="6057" y="405"/>
                </a:lnTo>
                <a:lnTo>
                  <a:pt x="6053" y="401"/>
                </a:lnTo>
                <a:lnTo>
                  <a:pt x="6044" y="396"/>
                </a:lnTo>
                <a:lnTo>
                  <a:pt x="6034" y="390"/>
                </a:lnTo>
                <a:lnTo>
                  <a:pt x="6029" y="388"/>
                </a:lnTo>
                <a:lnTo>
                  <a:pt x="6023" y="387"/>
                </a:lnTo>
                <a:lnTo>
                  <a:pt x="6012" y="382"/>
                </a:lnTo>
                <a:lnTo>
                  <a:pt x="6000" y="380"/>
                </a:lnTo>
                <a:lnTo>
                  <a:pt x="5987" y="378"/>
                </a:lnTo>
                <a:lnTo>
                  <a:pt x="5975" y="376"/>
                </a:lnTo>
                <a:lnTo>
                  <a:pt x="5961" y="375"/>
                </a:lnTo>
                <a:lnTo>
                  <a:pt x="5947" y="375"/>
                </a:lnTo>
                <a:lnTo>
                  <a:pt x="5925" y="375"/>
                </a:lnTo>
                <a:lnTo>
                  <a:pt x="5913" y="376"/>
                </a:lnTo>
                <a:lnTo>
                  <a:pt x="5902" y="378"/>
                </a:lnTo>
                <a:lnTo>
                  <a:pt x="5892" y="380"/>
                </a:lnTo>
                <a:lnTo>
                  <a:pt x="5880" y="381"/>
                </a:lnTo>
                <a:lnTo>
                  <a:pt x="5869" y="384"/>
                </a:lnTo>
                <a:lnTo>
                  <a:pt x="5858" y="387"/>
                </a:lnTo>
                <a:lnTo>
                  <a:pt x="5837" y="393"/>
                </a:lnTo>
                <a:lnTo>
                  <a:pt x="5817" y="401"/>
                </a:lnTo>
                <a:lnTo>
                  <a:pt x="5808" y="407"/>
                </a:lnTo>
                <a:lnTo>
                  <a:pt x="5799" y="412"/>
                </a:lnTo>
                <a:lnTo>
                  <a:pt x="5790" y="417"/>
                </a:lnTo>
                <a:lnTo>
                  <a:pt x="5781" y="423"/>
                </a:lnTo>
                <a:lnTo>
                  <a:pt x="5783" y="412"/>
                </a:lnTo>
                <a:lnTo>
                  <a:pt x="5785" y="400"/>
                </a:lnTo>
                <a:lnTo>
                  <a:pt x="5787" y="389"/>
                </a:lnTo>
                <a:lnTo>
                  <a:pt x="5791" y="378"/>
                </a:lnTo>
                <a:lnTo>
                  <a:pt x="5794" y="367"/>
                </a:lnTo>
                <a:lnTo>
                  <a:pt x="5799" y="356"/>
                </a:lnTo>
                <a:lnTo>
                  <a:pt x="5803" y="346"/>
                </a:lnTo>
                <a:lnTo>
                  <a:pt x="5809" y="335"/>
                </a:lnTo>
                <a:lnTo>
                  <a:pt x="5815" y="325"/>
                </a:lnTo>
                <a:lnTo>
                  <a:pt x="5821" y="315"/>
                </a:lnTo>
                <a:lnTo>
                  <a:pt x="5829" y="306"/>
                </a:lnTo>
                <a:lnTo>
                  <a:pt x="5836" y="297"/>
                </a:lnTo>
                <a:lnTo>
                  <a:pt x="5841" y="292"/>
                </a:lnTo>
                <a:lnTo>
                  <a:pt x="5845" y="289"/>
                </a:lnTo>
                <a:lnTo>
                  <a:pt x="5854" y="280"/>
                </a:lnTo>
                <a:lnTo>
                  <a:pt x="5859" y="276"/>
                </a:lnTo>
                <a:lnTo>
                  <a:pt x="5863" y="272"/>
                </a:lnTo>
                <a:lnTo>
                  <a:pt x="5874" y="265"/>
                </a:lnTo>
                <a:lnTo>
                  <a:pt x="5889" y="255"/>
                </a:lnTo>
                <a:lnTo>
                  <a:pt x="5899" y="250"/>
                </a:lnTo>
                <a:lnTo>
                  <a:pt x="5907" y="246"/>
                </a:lnTo>
                <a:lnTo>
                  <a:pt x="5916" y="242"/>
                </a:lnTo>
                <a:lnTo>
                  <a:pt x="5925" y="239"/>
                </a:lnTo>
                <a:lnTo>
                  <a:pt x="5944" y="232"/>
                </a:lnTo>
                <a:lnTo>
                  <a:pt x="5953" y="230"/>
                </a:lnTo>
                <a:lnTo>
                  <a:pt x="5963" y="226"/>
                </a:lnTo>
                <a:lnTo>
                  <a:pt x="5975" y="225"/>
                </a:lnTo>
                <a:lnTo>
                  <a:pt x="5985" y="223"/>
                </a:lnTo>
                <a:lnTo>
                  <a:pt x="5996" y="222"/>
                </a:lnTo>
                <a:lnTo>
                  <a:pt x="6009" y="221"/>
                </a:lnTo>
                <a:lnTo>
                  <a:pt x="6021" y="221"/>
                </a:lnTo>
                <a:lnTo>
                  <a:pt x="6034" y="221"/>
                </a:lnTo>
                <a:close/>
                <a:moveTo>
                  <a:pt x="6093" y="700"/>
                </a:moveTo>
                <a:lnTo>
                  <a:pt x="6093" y="566"/>
                </a:lnTo>
                <a:lnTo>
                  <a:pt x="5952" y="566"/>
                </a:lnTo>
                <a:lnTo>
                  <a:pt x="5945" y="582"/>
                </a:lnTo>
                <a:lnTo>
                  <a:pt x="5943" y="589"/>
                </a:lnTo>
                <a:lnTo>
                  <a:pt x="5941" y="596"/>
                </a:lnTo>
                <a:lnTo>
                  <a:pt x="5938" y="603"/>
                </a:lnTo>
                <a:lnTo>
                  <a:pt x="5937" y="611"/>
                </a:lnTo>
                <a:lnTo>
                  <a:pt x="5937" y="619"/>
                </a:lnTo>
                <a:lnTo>
                  <a:pt x="5936" y="628"/>
                </a:lnTo>
                <a:lnTo>
                  <a:pt x="5937" y="636"/>
                </a:lnTo>
                <a:lnTo>
                  <a:pt x="5937" y="645"/>
                </a:lnTo>
                <a:lnTo>
                  <a:pt x="5939" y="653"/>
                </a:lnTo>
                <a:lnTo>
                  <a:pt x="5942" y="661"/>
                </a:lnTo>
                <a:lnTo>
                  <a:pt x="5944" y="669"/>
                </a:lnTo>
                <a:lnTo>
                  <a:pt x="5947" y="675"/>
                </a:lnTo>
                <a:lnTo>
                  <a:pt x="5952" y="682"/>
                </a:lnTo>
                <a:lnTo>
                  <a:pt x="5956" y="689"/>
                </a:lnTo>
                <a:lnTo>
                  <a:pt x="5962" y="695"/>
                </a:lnTo>
                <a:lnTo>
                  <a:pt x="5969" y="699"/>
                </a:lnTo>
                <a:lnTo>
                  <a:pt x="5976" y="704"/>
                </a:lnTo>
                <a:lnTo>
                  <a:pt x="5984" y="708"/>
                </a:lnTo>
                <a:lnTo>
                  <a:pt x="5993" y="711"/>
                </a:lnTo>
                <a:lnTo>
                  <a:pt x="6002" y="713"/>
                </a:lnTo>
                <a:lnTo>
                  <a:pt x="6012" y="714"/>
                </a:lnTo>
                <a:lnTo>
                  <a:pt x="6023" y="715"/>
                </a:lnTo>
                <a:lnTo>
                  <a:pt x="6039" y="714"/>
                </a:lnTo>
                <a:lnTo>
                  <a:pt x="6048" y="713"/>
                </a:lnTo>
                <a:lnTo>
                  <a:pt x="6057" y="712"/>
                </a:lnTo>
                <a:lnTo>
                  <a:pt x="6074" y="707"/>
                </a:lnTo>
                <a:lnTo>
                  <a:pt x="6084" y="705"/>
                </a:lnTo>
                <a:lnTo>
                  <a:pt x="6093" y="700"/>
                </a:lnTo>
                <a:close/>
                <a:moveTo>
                  <a:pt x="6652" y="55"/>
                </a:moveTo>
                <a:lnTo>
                  <a:pt x="6652" y="232"/>
                </a:lnTo>
                <a:lnTo>
                  <a:pt x="6811" y="232"/>
                </a:lnTo>
                <a:lnTo>
                  <a:pt x="6811" y="338"/>
                </a:lnTo>
                <a:lnTo>
                  <a:pt x="6652" y="338"/>
                </a:lnTo>
                <a:lnTo>
                  <a:pt x="6652" y="835"/>
                </a:lnTo>
                <a:lnTo>
                  <a:pt x="6454" y="835"/>
                </a:lnTo>
                <a:lnTo>
                  <a:pt x="6454" y="338"/>
                </a:lnTo>
                <a:lnTo>
                  <a:pt x="6362" y="338"/>
                </a:lnTo>
                <a:lnTo>
                  <a:pt x="6362" y="232"/>
                </a:lnTo>
                <a:lnTo>
                  <a:pt x="6454" y="232"/>
                </a:lnTo>
                <a:lnTo>
                  <a:pt x="6454" y="78"/>
                </a:lnTo>
                <a:lnTo>
                  <a:pt x="6652" y="55"/>
                </a:lnTo>
                <a:close/>
                <a:moveTo>
                  <a:pt x="6883" y="8"/>
                </a:moveTo>
                <a:lnTo>
                  <a:pt x="7091" y="8"/>
                </a:lnTo>
                <a:lnTo>
                  <a:pt x="7091" y="144"/>
                </a:lnTo>
                <a:lnTo>
                  <a:pt x="6883" y="144"/>
                </a:lnTo>
                <a:lnTo>
                  <a:pt x="6883" y="8"/>
                </a:lnTo>
                <a:close/>
                <a:moveTo>
                  <a:pt x="6888" y="835"/>
                </a:moveTo>
                <a:lnTo>
                  <a:pt x="6888" y="243"/>
                </a:lnTo>
                <a:lnTo>
                  <a:pt x="7086" y="222"/>
                </a:lnTo>
                <a:lnTo>
                  <a:pt x="7086" y="835"/>
                </a:lnTo>
                <a:lnTo>
                  <a:pt x="6888" y="835"/>
                </a:lnTo>
                <a:close/>
                <a:moveTo>
                  <a:pt x="7298" y="31"/>
                </a:moveTo>
                <a:lnTo>
                  <a:pt x="7478" y="31"/>
                </a:lnTo>
                <a:lnTo>
                  <a:pt x="7478" y="168"/>
                </a:lnTo>
                <a:lnTo>
                  <a:pt x="7298" y="168"/>
                </a:lnTo>
                <a:lnTo>
                  <a:pt x="7298" y="31"/>
                </a:lnTo>
                <a:close/>
                <a:moveTo>
                  <a:pt x="7567" y="31"/>
                </a:moveTo>
                <a:lnTo>
                  <a:pt x="7747" y="31"/>
                </a:lnTo>
                <a:lnTo>
                  <a:pt x="7747" y="168"/>
                </a:lnTo>
                <a:lnTo>
                  <a:pt x="7567" y="168"/>
                </a:lnTo>
                <a:lnTo>
                  <a:pt x="7567" y="3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5" name="Google Shape;85;p34"/>
          <p:cNvSpPr/>
          <p:nvPr/>
        </p:nvSpPr>
        <p:spPr>
          <a:xfrm>
            <a:off x="7896225" y="5410200"/>
            <a:ext cx="2395538" cy="1447800"/>
          </a:xfrm>
          <a:custGeom>
            <a:rect b="b" l="l" r="r" t="t"/>
            <a:pathLst>
              <a:path extrusionOk="0" h="2736" w="4528">
                <a:moveTo>
                  <a:pt x="3311" y="195"/>
                </a:moveTo>
                <a:lnTo>
                  <a:pt x="3356" y="220"/>
                </a:lnTo>
                <a:lnTo>
                  <a:pt x="3399" y="247"/>
                </a:lnTo>
                <a:lnTo>
                  <a:pt x="3442" y="274"/>
                </a:lnTo>
                <a:lnTo>
                  <a:pt x="3482" y="302"/>
                </a:lnTo>
                <a:lnTo>
                  <a:pt x="3523" y="329"/>
                </a:lnTo>
                <a:lnTo>
                  <a:pt x="3563" y="359"/>
                </a:lnTo>
                <a:lnTo>
                  <a:pt x="3600" y="387"/>
                </a:lnTo>
                <a:lnTo>
                  <a:pt x="3639" y="417"/>
                </a:lnTo>
                <a:lnTo>
                  <a:pt x="3675" y="448"/>
                </a:lnTo>
                <a:lnTo>
                  <a:pt x="3710" y="478"/>
                </a:lnTo>
                <a:lnTo>
                  <a:pt x="3745" y="511"/>
                </a:lnTo>
                <a:lnTo>
                  <a:pt x="3777" y="542"/>
                </a:lnTo>
                <a:lnTo>
                  <a:pt x="3810" y="575"/>
                </a:lnTo>
                <a:lnTo>
                  <a:pt x="3843" y="608"/>
                </a:lnTo>
                <a:lnTo>
                  <a:pt x="3873" y="641"/>
                </a:lnTo>
                <a:lnTo>
                  <a:pt x="3903" y="675"/>
                </a:lnTo>
                <a:lnTo>
                  <a:pt x="3932" y="709"/>
                </a:lnTo>
                <a:lnTo>
                  <a:pt x="3961" y="745"/>
                </a:lnTo>
                <a:lnTo>
                  <a:pt x="3987" y="781"/>
                </a:lnTo>
                <a:lnTo>
                  <a:pt x="4014" y="817"/>
                </a:lnTo>
                <a:lnTo>
                  <a:pt x="4040" y="852"/>
                </a:lnTo>
                <a:lnTo>
                  <a:pt x="4065" y="888"/>
                </a:lnTo>
                <a:lnTo>
                  <a:pt x="4089" y="925"/>
                </a:lnTo>
                <a:lnTo>
                  <a:pt x="4113" y="963"/>
                </a:lnTo>
                <a:lnTo>
                  <a:pt x="4135" y="1001"/>
                </a:lnTo>
                <a:lnTo>
                  <a:pt x="4157" y="1039"/>
                </a:lnTo>
                <a:lnTo>
                  <a:pt x="4178" y="1077"/>
                </a:lnTo>
                <a:lnTo>
                  <a:pt x="4198" y="1116"/>
                </a:lnTo>
                <a:lnTo>
                  <a:pt x="4218" y="1156"/>
                </a:lnTo>
                <a:lnTo>
                  <a:pt x="4236" y="1195"/>
                </a:lnTo>
                <a:lnTo>
                  <a:pt x="4254" y="1235"/>
                </a:lnTo>
                <a:lnTo>
                  <a:pt x="4272" y="1276"/>
                </a:lnTo>
                <a:lnTo>
                  <a:pt x="4288" y="1316"/>
                </a:lnTo>
                <a:lnTo>
                  <a:pt x="4305" y="1356"/>
                </a:lnTo>
                <a:lnTo>
                  <a:pt x="4320" y="1398"/>
                </a:lnTo>
                <a:lnTo>
                  <a:pt x="4335" y="1439"/>
                </a:lnTo>
                <a:lnTo>
                  <a:pt x="4350" y="1480"/>
                </a:lnTo>
                <a:lnTo>
                  <a:pt x="4363" y="1521"/>
                </a:lnTo>
                <a:lnTo>
                  <a:pt x="4375" y="1565"/>
                </a:lnTo>
                <a:lnTo>
                  <a:pt x="4388" y="1606"/>
                </a:lnTo>
                <a:lnTo>
                  <a:pt x="4399" y="1648"/>
                </a:lnTo>
                <a:lnTo>
                  <a:pt x="4411" y="1691"/>
                </a:lnTo>
                <a:lnTo>
                  <a:pt x="4430" y="1778"/>
                </a:lnTo>
                <a:lnTo>
                  <a:pt x="4449" y="1864"/>
                </a:lnTo>
                <a:lnTo>
                  <a:pt x="4457" y="1907"/>
                </a:lnTo>
                <a:lnTo>
                  <a:pt x="4464" y="1951"/>
                </a:lnTo>
                <a:lnTo>
                  <a:pt x="4472" y="1994"/>
                </a:lnTo>
                <a:lnTo>
                  <a:pt x="4479" y="2037"/>
                </a:lnTo>
                <a:lnTo>
                  <a:pt x="4485" y="2082"/>
                </a:lnTo>
                <a:lnTo>
                  <a:pt x="4491" y="2125"/>
                </a:lnTo>
                <a:lnTo>
                  <a:pt x="4502" y="2214"/>
                </a:lnTo>
                <a:lnTo>
                  <a:pt x="4509" y="2302"/>
                </a:lnTo>
                <a:lnTo>
                  <a:pt x="4516" y="2390"/>
                </a:lnTo>
                <a:lnTo>
                  <a:pt x="4521" y="2478"/>
                </a:lnTo>
                <a:lnTo>
                  <a:pt x="4525" y="2568"/>
                </a:lnTo>
                <a:lnTo>
                  <a:pt x="4527" y="2656"/>
                </a:lnTo>
                <a:lnTo>
                  <a:pt x="4528" y="2736"/>
                </a:lnTo>
                <a:lnTo>
                  <a:pt x="3396" y="2736"/>
                </a:lnTo>
                <a:lnTo>
                  <a:pt x="2263" y="2736"/>
                </a:lnTo>
                <a:lnTo>
                  <a:pt x="1131" y="2736"/>
                </a:lnTo>
                <a:lnTo>
                  <a:pt x="0" y="2736"/>
                </a:lnTo>
                <a:lnTo>
                  <a:pt x="33" y="2565"/>
                </a:lnTo>
                <a:lnTo>
                  <a:pt x="69" y="2401"/>
                </a:lnTo>
                <a:lnTo>
                  <a:pt x="106" y="2244"/>
                </a:lnTo>
                <a:lnTo>
                  <a:pt x="146" y="2094"/>
                </a:lnTo>
                <a:lnTo>
                  <a:pt x="189" y="1951"/>
                </a:lnTo>
                <a:lnTo>
                  <a:pt x="234" y="1814"/>
                </a:lnTo>
                <a:lnTo>
                  <a:pt x="282" y="1682"/>
                </a:lnTo>
                <a:lnTo>
                  <a:pt x="331" y="1557"/>
                </a:lnTo>
                <a:lnTo>
                  <a:pt x="383" y="1438"/>
                </a:lnTo>
                <a:lnTo>
                  <a:pt x="437" y="1326"/>
                </a:lnTo>
                <a:lnTo>
                  <a:pt x="492" y="1219"/>
                </a:lnTo>
                <a:lnTo>
                  <a:pt x="548" y="1118"/>
                </a:lnTo>
                <a:lnTo>
                  <a:pt x="606" y="1021"/>
                </a:lnTo>
                <a:lnTo>
                  <a:pt x="666" y="931"/>
                </a:lnTo>
                <a:lnTo>
                  <a:pt x="729" y="845"/>
                </a:lnTo>
                <a:lnTo>
                  <a:pt x="791" y="764"/>
                </a:lnTo>
                <a:lnTo>
                  <a:pt x="854" y="690"/>
                </a:lnTo>
                <a:lnTo>
                  <a:pt x="919" y="618"/>
                </a:lnTo>
                <a:lnTo>
                  <a:pt x="985" y="553"/>
                </a:lnTo>
                <a:lnTo>
                  <a:pt x="1052" y="492"/>
                </a:lnTo>
                <a:lnTo>
                  <a:pt x="1119" y="435"/>
                </a:lnTo>
                <a:lnTo>
                  <a:pt x="1188" y="381"/>
                </a:lnTo>
                <a:lnTo>
                  <a:pt x="1256" y="334"/>
                </a:lnTo>
                <a:lnTo>
                  <a:pt x="1325" y="289"/>
                </a:lnTo>
                <a:lnTo>
                  <a:pt x="1395" y="247"/>
                </a:lnTo>
                <a:lnTo>
                  <a:pt x="1465" y="210"/>
                </a:lnTo>
                <a:lnTo>
                  <a:pt x="1535" y="177"/>
                </a:lnTo>
                <a:lnTo>
                  <a:pt x="1603" y="146"/>
                </a:lnTo>
                <a:lnTo>
                  <a:pt x="1673" y="119"/>
                </a:lnTo>
                <a:lnTo>
                  <a:pt x="1743" y="95"/>
                </a:lnTo>
                <a:lnTo>
                  <a:pt x="1813" y="74"/>
                </a:lnTo>
                <a:lnTo>
                  <a:pt x="1882" y="57"/>
                </a:lnTo>
                <a:lnTo>
                  <a:pt x="1951" y="42"/>
                </a:lnTo>
                <a:lnTo>
                  <a:pt x="2018" y="30"/>
                </a:lnTo>
                <a:lnTo>
                  <a:pt x="2085" y="19"/>
                </a:lnTo>
                <a:lnTo>
                  <a:pt x="2152" y="12"/>
                </a:lnTo>
                <a:lnTo>
                  <a:pt x="2217" y="6"/>
                </a:lnTo>
                <a:lnTo>
                  <a:pt x="2281" y="1"/>
                </a:lnTo>
                <a:lnTo>
                  <a:pt x="2345" y="0"/>
                </a:lnTo>
                <a:lnTo>
                  <a:pt x="2406" y="0"/>
                </a:lnTo>
                <a:lnTo>
                  <a:pt x="2468" y="1"/>
                </a:lnTo>
                <a:lnTo>
                  <a:pt x="2527" y="6"/>
                </a:lnTo>
                <a:lnTo>
                  <a:pt x="2585" y="10"/>
                </a:lnTo>
                <a:lnTo>
                  <a:pt x="2642" y="15"/>
                </a:lnTo>
                <a:lnTo>
                  <a:pt x="2696" y="22"/>
                </a:lnTo>
                <a:lnTo>
                  <a:pt x="2749" y="30"/>
                </a:lnTo>
                <a:lnTo>
                  <a:pt x="2800" y="39"/>
                </a:lnTo>
                <a:lnTo>
                  <a:pt x="2848" y="48"/>
                </a:lnTo>
                <a:lnTo>
                  <a:pt x="2895" y="57"/>
                </a:lnTo>
                <a:lnTo>
                  <a:pt x="2938" y="67"/>
                </a:lnTo>
                <a:lnTo>
                  <a:pt x="2982" y="77"/>
                </a:lnTo>
                <a:lnTo>
                  <a:pt x="3020" y="88"/>
                </a:lnTo>
                <a:lnTo>
                  <a:pt x="3092" y="109"/>
                </a:lnTo>
                <a:lnTo>
                  <a:pt x="3123" y="118"/>
                </a:lnTo>
                <a:lnTo>
                  <a:pt x="3152" y="128"/>
                </a:lnTo>
                <a:lnTo>
                  <a:pt x="3201" y="144"/>
                </a:lnTo>
                <a:lnTo>
                  <a:pt x="3235" y="158"/>
                </a:lnTo>
                <a:lnTo>
                  <a:pt x="3265" y="170"/>
                </a:lnTo>
                <a:lnTo>
                  <a:pt x="3311" y="19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6" name="Google Shape;86;p34"/>
          <p:cNvSpPr/>
          <p:nvPr/>
        </p:nvSpPr>
        <p:spPr>
          <a:xfrm>
            <a:off x="9648825" y="4437063"/>
            <a:ext cx="2544763" cy="2008188"/>
          </a:xfrm>
          <a:custGeom>
            <a:rect b="b" l="l" r="r" t="t"/>
            <a:pathLst>
              <a:path extrusionOk="0" h="3794" w="4810">
                <a:moveTo>
                  <a:pt x="1484" y="486"/>
                </a:moveTo>
                <a:lnTo>
                  <a:pt x="1503" y="475"/>
                </a:lnTo>
                <a:lnTo>
                  <a:pt x="1560" y="444"/>
                </a:lnTo>
                <a:lnTo>
                  <a:pt x="1602" y="423"/>
                </a:lnTo>
                <a:lnTo>
                  <a:pt x="1651" y="399"/>
                </a:lnTo>
                <a:lnTo>
                  <a:pt x="1708" y="373"/>
                </a:lnTo>
                <a:lnTo>
                  <a:pt x="1773" y="344"/>
                </a:lnTo>
                <a:lnTo>
                  <a:pt x="1846" y="313"/>
                </a:lnTo>
                <a:lnTo>
                  <a:pt x="1925" y="282"/>
                </a:lnTo>
                <a:lnTo>
                  <a:pt x="2012" y="249"/>
                </a:lnTo>
                <a:lnTo>
                  <a:pt x="2104" y="218"/>
                </a:lnTo>
                <a:lnTo>
                  <a:pt x="2153" y="201"/>
                </a:lnTo>
                <a:lnTo>
                  <a:pt x="2202" y="185"/>
                </a:lnTo>
                <a:lnTo>
                  <a:pt x="2254" y="170"/>
                </a:lnTo>
                <a:lnTo>
                  <a:pt x="2307" y="153"/>
                </a:lnTo>
                <a:lnTo>
                  <a:pt x="2362" y="139"/>
                </a:lnTo>
                <a:lnTo>
                  <a:pt x="2417" y="124"/>
                </a:lnTo>
                <a:lnTo>
                  <a:pt x="2474" y="110"/>
                </a:lnTo>
                <a:lnTo>
                  <a:pt x="2532" y="97"/>
                </a:lnTo>
                <a:lnTo>
                  <a:pt x="2591" y="83"/>
                </a:lnTo>
                <a:lnTo>
                  <a:pt x="2651" y="72"/>
                </a:lnTo>
                <a:lnTo>
                  <a:pt x="2713" y="60"/>
                </a:lnTo>
                <a:lnTo>
                  <a:pt x="2776" y="49"/>
                </a:lnTo>
                <a:lnTo>
                  <a:pt x="2840" y="39"/>
                </a:lnTo>
                <a:lnTo>
                  <a:pt x="2904" y="31"/>
                </a:lnTo>
                <a:lnTo>
                  <a:pt x="2970" y="22"/>
                </a:lnTo>
                <a:lnTo>
                  <a:pt x="3037" y="16"/>
                </a:lnTo>
                <a:lnTo>
                  <a:pt x="3104" y="10"/>
                </a:lnTo>
                <a:lnTo>
                  <a:pt x="3172" y="6"/>
                </a:lnTo>
                <a:lnTo>
                  <a:pt x="3241" y="3"/>
                </a:lnTo>
                <a:lnTo>
                  <a:pt x="3311" y="1"/>
                </a:lnTo>
                <a:lnTo>
                  <a:pt x="3382" y="0"/>
                </a:lnTo>
                <a:lnTo>
                  <a:pt x="3453" y="1"/>
                </a:lnTo>
                <a:lnTo>
                  <a:pt x="3526" y="4"/>
                </a:lnTo>
                <a:lnTo>
                  <a:pt x="3597" y="9"/>
                </a:lnTo>
                <a:lnTo>
                  <a:pt x="3672" y="13"/>
                </a:lnTo>
                <a:lnTo>
                  <a:pt x="3745" y="21"/>
                </a:lnTo>
                <a:lnTo>
                  <a:pt x="3819" y="31"/>
                </a:lnTo>
                <a:lnTo>
                  <a:pt x="3894" y="42"/>
                </a:lnTo>
                <a:lnTo>
                  <a:pt x="3968" y="55"/>
                </a:lnTo>
                <a:lnTo>
                  <a:pt x="4044" y="70"/>
                </a:lnTo>
                <a:lnTo>
                  <a:pt x="4120" y="88"/>
                </a:lnTo>
                <a:lnTo>
                  <a:pt x="4196" y="107"/>
                </a:lnTo>
                <a:lnTo>
                  <a:pt x="4272" y="128"/>
                </a:lnTo>
                <a:lnTo>
                  <a:pt x="4348" y="152"/>
                </a:lnTo>
                <a:lnTo>
                  <a:pt x="4426" y="177"/>
                </a:lnTo>
                <a:lnTo>
                  <a:pt x="4502" y="206"/>
                </a:lnTo>
                <a:lnTo>
                  <a:pt x="4579" y="237"/>
                </a:lnTo>
                <a:lnTo>
                  <a:pt x="4655" y="270"/>
                </a:lnTo>
                <a:lnTo>
                  <a:pt x="4732" y="305"/>
                </a:lnTo>
                <a:lnTo>
                  <a:pt x="4810" y="344"/>
                </a:lnTo>
                <a:lnTo>
                  <a:pt x="4810" y="1206"/>
                </a:lnTo>
                <a:lnTo>
                  <a:pt x="4810" y="2068"/>
                </a:lnTo>
                <a:lnTo>
                  <a:pt x="4810" y="2931"/>
                </a:lnTo>
                <a:lnTo>
                  <a:pt x="4810" y="3794"/>
                </a:lnTo>
                <a:lnTo>
                  <a:pt x="4753" y="3726"/>
                </a:lnTo>
                <a:lnTo>
                  <a:pt x="4697" y="3659"/>
                </a:lnTo>
                <a:lnTo>
                  <a:pt x="4639" y="3593"/>
                </a:lnTo>
                <a:lnTo>
                  <a:pt x="4581" y="3530"/>
                </a:lnTo>
                <a:lnTo>
                  <a:pt x="4521" y="3469"/>
                </a:lnTo>
                <a:lnTo>
                  <a:pt x="4461" y="3411"/>
                </a:lnTo>
                <a:lnTo>
                  <a:pt x="4402" y="3354"/>
                </a:lnTo>
                <a:lnTo>
                  <a:pt x="4341" y="3299"/>
                </a:lnTo>
                <a:lnTo>
                  <a:pt x="4280" y="3246"/>
                </a:lnTo>
                <a:lnTo>
                  <a:pt x="4218" y="3195"/>
                </a:lnTo>
                <a:lnTo>
                  <a:pt x="4157" y="3146"/>
                </a:lnTo>
                <a:lnTo>
                  <a:pt x="4095" y="3100"/>
                </a:lnTo>
                <a:lnTo>
                  <a:pt x="4032" y="3055"/>
                </a:lnTo>
                <a:lnTo>
                  <a:pt x="3968" y="3012"/>
                </a:lnTo>
                <a:lnTo>
                  <a:pt x="3905" y="2970"/>
                </a:lnTo>
                <a:lnTo>
                  <a:pt x="3841" y="2930"/>
                </a:lnTo>
                <a:lnTo>
                  <a:pt x="3777" y="2893"/>
                </a:lnTo>
                <a:lnTo>
                  <a:pt x="3713" y="2857"/>
                </a:lnTo>
                <a:lnTo>
                  <a:pt x="3649" y="2824"/>
                </a:lnTo>
                <a:lnTo>
                  <a:pt x="3585" y="2791"/>
                </a:lnTo>
                <a:lnTo>
                  <a:pt x="3520" y="2761"/>
                </a:lnTo>
                <a:lnTo>
                  <a:pt x="3454" y="2733"/>
                </a:lnTo>
                <a:lnTo>
                  <a:pt x="3390" y="2706"/>
                </a:lnTo>
                <a:lnTo>
                  <a:pt x="3324" y="2682"/>
                </a:lnTo>
                <a:lnTo>
                  <a:pt x="3259" y="2659"/>
                </a:lnTo>
                <a:lnTo>
                  <a:pt x="3193" y="2638"/>
                </a:lnTo>
                <a:lnTo>
                  <a:pt x="3128" y="2618"/>
                </a:lnTo>
                <a:lnTo>
                  <a:pt x="3062" y="2600"/>
                </a:lnTo>
                <a:lnTo>
                  <a:pt x="2997" y="2584"/>
                </a:lnTo>
                <a:lnTo>
                  <a:pt x="2932" y="2571"/>
                </a:lnTo>
                <a:lnTo>
                  <a:pt x="2867" y="2557"/>
                </a:lnTo>
                <a:lnTo>
                  <a:pt x="2801" y="2547"/>
                </a:lnTo>
                <a:lnTo>
                  <a:pt x="2736" y="2536"/>
                </a:lnTo>
                <a:lnTo>
                  <a:pt x="2672" y="2529"/>
                </a:lnTo>
                <a:lnTo>
                  <a:pt x="2606" y="2523"/>
                </a:lnTo>
                <a:lnTo>
                  <a:pt x="2542" y="2518"/>
                </a:lnTo>
                <a:lnTo>
                  <a:pt x="2478" y="2515"/>
                </a:lnTo>
                <a:lnTo>
                  <a:pt x="2412" y="2514"/>
                </a:lnTo>
                <a:lnTo>
                  <a:pt x="2350" y="2515"/>
                </a:lnTo>
                <a:lnTo>
                  <a:pt x="2286" y="2517"/>
                </a:lnTo>
                <a:lnTo>
                  <a:pt x="2222" y="2520"/>
                </a:lnTo>
                <a:lnTo>
                  <a:pt x="2159" y="2524"/>
                </a:lnTo>
                <a:lnTo>
                  <a:pt x="2097" y="2532"/>
                </a:lnTo>
                <a:lnTo>
                  <a:pt x="2034" y="2539"/>
                </a:lnTo>
                <a:lnTo>
                  <a:pt x="1973" y="2550"/>
                </a:lnTo>
                <a:lnTo>
                  <a:pt x="1910" y="2560"/>
                </a:lnTo>
                <a:lnTo>
                  <a:pt x="1851" y="2572"/>
                </a:lnTo>
                <a:lnTo>
                  <a:pt x="1790" y="2587"/>
                </a:lnTo>
                <a:lnTo>
                  <a:pt x="1730" y="2602"/>
                </a:lnTo>
                <a:lnTo>
                  <a:pt x="1670" y="2618"/>
                </a:lnTo>
                <a:lnTo>
                  <a:pt x="1611" y="2636"/>
                </a:lnTo>
                <a:lnTo>
                  <a:pt x="1553" y="2657"/>
                </a:lnTo>
                <a:lnTo>
                  <a:pt x="1495" y="2678"/>
                </a:lnTo>
                <a:lnTo>
                  <a:pt x="1438" y="2700"/>
                </a:lnTo>
                <a:lnTo>
                  <a:pt x="1381" y="2724"/>
                </a:lnTo>
                <a:lnTo>
                  <a:pt x="1326" y="2749"/>
                </a:lnTo>
                <a:lnTo>
                  <a:pt x="1271" y="2775"/>
                </a:lnTo>
                <a:lnTo>
                  <a:pt x="1217" y="2803"/>
                </a:lnTo>
                <a:lnTo>
                  <a:pt x="1164" y="2831"/>
                </a:lnTo>
                <a:lnTo>
                  <a:pt x="1110" y="2863"/>
                </a:lnTo>
                <a:lnTo>
                  <a:pt x="1058" y="2894"/>
                </a:lnTo>
                <a:lnTo>
                  <a:pt x="1007" y="2927"/>
                </a:lnTo>
                <a:lnTo>
                  <a:pt x="957" y="2961"/>
                </a:lnTo>
                <a:lnTo>
                  <a:pt x="907" y="2997"/>
                </a:lnTo>
                <a:lnTo>
                  <a:pt x="890" y="2961"/>
                </a:lnTo>
                <a:lnTo>
                  <a:pt x="872" y="2925"/>
                </a:lnTo>
                <a:lnTo>
                  <a:pt x="852" y="2891"/>
                </a:lnTo>
                <a:lnTo>
                  <a:pt x="833" y="2855"/>
                </a:lnTo>
                <a:lnTo>
                  <a:pt x="814" y="2821"/>
                </a:lnTo>
                <a:lnTo>
                  <a:pt x="793" y="2787"/>
                </a:lnTo>
                <a:lnTo>
                  <a:pt x="770" y="2754"/>
                </a:lnTo>
                <a:lnTo>
                  <a:pt x="749" y="2720"/>
                </a:lnTo>
                <a:lnTo>
                  <a:pt x="726" y="2687"/>
                </a:lnTo>
                <a:lnTo>
                  <a:pt x="703" y="2654"/>
                </a:lnTo>
                <a:lnTo>
                  <a:pt x="678" y="2621"/>
                </a:lnTo>
                <a:lnTo>
                  <a:pt x="654" y="2589"/>
                </a:lnTo>
                <a:lnTo>
                  <a:pt x="629" y="2557"/>
                </a:lnTo>
                <a:lnTo>
                  <a:pt x="602" y="2526"/>
                </a:lnTo>
                <a:lnTo>
                  <a:pt x="575" y="2495"/>
                </a:lnTo>
                <a:lnTo>
                  <a:pt x="548" y="2465"/>
                </a:lnTo>
                <a:lnTo>
                  <a:pt x="519" y="2434"/>
                </a:lnTo>
                <a:lnTo>
                  <a:pt x="490" y="2404"/>
                </a:lnTo>
                <a:lnTo>
                  <a:pt x="460" y="2375"/>
                </a:lnTo>
                <a:lnTo>
                  <a:pt x="429" y="2346"/>
                </a:lnTo>
                <a:lnTo>
                  <a:pt x="398" y="2317"/>
                </a:lnTo>
                <a:lnTo>
                  <a:pt x="367" y="2289"/>
                </a:lnTo>
                <a:lnTo>
                  <a:pt x="334" y="2262"/>
                </a:lnTo>
                <a:lnTo>
                  <a:pt x="299" y="2234"/>
                </a:lnTo>
                <a:lnTo>
                  <a:pt x="265" y="2209"/>
                </a:lnTo>
                <a:lnTo>
                  <a:pt x="229" y="2182"/>
                </a:lnTo>
                <a:lnTo>
                  <a:pt x="194" y="2156"/>
                </a:lnTo>
                <a:lnTo>
                  <a:pt x="156" y="2131"/>
                </a:lnTo>
                <a:lnTo>
                  <a:pt x="119" y="2106"/>
                </a:lnTo>
                <a:lnTo>
                  <a:pt x="80" y="2082"/>
                </a:lnTo>
                <a:lnTo>
                  <a:pt x="40" y="2058"/>
                </a:lnTo>
                <a:lnTo>
                  <a:pt x="0" y="2034"/>
                </a:lnTo>
                <a:lnTo>
                  <a:pt x="13" y="1988"/>
                </a:lnTo>
                <a:lnTo>
                  <a:pt x="28" y="1942"/>
                </a:lnTo>
                <a:lnTo>
                  <a:pt x="43" y="1896"/>
                </a:lnTo>
                <a:lnTo>
                  <a:pt x="61" y="1851"/>
                </a:lnTo>
                <a:lnTo>
                  <a:pt x="79" y="1806"/>
                </a:lnTo>
                <a:lnTo>
                  <a:pt x="98" y="1763"/>
                </a:lnTo>
                <a:lnTo>
                  <a:pt x="119" y="1720"/>
                </a:lnTo>
                <a:lnTo>
                  <a:pt x="140" y="1678"/>
                </a:lnTo>
                <a:lnTo>
                  <a:pt x="162" y="1636"/>
                </a:lnTo>
                <a:lnTo>
                  <a:pt x="186" y="1596"/>
                </a:lnTo>
                <a:lnTo>
                  <a:pt x="210" y="1556"/>
                </a:lnTo>
                <a:lnTo>
                  <a:pt x="235" y="1517"/>
                </a:lnTo>
                <a:lnTo>
                  <a:pt x="262" y="1478"/>
                </a:lnTo>
                <a:lnTo>
                  <a:pt x="289" y="1441"/>
                </a:lnTo>
                <a:lnTo>
                  <a:pt x="316" y="1404"/>
                </a:lnTo>
                <a:lnTo>
                  <a:pt x="344" y="1367"/>
                </a:lnTo>
                <a:lnTo>
                  <a:pt x="372" y="1331"/>
                </a:lnTo>
                <a:lnTo>
                  <a:pt x="402" y="1296"/>
                </a:lnTo>
                <a:lnTo>
                  <a:pt x="432" y="1262"/>
                </a:lnTo>
                <a:lnTo>
                  <a:pt x="462" y="1228"/>
                </a:lnTo>
                <a:lnTo>
                  <a:pt x="493" y="1195"/>
                </a:lnTo>
                <a:lnTo>
                  <a:pt x="523" y="1164"/>
                </a:lnTo>
                <a:lnTo>
                  <a:pt x="554" y="1131"/>
                </a:lnTo>
                <a:lnTo>
                  <a:pt x="586" y="1101"/>
                </a:lnTo>
                <a:lnTo>
                  <a:pt x="650" y="1042"/>
                </a:lnTo>
                <a:lnTo>
                  <a:pt x="682" y="1013"/>
                </a:lnTo>
                <a:lnTo>
                  <a:pt x="714" y="985"/>
                </a:lnTo>
                <a:lnTo>
                  <a:pt x="747" y="958"/>
                </a:lnTo>
                <a:lnTo>
                  <a:pt x="778" y="933"/>
                </a:lnTo>
                <a:lnTo>
                  <a:pt x="811" y="906"/>
                </a:lnTo>
                <a:lnTo>
                  <a:pt x="842" y="882"/>
                </a:lnTo>
                <a:lnTo>
                  <a:pt x="904" y="835"/>
                </a:lnTo>
                <a:lnTo>
                  <a:pt x="936" y="812"/>
                </a:lnTo>
                <a:lnTo>
                  <a:pt x="967" y="790"/>
                </a:lnTo>
                <a:lnTo>
                  <a:pt x="1027" y="748"/>
                </a:lnTo>
                <a:lnTo>
                  <a:pt x="1085" y="709"/>
                </a:lnTo>
                <a:lnTo>
                  <a:pt x="1140" y="674"/>
                </a:lnTo>
                <a:lnTo>
                  <a:pt x="1194" y="642"/>
                </a:lnTo>
                <a:lnTo>
                  <a:pt x="1244" y="612"/>
                </a:lnTo>
                <a:lnTo>
                  <a:pt x="1290" y="586"/>
                </a:lnTo>
                <a:lnTo>
                  <a:pt x="1332" y="562"/>
                </a:lnTo>
                <a:lnTo>
                  <a:pt x="1371" y="542"/>
                </a:lnTo>
                <a:lnTo>
                  <a:pt x="1404" y="525"/>
                </a:lnTo>
                <a:lnTo>
                  <a:pt x="1432" y="511"/>
                </a:lnTo>
                <a:lnTo>
                  <a:pt x="1471" y="492"/>
                </a:lnTo>
                <a:lnTo>
                  <a:pt x="1484" y="486"/>
                </a:lnTo>
                <a:close/>
              </a:path>
            </a:pathLst>
          </a:custGeom>
          <a:solidFill>
            <a:srgbClr val="041C2C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7" name="Google Shape;87;p34"/>
          <p:cNvSpPr/>
          <p:nvPr/>
        </p:nvSpPr>
        <p:spPr>
          <a:xfrm>
            <a:off x="10128250" y="5767388"/>
            <a:ext cx="2065338" cy="1090613"/>
          </a:xfrm>
          <a:custGeom>
            <a:rect b="b" l="l" r="r" t="t"/>
            <a:pathLst>
              <a:path extrusionOk="0" h="2061" w="3903">
                <a:moveTo>
                  <a:pt x="3903" y="1620"/>
                </a:moveTo>
                <a:lnTo>
                  <a:pt x="3903" y="2061"/>
                </a:lnTo>
                <a:lnTo>
                  <a:pt x="3073" y="2061"/>
                </a:lnTo>
                <a:lnTo>
                  <a:pt x="2382" y="2061"/>
                </a:lnTo>
                <a:lnTo>
                  <a:pt x="1692" y="2061"/>
                </a:lnTo>
                <a:lnTo>
                  <a:pt x="1000" y="2061"/>
                </a:lnTo>
                <a:lnTo>
                  <a:pt x="310" y="2061"/>
                </a:lnTo>
                <a:lnTo>
                  <a:pt x="309" y="1991"/>
                </a:lnTo>
                <a:lnTo>
                  <a:pt x="312" y="1988"/>
                </a:lnTo>
                <a:lnTo>
                  <a:pt x="313" y="1985"/>
                </a:lnTo>
                <a:lnTo>
                  <a:pt x="312" y="1984"/>
                </a:lnTo>
                <a:lnTo>
                  <a:pt x="309" y="1981"/>
                </a:lnTo>
                <a:lnTo>
                  <a:pt x="306" y="1884"/>
                </a:lnTo>
                <a:lnTo>
                  <a:pt x="303" y="1787"/>
                </a:lnTo>
                <a:lnTo>
                  <a:pt x="297" y="1691"/>
                </a:lnTo>
                <a:lnTo>
                  <a:pt x="288" y="1595"/>
                </a:lnTo>
                <a:lnTo>
                  <a:pt x="279" y="1498"/>
                </a:lnTo>
                <a:lnTo>
                  <a:pt x="266" y="1402"/>
                </a:lnTo>
                <a:lnTo>
                  <a:pt x="252" y="1307"/>
                </a:lnTo>
                <a:lnTo>
                  <a:pt x="243" y="1259"/>
                </a:lnTo>
                <a:lnTo>
                  <a:pt x="234" y="1212"/>
                </a:lnTo>
                <a:lnTo>
                  <a:pt x="225" y="1164"/>
                </a:lnTo>
                <a:lnTo>
                  <a:pt x="217" y="1116"/>
                </a:lnTo>
                <a:lnTo>
                  <a:pt x="205" y="1070"/>
                </a:lnTo>
                <a:lnTo>
                  <a:pt x="194" y="1022"/>
                </a:lnTo>
                <a:lnTo>
                  <a:pt x="182" y="976"/>
                </a:lnTo>
                <a:lnTo>
                  <a:pt x="169" y="930"/>
                </a:lnTo>
                <a:lnTo>
                  <a:pt x="155" y="884"/>
                </a:lnTo>
                <a:lnTo>
                  <a:pt x="142" y="838"/>
                </a:lnTo>
                <a:lnTo>
                  <a:pt x="127" y="793"/>
                </a:lnTo>
                <a:lnTo>
                  <a:pt x="111" y="747"/>
                </a:lnTo>
                <a:lnTo>
                  <a:pt x="94" y="702"/>
                </a:lnTo>
                <a:lnTo>
                  <a:pt x="78" y="657"/>
                </a:lnTo>
                <a:lnTo>
                  <a:pt x="60" y="614"/>
                </a:lnTo>
                <a:lnTo>
                  <a:pt x="41" y="569"/>
                </a:lnTo>
                <a:lnTo>
                  <a:pt x="21" y="526"/>
                </a:lnTo>
                <a:lnTo>
                  <a:pt x="0" y="483"/>
                </a:lnTo>
                <a:lnTo>
                  <a:pt x="50" y="447"/>
                </a:lnTo>
                <a:lnTo>
                  <a:pt x="100" y="413"/>
                </a:lnTo>
                <a:lnTo>
                  <a:pt x="151" y="380"/>
                </a:lnTo>
                <a:lnTo>
                  <a:pt x="203" y="349"/>
                </a:lnTo>
                <a:lnTo>
                  <a:pt x="257" y="317"/>
                </a:lnTo>
                <a:lnTo>
                  <a:pt x="310" y="289"/>
                </a:lnTo>
                <a:lnTo>
                  <a:pt x="364" y="261"/>
                </a:lnTo>
                <a:lnTo>
                  <a:pt x="419" y="235"/>
                </a:lnTo>
                <a:lnTo>
                  <a:pt x="474" y="210"/>
                </a:lnTo>
                <a:lnTo>
                  <a:pt x="531" y="186"/>
                </a:lnTo>
                <a:lnTo>
                  <a:pt x="588" y="164"/>
                </a:lnTo>
                <a:lnTo>
                  <a:pt x="646" y="143"/>
                </a:lnTo>
                <a:lnTo>
                  <a:pt x="704" y="122"/>
                </a:lnTo>
                <a:lnTo>
                  <a:pt x="763" y="104"/>
                </a:lnTo>
                <a:lnTo>
                  <a:pt x="823" y="88"/>
                </a:lnTo>
                <a:lnTo>
                  <a:pt x="883" y="73"/>
                </a:lnTo>
                <a:lnTo>
                  <a:pt x="944" y="58"/>
                </a:lnTo>
                <a:lnTo>
                  <a:pt x="1003" y="46"/>
                </a:lnTo>
                <a:lnTo>
                  <a:pt x="1066" y="36"/>
                </a:lnTo>
                <a:lnTo>
                  <a:pt x="1127" y="25"/>
                </a:lnTo>
                <a:lnTo>
                  <a:pt x="1190" y="18"/>
                </a:lnTo>
                <a:lnTo>
                  <a:pt x="1252" y="10"/>
                </a:lnTo>
                <a:lnTo>
                  <a:pt x="1315" y="6"/>
                </a:lnTo>
                <a:lnTo>
                  <a:pt x="1379" y="3"/>
                </a:lnTo>
                <a:lnTo>
                  <a:pt x="1443" y="1"/>
                </a:lnTo>
                <a:lnTo>
                  <a:pt x="1505" y="0"/>
                </a:lnTo>
                <a:lnTo>
                  <a:pt x="1571" y="1"/>
                </a:lnTo>
                <a:lnTo>
                  <a:pt x="1635" y="4"/>
                </a:lnTo>
                <a:lnTo>
                  <a:pt x="1699" y="9"/>
                </a:lnTo>
                <a:lnTo>
                  <a:pt x="1765" y="15"/>
                </a:lnTo>
                <a:lnTo>
                  <a:pt x="1829" y="22"/>
                </a:lnTo>
                <a:lnTo>
                  <a:pt x="1894" y="33"/>
                </a:lnTo>
                <a:lnTo>
                  <a:pt x="1960" y="43"/>
                </a:lnTo>
                <a:lnTo>
                  <a:pt x="2025" y="57"/>
                </a:lnTo>
                <a:lnTo>
                  <a:pt x="2090" y="70"/>
                </a:lnTo>
                <a:lnTo>
                  <a:pt x="2155" y="86"/>
                </a:lnTo>
                <a:lnTo>
                  <a:pt x="2221" y="104"/>
                </a:lnTo>
                <a:lnTo>
                  <a:pt x="2286" y="124"/>
                </a:lnTo>
                <a:lnTo>
                  <a:pt x="2352" y="145"/>
                </a:lnTo>
                <a:lnTo>
                  <a:pt x="2417" y="168"/>
                </a:lnTo>
                <a:lnTo>
                  <a:pt x="2483" y="192"/>
                </a:lnTo>
                <a:lnTo>
                  <a:pt x="2547" y="219"/>
                </a:lnTo>
                <a:lnTo>
                  <a:pt x="2613" y="247"/>
                </a:lnTo>
                <a:lnTo>
                  <a:pt x="2678" y="277"/>
                </a:lnTo>
                <a:lnTo>
                  <a:pt x="2742" y="310"/>
                </a:lnTo>
                <a:lnTo>
                  <a:pt x="2806" y="343"/>
                </a:lnTo>
                <a:lnTo>
                  <a:pt x="2870" y="379"/>
                </a:lnTo>
                <a:lnTo>
                  <a:pt x="2934" y="416"/>
                </a:lnTo>
                <a:lnTo>
                  <a:pt x="2998" y="456"/>
                </a:lnTo>
                <a:lnTo>
                  <a:pt x="3061" y="498"/>
                </a:lnTo>
                <a:lnTo>
                  <a:pt x="3125" y="541"/>
                </a:lnTo>
                <a:lnTo>
                  <a:pt x="3188" y="586"/>
                </a:lnTo>
                <a:lnTo>
                  <a:pt x="3250" y="632"/>
                </a:lnTo>
                <a:lnTo>
                  <a:pt x="3311" y="681"/>
                </a:lnTo>
                <a:lnTo>
                  <a:pt x="3373" y="732"/>
                </a:lnTo>
                <a:lnTo>
                  <a:pt x="3434" y="785"/>
                </a:lnTo>
                <a:lnTo>
                  <a:pt x="3495" y="840"/>
                </a:lnTo>
                <a:lnTo>
                  <a:pt x="3554" y="897"/>
                </a:lnTo>
                <a:lnTo>
                  <a:pt x="3614" y="955"/>
                </a:lnTo>
                <a:lnTo>
                  <a:pt x="3674" y="1016"/>
                </a:lnTo>
                <a:lnTo>
                  <a:pt x="3732" y="1079"/>
                </a:lnTo>
                <a:lnTo>
                  <a:pt x="3790" y="1145"/>
                </a:lnTo>
                <a:lnTo>
                  <a:pt x="3846" y="1212"/>
                </a:lnTo>
                <a:lnTo>
                  <a:pt x="3903" y="1280"/>
                </a:lnTo>
                <a:lnTo>
                  <a:pt x="3903" y="1620"/>
                </a:lnTo>
                <a:close/>
              </a:path>
            </a:pathLst>
          </a:custGeom>
          <a:solidFill>
            <a:srgbClr val="43695B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mc:AlternateContent>
    <mc:Choice Requires="p14">
      <p:transition p14:dur="100">
        <p:fade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1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/>
          <p:nvPr>
            <p:ph type="title"/>
          </p:nvPr>
        </p:nvSpPr>
        <p:spPr>
          <a:xfrm>
            <a:off x="479425" y="404664"/>
            <a:ext cx="11233150" cy="12860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Verdana"/>
              <a:buNone/>
              <a:defRPr b="0" i="0" sz="4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5"/>
          <p:cNvSpPr txBox="1"/>
          <p:nvPr>
            <p:ph idx="1" type="body"/>
          </p:nvPr>
        </p:nvSpPr>
        <p:spPr>
          <a:xfrm>
            <a:off x="479425" y="2492896"/>
            <a:ext cx="11233150" cy="36729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Verdana"/>
              <a:buNone/>
              <a:defRPr b="0" i="0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55600" lvl="1" marL="9144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30200" lvl="2" marL="13716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30200" lvl="3" marL="18288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04800" lvl="4" marL="22860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04800" lvl="5" marL="27432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304800" lvl="6" marL="32004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304800" lvl="7" marL="36576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04800" lvl="8" marL="41148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2" name="Google Shape;12;p25"/>
          <p:cNvSpPr txBox="1"/>
          <p:nvPr>
            <p:ph idx="10" type="dt"/>
          </p:nvPr>
        </p:nvSpPr>
        <p:spPr>
          <a:xfrm>
            <a:off x="983432" y="6453337"/>
            <a:ext cx="1800200" cy="21575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3" name="Google Shape;13;p25"/>
          <p:cNvSpPr txBox="1"/>
          <p:nvPr>
            <p:ph idx="11" type="ftr"/>
          </p:nvPr>
        </p:nvSpPr>
        <p:spPr>
          <a:xfrm>
            <a:off x="2783632" y="6453335"/>
            <a:ext cx="6624736" cy="2157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4" name="Google Shape;14;p25"/>
          <p:cNvSpPr txBox="1"/>
          <p:nvPr>
            <p:ph idx="12" type="sldNum"/>
          </p:nvPr>
        </p:nvSpPr>
        <p:spPr>
          <a:xfrm>
            <a:off x="479425" y="6453335"/>
            <a:ext cx="504007" cy="2157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5" name="Google Shape;15;p25"/>
          <p:cNvSpPr/>
          <p:nvPr/>
        </p:nvSpPr>
        <p:spPr>
          <a:xfrm>
            <a:off x="11464244" y="6453188"/>
            <a:ext cx="251129" cy="216000"/>
          </a:xfrm>
          <a:custGeom>
            <a:rect b="b" l="l" r="r" t="t"/>
            <a:pathLst>
              <a:path extrusionOk="0" h="744" w="865">
                <a:moveTo>
                  <a:pt x="435" y="0"/>
                </a:moveTo>
                <a:lnTo>
                  <a:pt x="291" y="249"/>
                </a:lnTo>
                <a:lnTo>
                  <a:pt x="434" y="494"/>
                </a:lnTo>
                <a:lnTo>
                  <a:pt x="142" y="494"/>
                </a:lnTo>
                <a:lnTo>
                  <a:pt x="71" y="619"/>
                </a:lnTo>
                <a:lnTo>
                  <a:pt x="0" y="744"/>
                </a:lnTo>
                <a:lnTo>
                  <a:pt x="285" y="744"/>
                </a:lnTo>
                <a:lnTo>
                  <a:pt x="214" y="619"/>
                </a:lnTo>
                <a:lnTo>
                  <a:pt x="162" y="528"/>
                </a:lnTo>
                <a:lnTo>
                  <a:pt x="453" y="528"/>
                </a:lnTo>
                <a:lnTo>
                  <a:pt x="506" y="620"/>
                </a:lnTo>
                <a:lnTo>
                  <a:pt x="578" y="744"/>
                </a:lnTo>
                <a:lnTo>
                  <a:pt x="865" y="744"/>
                </a:lnTo>
                <a:lnTo>
                  <a:pt x="650" y="372"/>
                </a:lnTo>
                <a:lnTo>
                  <a:pt x="435" y="0"/>
                </a:lnTo>
                <a:close/>
              </a:path>
            </a:pathLst>
          </a:custGeom>
          <a:solidFill>
            <a:srgbClr val="041C2C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mc:AlternateContent>
    <mc:Choice Requires="p14">
      <p:transition p14:dur="100">
        <p:fade/>
      </p:transition>
    </mc:Choice>
    <mc:Fallback>
      <p:transition>
        <p:fade/>
      </p:transition>
    </mc:Fallback>
  </mc:AlternateConten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Relationship Id="rId4" Type="http://schemas.openxmlformats.org/officeDocument/2006/relationships/image" Target="../media/image1.png"/><Relationship Id="rId5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3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8.jpg"/><Relationship Id="rId5" Type="http://schemas.openxmlformats.org/officeDocument/2006/relationships/hyperlink" Target="http://../Viestinta%CC%88/Videot/Esittelyvideo/EN_Autismisaatio_Samalla_Aaltopituudella_ONLINE_ENGSUB_v06_280222.mp4" TargetMode="External"/><Relationship Id="rId6" Type="http://schemas.openxmlformats.org/officeDocument/2006/relationships/image" Target="../media/image1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g"/><Relationship Id="rId4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jp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35" l="0" r="0" t="35"/>
          <a:stretch/>
        </p:blipFill>
        <p:spPr>
          <a:xfrm>
            <a:off x="6096000" y="0"/>
            <a:ext cx="6096000" cy="49418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161" name="Google Shape;161;p1"/>
          <p:cNvSpPr/>
          <p:nvPr/>
        </p:nvSpPr>
        <p:spPr>
          <a:xfrm>
            <a:off x="299356" y="332656"/>
            <a:ext cx="3564396" cy="7920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62" name="Google Shape;162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9356" y="552885"/>
            <a:ext cx="3852428" cy="200633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"/>
          <p:cNvSpPr txBox="1"/>
          <p:nvPr/>
        </p:nvSpPr>
        <p:spPr>
          <a:xfrm>
            <a:off x="209346" y="3175401"/>
            <a:ext cx="7020780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AVEKKI method</a:t>
            </a:r>
            <a:br>
              <a:rPr lang="fi-FI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</a:br>
            <a:br>
              <a:rPr lang="fi-FI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28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15</a:t>
            </a:r>
            <a:r>
              <a:rPr baseline="30000" lang="fi-FI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th</a:t>
            </a:r>
            <a:r>
              <a:rPr lang="fi-FI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May 2026</a:t>
            </a:r>
            <a:endParaRPr/>
          </a:p>
        </p:txBody>
      </p:sp>
      <p:pic>
        <p:nvPicPr>
          <p:cNvPr descr="A close-up of a logo&#10;&#10;AI-generated content may be incorrect." id="164" name="Google Shape;164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6408" y="5758734"/>
            <a:ext cx="4308476" cy="93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100">
        <p:fade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0"/>
          <p:cNvSpPr txBox="1"/>
          <p:nvPr>
            <p:ph type="title"/>
          </p:nvPr>
        </p:nvSpPr>
        <p:spPr>
          <a:xfrm>
            <a:off x="6108192" y="243643"/>
            <a:ext cx="4887685" cy="842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Verdana"/>
              <a:buNone/>
            </a:pPr>
            <a:r>
              <a:rPr b="1" lang="fi-FI" sz="4000">
                <a:latin typeface="Verdana"/>
                <a:ea typeface="Verdana"/>
                <a:cs typeface="Verdana"/>
                <a:sym typeface="Verdana"/>
              </a:rPr>
              <a:t>Our services III</a:t>
            </a:r>
            <a:endParaRPr/>
          </a:p>
        </p:txBody>
      </p:sp>
      <p:pic>
        <p:nvPicPr>
          <p:cNvPr id="225" name="Google Shape;225;p10"/>
          <p:cNvPicPr preferRelativeResize="0"/>
          <p:nvPr/>
        </p:nvPicPr>
        <p:blipFill rotWithShape="1">
          <a:blip r:embed="rId3">
            <a:alphaModFix/>
          </a:blip>
          <a:srcRect b="12699" l="0" r="0" t="12699"/>
          <a:stretch/>
        </p:blipFill>
        <p:spPr>
          <a:xfrm>
            <a:off x="391903" y="573678"/>
            <a:ext cx="5103206" cy="571064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10"/>
          <p:cNvSpPr txBox="1"/>
          <p:nvPr>
            <p:ph idx="1" type="body"/>
          </p:nvPr>
        </p:nvSpPr>
        <p:spPr>
          <a:xfrm>
            <a:off x="6273276" y="1564936"/>
            <a:ext cx="5621125" cy="42529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Verdana"/>
              <a:buNone/>
            </a:pPr>
            <a:r>
              <a:rPr b="1" lang="fi-FI" sz="1600">
                <a:latin typeface="Verdana"/>
                <a:ea typeface="Verdana"/>
                <a:cs typeface="Verdana"/>
                <a:sym typeface="Verdana"/>
              </a:rPr>
              <a:t>Social insurance institution services (Kela)</a:t>
            </a:r>
            <a:endParaRPr/>
          </a:p>
          <a:p>
            <a:pPr indent="-266700" lvl="1" marL="2667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</a:pPr>
            <a:r>
              <a:rPr lang="fi-FI" sz="1600">
                <a:latin typeface="Verdana"/>
                <a:ea typeface="Verdana"/>
                <a:cs typeface="Verdana"/>
                <a:sym typeface="Verdana"/>
              </a:rPr>
              <a:t>”Own Path”–rehabilitation</a:t>
            </a:r>
            <a:endParaRPr sz="16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Font typeface="Verdana"/>
              <a:buNone/>
            </a:pPr>
            <a:r>
              <a:t/>
            </a:r>
            <a:endParaRPr b="1" sz="16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Font typeface="Verdana"/>
              <a:buNone/>
            </a:pPr>
            <a:r>
              <a:rPr b="1" lang="fi-FI" sz="1600">
                <a:latin typeface="Verdana"/>
                <a:ea typeface="Verdana"/>
                <a:cs typeface="Verdana"/>
                <a:sym typeface="Verdana"/>
              </a:rPr>
              <a:t>Other</a:t>
            </a:r>
            <a:endParaRPr/>
          </a:p>
          <a:p>
            <a:pPr indent="-266700" lvl="1" marL="2667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</a:pPr>
            <a:r>
              <a:rPr lang="fi-FI" sz="1600">
                <a:latin typeface="Verdana"/>
                <a:ea typeface="Verdana"/>
                <a:cs typeface="Verdana"/>
                <a:sym typeface="Verdana"/>
              </a:rPr>
              <a:t>Social pedagogic horse activities</a:t>
            </a:r>
            <a:endParaRPr/>
          </a:p>
          <a:p>
            <a:pPr indent="-266700" lvl="1" marL="2667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</a:pPr>
            <a:r>
              <a:rPr lang="fi-FI" sz="1600">
                <a:latin typeface="Verdana"/>
                <a:ea typeface="Verdana"/>
                <a:cs typeface="Verdana"/>
                <a:sym typeface="Verdana"/>
              </a:rPr>
              <a:t>Animal assisted activities</a:t>
            </a:r>
            <a:endParaRPr/>
          </a:p>
          <a:p>
            <a:pPr indent="-266700" lvl="1" marL="2667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</a:pPr>
            <a:r>
              <a:rPr lang="fi-FI" sz="1600">
                <a:latin typeface="Verdana"/>
                <a:ea typeface="Verdana"/>
                <a:cs typeface="Verdana"/>
                <a:sym typeface="Verdana"/>
              </a:rPr>
              <a:t>Sexual counseling and therapy</a:t>
            </a:r>
            <a:endParaRPr/>
          </a:p>
        </p:txBody>
      </p:sp>
      <p:pic>
        <p:nvPicPr>
          <p:cNvPr id="227" name="Google Shape;227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43975" y="6415087"/>
            <a:ext cx="1850426" cy="1992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2" name="Google Shape;232;p11"/>
          <p:cNvGraphicFramePr/>
          <p:nvPr/>
        </p:nvGraphicFramePr>
        <p:xfrm>
          <a:off x="263352" y="1515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{34F39B35-5694-4DE4-98E1-97A7D0CF9BD4}</a:tableStyleId>
              </a:tblPr>
              <a:tblGrid>
                <a:gridCol w="3888425"/>
                <a:gridCol w="3888425"/>
                <a:gridCol w="3888425"/>
              </a:tblGrid>
              <a:tr h="263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Verdana"/>
                        <a:buNone/>
                      </a:pPr>
                      <a:r>
                        <a:rPr b="1" lang="fi-FI" sz="1600" u="none" cap="none" strike="noStrike"/>
                        <a:t>Service Class</a:t>
                      </a:r>
                      <a:endParaRPr/>
                    </a:p>
                  </a:txBody>
                  <a:tcPr marT="21875" marB="21875" marR="43725" marL="43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Verdana"/>
                        <a:buNone/>
                      </a:pPr>
                      <a:r>
                        <a:rPr b="1" lang="fi-FI" sz="1600" u="none" cap="none" strike="noStrike"/>
                        <a:t>Level of Support Need</a:t>
                      </a:r>
                      <a:endParaRPr b="1" sz="1600" u="none" cap="none" strike="noStrike"/>
                    </a:p>
                  </a:txBody>
                  <a:tcPr marT="21875" marB="21875" marR="43725" marL="43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Verdana"/>
                        <a:buNone/>
                      </a:pPr>
                      <a:br>
                        <a:rPr b="1" lang="fi-FI" sz="1600" u="none" cap="none" strike="noStrike"/>
                      </a:br>
                      <a:r>
                        <a:rPr b="1" lang="fi-FI" sz="1600" u="none" cap="none" strike="noStrike"/>
                        <a:t>Typical Client Profile</a:t>
                      </a:r>
                      <a:br>
                        <a:rPr b="1" lang="fi-FI" sz="1600" u="none" cap="none" strike="noStrike"/>
                      </a:br>
                      <a:endParaRPr b="1" sz="1600" u="none" cap="none" strike="noStrike"/>
                    </a:p>
                  </a:txBody>
                  <a:tcPr marT="21875" marB="21875" marR="43725" marL="43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627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Verdana"/>
                        <a:buNone/>
                      </a:pPr>
                      <a:r>
                        <a:rPr b="1" lang="fi-FI" sz="1600" u="none" cap="none" strike="noStrike"/>
                        <a:t>1</a:t>
                      </a:r>
                      <a:endParaRPr sz="1600" u="none" cap="none" strike="noStrike"/>
                    </a:p>
                  </a:txBody>
                  <a:tcPr marT="21875" marB="21875" marR="43725" marL="43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Verdana"/>
                        <a:buNone/>
                      </a:pPr>
                      <a:r>
                        <a:rPr lang="fi-FI" sz="1600" u="none" cap="none" strike="noStrike"/>
                        <a:t>Low support needs</a:t>
                      </a:r>
                      <a:endParaRPr/>
                    </a:p>
                  </a:txBody>
                  <a:tcPr marT="21875" marB="21875" marR="43725" marL="43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Verdana"/>
                        <a:buNone/>
                      </a:pPr>
                      <a:r>
                        <a:rPr lang="fi-FI" sz="1600" u="none" cap="none" strike="noStrike"/>
                        <a:t>The client manages fairly independently and mainly requires guidance in daily life management, errands, or social situations.</a:t>
                      </a:r>
                      <a:endParaRPr/>
                    </a:p>
                  </a:txBody>
                  <a:tcPr marT="21875" marB="21875" marR="43725" marL="43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629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Verdana"/>
                        <a:buNone/>
                      </a:pPr>
                      <a:r>
                        <a:rPr b="1" lang="fi-FI" sz="1600" u="none" cap="none" strike="noStrike"/>
                        <a:t>2</a:t>
                      </a:r>
                      <a:endParaRPr sz="1600" u="none" cap="none" strike="noStrike"/>
                    </a:p>
                  </a:txBody>
                  <a:tcPr marT="21875" marB="21875" marR="43725" marL="43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Verdana"/>
                        <a:buNone/>
                      </a:pPr>
                      <a:r>
                        <a:rPr lang="fi-FI" sz="1600" u="none" cap="none" strike="noStrike"/>
                        <a:t>Regular support needs</a:t>
                      </a:r>
                      <a:endParaRPr/>
                    </a:p>
                  </a:txBody>
                  <a:tcPr marT="21875" marB="21875" marR="43725" marL="43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Verdana"/>
                        <a:buNone/>
                      </a:pPr>
                      <a:r>
                        <a:rPr lang="fi-FI" sz="1600" u="none" cap="none" strike="noStrike"/>
                        <a:t>The client requires daily guidance in several areas of life but does not need continuous supervision.</a:t>
                      </a:r>
                      <a:endParaRPr/>
                    </a:p>
                  </a:txBody>
                  <a:tcPr marT="21875" marB="21875" marR="43725" marL="43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627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Verdana"/>
                        <a:buNone/>
                      </a:pPr>
                      <a:r>
                        <a:rPr b="1" lang="fi-FI" sz="1600" u="none" cap="none" strike="noStrike"/>
                        <a:t>3</a:t>
                      </a:r>
                      <a:endParaRPr sz="1600" u="none" cap="none" strike="noStrike"/>
                    </a:p>
                  </a:txBody>
                  <a:tcPr marT="21875" marB="21875" marR="43725" marL="43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Verdana"/>
                        <a:buNone/>
                      </a:pPr>
                      <a:r>
                        <a:rPr lang="fi-FI" sz="1600" u="none" cap="none" strike="noStrike"/>
                        <a:t>High support needs</a:t>
                      </a:r>
                      <a:endParaRPr/>
                    </a:p>
                  </a:txBody>
                  <a:tcPr marT="21875" marB="21875" marR="43725" marL="43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Verdana"/>
                        <a:buNone/>
                      </a:pPr>
                      <a:r>
                        <a:rPr lang="fi-FI" sz="1600" u="none" cap="none" strike="noStrike"/>
                        <a:t>The client requires substantial assistance in daily activities, structured support, and active staff presence.</a:t>
                      </a:r>
                      <a:endParaRPr/>
                    </a:p>
                  </a:txBody>
                  <a:tcPr marT="21875" marB="21875" marR="43725" marL="43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623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Verdana"/>
                        <a:buNone/>
                      </a:pPr>
                      <a:r>
                        <a:rPr b="1" lang="fi-FI" sz="1600" u="none" cap="none" strike="noStrike"/>
                        <a:t>4</a:t>
                      </a:r>
                      <a:endParaRPr sz="1600" u="none" cap="none" strike="noStrike"/>
                    </a:p>
                  </a:txBody>
                  <a:tcPr marT="21875" marB="21875" marR="43725" marL="43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Verdana"/>
                        <a:buNone/>
                      </a:pPr>
                      <a:r>
                        <a:rPr lang="fi-FI" sz="1600" u="none" cap="none" strike="noStrike"/>
                        <a:t>Very high / intensive support needs</a:t>
                      </a:r>
                      <a:endParaRPr/>
                    </a:p>
                  </a:txBody>
                  <a:tcPr marT="21875" marB="21875" marR="43725" marL="43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Verdana"/>
                        <a:buNone/>
                      </a:pPr>
                      <a:r>
                        <a:rPr lang="fi-FI" sz="1600" u="none" cap="none" strike="noStrike"/>
                        <a:t>The client requires continuous guidance, supervision, or care. This may include challenging behaviour, communication difficulties, or significant functional limitations.</a:t>
                      </a:r>
                      <a:endParaRPr/>
                    </a:p>
                  </a:txBody>
                  <a:tcPr marT="21875" marB="21875" marR="43725" marL="43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62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Verdana"/>
                        <a:buNone/>
                      </a:pPr>
                      <a:r>
                        <a:rPr b="1" lang="fi-FI" sz="1600" u="none" cap="none" strike="noStrike"/>
                        <a:t>5</a:t>
                      </a:r>
                      <a:endParaRPr sz="1600" u="none" cap="none" strike="noStrike"/>
                    </a:p>
                  </a:txBody>
                  <a:tcPr marT="21875" marB="21875" marR="43725" marL="43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Verdana"/>
                        <a:buNone/>
                      </a:pPr>
                      <a:r>
                        <a:rPr lang="fi-FI" sz="1600" u="none" cap="none" strike="noStrike"/>
                        <a:t>Highest level of specialized support</a:t>
                      </a:r>
                      <a:endParaRPr/>
                    </a:p>
                  </a:txBody>
                  <a:tcPr marT="21875" marB="21875" marR="43725" marL="43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Verdana"/>
                        <a:buNone/>
                      </a:pPr>
                      <a:r>
                        <a:rPr lang="fi-FI" sz="1600" u="none" cap="none" strike="noStrike"/>
                        <a:t>Around-the-clock, highly intensive, multidisciplinary support. Often includes severe neuropsychiatric, psychological, or complex medical support needs.</a:t>
                      </a:r>
                      <a:endParaRPr/>
                    </a:p>
                  </a:txBody>
                  <a:tcPr marT="21875" marB="21875" marR="43725" marL="43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>
    <mc:Choice Requires="p14">
      <p:transition p14:dur="100">
        <p:fade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2"/>
          <p:cNvSpPr txBox="1"/>
          <p:nvPr>
            <p:ph type="title"/>
          </p:nvPr>
        </p:nvSpPr>
        <p:spPr>
          <a:xfrm>
            <a:off x="479425" y="404664"/>
            <a:ext cx="11233150" cy="12860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Verdana"/>
              <a:buNone/>
            </a:pPr>
            <a:r>
              <a:rPr lang="fi-FI"/>
              <a:t>The AVEKKI method </a:t>
            </a:r>
            <a:endParaRPr/>
          </a:p>
        </p:txBody>
      </p:sp>
      <p:sp>
        <p:nvSpPr>
          <p:cNvPr id="238" name="Google Shape;238;p12"/>
          <p:cNvSpPr txBox="1"/>
          <p:nvPr/>
        </p:nvSpPr>
        <p:spPr>
          <a:xfrm>
            <a:off x="499979" y="1688051"/>
            <a:ext cx="9289032" cy="4893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r>
              <a:rPr b="1" lang="fi-FI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 practical approach to preventing and managing challenging situations in social care</a:t>
            </a:r>
            <a:br>
              <a:rPr lang="fi-FI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i-FI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Focus on safety, dignity, and understanding</a:t>
            </a:r>
            <a:br>
              <a:rPr lang="fi-FI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i-FI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Applicable across all client groups</a:t>
            </a:r>
            <a:br>
              <a:rPr lang="fi-FI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i-FI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Widely used in Finnish social and healthcare services</a:t>
            </a: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i-FI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Developed by </a:t>
            </a:r>
            <a:r>
              <a:rPr b="1" lang="fi-FI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Savonia university of applied sciences</a:t>
            </a:r>
            <a:br>
              <a:rPr b="1" lang="fi-FI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br>
              <a:rPr b="1" lang="fi-FI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br>
              <a:rPr b="1" lang="fi-FI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i="1" lang="fi-FI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Autism Foundation Finland has a license to train</a:t>
            </a:r>
            <a:endParaRPr i="1"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39" name="Google Shape;23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80176" y="270152"/>
            <a:ext cx="3762648" cy="117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100">
        <p:fade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3"/>
          <p:cNvSpPr txBox="1"/>
          <p:nvPr>
            <p:ph type="title"/>
          </p:nvPr>
        </p:nvSpPr>
        <p:spPr>
          <a:xfrm>
            <a:off x="479425" y="404664"/>
            <a:ext cx="11233150" cy="7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Verdana"/>
              <a:buNone/>
            </a:pPr>
            <a:r>
              <a:rPr lang="fi-FI"/>
              <a:t>What is AVEKKI?</a:t>
            </a:r>
            <a:endParaRPr/>
          </a:p>
        </p:txBody>
      </p:sp>
      <p:sp>
        <p:nvSpPr>
          <p:cNvPr id="245" name="Google Shape;245;p13"/>
          <p:cNvSpPr txBox="1"/>
          <p:nvPr/>
        </p:nvSpPr>
        <p:spPr>
          <a:xfrm>
            <a:off x="767408" y="1556792"/>
            <a:ext cx="7992888" cy="4893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i-FI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 structured approach to:</a:t>
            </a:r>
            <a:br>
              <a:rPr lang="fi-FI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fi-FI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Prevent escalation</a:t>
            </a:r>
            <a:endParaRPr b="0" i="0" sz="24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fi-FI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Understand behaviour</a:t>
            </a:r>
            <a:endParaRPr b="0" i="0" sz="24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fi-FI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Ensure safety</a:t>
            </a:r>
            <a:endParaRPr b="0" i="0" sz="24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333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i-FI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Based on:</a:t>
            </a:r>
            <a:br>
              <a:rPr lang="fi-FI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fi-FI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Human rights</a:t>
            </a:r>
            <a:endParaRPr b="0" i="0" sz="24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fi-FI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Trauma-informed care</a:t>
            </a:r>
            <a:endParaRPr b="0" i="0" sz="24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fi-FI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Professional reflection</a:t>
            </a:r>
            <a:endParaRPr b="0" i="0" sz="24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333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r>
              <a:rPr b="1" lang="fi-FI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Key idea:</a:t>
            </a:r>
            <a:r>
              <a:rPr lang="fi-FI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Behaviour always has a reason</a:t>
            </a: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Lähikuva nuorista, jolla on lyhyet hiukset, siniset silmät ja käsi lepäämässä suunsa ja leukansa päällä, katsomassa ylöspäin" id="246" name="Google Shape;24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37038" y="620688"/>
            <a:ext cx="3402996" cy="4253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100">
        <p:fade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4"/>
          <p:cNvSpPr txBox="1"/>
          <p:nvPr>
            <p:ph type="title"/>
          </p:nvPr>
        </p:nvSpPr>
        <p:spPr>
          <a:xfrm>
            <a:off x="479425" y="404664"/>
            <a:ext cx="11233150" cy="12860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Verdana"/>
              <a:buNone/>
            </a:pPr>
            <a:r>
              <a:rPr lang="fi-FI"/>
              <a:t>Who can use AVEKKI</a:t>
            </a:r>
            <a:endParaRPr/>
          </a:p>
        </p:txBody>
      </p:sp>
      <p:sp>
        <p:nvSpPr>
          <p:cNvPr id="252" name="Google Shape;252;p14"/>
          <p:cNvSpPr txBox="1"/>
          <p:nvPr/>
        </p:nvSpPr>
        <p:spPr>
          <a:xfrm>
            <a:off x="479425" y="1720840"/>
            <a:ext cx="8424936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i-FI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Residential care staff</a:t>
            </a: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i-FI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Disability services professionals</a:t>
            </a: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i-FI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Mental health workers</a:t>
            </a: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i-FI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Child protection staff</a:t>
            </a: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i-FI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Elderly care professionals</a:t>
            </a: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i-FI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Educators and support staff</a:t>
            </a: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r>
              <a:rPr b="1" lang="fi-FI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Works across all service environments</a:t>
            </a: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Nainen ja sininen hiukset" id="253" name="Google Shape;25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75032" y="0"/>
            <a:ext cx="5500403" cy="3672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100">
        <p:fade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5"/>
          <p:cNvSpPr txBox="1"/>
          <p:nvPr>
            <p:ph type="title"/>
          </p:nvPr>
        </p:nvSpPr>
        <p:spPr>
          <a:xfrm>
            <a:off x="479425" y="404664"/>
            <a:ext cx="11233150" cy="12860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Verdana"/>
              <a:buNone/>
            </a:pPr>
            <a:r>
              <a:rPr lang="fi-FI"/>
              <a:t>When applicable?</a:t>
            </a:r>
            <a:endParaRPr/>
          </a:p>
        </p:txBody>
      </p:sp>
      <p:sp>
        <p:nvSpPr>
          <p:cNvPr id="259" name="Google Shape;259;p15"/>
          <p:cNvSpPr txBox="1"/>
          <p:nvPr/>
        </p:nvSpPr>
        <p:spPr>
          <a:xfrm>
            <a:off x="479425" y="2132856"/>
            <a:ext cx="10930292" cy="3970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778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Anxiety or distress situations</a:t>
            </a:r>
            <a:endParaRPr sz="2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778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Communication breakdowns</a:t>
            </a:r>
            <a:endParaRPr sz="2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778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Sensory overload</a:t>
            </a:r>
            <a:endParaRPr sz="2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778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Trauma responses</a:t>
            </a:r>
            <a:endParaRPr sz="2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778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Aggressive or self-harming behaviour</a:t>
            </a:r>
            <a:endParaRPr sz="2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fi-FI"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br>
              <a:rPr lang="fi-FI"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2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erdana"/>
              <a:buNone/>
            </a:pPr>
            <a:r>
              <a:rPr b="1" lang="fi-FI"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Not limited to autism – applicable to all client groups</a:t>
            </a:r>
            <a:endParaRPr sz="2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Revitty köysi" id="260" name="Google Shape;26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17244" y="188640"/>
            <a:ext cx="4162790" cy="2674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100">
        <p:fade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6"/>
          <p:cNvSpPr txBox="1"/>
          <p:nvPr>
            <p:ph type="title"/>
          </p:nvPr>
        </p:nvSpPr>
        <p:spPr>
          <a:xfrm>
            <a:off x="479425" y="404664"/>
            <a:ext cx="11233150" cy="12860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Verdana"/>
              <a:buNone/>
            </a:pPr>
            <a:r>
              <a:rPr lang="fi-FI"/>
              <a:t>Core principles</a:t>
            </a:r>
            <a:endParaRPr/>
          </a:p>
        </p:txBody>
      </p:sp>
      <p:sp>
        <p:nvSpPr>
          <p:cNvPr id="266" name="Google Shape;266;p16"/>
          <p:cNvSpPr txBox="1"/>
          <p:nvPr/>
        </p:nvSpPr>
        <p:spPr>
          <a:xfrm>
            <a:off x="695400" y="1730376"/>
            <a:ext cx="7488832" cy="31085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Prevention first!</a:t>
            </a:r>
            <a:br>
              <a:rPr lang="fi-FI"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br>
              <a:rPr lang="fi-FI"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fi-FI"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Respect and dignity</a:t>
            </a:r>
            <a:br>
              <a:rPr lang="fi-FI"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br>
              <a:rPr lang="fi-FI"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fi-FI"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Professional self-control</a:t>
            </a:r>
            <a:br>
              <a:rPr lang="fi-FI"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br>
              <a:rPr lang="fi-FI"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fi-FI"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Teamwork and shared responsibility</a:t>
            </a:r>
            <a:endParaRPr sz="2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mc:AlternateContent>
    <mc:Choice Requires="p14">
      <p:transition p14:dur="100">
        <p:fade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7"/>
          <p:cNvSpPr txBox="1"/>
          <p:nvPr>
            <p:ph type="title"/>
          </p:nvPr>
        </p:nvSpPr>
        <p:spPr>
          <a:xfrm>
            <a:off x="479425" y="260648"/>
            <a:ext cx="11233150" cy="12860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Verdana"/>
              <a:buNone/>
            </a:pPr>
            <a:r>
              <a:rPr lang="fi-FI"/>
              <a:t>AVEKKI learning content</a:t>
            </a:r>
            <a:endParaRPr/>
          </a:p>
        </p:txBody>
      </p:sp>
      <p:sp>
        <p:nvSpPr>
          <p:cNvPr id="272" name="Google Shape;272;p17"/>
          <p:cNvSpPr txBox="1"/>
          <p:nvPr/>
        </p:nvSpPr>
        <p:spPr>
          <a:xfrm>
            <a:off x="767408" y="1412776"/>
            <a:ext cx="9721080" cy="48320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erdana"/>
              <a:buNone/>
            </a:pPr>
            <a:r>
              <a:rPr b="1" lang="fi-FI"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1. Prevention</a:t>
            </a:r>
            <a:endParaRPr/>
          </a:p>
          <a:p>
            <a:pPr indent="-1778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Recognising triggers</a:t>
            </a:r>
            <a:endParaRPr sz="2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778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Early warning signs</a:t>
            </a:r>
            <a:br>
              <a:rPr lang="fi-FI"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2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erdana"/>
              <a:buNone/>
            </a:pPr>
            <a:r>
              <a:rPr b="1" lang="fi-FI"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2. Interaction</a:t>
            </a:r>
            <a:endParaRPr b="1" sz="2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778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Calm communication</a:t>
            </a:r>
            <a:endParaRPr sz="2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778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De-escalation skills</a:t>
            </a:r>
            <a:br>
              <a:rPr lang="fi-FI"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2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erdana"/>
              <a:buNone/>
            </a:pPr>
            <a:r>
              <a:rPr b="1" lang="fi-FI"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3. Intervention</a:t>
            </a:r>
            <a:endParaRPr/>
          </a:p>
          <a:p>
            <a:pPr indent="-1778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Safe, minimal physical intervention (last resort)</a:t>
            </a:r>
            <a:endParaRPr/>
          </a:p>
          <a:p>
            <a:pPr indent="-1778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Team coordination</a:t>
            </a:r>
            <a:endParaRPr sz="2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mc:AlternateContent>
    <mc:Choice Requires="p14">
      <p:transition p14:dur="100">
        <p:fade/>
      </p:transition>
    </mc:Choice>
    <mc:Fallback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8"/>
          <p:cNvSpPr txBox="1"/>
          <p:nvPr>
            <p:ph type="title"/>
          </p:nvPr>
        </p:nvSpPr>
        <p:spPr>
          <a:xfrm>
            <a:off x="479425" y="404664"/>
            <a:ext cx="11233150" cy="12860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Verdana"/>
              <a:buNone/>
            </a:pPr>
            <a:r>
              <a:rPr lang="fi-FI" sz="3200"/>
              <a:t>Practical example : A child</a:t>
            </a:r>
            <a:endParaRPr sz="3200"/>
          </a:p>
        </p:txBody>
      </p:sp>
      <p:sp>
        <p:nvSpPr>
          <p:cNvPr id="278" name="Google Shape;278;p18"/>
          <p:cNvSpPr txBox="1"/>
          <p:nvPr/>
        </p:nvSpPr>
        <p:spPr>
          <a:xfrm>
            <a:off x="479425" y="1340768"/>
            <a:ext cx="9937104" cy="4893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r>
              <a:rPr lang="fi-FI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Situation:</a:t>
            </a:r>
            <a:br>
              <a:rPr lang="fi-FI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i-FI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Child becomes agitated and refuses instructions</a:t>
            </a:r>
            <a:br>
              <a:rPr lang="fi-FI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r>
              <a:rPr lang="fi-FI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AVEKKI approach:</a:t>
            </a:r>
            <a:br>
              <a:rPr lang="fi-FI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i-FI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Reduce demands</a:t>
            </a: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i-FI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Use calm tone</a:t>
            </a: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i-FI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Offer choices</a:t>
            </a:r>
            <a:br>
              <a:rPr lang="fi-FI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r>
              <a:rPr lang="fi-FI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Outcome:</a:t>
            </a:r>
            <a:br>
              <a:rPr lang="fi-FI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i-FI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Situation de-escalates without conflict</a:t>
            </a: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Nuori lapsi harmaassa neuletakissa kallistumassa isän rintaa vasten" id="279" name="Google Shape;27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20136" y="3140968"/>
            <a:ext cx="4759665" cy="3173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100">
        <p:fade/>
      </p:transition>
    </mc:Choice>
    <mc:Fallback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9"/>
          <p:cNvSpPr txBox="1"/>
          <p:nvPr>
            <p:ph type="title"/>
          </p:nvPr>
        </p:nvSpPr>
        <p:spPr>
          <a:xfrm>
            <a:off x="479425" y="404664"/>
            <a:ext cx="11233150" cy="12860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Verdana"/>
              <a:buNone/>
            </a:pPr>
            <a:r>
              <a:rPr lang="fi-FI" sz="3200"/>
              <a:t>Practical example: An adult</a:t>
            </a:r>
            <a:endParaRPr sz="3200"/>
          </a:p>
        </p:txBody>
      </p:sp>
      <p:sp>
        <p:nvSpPr>
          <p:cNvPr id="285" name="Google Shape;285;p19"/>
          <p:cNvSpPr txBox="1"/>
          <p:nvPr/>
        </p:nvSpPr>
        <p:spPr>
          <a:xfrm>
            <a:off x="623392" y="1268760"/>
            <a:ext cx="7128792" cy="4893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r>
              <a:rPr lang="fi-FI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Situation:</a:t>
            </a:r>
            <a:br>
              <a:rPr lang="fi-FI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i-FI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Adult becomes verbally aggressive</a:t>
            </a: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r>
              <a:rPr lang="fi-FI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AVEKKI approach:</a:t>
            </a:r>
            <a:br>
              <a:rPr lang="fi-FI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i-FI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Maintain distance</a:t>
            </a: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i-FI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Avoid power struggle</a:t>
            </a: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i-FI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Acknowledge emotions</a:t>
            </a: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r>
              <a:rPr lang="fi-FI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Outcome:</a:t>
            </a:r>
            <a:br>
              <a:rPr lang="fi-FI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i-FI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Trust preserved, escalation avoided</a:t>
            </a: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Vanhus Businessman stressaantunut töissä" id="286" name="Google Shape;28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60096" y="1816651"/>
            <a:ext cx="5007721" cy="33401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10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"/>
          <p:cNvSpPr txBox="1"/>
          <p:nvPr/>
        </p:nvSpPr>
        <p:spPr>
          <a:xfrm>
            <a:off x="501640" y="548680"/>
            <a:ext cx="3362111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3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Timo Heiskala</a:t>
            </a:r>
            <a:endParaRPr/>
          </a:p>
        </p:txBody>
      </p:sp>
      <p:sp>
        <p:nvSpPr>
          <p:cNvPr id="170" name="Google Shape;170;p2"/>
          <p:cNvSpPr txBox="1"/>
          <p:nvPr/>
        </p:nvSpPr>
        <p:spPr>
          <a:xfrm>
            <a:off x="501640" y="1768486"/>
            <a:ext cx="7826608" cy="25853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CEO @ </a:t>
            </a:r>
            <a:r>
              <a:rPr b="1" lang="fi-FI" sz="1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Autism Foundation Finland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EMBA,  Certified Board Member</a:t>
            </a:r>
            <a:endParaRPr sz="18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Vice President @ </a:t>
            </a:r>
            <a:r>
              <a:rPr b="1" lang="fi-FI" sz="1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European Platform for Rehabilitation</a:t>
            </a:r>
            <a:endParaRPr b="1" sz="18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fi-FI" sz="1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fi-FI" sz="1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Council of Administration @ </a:t>
            </a:r>
            <a:r>
              <a:rPr b="1" lang="fi-FI" sz="1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Autism Europe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KEYNOTE SPEAKER</a:t>
            </a:r>
            <a:endParaRPr/>
          </a:p>
        </p:txBody>
      </p:sp>
      <p:pic>
        <p:nvPicPr>
          <p:cNvPr descr="Kuva, joka sisältää kohteen vaate, henkilö, Blazer, Juhla-asu&#10;&#10;Tekoälyllä luotu sisältö voi olla virheellistä." id="171" name="Google Shape;17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8760296" y="1088740"/>
            <a:ext cx="2420042" cy="4680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100">
        <p:fade/>
      </p:transition>
    </mc:Choice>
    <mc:Fallback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0"/>
          <p:cNvSpPr txBox="1"/>
          <p:nvPr>
            <p:ph type="title"/>
          </p:nvPr>
        </p:nvSpPr>
        <p:spPr>
          <a:xfrm>
            <a:off x="479425" y="404664"/>
            <a:ext cx="11233150" cy="12860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Verdana"/>
              <a:buNone/>
            </a:pPr>
            <a:r>
              <a:rPr lang="fi-FI"/>
              <a:t>Practical example: An elderly person</a:t>
            </a:r>
            <a:endParaRPr/>
          </a:p>
        </p:txBody>
      </p:sp>
      <p:sp>
        <p:nvSpPr>
          <p:cNvPr id="292" name="Google Shape;292;p20"/>
          <p:cNvSpPr txBox="1"/>
          <p:nvPr/>
        </p:nvSpPr>
        <p:spPr>
          <a:xfrm>
            <a:off x="839416" y="1556792"/>
            <a:ext cx="8280920" cy="4893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r>
              <a:rPr lang="fi-FI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Situation:</a:t>
            </a:r>
            <a:br>
              <a:rPr lang="fi-FI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i-FI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Person with dementia resists care</a:t>
            </a: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r>
              <a:rPr lang="fi-FI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AVEKKI approach: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r>
              <a:t/>
            </a: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i-FI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Understand fear/confusion</a:t>
            </a: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i-FI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Adjust timing and method</a:t>
            </a: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i-FI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Use reassurance</a:t>
            </a:r>
            <a:br>
              <a:rPr lang="fi-FI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r>
              <a:rPr lang="fi-FI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Outcome:</a:t>
            </a:r>
            <a:br>
              <a:rPr lang="fi-FI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i-FI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Care delivered with dignity</a:t>
            </a: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Käsi, käsi kompassi" id="293" name="Google Shape;29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70740" y="1662291"/>
            <a:ext cx="4019174" cy="2669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100">
        <p:fade/>
      </p:transition>
    </mc:Choice>
    <mc:Fallback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1"/>
          <p:cNvSpPr txBox="1"/>
          <p:nvPr>
            <p:ph type="title"/>
          </p:nvPr>
        </p:nvSpPr>
        <p:spPr>
          <a:xfrm>
            <a:off x="479425" y="404664"/>
            <a:ext cx="11233150" cy="12860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Verdana"/>
              <a:buNone/>
            </a:pPr>
            <a:r>
              <a:rPr lang="fi-FI"/>
              <a:t>High risk situations</a:t>
            </a:r>
            <a:endParaRPr/>
          </a:p>
        </p:txBody>
      </p:sp>
      <p:sp>
        <p:nvSpPr>
          <p:cNvPr id="299" name="Google Shape;299;p21"/>
          <p:cNvSpPr txBox="1"/>
          <p:nvPr/>
        </p:nvSpPr>
        <p:spPr>
          <a:xfrm>
            <a:off x="839416" y="1556792"/>
            <a:ext cx="8856984" cy="3970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Physical intervention </a:t>
            </a:r>
            <a:r>
              <a:rPr b="1" i="1" lang="fi-FI"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only if necessary</a:t>
            </a:r>
            <a:br>
              <a:rPr lang="fi-FI"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2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Must be:</a:t>
            </a:r>
            <a:br>
              <a:rPr lang="fi-FI"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2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2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Proportionate</a:t>
            </a:r>
            <a:endParaRPr b="0" i="0" sz="28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2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Minimal</a:t>
            </a:r>
            <a:endParaRPr b="0" i="0" sz="28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2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Time-limited</a:t>
            </a:r>
            <a:br>
              <a:rPr b="0" i="0" lang="fi-FI" sz="2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b="0" i="0" sz="28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i-FI"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Always stop when risk decreases</a:t>
            </a:r>
            <a:endParaRPr sz="2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mc:AlternateContent>
    <mc:Choice Requires="p14">
      <p:transition p14:dur="100">
        <p:fade/>
      </p:transition>
    </mc:Choice>
    <mc:Fallback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2"/>
          <p:cNvSpPr txBox="1"/>
          <p:nvPr>
            <p:ph idx="1" type="body"/>
          </p:nvPr>
        </p:nvSpPr>
        <p:spPr>
          <a:xfrm>
            <a:off x="479425" y="1586706"/>
            <a:ext cx="5472559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66700" lvl="0" marL="2667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b="1" lang="fi-FI"/>
              <a:t>Key principles:</a:t>
            </a:r>
            <a:br>
              <a:rPr lang="fi-FI"/>
            </a:br>
            <a:endParaRPr/>
          </a:p>
          <a:p>
            <a:pPr indent="-266700" lvl="0" marL="2667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fi-FI"/>
              <a:t>Necessity</a:t>
            </a:r>
            <a:endParaRPr/>
          </a:p>
          <a:p>
            <a:pPr indent="-266700" lvl="0" marL="2667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fi-FI"/>
              <a:t>Proportionality</a:t>
            </a:r>
            <a:endParaRPr/>
          </a:p>
          <a:p>
            <a:pPr indent="-266700" lvl="0" marL="2667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fi-FI"/>
              <a:t>Last resort</a:t>
            </a:r>
            <a:endParaRPr/>
          </a:p>
          <a:p>
            <a:pPr indent="-266700" lvl="0" marL="2667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fi-FI"/>
              <a:t>Respect for dignity</a:t>
            </a:r>
            <a:endParaRPr/>
          </a:p>
          <a:p>
            <a:pPr indent="-139700" lvl="0" marL="2667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05" name="Google Shape;305;p22"/>
          <p:cNvSpPr txBox="1"/>
          <p:nvPr>
            <p:ph type="title"/>
          </p:nvPr>
        </p:nvSpPr>
        <p:spPr>
          <a:xfrm>
            <a:off x="479425" y="404664"/>
            <a:ext cx="11233150" cy="12860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Verdana"/>
              <a:buNone/>
            </a:pPr>
            <a:r>
              <a:rPr lang="fi-FI"/>
              <a:t>Legal framework (Finland)</a:t>
            </a:r>
            <a:endParaRPr/>
          </a:p>
        </p:txBody>
      </p:sp>
      <p:sp>
        <p:nvSpPr>
          <p:cNvPr id="306" name="Google Shape;306;p22"/>
          <p:cNvSpPr txBox="1"/>
          <p:nvPr>
            <p:ph idx="2" type="body"/>
          </p:nvPr>
        </p:nvSpPr>
        <p:spPr>
          <a:xfrm>
            <a:off x="6240016" y="2132856"/>
            <a:ext cx="5472559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66700" lvl="0" marL="2667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fi-FI"/>
              <a:t>Actions must have legal basis</a:t>
            </a:r>
            <a:br>
              <a:rPr lang="fi-FI"/>
            </a:br>
            <a:endParaRPr/>
          </a:p>
          <a:p>
            <a:pPr indent="-266700" lvl="0" marL="2667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fi-FI"/>
              <a:t>Incidents must be </a:t>
            </a:r>
            <a:r>
              <a:rPr b="1" lang="fi-FI"/>
              <a:t>documented and reported </a:t>
            </a:r>
            <a:r>
              <a:rPr lang="fi-FI"/>
              <a:t>to authorities</a:t>
            </a:r>
            <a:br>
              <a:rPr lang="fi-FI"/>
            </a:br>
            <a:endParaRPr/>
          </a:p>
          <a:p>
            <a:pPr indent="-266700" lvl="0" marL="2667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fi-FI"/>
              <a:t>Staff must be trained and competent</a:t>
            </a:r>
            <a:endParaRPr/>
          </a:p>
        </p:txBody>
      </p:sp>
      <p:pic>
        <p:nvPicPr>
          <p:cNvPr descr="Käsi nuija määräys" id="307" name="Google Shape;30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481331"/>
            <a:ext cx="3565004" cy="23766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100">
        <p:fade/>
      </p:transition>
    </mc:Choice>
    <mc:Fallback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3"/>
          <p:cNvSpPr txBox="1"/>
          <p:nvPr>
            <p:ph type="title"/>
          </p:nvPr>
        </p:nvSpPr>
        <p:spPr>
          <a:xfrm>
            <a:off x="479425" y="404664"/>
            <a:ext cx="11233150" cy="12860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Verdana"/>
              <a:buNone/>
            </a:pPr>
            <a:r>
              <a:rPr lang="fi-FI"/>
              <a:t>In conclusion</a:t>
            </a:r>
            <a:endParaRPr/>
          </a:p>
        </p:txBody>
      </p:sp>
      <p:sp>
        <p:nvSpPr>
          <p:cNvPr id="313" name="Google Shape;313;p23"/>
          <p:cNvSpPr txBox="1"/>
          <p:nvPr/>
        </p:nvSpPr>
        <p:spPr>
          <a:xfrm>
            <a:off x="839416" y="1685211"/>
            <a:ext cx="10225136" cy="3970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778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AVEKKI is preventive, not reactive</a:t>
            </a:r>
            <a:br>
              <a:rPr lang="fi-FI"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2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778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Works across all client groups</a:t>
            </a:r>
            <a:br>
              <a:rPr lang="fi-FI"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2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778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Focus on understanding behaviour</a:t>
            </a:r>
            <a:br>
              <a:rPr lang="fi-FI"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2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778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Physical intervention is rare</a:t>
            </a:r>
            <a:br>
              <a:rPr lang="fi-FI"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2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erdana"/>
              <a:buNone/>
            </a:pPr>
            <a:r>
              <a:rPr b="1" lang="fi-FI"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Communication is the most powerful tool</a:t>
            </a:r>
            <a:endParaRPr sz="2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Alikohteet Huddle" id="314" name="Google Shape;31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72940" y="34889"/>
            <a:ext cx="4119060" cy="2746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100">
        <p:fade/>
      </p:transition>
    </mc:Choice>
    <mc:Fallback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CFBFA"/>
            </a:gs>
            <a:gs pos="74000">
              <a:srgbClr val="ECE7DF"/>
            </a:gs>
            <a:gs pos="83000">
              <a:srgbClr val="ECE7DF"/>
            </a:gs>
            <a:gs pos="100000">
              <a:srgbClr val="F2EFEA"/>
            </a:gs>
          </a:gsLst>
          <a:lin ang="5400000" scaled="0"/>
        </a:gradFill>
      </p:bgPr>
    </p:bg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4"/>
          <p:cNvSpPr txBox="1"/>
          <p:nvPr>
            <p:ph idx="10" type="dt"/>
          </p:nvPr>
        </p:nvSpPr>
        <p:spPr>
          <a:xfrm>
            <a:off x="983432" y="6453337"/>
            <a:ext cx="1800200" cy="21575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8.5.2026</a:t>
            </a:r>
            <a:endParaRPr/>
          </a:p>
        </p:txBody>
      </p:sp>
      <p:sp>
        <p:nvSpPr>
          <p:cNvPr id="320" name="Google Shape;320;p24"/>
          <p:cNvSpPr txBox="1"/>
          <p:nvPr>
            <p:ph idx="12" type="sldNum"/>
          </p:nvPr>
        </p:nvSpPr>
        <p:spPr>
          <a:xfrm>
            <a:off x="479425" y="6453335"/>
            <a:ext cx="504007" cy="2157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21" name="Google Shape;321;p24"/>
          <p:cNvSpPr txBox="1"/>
          <p:nvPr/>
        </p:nvSpPr>
        <p:spPr>
          <a:xfrm>
            <a:off x="511338" y="980728"/>
            <a:ext cx="4752528" cy="50167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40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Thank you for your interest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40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Questions &amp;  comments are more than welcome!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Kuva, joka sisältää kohteen henkilö, sisä&#10;&#10;Kuvaus luotu automaattisesti" id="322" name="Google Shape;322;p2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2" l="20722" r="19724" t="0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10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"/>
          <p:cNvSpPr txBox="1"/>
          <p:nvPr>
            <p:ph type="title"/>
          </p:nvPr>
        </p:nvSpPr>
        <p:spPr>
          <a:xfrm>
            <a:off x="479425" y="4437112"/>
            <a:ext cx="8424863" cy="151216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Verdana"/>
              <a:buNone/>
            </a:pPr>
            <a:r>
              <a:rPr lang="fi-FI"/>
              <a:t>General facts</a:t>
            </a:r>
            <a:br>
              <a:rPr lang="fi-FI"/>
            </a:br>
            <a:endParaRPr/>
          </a:p>
        </p:txBody>
      </p:sp>
    </p:spTree>
  </p:cSld>
  <p:clrMapOvr>
    <a:masterClrMapping/>
  </p:clrMapOvr>
  <mc:AlternateContent>
    <mc:Choice Requires="p14">
      <p:transition p14:dur="100">
        <p:fade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812" y="5645743"/>
            <a:ext cx="1883524" cy="9809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vaate, henkilö, Ihmisen kasvot, huonekalu&#10;&#10;Kuvaus luotu automaattisesti" id="182" name="Google Shape;182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457518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henkilö, vaate, rakennus, mies&#10;&#10;Kuvaus luotu automaattisesti" id="183" name="Google Shape;183;p4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75184" y="0"/>
            <a:ext cx="10287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4"/>
          <p:cNvSpPr txBox="1"/>
          <p:nvPr>
            <p:ph type="title"/>
          </p:nvPr>
        </p:nvSpPr>
        <p:spPr>
          <a:xfrm>
            <a:off x="4750132" y="2816932"/>
            <a:ext cx="4968552" cy="12241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Verdana"/>
              <a:buNone/>
            </a:pPr>
            <a:r>
              <a:rPr b="1" lang="fi-FI" sz="4400">
                <a:solidFill>
                  <a:schemeClr val="lt1"/>
                </a:solidFill>
              </a:rPr>
              <a:t>Uniquely ordinary</a:t>
            </a:r>
            <a:br>
              <a:rPr b="1" lang="fi-FI" sz="4400">
                <a:solidFill>
                  <a:schemeClr val="lt1"/>
                </a:solidFill>
              </a:rPr>
            </a:br>
            <a:r>
              <a:rPr b="1" lang="fi-FI" sz="4400">
                <a:solidFill>
                  <a:schemeClr val="lt1"/>
                </a:solidFill>
              </a:rPr>
              <a:t>everyday life</a:t>
            </a:r>
            <a:endParaRPr/>
          </a:p>
        </p:txBody>
      </p:sp>
    </p:spTree>
  </p:cSld>
  <p:clrMapOvr>
    <a:masterClrMapping/>
  </p:clrMapOvr>
  <mc:AlternateContent>
    <mc:Choice Requires="p14">
      <p:transition p14:dur="10">
        <p:fade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5"/>
          <p:cNvSpPr txBox="1"/>
          <p:nvPr>
            <p:ph type="title"/>
          </p:nvPr>
        </p:nvSpPr>
        <p:spPr>
          <a:xfrm>
            <a:off x="191344" y="265708"/>
            <a:ext cx="11233248" cy="12860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Verdana"/>
              <a:buNone/>
            </a:pPr>
            <a:r>
              <a:rPr lang="fi-FI"/>
              <a:t>Autism Foundation Finland</a:t>
            </a:r>
            <a:br>
              <a:rPr lang="fi-FI"/>
            </a:br>
            <a:br>
              <a:rPr b="1" lang="fi-FI" sz="2000"/>
            </a:br>
            <a:br>
              <a:rPr lang="fi-FI" sz="2000"/>
            </a:br>
            <a:r>
              <a:rPr lang="fi-FI" sz="1800"/>
              <a:t>Established 1998 by relatives of people on the spectrum </a:t>
            </a:r>
            <a:br>
              <a:rPr lang="fi-FI" sz="1800"/>
            </a:br>
            <a:br>
              <a:rPr lang="fi-FI" sz="1800"/>
            </a:br>
            <a:r>
              <a:rPr b="1" i="1" lang="fi-FI" sz="1800"/>
              <a:t>Not for profit </a:t>
            </a:r>
            <a:r>
              <a:rPr lang="fi-FI" sz="1800"/>
              <a:t>Finnish Social Enterprise &amp;</a:t>
            </a:r>
            <a:br>
              <a:rPr lang="fi-FI" sz="1800"/>
            </a:br>
            <a:r>
              <a:rPr lang="fi-FI" sz="1800"/>
              <a:t>holder of Finnish Key Flag</a:t>
            </a:r>
            <a:br>
              <a:rPr lang="fi-FI" sz="2400"/>
            </a:br>
            <a:br>
              <a:rPr lang="fi-FI" sz="2400"/>
            </a:br>
            <a:br>
              <a:rPr lang="fi-FI" sz="2400"/>
            </a:br>
            <a:br>
              <a:rPr lang="fi-FI" sz="2400"/>
            </a:br>
            <a:br>
              <a:rPr lang="fi-FI" sz="2400"/>
            </a:br>
            <a:br>
              <a:rPr lang="fi-FI" sz="3200"/>
            </a:br>
            <a:br>
              <a:rPr lang="fi-FI"/>
            </a:br>
            <a:br>
              <a:rPr lang="fi-FI"/>
            </a:br>
            <a:endParaRPr/>
          </a:p>
        </p:txBody>
      </p:sp>
      <p:pic>
        <p:nvPicPr>
          <p:cNvPr descr="Avainlippu – Wikipedia" id="190" name="Google Shape;19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0023" y="3212499"/>
            <a:ext cx="1457846" cy="2087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5360" y="3140968"/>
            <a:ext cx="3721100" cy="215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10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6"/>
          <p:cNvSpPr txBox="1"/>
          <p:nvPr>
            <p:ph type="title"/>
          </p:nvPr>
        </p:nvSpPr>
        <p:spPr>
          <a:xfrm>
            <a:off x="335360" y="260648"/>
            <a:ext cx="6840760" cy="6480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Verdana"/>
              <a:buNone/>
            </a:pPr>
            <a:r>
              <a:rPr b="1" lang="fi-FI" sz="3200"/>
              <a:t>Key Figures 2026</a:t>
            </a:r>
            <a:br>
              <a:rPr lang="fi-FI"/>
            </a:br>
            <a:br>
              <a:rPr lang="fi-FI"/>
            </a:br>
            <a:r>
              <a:rPr lang="fi-FI" sz="2000"/>
              <a:t>Staff: over 600 proud professionals</a:t>
            </a:r>
            <a:br>
              <a:rPr lang="fi-FI" sz="2000"/>
            </a:br>
            <a:br>
              <a:rPr lang="fi-FI" sz="2000"/>
            </a:br>
            <a:r>
              <a:rPr lang="fi-FI" sz="2000"/>
              <a:t>30 locations throughout Finland</a:t>
            </a:r>
            <a:br>
              <a:rPr lang="fi-FI" sz="2000"/>
            </a:br>
            <a:br>
              <a:rPr lang="fi-FI" sz="2000"/>
            </a:br>
            <a:r>
              <a:rPr lang="fi-FI" sz="2000"/>
              <a:t>Group homes, supported living, daily activities</a:t>
            </a:r>
            <a:br>
              <a:rPr lang="fi-FI" sz="2000"/>
            </a:br>
            <a:br>
              <a:rPr lang="fi-FI" sz="2000"/>
            </a:br>
            <a:r>
              <a:rPr lang="fi-FI" sz="2000"/>
              <a:t>We own over 60 flats: rented to people who need support</a:t>
            </a:r>
            <a:br>
              <a:rPr lang="fi-FI" sz="2000"/>
            </a:br>
            <a:br>
              <a:rPr lang="fi-FI" sz="2000"/>
            </a:br>
            <a:r>
              <a:rPr lang="fi-FI" sz="2000"/>
              <a:t>Over </a:t>
            </a:r>
            <a:r>
              <a:rPr b="1" lang="fi-FI" sz="2000"/>
              <a:t>1,400 individual clients </a:t>
            </a:r>
            <a:r>
              <a:rPr lang="fi-FI" sz="2000"/>
              <a:t>and we are</a:t>
            </a:r>
            <a:br>
              <a:rPr lang="fi-FI" sz="2000"/>
            </a:br>
            <a:r>
              <a:rPr lang="fi-FI" sz="2000"/>
              <a:t>aiming to serve even more</a:t>
            </a:r>
            <a:br>
              <a:rPr lang="fi-FI" sz="2000"/>
            </a:br>
            <a:br>
              <a:rPr lang="fi-FI" sz="2000"/>
            </a:br>
            <a:r>
              <a:rPr b="1" lang="fi-FI" sz="2000"/>
              <a:t>Turnover</a:t>
            </a:r>
            <a:r>
              <a:rPr lang="fi-FI" sz="2000"/>
              <a:t> 	25 M€ (2022), </a:t>
            </a:r>
            <a:br>
              <a:rPr lang="fi-FI" sz="2000"/>
            </a:br>
            <a:r>
              <a:rPr lang="fi-FI" sz="2000"/>
              <a:t>		29 M€ (2023)</a:t>
            </a:r>
            <a:br>
              <a:rPr lang="fi-FI" sz="2000"/>
            </a:br>
            <a:r>
              <a:rPr lang="fi-FI" sz="2000"/>
              <a:t>		37 M€ (2024)</a:t>
            </a:r>
            <a:br>
              <a:rPr lang="fi-FI" sz="2000"/>
            </a:br>
            <a:r>
              <a:rPr lang="fi-FI" sz="2000"/>
              <a:t>		44 M€ (2025)</a:t>
            </a:r>
            <a:br>
              <a:rPr lang="fi-FI" sz="2000"/>
            </a:br>
            <a:r>
              <a:rPr lang="fi-FI" sz="2000"/>
              <a:t>		47 M€ (2026 predicted)</a:t>
            </a:r>
            <a:br>
              <a:rPr lang="fi-FI" sz="2000"/>
            </a:br>
            <a:br>
              <a:rPr lang="fi-FI" sz="2000"/>
            </a:br>
            <a:br>
              <a:rPr lang="fi-FI" sz="2000"/>
            </a:br>
            <a:br>
              <a:rPr lang="fi-FI" sz="2000"/>
            </a:br>
            <a:br>
              <a:rPr lang="fi-FI" sz="2000"/>
            </a:br>
            <a:br>
              <a:rPr lang="fi-FI" sz="2000"/>
            </a:br>
            <a:br>
              <a:rPr lang="fi-FI" sz="2000"/>
            </a:br>
            <a:br>
              <a:rPr lang="fi-FI" sz="2000"/>
            </a:br>
            <a:br>
              <a:rPr lang="fi-FI" sz="2000"/>
            </a:br>
            <a:br>
              <a:rPr lang="fi-FI" sz="2000"/>
            </a:br>
            <a:br>
              <a:rPr lang="fi-FI" sz="3200"/>
            </a:br>
            <a:br>
              <a:rPr lang="fi-FI"/>
            </a:br>
            <a:br>
              <a:rPr lang="fi-FI"/>
            </a:br>
            <a:endParaRPr/>
          </a:p>
        </p:txBody>
      </p:sp>
    </p:spTree>
  </p:cSld>
  <p:clrMapOvr>
    <a:masterClrMapping/>
  </p:clrMapOvr>
  <mc:AlternateContent>
    <mc:Choice Requires="p14">
      <p:transition p14:dur="100">
        <p:fade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7"/>
          <p:cNvSpPr txBox="1"/>
          <p:nvPr>
            <p:ph idx="12" type="sldNum"/>
          </p:nvPr>
        </p:nvSpPr>
        <p:spPr>
          <a:xfrm>
            <a:off x="479425" y="6453335"/>
            <a:ext cx="504007" cy="2157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202" name="Google Shape;20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87488" y="1628800"/>
            <a:ext cx="9745056" cy="462308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7"/>
          <p:cNvSpPr txBox="1"/>
          <p:nvPr/>
        </p:nvSpPr>
        <p:spPr>
          <a:xfrm>
            <a:off x="1271464" y="332656"/>
            <a:ext cx="6611746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Our first acquisition (April 2026):</a:t>
            </a:r>
            <a:br>
              <a:rPr lang="fi-FI" sz="1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</a:br>
            <a:br>
              <a:rPr lang="fi-FI" sz="1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fi-FI" sz="1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A child protective services company called Sarastuskoti</a:t>
            </a:r>
            <a:endParaRPr/>
          </a:p>
        </p:txBody>
      </p:sp>
    </p:spTree>
  </p:cSld>
  <p:clrMapOvr>
    <a:masterClrMapping/>
  </p:clrMapOvr>
  <mc:AlternateContent>
    <mc:Choice Requires="p14">
      <p:transition p14:dur="100">
        <p:fade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8"/>
          <p:cNvSpPr txBox="1"/>
          <p:nvPr>
            <p:ph type="title"/>
          </p:nvPr>
        </p:nvSpPr>
        <p:spPr>
          <a:xfrm>
            <a:off x="6108192" y="243643"/>
            <a:ext cx="4887685" cy="842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Verdana"/>
              <a:buNone/>
            </a:pPr>
            <a:r>
              <a:rPr b="1" lang="fi-FI" sz="4000">
                <a:latin typeface="Verdana"/>
                <a:ea typeface="Verdana"/>
                <a:cs typeface="Verdana"/>
                <a:sym typeface="Verdana"/>
              </a:rPr>
              <a:t>Our services I</a:t>
            </a:r>
            <a:endParaRPr/>
          </a:p>
        </p:txBody>
      </p:sp>
      <p:pic>
        <p:nvPicPr>
          <p:cNvPr id="209" name="Google Shape;209;p8"/>
          <p:cNvPicPr preferRelativeResize="0"/>
          <p:nvPr/>
        </p:nvPicPr>
        <p:blipFill rotWithShape="1">
          <a:blip r:embed="rId3">
            <a:alphaModFix/>
          </a:blip>
          <a:srcRect b="0" l="20212" r="20212" t="0"/>
          <a:stretch/>
        </p:blipFill>
        <p:spPr>
          <a:xfrm>
            <a:off x="391903" y="573678"/>
            <a:ext cx="5103206" cy="5710645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8"/>
          <p:cNvSpPr txBox="1"/>
          <p:nvPr>
            <p:ph idx="1" type="body"/>
          </p:nvPr>
        </p:nvSpPr>
        <p:spPr>
          <a:xfrm>
            <a:off x="6273276" y="1564936"/>
            <a:ext cx="5621125" cy="42529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Font typeface="Verdana"/>
              <a:buNone/>
            </a:pPr>
            <a:r>
              <a:rPr b="1" lang="fi-FI">
                <a:latin typeface="Verdana"/>
                <a:ea typeface="Verdana"/>
                <a:cs typeface="Verdana"/>
                <a:sym typeface="Verdana"/>
              </a:rPr>
              <a:t>Homes</a:t>
            </a:r>
            <a:endParaRPr/>
          </a:p>
          <a:p>
            <a:pPr indent="-266700" lvl="1" marL="2667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</a:pPr>
            <a:r>
              <a:rPr lang="fi-FI">
                <a:latin typeface="Verdana"/>
                <a:ea typeface="Verdana"/>
                <a:cs typeface="Verdana"/>
                <a:sym typeface="Verdana"/>
              </a:rPr>
              <a:t>Round-the-clock housing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266700" lvl="1" marL="2667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</a:pPr>
            <a:r>
              <a:rPr lang="fi-FI">
                <a:latin typeface="Verdana"/>
                <a:ea typeface="Verdana"/>
                <a:cs typeface="Verdana"/>
                <a:sym typeface="Verdana"/>
              </a:rPr>
              <a:t>Supported living</a:t>
            </a:r>
            <a:endParaRPr/>
          </a:p>
          <a:p>
            <a:pPr indent="-266700" lvl="1" marL="2667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</a:pPr>
            <a:r>
              <a:rPr lang="fi-FI">
                <a:latin typeface="Verdana"/>
                <a:ea typeface="Verdana"/>
                <a:cs typeface="Verdana"/>
                <a:sym typeface="Verdana"/>
              </a:rPr>
              <a:t>Coaching for independent living</a:t>
            </a:r>
            <a:endParaRPr/>
          </a:p>
          <a:p>
            <a:pPr indent="-266700" lvl="1" marL="2667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</a:pPr>
            <a:r>
              <a:rPr lang="fi-FI">
                <a:latin typeface="Verdana"/>
                <a:ea typeface="Verdana"/>
                <a:cs typeface="Verdana"/>
                <a:sym typeface="Verdana"/>
              </a:rPr>
              <a:t>We acquire flats for our service users, currently we own 60+ flats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11" name="Google Shape;211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43975" y="6415087"/>
            <a:ext cx="1850426" cy="1992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"/>
          <p:cNvSpPr txBox="1"/>
          <p:nvPr>
            <p:ph type="title"/>
          </p:nvPr>
        </p:nvSpPr>
        <p:spPr>
          <a:xfrm>
            <a:off x="6108192" y="243643"/>
            <a:ext cx="4887685" cy="842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Verdana"/>
              <a:buNone/>
            </a:pPr>
            <a:r>
              <a:rPr b="1" lang="fi-FI" sz="4000">
                <a:latin typeface="Verdana"/>
                <a:ea typeface="Verdana"/>
                <a:cs typeface="Verdana"/>
                <a:sym typeface="Verdana"/>
              </a:rPr>
              <a:t>Our services II</a:t>
            </a:r>
            <a:endParaRPr/>
          </a:p>
        </p:txBody>
      </p:sp>
      <p:pic>
        <p:nvPicPr>
          <p:cNvPr id="217" name="Google Shape;217;p9"/>
          <p:cNvPicPr preferRelativeResize="0"/>
          <p:nvPr/>
        </p:nvPicPr>
        <p:blipFill rotWithShape="1">
          <a:blip r:embed="rId3">
            <a:alphaModFix/>
          </a:blip>
          <a:srcRect b="0" l="20181" r="20181" t="0"/>
          <a:stretch/>
        </p:blipFill>
        <p:spPr>
          <a:xfrm>
            <a:off x="391903" y="573678"/>
            <a:ext cx="5103206" cy="5710645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9"/>
          <p:cNvSpPr txBox="1"/>
          <p:nvPr>
            <p:ph idx="1" type="body"/>
          </p:nvPr>
        </p:nvSpPr>
        <p:spPr>
          <a:xfrm>
            <a:off x="6273276" y="1564936"/>
            <a:ext cx="5621125" cy="42529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Font typeface="Verdana"/>
              <a:buNone/>
            </a:pPr>
            <a:r>
              <a:rPr b="1" lang="fi-FI">
                <a:latin typeface="Verdana"/>
                <a:ea typeface="Verdana"/>
                <a:cs typeface="Verdana"/>
                <a:sym typeface="Verdana"/>
              </a:rPr>
              <a:t>Coaching and guidance</a:t>
            </a:r>
            <a:endParaRPr/>
          </a:p>
          <a:p>
            <a:pPr indent="-266700" lvl="1" marL="2667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</a:pPr>
            <a:r>
              <a:rPr lang="fi-FI">
                <a:latin typeface="Verdana"/>
                <a:ea typeface="Verdana"/>
                <a:cs typeface="Verdana"/>
                <a:sym typeface="Verdana"/>
              </a:rPr>
              <a:t>Inclusive daily activities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266700" lvl="1" marL="2667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</a:pPr>
            <a:r>
              <a:rPr lang="fi-FI">
                <a:latin typeface="Verdana"/>
                <a:ea typeface="Verdana"/>
                <a:cs typeface="Verdana"/>
                <a:sym typeface="Verdana"/>
              </a:rPr>
              <a:t>Employment promotion</a:t>
            </a:r>
            <a:endParaRPr/>
          </a:p>
          <a:p>
            <a:pPr indent="-266700" lvl="1" marL="2667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</a:pPr>
            <a:r>
              <a:rPr lang="fi-FI">
                <a:latin typeface="Verdana"/>
                <a:ea typeface="Verdana"/>
                <a:cs typeface="Verdana"/>
                <a:sym typeface="Verdana"/>
              </a:rPr>
              <a:t>Neuropsychiatric coaching</a:t>
            </a:r>
            <a:endParaRPr/>
          </a:p>
          <a:p>
            <a:pPr indent="-266700" lvl="1" marL="2667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</a:pPr>
            <a:r>
              <a:rPr lang="fi-FI">
                <a:latin typeface="Verdana"/>
                <a:ea typeface="Verdana"/>
                <a:cs typeface="Verdana"/>
                <a:sym typeface="Verdana"/>
              </a:rPr>
              <a:t>Individual coaching</a:t>
            </a:r>
            <a:endParaRPr/>
          </a:p>
          <a:p>
            <a:pPr indent="-266700" lvl="1" marL="2667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</a:pPr>
            <a:r>
              <a:rPr lang="fi-FI">
                <a:latin typeface="Verdana"/>
                <a:ea typeface="Verdana"/>
                <a:cs typeface="Verdana"/>
                <a:sym typeface="Verdana"/>
              </a:rPr>
              <a:t>Autism guidance for families</a:t>
            </a:r>
            <a:endParaRPr/>
          </a:p>
          <a:p>
            <a:pPr indent="-266700" lvl="1" marL="2667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</a:pPr>
            <a:r>
              <a:rPr lang="fi-FI">
                <a:latin typeface="Verdana"/>
                <a:ea typeface="Verdana"/>
                <a:cs typeface="Verdana"/>
                <a:sym typeface="Verdana"/>
              </a:rPr>
              <a:t>ACT –brief councelling </a:t>
            </a:r>
            <a:endParaRPr/>
          </a:p>
          <a:p>
            <a:pPr indent="-266700" lvl="1" marL="2667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</a:pPr>
            <a:r>
              <a:rPr lang="fi-FI">
                <a:latin typeface="Verdana"/>
                <a:ea typeface="Verdana"/>
                <a:cs typeface="Verdana"/>
                <a:sym typeface="Verdana"/>
              </a:rPr>
              <a:t>Job coaching</a:t>
            </a:r>
            <a:endParaRPr/>
          </a:p>
          <a:p>
            <a:pPr indent="-266700" lvl="1" marL="2667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</a:pPr>
            <a:r>
              <a:rPr lang="fi-FI">
                <a:latin typeface="Verdana"/>
                <a:ea typeface="Verdana"/>
                <a:cs typeface="Verdana"/>
                <a:sym typeface="Verdana"/>
              </a:rPr>
              <a:t>Professional support person service activities</a:t>
            </a:r>
            <a:endParaRPr/>
          </a:p>
          <a:p>
            <a:pPr indent="-266700" lvl="1" marL="2667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</a:pPr>
            <a:r>
              <a:rPr lang="fi-FI">
                <a:latin typeface="Verdana"/>
                <a:ea typeface="Verdana"/>
                <a:cs typeface="Verdana"/>
                <a:sym typeface="Verdana"/>
              </a:rPr>
              <a:t>Group coaching</a:t>
            </a:r>
            <a:endParaRPr/>
          </a:p>
        </p:txBody>
      </p:sp>
      <p:pic>
        <p:nvPicPr>
          <p:cNvPr id="219" name="Google Shape;219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43975" y="6415087"/>
            <a:ext cx="1850426" cy="1992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Autismisäätiö">
  <a:themeElements>
    <a:clrScheme name="Autismisäätiö">
      <a:dk1>
        <a:srgbClr val="000000"/>
      </a:dk1>
      <a:lt1>
        <a:srgbClr val="FFFFFF"/>
      </a:lt1>
      <a:dk2>
        <a:srgbClr val="041C2C"/>
      </a:dk2>
      <a:lt2>
        <a:srgbClr val="FFC78E"/>
      </a:lt2>
      <a:accent1>
        <a:srgbClr val="D6CCBB"/>
      </a:accent1>
      <a:accent2>
        <a:srgbClr val="43695B"/>
      </a:accent2>
      <a:accent3>
        <a:srgbClr val="FF8F1C"/>
      </a:accent3>
      <a:accent4>
        <a:srgbClr val="041C2C"/>
      </a:accent4>
      <a:accent5>
        <a:srgbClr val="EBE6DD"/>
      </a:accent5>
      <a:accent6>
        <a:srgbClr val="A1B4AD"/>
      </a:accent6>
      <a:hlink>
        <a:srgbClr val="041C2C"/>
      </a:hlink>
      <a:folHlink>
        <a:srgbClr val="041C2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2019-04-03T15:35:45Z</dcterms:created>
  <dc:creator>Timo Heiskala</dc:creator>
</cp:coreProperties>
</file>