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_80000000_75CA7965.xml" ContentType="application/vnd.openxmlformats-officedocument.presentationml.slideMaster+xml"/>
  <Override PartName="/ppt/slides/slide_A01_F88FA4EB.xml" ContentType="application/vnd.openxmlformats-officedocument.presentationml.slide+xml"/>
  <Override PartName="/ppt/slides/slide_A02_3CAF9FA8.xml" ContentType="application/vnd.openxmlformats-officedocument.presentationml.slide+xml"/>
  <Override PartName="/ppt/slides/slide_A03_33ADF9EE.xml" ContentType="application/vnd.openxmlformats-officedocument.presentationml.slide+xml"/>
  <Override PartName="/ppt/slides/slide_A04_F850EDED.xml" ContentType="application/vnd.openxmlformats-officedocument.presentationml.slide+xml"/>
  <Override PartName="/ppt/slides/slide_A05_9FCE70A7.xml" ContentType="application/vnd.openxmlformats-officedocument.presentationml.slide+xml"/>
  <Override PartName="/ppt/slides/slide_A06_50D0866E.xml" ContentType="application/vnd.openxmlformats-officedocument.presentationml.slide+xml"/>
  <Override PartName="/ppt/slides/slide_A07_63283F58.xml" ContentType="application/vnd.openxmlformats-officedocument.presentationml.slide+xml"/>
  <Override PartName="/ppt/slides/slide_A08_80AE9566.xml" ContentType="application/vnd.openxmlformats-officedocument.presentationml.slide+xml"/>
  <Override PartName="/ppt/slides/slide_A09_335665A1.xml" ContentType="application/vnd.openxmlformats-officedocument.presentationml.slide+xml"/>
  <Override PartName="/ppt/slides/slide_A0A_67D6A3A7.xml" ContentType="application/vnd.openxmlformats-officedocument.presentationml.slide+xml"/>
  <Override PartName="/ppt/slides/slide_A0B_381C58D9.xml" ContentType="application/vnd.openxmlformats-officedocument.presentationml.slide+xml"/>
  <Override PartName="/ppt/slides/slide_A0C_D5124714.xml" ContentType="application/vnd.openxmlformats-officedocument.presentationml.slide+xml"/>
  <Override PartName="/ppt/slides/slide_A0D_7F5A1924.xml" ContentType="application/vnd.openxmlformats-officedocument.presentationml.slide+xml"/>
  <Override PartName="/ppt/slides/slide_A0E_ECBA948.xml" ContentType="application/vnd.openxmlformats-officedocument.presentationml.slide+xml"/>
  <Override PartName="/ppt/slides/slide_A0F_6180461F.xml" ContentType="application/vnd.openxmlformats-officedocument.presentationml.slide+xml"/>
  <Override PartName="/ppt/slides/slide_A10_909249FF.xml" ContentType="application/vnd.openxmlformats-officedocument.presentationml.slide+xml"/>
  <Override PartName="/ppt/slides/slide_A11_50ACBD43.xml" ContentType="application/vnd.openxmlformats-officedocument.presentationml.slide+xml"/>
  <Override PartName="/ppt/notesMasters/notesMaster_0_9DDB1339.xml" ContentType="application/vnd.openxmlformats-officedocument.presentationml.notesMaster+xml"/>
  <Override PartName="/ppt/presProps.xml" ContentType="application/vnd.openxmlformats-officedocument.presentationml.presProps+xml"/>
  <Override PartName="/ppt/theme/theme_80000000_75CA7965.xml" ContentType="application/vnd.openxmlformats-officedocument.theme+xml"/>
  <Override PartName="/ppt/tableStyles.xml" ContentType="application/vnd.openxmlformats-officedocument.presentationml.tableStyles+xml"/>
  <Override PartName="/ppt/slideLayouts/slideLayout_80000001_5C72530B.xml" ContentType="application/vnd.openxmlformats-officedocument.presentationml.slideLayout+xml"/>
  <Override PartName="/ppt/slideLayouts/slideLayout_80000002_CDE53B6C.xml" ContentType="application/vnd.openxmlformats-officedocument.presentationml.slideLayout+xml"/>
  <Override PartName="/ppt/slideLayouts/slideLayout_80000003_42B465A7.xml" ContentType="application/vnd.openxmlformats-officedocument.presentationml.slideLayout+xml"/>
  <Override PartName="/ppt/slideLayouts/slideLayout_80000004_937ABF2B.xml" ContentType="application/vnd.openxmlformats-officedocument.presentationml.slideLayout+xml"/>
  <Override PartName="/ppt/slideLayouts/slideLayout_80000005_8861189C.xml" ContentType="application/vnd.openxmlformats-officedocument.presentationml.slideLayout+xml"/>
  <Override PartName="/ppt/slideLayouts/slideLayout_80000006_11EECF44.xml" ContentType="application/vnd.openxmlformats-officedocument.presentationml.slideLayout+xml"/>
  <Override PartName="/ppt/slideLayouts/slideLayout_80000007_8735A77F.xml" ContentType="application/vnd.openxmlformats-officedocument.presentationml.slideLayout+xml"/>
  <Override PartName="/ppt/slideLayouts/slideLayout_80000008_F196DC62.xml" ContentType="application/vnd.openxmlformats-officedocument.presentationml.slideLayout+xml"/>
  <Override PartName="/ppt/slideLayouts/slideLayout_80000009_12EE7579.xml" ContentType="application/vnd.openxmlformats-officedocument.presentationml.slideLayout+xml"/>
  <Override PartName="/ppt/slideLayouts/slideLayout_8000000A_F22BCC9E.xml" ContentType="application/vnd.openxmlformats-officedocument.presentationml.slideLayout+xml"/>
  <Override PartName="/ppt/slideLayouts/slideLayout_8000000B_2B0160F6.xml" ContentType="application/vnd.openxmlformats-officedocument.presentationml.slideLayout+xml"/>
  <Override PartName="/ppt/slideLayouts/slideLayout_80000018_29F76932.xml" ContentType="application/vnd.openxmlformats-officedocument.presentationml.slideLayout+xml"/>
  <Override PartName="/ppt/slideLayouts/slideLayout_80000019_7A61920C.xml" ContentType="application/vnd.openxmlformats-officedocument.presentationml.slideLayout+xml"/>
  <Override PartName="/ppt/slideLayouts/slideLayout_8000001A_E67A9F67.xml" ContentType="application/vnd.openxmlformats-officedocument.presentationml.slideLayout+xml"/>
  <Override PartName="/ppt/slideLayouts/slideLayout_8000001B_AB35BFA8.xml" ContentType="application/vnd.openxmlformats-officedocument.presentationml.slideLayout+xml"/>
  <Override PartName="/ppt/slideLayouts/slideLayout_8000001C_8C4B6B1C.xml" ContentType="application/vnd.openxmlformats-officedocument.presentationml.slideLayout+xml"/>
  <Override PartName="/ppt/slideLayouts/slideLayout_8000001D_226DCA5B.xml" ContentType="application/vnd.openxmlformats-officedocument.presentationml.slideLayout+xml"/>
  <Override PartName="/ppt/slideLayouts/slideLayout_8000001E_3C5BD3BC.xml" ContentType="application/vnd.openxmlformats-officedocument.presentationml.slideLayout+xml"/>
  <Override PartName="/ppt/slideLayouts/slideLayout_8000001F_20E51856.xml" ContentType="application/vnd.openxmlformats-officedocument.presentationml.slideLayout+xml"/>
  <Override PartName="/ppt/slideLayouts/slideLayout_80000020_15C380D.xml" ContentType="application/vnd.openxmlformats-officedocument.presentationml.slideLayout+xml"/>
  <Override PartName="/ppt/slideLayouts/slideLayout_80000021_8B6F0F9C.xml" ContentType="application/vnd.openxmlformats-officedocument.presentationml.slideLayout+xml"/>
  <Override PartName="/ppt/slideLayouts/slideLayout_80000022_221F67EB.xml" ContentType="application/vnd.openxmlformats-officedocument.presentationml.slideLayout+xml"/>
  <Override PartName="/ppt/slideLayouts/slideLayout_80000023_A4303B66.xml" ContentType="application/vnd.openxmlformats-officedocument.presentationml.slideLayout+xml"/>
  <Override PartName="/ppt/slideLayouts/slideLayout_80000024_1B786BC1.xml" ContentType="application/vnd.openxmlformats-officedocument.presentationml.slideLayout+xml"/>
  <Override PartName="/ppt/slideLayouts/slideLayout_80000025_79C0C94.xml" ContentType="application/vnd.openxmlformats-officedocument.presentationml.slideLayout+xml"/>
  <Override PartName="/ppt/slideLayouts/slideLayout_80000026_5CF752F5.xml" ContentType="application/vnd.openxmlformats-officedocument.presentationml.slideLayout+xml"/>
  <Override PartName="/ppt/slideLayouts/slideLayout_80000027_D0C72CEC.xml" ContentType="application/vnd.openxmlformats-officedocument.presentationml.slideLayout+xml"/>
  <Override PartName="/ppt/slideLayouts/slideLayout_80000028_150907F6.xml" ContentType="application/vnd.openxmlformats-officedocument.presentationml.slideLayout+xml"/>
  <Override PartName="/ppt/slideLayouts/slideLayout_80000029_EA2C497.xml" ContentType="application/vnd.openxmlformats-officedocument.presentationml.slideLayout+xml"/>
  <Override PartName="/ppt/slideLayouts/slideLayout_8000002A_9E5DFC27.xml" ContentType="application/vnd.openxmlformats-officedocument.presentationml.slideLayout+xml"/>
  <Override PartName="/ppt/slideLayouts/slideLayout_8000002B_B3036834.xml" ContentType="application/vnd.openxmlformats-officedocument.presentationml.slideLayout+xml"/>
  <Override PartName="/ppt/slideLayouts/slideLayout_8000002C_9B9B4839.xml" ContentType="application/vnd.openxmlformats-officedocument.presentationml.slideLayout+xml"/>
  <Override PartName="/ppt/slideLayouts/slideLayout_8000002D_FA54AF66.xml" ContentType="application/vnd.openxmlformats-officedocument.presentationml.slideLayout+xml"/>
  <Override PartName="/ppt/slideLayouts/slideLayout_8000002E_262D2507.xml" ContentType="application/vnd.openxmlformats-officedocument.presentationml.slideLayout+xml"/>
  <Override PartName="/ppt/slideLayouts/slideLayout_8000002F_EF50D377.xml" ContentType="application/vnd.openxmlformats-officedocument.presentationml.slideLayout+xml"/>
  <Override PartName="/ppt/slideLayouts/slideLayout_80000030_2B2837D.xml" ContentType="application/vnd.openxmlformats-officedocument.presentationml.slideLayout+xml"/>
  <Override PartName="/ppt/slideLayouts/slideLayout_80000031_2DDB8A37.xml" ContentType="application/vnd.openxmlformats-officedocument.presentationml.slideLayout+xml"/>
  <Override PartName="/ppt/slideLayouts/slideLayout_80000032_8E1F00A.xml" ContentType="application/vnd.openxmlformats-officedocument.presentationml.slideLayout+xml"/>
  <Override PartName="/ppt/slideLayouts/slideLayout_80000033_2C6CE74C.xml" ContentType="application/vnd.openxmlformats-officedocument.presentationml.slideLayout+xml"/>
  <Override PartName="/ppt/slideLayouts/slideLayout_80000034_49553C64.xml" ContentType="application/vnd.openxmlformats-officedocument.presentationml.slideLayout+xml"/>
  <Override PartName="/ppt/slideLayouts/slideLayout_80000035_2319F198.xml" ContentType="application/vnd.openxmlformats-officedocument.presentationml.slideLayout+xml"/>
  <Override PartName="/ppt/slideLayouts/slideLayout_80000036_5C94130A.xml" ContentType="application/vnd.openxmlformats-officedocument.presentationml.slideLayout+xml"/>
  <Override PartName="/ppt/slideLayouts/slideLayout_80000037_E9C02AF1.xml" ContentType="application/vnd.openxmlformats-officedocument.presentationml.slideLayout+xml"/>
  <Override PartName="/ppt/slideLayouts/slideLayout_80000038_B31F121C.xml" ContentType="application/vnd.openxmlformats-officedocument.presentationml.slideLayout+xml"/>
  <Override PartName="/ppt/slideLayouts/slideLayout_80000039_83F8D7C7.xml" ContentType="application/vnd.openxmlformats-officedocument.presentationml.slideLayout+xml"/>
  <Override PartName="/ppt/slideLayouts/slideLayout_8000003A_4DBC7C2A.xml" ContentType="application/vnd.openxmlformats-officedocument.presentationml.slideLayout+xml"/>
  <Override PartName="/ppt/slideLayouts/slideLayout_8000003B_3C8CBFD2.xml" ContentType="application/vnd.openxmlformats-officedocument.presentationml.slideLayout+xml"/>
  <Override PartName="/ppt/slideLayouts/slideLayout_8000003C_5CAA2C52.xml" ContentType="application/vnd.openxmlformats-officedocument.presentationml.slideLayout+xml"/>
  <Override PartName="/ppt/slideLayouts/slideLayout_8000003D_5C686A09.xml" ContentType="application/vnd.openxmlformats-officedocument.presentationml.slideLayout+xml"/>
  <Override PartName="/ppt/slideLayouts/slideLayout_8000003E_3B6DBBCF.xml" ContentType="application/vnd.openxmlformats-officedocument.presentationml.slideLayout+xml"/>
  <Override PartName="/ppt/slideLayouts/slideLayout_8000003F_190CDC7A.xml" ContentType="application/vnd.openxmlformats-officedocument.presentationml.slideLayout+xml"/>
  <Override PartName="/ppt/slideLayouts/slideLayout_80000040_5790117D.xml" ContentType="application/vnd.openxmlformats-officedocument.presentationml.slideLayout+xml"/>
  <Override PartName="/ppt/slideLayouts/slideLayout_80000041_73869B03.xml" ContentType="application/vnd.openxmlformats-officedocument.presentationml.slideLayout+xml"/>
  <Override PartName="/ppt/slideLayouts/slideLayout_80000042_8F296186.xml" ContentType="application/vnd.openxmlformats-officedocument.presentationml.slideLayout+xml"/>
  <Override PartName="/ppt/slideLayouts/slideLayout_80000043_579D9.xml" ContentType="application/vnd.openxmlformats-officedocument.presentationml.slideLayout+xml"/>
  <Override PartName="/ppt/slideLayouts/slideLayout_80000044_17B33775.xml" ContentType="application/vnd.openxmlformats-officedocument.presentationml.slideLayout+xml"/>
  <Override PartName="/ppt/slideLayouts/slideLayout_80000045_4DF28C3E.xml" ContentType="application/vnd.openxmlformats-officedocument.presentationml.slideLayout+xml"/>
  <Override PartName="/ppt/slideLayouts/slideLayout_80000046_CA499189.xml" ContentType="application/vnd.openxmlformats-officedocument.presentationml.slideLayout+xml"/>
  <Override PartName="/ppt/slideLayouts/slideLayout_80000047_CF79BA4A.xml" ContentType="application/vnd.openxmlformats-officedocument.presentationml.slideLayout+xml"/>
  <Override PartName="/ppt/slideLayouts/slideLayout_80000048_68533A1A.xml" ContentType="application/vnd.openxmlformats-officedocument.presentationml.slideLayout+xml"/>
  <Override PartName="/ppt/slideLayouts/slideLayout_80000049_83068340.xml" ContentType="application/vnd.openxmlformats-officedocument.presentationml.slideLayout+xml"/>
  <Override PartName="/ppt/slideLayouts/slideLayout_8000004A_97144995.xml" ContentType="application/vnd.openxmlformats-officedocument.presentationml.slideLayout+xml"/>
  <Override PartName="/ppt/slideLayouts/slideLayout_8000004B_D52A0C7B.xml" ContentType="application/vnd.openxmlformats-officedocument.presentationml.slideLayout+xml"/>
  <Override PartName="/ppt/theme/theme_0_9DDB1339.xml" ContentType="application/vnd.openxmlformats-officedocument.theme+xml"/>
  <Override PartName="/ppt/notesSlides/notesSlide_A01_F88FA4EB.xml" ContentType="application/vnd.openxmlformats-officedocument.presentationml.notesSlide+xml"/>
  <Override PartName="/ppt/notesSlides/notesSlide_A02_3CAF9FA8.xml" ContentType="application/vnd.openxmlformats-officedocument.presentationml.notesSlide+xml"/>
  <Override PartName="/ppt/notesSlides/notesSlide_A03_33ADF9EE.xml" ContentType="application/vnd.openxmlformats-officedocument.presentationml.notesSlide+xml"/>
  <Override PartName="/ppt/notesSlides/notesSlide_A04_F850EDED.xml" ContentType="application/vnd.openxmlformats-officedocument.presentationml.notesSlide+xml"/>
  <Override PartName="/ppt/notesSlides/notesSlide_A05_9FCE70A7.xml" ContentType="application/vnd.openxmlformats-officedocument.presentationml.notesSlide+xml"/>
  <Override PartName="/ppt/notesSlides/notesSlide_A06_50D0866E.xml" ContentType="application/vnd.openxmlformats-officedocument.presentationml.notesSlide+xml"/>
  <Override PartName="/ppt/notesSlides/notesSlide_A07_63283F58.xml" ContentType="application/vnd.openxmlformats-officedocument.presentationml.notesSlide+xml"/>
  <Override PartName="/ppt/notesSlides/notesSlide_A08_80AE9566.xml" ContentType="application/vnd.openxmlformats-officedocument.presentationml.notesSlide+xml"/>
  <Override PartName="/ppt/notesSlides/notesSlide_A09_335665A1.xml" ContentType="application/vnd.openxmlformats-officedocument.presentationml.notesSlide+xml"/>
  <Override PartName="/ppt/notesSlides/notesSlide_A0A_67D6A3A7.xml" ContentType="application/vnd.openxmlformats-officedocument.presentationml.notesSlide+xml"/>
  <Override PartName="/ppt/notesSlides/notesSlide_A0B_381C58D9.xml" ContentType="application/vnd.openxmlformats-officedocument.presentationml.notesSlide+xml"/>
  <Override PartName="/ppt/notesSlides/notesSlide_A0C_D5124714.xml" ContentType="application/vnd.openxmlformats-officedocument.presentationml.notesSlide+xml"/>
  <Override PartName="/ppt/notesSlides/notesSlide_A0D_7F5A1924.xml" ContentType="application/vnd.openxmlformats-officedocument.presentationml.notesSlide+xml"/>
  <Override PartName="/ppt/notesSlides/notesSlide_A0E_ECBA948.xml" ContentType="application/vnd.openxmlformats-officedocument.presentationml.notesSlide+xml"/>
  <Override PartName="/ppt/notesSlides/notesSlide_A0F_6180461F.xml" ContentType="application/vnd.openxmlformats-officedocument.presentationml.notesSlide+xml"/>
  <Override PartName="/ppt/notesSlides/notesSlide_A10_909249FF.xml" ContentType="application/vnd.openxmlformats-officedocument.presentationml.notesSlide+xml"/>
  <Override PartName="/ppt/notesSlides/notesSlide_A11_50ACBD43.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dītāja atbildība un komunikācija ilgtermiņa aprūpē" id="{DD58FA2A-C195-417D-A145-FDA344A3416A}">
          <p14:sldIdLst>
            <p14:sldId id="2561"/>
          </p14:sldIdLst>
        </p14:section>
        <p14:section name="Prezentācijas saturs" id="{17B8B8B4-59C3-4D23-A270-B7B546602E32}">
          <p14:sldIdLst>
            <p14:sldId id="2562"/>
            <p14:sldId id="2563"/>
            <p14:sldId id="2564"/>
            <p14:sldId id="2565"/>
            <p14:sldId id="2566"/>
            <p14:sldId id="2567"/>
            <p14:sldId id="2568"/>
            <p14:sldId id="2569"/>
            <p14:sldId id="2570"/>
            <p14:sldId id="2571"/>
            <p14:sldId id="2572"/>
            <p14:sldId id="2573"/>
            <p14:sldId id="2574"/>
            <p14:sldId id="2575"/>
            <p14:sldId id="2576"/>
            <p14:sldId id="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_rels/presentation.xml.rels><?xml version="1.0" encoding="UTF-8" standalone="yes"?>
<Relationships xmlns="http://schemas.openxmlformats.org/package/2006/relationships"><Relationship Id="rId8" Type="http://schemas.openxmlformats.org/officeDocument/2006/relationships/slide" Target="slides/slide_A07_63283F58.xml"/><Relationship Id="rId13" Type="http://schemas.openxmlformats.org/officeDocument/2006/relationships/slide" Target="slides/slide_A0C_D5124714.xml"/><Relationship Id="rId18" Type="http://schemas.openxmlformats.org/officeDocument/2006/relationships/slide" Target="slides/slide_A11_50ACBD43.xml"/><Relationship Id="rId3" Type="http://schemas.openxmlformats.org/officeDocument/2006/relationships/slide" Target="slides/slide_A02_3CAF9FA8.xml"/><Relationship Id="rId21" Type="http://schemas.openxmlformats.org/officeDocument/2006/relationships/theme" Target="theme/theme_80000000_75CA7965.xml"/><Relationship Id="rId7" Type="http://schemas.openxmlformats.org/officeDocument/2006/relationships/slide" Target="slides/slide_A06_50D0866E.xml"/><Relationship Id="rId12" Type="http://schemas.openxmlformats.org/officeDocument/2006/relationships/slide" Target="slides/slide_A0B_381C58D9.xml"/><Relationship Id="rId17" Type="http://schemas.openxmlformats.org/officeDocument/2006/relationships/slide" Target="slides/slide_A10_909249FF.xml"/><Relationship Id="rId2" Type="http://schemas.openxmlformats.org/officeDocument/2006/relationships/slide" Target="slides/slide_A01_F88FA4EB.xml"/><Relationship Id="rId16" Type="http://schemas.openxmlformats.org/officeDocument/2006/relationships/slide" Target="slides/slide_A0F_6180461F.xml"/><Relationship Id="rId20" Type="http://schemas.openxmlformats.org/officeDocument/2006/relationships/presProps" Target="presProps.xml"/><Relationship Id="rId1" Type="http://schemas.openxmlformats.org/officeDocument/2006/relationships/slideMaster" Target="slideMasters/slideMaster_80000000_75CA7965.xml"/><Relationship Id="rId6" Type="http://schemas.openxmlformats.org/officeDocument/2006/relationships/slide" Target="slides/slide_A05_9FCE70A7.xml"/><Relationship Id="rId11" Type="http://schemas.openxmlformats.org/officeDocument/2006/relationships/slide" Target="slides/slide_A0A_67D6A3A7.xml"/><Relationship Id="rId5" Type="http://schemas.openxmlformats.org/officeDocument/2006/relationships/slide" Target="slides/slide_A04_F850EDED.xml"/><Relationship Id="rId15" Type="http://schemas.openxmlformats.org/officeDocument/2006/relationships/slide" Target="slides/slide_A0E_ECBA948.xml"/><Relationship Id="rId10" Type="http://schemas.openxmlformats.org/officeDocument/2006/relationships/slide" Target="slides/slide_A09_335665A1.xml"/><Relationship Id="rId19" Type="http://schemas.openxmlformats.org/officeDocument/2006/relationships/notesMaster" Target="notesMasters/notesMaster_0_9DDB1339.xml"/><Relationship Id="rId4" Type="http://schemas.openxmlformats.org/officeDocument/2006/relationships/slide" Target="slides/slide_A03_33ADF9EE.xml"/><Relationship Id="rId9" Type="http://schemas.openxmlformats.org/officeDocument/2006/relationships/slide" Target="slides/slide_A08_80AE9566.xml"/><Relationship Id="rId14" Type="http://schemas.openxmlformats.org/officeDocument/2006/relationships/slide" Target="slides/slide_A0D_7F5A1924.xml"/><Relationship Id="rId22" Type="http://schemas.openxmlformats.org/officeDocument/2006/relationships/tableStyles" Target="tableStyles.xml"/></Relationships>
</file>

<file path=ppt/notesMasters/_rels/notesMaster_0_9DDB1339.xml.rels><?xml version="1.0" encoding="UTF-8" standalone="yes"?>
<Relationships xmlns="http://schemas.openxmlformats.org/package/2006/relationships"><Relationship Id="rId1" Type="http://schemas.openxmlformats.org/officeDocument/2006/relationships/theme" Target="../theme/theme_0_9DDB1339.xml"/></Relationships>
</file>

<file path=ppt/notesMasters/notesMaster_0_9DDB1339.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224DE-1B98-45E3-8D67-8F88A12EBECB}" type="datetimeFigureOut">
              <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20F4D-84D6-41E1-8746-3808093FB5E9}" type="slidenum">
              <a:t/>
            </a:fld>
            <a:endParaRPr lang="en-US"/>
          </a:p>
        </p:txBody>
      </p:sp>
    </p:spTree>
    <p:extLst>
      <p:ext uri="{BB962C8B-B14F-4D97-AF65-F5344CB8AC3E}">
        <p14:creationId xmlns:p14="http://schemas.microsoft.com/office/powerpoint/2010/main" val="26483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_A01_F88FA4EB.xml.rels><?xml version="1.0" encoding="UTF-8" standalone="yes"?>
<Relationships xmlns="http://schemas.openxmlformats.org/package/2006/relationships"><Relationship Id="rId2" Type="http://schemas.openxmlformats.org/officeDocument/2006/relationships/slide" Target="../slides/slide_A01_F88FA4EB.xml"/><Relationship Id="rId1" Type="http://schemas.openxmlformats.org/officeDocument/2006/relationships/notesMaster" Target="../notesMasters/notesMaster_0_9DDB1339.xml"/></Relationships>
</file>

<file path=ppt/notesSlides/_rels/notesSlide_A02_3CAF9FA8.xml.rels><?xml version="1.0" encoding="UTF-8" standalone="yes"?>
<Relationships xmlns="http://schemas.openxmlformats.org/package/2006/relationships"><Relationship Id="rId2" Type="http://schemas.openxmlformats.org/officeDocument/2006/relationships/slide" Target="../slides/slide_A02_3CAF9FA8.xml"/><Relationship Id="rId1" Type="http://schemas.openxmlformats.org/officeDocument/2006/relationships/notesMaster" Target="../notesMasters/notesMaster_0_9DDB1339.xml"/></Relationships>
</file>

<file path=ppt/notesSlides/_rels/notesSlide_A03_33ADF9EE.xml.rels><?xml version="1.0" encoding="UTF-8" standalone="yes"?>
<Relationships xmlns="http://schemas.openxmlformats.org/package/2006/relationships"><Relationship Id="rId2" Type="http://schemas.openxmlformats.org/officeDocument/2006/relationships/slide" Target="../slides/slide_A03_33ADF9EE.xml"/><Relationship Id="rId1" Type="http://schemas.openxmlformats.org/officeDocument/2006/relationships/notesMaster" Target="../notesMasters/notesMaster_0_9DDB1339.xml"/></Relationships>
</file>

<file path=ppt/notesSlides/_rels/notesSlide_A04_F850EDED.xml.rels><?xml version="1.0" encoding="UTF-8" standalone="yes"?>
<Relationships xmlns="http://schemas.openxmlformats.org/package/2006/relationships"><Relationship Id="rId2" Type="http://schemas.openxmlformats.org/officeDocument/2006/relationships/slide" Target="../slides/slide_A04_F850EDED.xml"/><Relationship Id="rId1" Type="http://schemas.openxmlformats.org/officeDocument/2006/relationships/notesMaster" Target="../notesMasters/notesMaster_0_9DDB1339.xml"/></Relationships>
</file>

<file path=ppt/notesSlides/_rels/notesSlide_A05_9FCE70A7.xml.rels><?xml version="1.0" encoding="UTF-8" standalone="yes"?>
<Relationships xmlns="http://schemas.openxmlformats.org/package/2006/relationships"><Relationship Id="rId2" Type="http://schemas.openxmlformats.org/officeDocument/2006/relationships/slide" Target="../slides/slide_A05_9FCE70A7.xml"/><Relationship Id="rId1" Type="http://schemas.openxmlformats.org/officeDocument/2006/relationships/notesMaster" Target="../notesMasters/notesMaster_0_9DDB1339.xml"/></Relationships>
</file>

<file path=ppt/notesSlides/_rels/notesSlide_A06_50D0866E.xml.rels><?xml version="1.0" encoding="UTF-8" standalone="yes"?>
<Relationships xmlns="http://schemas.openxmlformats.org/package/2006/relationships"><Relationship Id="rId2" Type="http://schemas.openxmlformats.org/officeDocument/2006/relationships/slide" Target="../slides/slide_A06_50D0866E.xml"/><Relationship Id="rId1" Type="http://schemas.openxmlformats.org/officeDocument/2006/relationships/notesMaster" Target="../notesMasters/notesMaster_0_9DDB1339.xml"/></Relationships>
</file>

<file path=ppt/notesSlides/_rels/notesSlide_A07_63283F58.xml.rels><?xml version="1.0" encoding="UTF-8" standalone="yes"?>
<Relationships xmlns="http://schemas.openxmlformats.org/package/2006/relationships"><Relationship Id="rId2" Type="http://schemas.openxmlformats.org/officeDocument/2006/relationships/slide" Target="../slides/slide_A07_63283F58.xml"/><Relationship Id="rId1" Type="http://schemas.openxmlformats.org/officeDocument/2006/relationships/notesMaster" Target="../notesMasters/notesMaster_0_9DDB1339.xml"/></Relationships>
</file>

<file path=ppt/notesSlides/_rels/notesSlide_A08_80AE9566.xml.rels><?xml version="1.0" encoding="UTF-8" standalone="yes"?>
<Relationships xmlns="http://schemas.openxmlformats.org/package/2006/relationships"><Relationship Id="rId2" Type="http://schemas.openxmlformats.org/officeDocument/2006/relationships/slide" Target="../slides/slide_A08_80AE9566.xml"/><Relationship Id="rId1" Type="http://schemas.openxmlformats.org/officeDocument/2006/relationships/notesMaster" Target="../notesMasters/notesMaster_0_9DDB1339.xml"/></Relationships>
</file>

<file path=ppt/notesSlides/_rels/notesSlide_A09_335665A1.xml.rels><?xml version="1.0" encoding="UTF-8" standalone="yes"?>
<Relationships xmlns="http://schemas.openxmlformats.org/package/2006/relationships"><Relationship Id="rId2" Type="http://schemas.openxmlformats.org/officeDocument/2006/relationships/slide" Target="../slides/slide_A09_335665A1.xml"/><Relationship Id="rId1" Type="http://schemas.openxmlformats.org/officeDocument/2006/relationships/notesMaster" Target="../notesMasters/notesMaster_0_9DDB1339.xml"/></Relationships>
</file>

<file path=ppt/notesSlides/_rels/notesSlide_A0A_67D6A3A7.xml.rels><?xml version="1.0" encoding="UTF-8" standalone="yes"?>
<Relationships xmlns="http://schemas.openxmlformats.org/package/2006/relationships"><Relationship Id="rId2" Type="http://schemas.openxmlformats.org/officeDocument/2006/relationships/slide" Target="../slides/slide_A0A_67D6A3A7.xml"/><Relationship Id="rId1" Type="http://schemas.openxmlformats.org/officeDocument/2006/relationships/notesMaster" Target="../notesMasters/notesMaster_0_9DDB1339.xml"/></Relationships>
</file>

<file path=ppt/notesSlides/_rels/notesSlide_A0B_381C58D9.xml.rels><?xml version="1.0" encoding="UTF-8" standalone="yes"?>
<Relationships xmlns="http://schemas.openxmlformats.org/package/2006/relationships"><Relationship Id="rId2" Type="http://schemas.openxmlformats.org/officeDocument/2006/relationships/slide" Target="../slides/slide_A0B_381C58D9.xml"/><Relationship Id="rId1" Type="http://schemas.openxmlformats.org/officeDocument/2006/relationships/notesMaster" Target="../notesMasters/notesMaster_0_9DDB1339.xml"/></Relationships>
</file>

<file path=ppt/notesSlides/_rels/notesSlide_A0C_D5124714.xml.rels><?xml version="1.0" encoding="UTF-8" standalone="yes"?>
<Relationships xmlns="http://schemas.openxmlformats.org/package/2006/relationships"><Relationship Id="rId2" Type="http://schemas.openxmlformats.org/officeDocument/2006/relationships/slide" Target="../slides/slide_A0C_D5124714.xml"/><Relationship Id="rId1" Type="http://schemas.openxmlformats.org/officeDocument/2006/relationships/notesMaster" Target="../notesMasters/notesMaster_0_9DDB1339.xml"/></Relationships>
</file>

<file path=ppt/notesSlides/_rels/notesSlide_A0D_7F5A1924.xml.rels><?xml version="1.0" encoding="UTF-8" standalone="yes"?>
<Relationships xmlns="http://schemas.openxmlformats.org/package/2006/relationships"><Relationship Id="rId2" Type="http://schemas.openxmlformats.org/officeDocument/2006/relationships/slide" Target="../slides/slide_A0D_7F5A1924.xml"/><Relationship Id="rId1" Type="http://schemas.openxmlformats.org/officeDocument/2006/relationships/notesMaster" Target="../notesMasters/notesMaster_0_9DDB1339.xml"/></Relationships>
</file>

<file path=ppt/notesSlides/_rels/notesSlide_A0E_ECBA948.xml.rels><?xml version="1.0" encoding="UTF-8" standalone="yes"?>
<Relationships xmlns="http://schemas.openxmlformats.org/package/2006/relationships"><Relationship Id="rId2" Type="http://schemas.openxmlformats.org/officeDocument/2006/relationships/slide" Target="../slides/slide_A0E_ECBA948.xml"/><Relationship Id="rId1" Type="http://schemas.openxmlformats.org/officeDocument/2006/relationships/notesMaster" Target="../notesMasters/notesMaster_0_9DDB1339.xml"/></Relationships>
</file>

<file path=ppt/notesSlides/_rels/notesSlide_A0F_6180461F.xml.rels><?xml version="1.0" encoding="UTF-8" standalone="yes"?>
<Relationships xmlns="http://schemas.openxmlformats.org/package/2006/relationships"><Relationship Id="rId2" Type="http://schemas.openxmlformats.org/officeDocument/2006/relationships/slide" Target="../slides/slide_A0F_6180461F.xml"/><Relationship Id="rId1" Type="http://schemas.openxmlformats.org/officeDocument/2006/relationships/notesMaster" Target="../notesMasters/notesMaster_0_9DDB1339.xml"/></Relationships>
</file>

<file path=ppt/notesSlides/_rels/notesSlide_A10_909249FF.xml.rels><?xml version="1.0" encoding="UTF-8" standalone="yes"?>
<Relationships xmlns="http://schemas.openxmlformats.org/package/2006/relationships"><Relationship Id="rId2" Type="http://schemas.openxmlformats.org/officeDocument/2006/relationships/slide" Target="../slides/slide_A10_909249FF.xml"/><Relationship Id="rId1" Type="http://schemas.openxmlformats.org/officeDocument/2006/relationships/notesMaster" Target="../notesMasters/notesMaster_0_9DDB1339.xml"/></Relationships>
</file>

<file path=ppt/notesSlides/_rels/notesSlide_A11_50ACBD43.xml.rels><?xml version="1.0" encoding="UTF-8" standalone="yes"?>
<Relationships xmlns="http://schemas.openxmlformats.org/package/2006/relationships"><Relationship Id="rId2" Type="http://schemas.openxmlformats.org/officeDocument/2006/relationships/slide" Target="../slides/slide_A11_50ACBD43.xml"/><Relationship Id="rId1" Type="http://schemas.openxmlformats.org/officeDocument/2006/relationships/notesMaster" Target="../notesMasters/notesMaster_0_9DDB1339.xml"/></Relationships>
</file>

<file path=ppt/notesSlides/notesSlide_A01_F88FA4EB.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Mākslīgā intelekta ģenerēts saturs var būt nepareizs.
---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155635195"/>
      </p:ext>
    </p:extLst>
  </p:cSld>
  <p:clrMapOvr>
    <a:masterClrMapping/>
  </p:clrMapOvr>
</p:notes>
</file>

<file path=ppt/notesSlides/notesSlide_A02_3CAF9FA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Ievads un konteksts, Prezentētāja pieredze, Vadītāja atbildība un ētika, Vērtību sistēma organizācijā, Komunikācijas nozīme, Pakalpojumu kvalitātes būtība, Kvalitātes faktori, Kvalitāte praksē, Klientu vide, Darbinieku labbūtība, Motivācijas sistēma, Darbinieku vide, Supervīzija un pieredze, Profesijas prestižs, Noslēgums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535189451"/>
      </p:ext>
    </p:extLst>
  </p:cSld>
  <p:clrMapOvr>
    <a:masterClrMapping/>
  </p:clrMapOvr>
</p:notes>
</file>

<file path=ppt/notesSlides/notesSlide_A03_33ADF9EE.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Šī prezentācija sniedz pārskatu par vadītāja lomu ilgtermiņa aprūpē, uzsverot atbildības, komunikācijas un vērtību sistēmas nozīmi. Prezentācijas galvenais mērķis ir izskaidrot, kā kvalitatīva vadība tieši ietekmē klientu dzīves kvalitāti un darbinieku labklājību. Tajā tiek aplūkots cilvēkcentrētas pieejas princips, kas mūsdienās ir būtisks sociālajos pakalpojumos, kā arī uzsvērta nepieciešamība pēc efektīvas komunikācijas starp visām iesaistītajām pusēm. Prezentācijā tiek ietverts reālas pieredzes skatījums un piemēri, kas palīdz izprast vadības praktisko nozīmi. Tāpat tiek akcentēts Eiropas Sociālā fonda projektu ieguldījums kvalitātes uzlabošanā. Materiāls palīdz vadītājiem izvērtēt savas prasmes un pilnveidot pieeju organizācijas attīstībai.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145866701"/>
      </p:ext>
    </p:extLst>
  </p:cSld>
  <p:clrMapOvr>
    <a:masterClrMapping/>
  </p:clrMapOvr>
</p:notes>
</file>

<file path=ppt/notesSlides/notesSlide_A04_F850EDED.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Prezentācijā tiek iepazīstināts ar vadītājas profesionālo pieredzi, kas ietver ilgstošu darbu sociālās aprūpes jomā un aktīvu dalību dažādos profesionālajos pasākumos. Šī pieredze ietver gan starptautisku sadarbību, gan nozīmīgus sasniegumus nozares attīstībā Latvijā. Vadītājas piemērs ilustrē, kā līdera kompetences un cilvēciskā pieeja var veicināt organizācijas izaugsmi un darbinieku iesaisti. Tiek uzsvērta arī nepārtraukta profesionālā pilnveide un pieredzes apmaiņa kā svarīgs instruments kvalitātes uzlabošanai. Prezentētājs kalpo kā iedvesmojošs piemērs, kā personīgās vērtības integrēt vadības praksē un veidot uzticamu institūcijas reputāciju.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019851754"/>
      </p:ext>
    </p:extLst>
  </p:cSld>
  <p:clrMapOvr>
    <a:masterClrMapping/>
  </p:clrMapOvr>
</p:notes>
</file>

<file path=ppt/notesSlides/notesSlide_A05_9FCE70A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Vadītāja atbildība ilgtermiņa aprūpē pārsniedz administratīvās funkcijas un ietver ētisku līderību, kas tieši ietekmē klientu dzīves kvalitāti. Cilvēkcentrēta pieeja nozīmē pielāgot pakalpojumus individuālām vajadzībām, vienlaikus ievērojot normatīvos aktus. Vadītājam jāspēj balansēt starp resursu ierobežojumiem un klientu interesēm, pieņemot ētiski pamatotus lēmumus. Būtiska ir darbinieku iesaiste lēmumu pieņemšanā, kas veicina uzticēšanos un motivāciju. Tāpat vadītājs ir atbildīgs par drošas un cieņpilnas vides nodrošināšanu gan klientiem, gan personālam. Ētiskā līderība kalpo kā pamats organizācijas kultūrai un ilgtermiņa attīstībai.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288921456"/>
      </p:ext>
    </p:extLst>
  </p:cSld>
  <p:clrMapOvr>
    <a:masterClrMapping/>
  </p:clrMapOvr>
</p:notes>
</file>

<file path=ppt/notesSlides/notesSlide_A06_50D0866E.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Vērtību sistēma ir organizācijas pamats, kas nosaka rīcības principus un attieksmi pret klientiem un darbiniekiem. Prezentācijā uzsvērts, ka vērtībām jābūt integrētām ikdienas procesos, nevis tikai formāli definētām dokumentos. Kopīga vērtību izstrāde ar komandu veicina iesaisti un atbildības sajūtu. Vadītāja personīgais piemērs ir kritiski svarīgs, jo tas nosaka, cik autentiski vērtības tiek īstenotas praksē. Regulāra vērtību izvērtēšana un uzturēšana palīdz nodrošināt to aktualitāti un efektivitāti. Šāda pieeja veicina organizācijas ilgtspējīgu attīstību un pozitīvu darba vidi.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308796949"/>
      </p:ext>
    </p:extLst>
  </p:cSld>
  <p:clrMapOvr>
    <a:masterClrMapping/>
  </p:clrMapOvr>
</p:notes>
</file>

<file path=ppt/notesSlides/notesSlide_A07_63283F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Komunikācija ir viens no galvenajiem kvalitātes nodrošināšanas faktoriem ilgtermiņa aprūpē. Tā ietver gan iekšējo komunikāciju starp darbiniekiem, gan ārējo komunikāciju ar klientiem un viņu ģimenēm. Efektīva informācijas apmaiņa palīdz novērst pārpratumus, uzlabo sadarbību un veicina uzticēšanos. Empātiska komunikācija ir īpaši svarīga darbā ar klientiem, jo tā mazina stresu un veicina emocionālo drošību. Atklātība un caurspīdīgums palīdz veidot pozitīvu organizācijas reputāciju. Dialogs, nevis vienpusēja instrukcija, veicina darbinieku iesaisti un motivāciju.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3792817033"/>
      </p:ext>
    </p:extLst>
  </p:cSld>
  <p:clrMapOvr>
    <a:masterClrMapping/>
  </p:clrMapOvr>
</p:notes>
</file>

<file path=ppt/notesSlides/notesSlide_A08_80AE9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Pakalpojumu kvalitāte ilgtermiņa aprūpē ir daudzdimensionāls jēdziens, kas ietver gan materiālos, gan cilvēciskos aspektus. Tā balstās uz pietiekamiem resursiem, kvalificētu personālu un drošu vidi. Kvalitāte nozīmē arī individuālu pieeju klientiem un profesionālu aprūpes procesu organizēšanu. Svarīga ir nepārtraukta uzlabošana un kvalitātes monitorings. Vadītājam jānodrošina, ka visi elementi darbojas saskaņoti, lai sasniegtu augstāko iespējamo rezultātu. Kvalitatīvs pakalpojums veicina klientu apmierinātību un uzticēšanos iestādei.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4098277694"/>
      </p:ext>
    </p:extLst>
  </p:cSld>
  <p:clrMapOvr>
    <a:masterClrMapping/>
  </p:clrMapOvr>
</p:notes>
</file>

<file path=ppt/notesSlides/notesSlide_A09_335665A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Kvalitāti nosaka vairāki faktori, tostarp darbinieku skaits, profesionalitāte, darba vide un aprīkojums. Tāpat būtiska ir sociālās un veselības aprūpes satura kvalitāte, kā arī rehabilitācijas aktivitātes. Darbinieku attieksme un motivācija tieši ietekmē klientu pieredzi. Sociālās garantijas un darba novērtējums veicina darbinieku stabilitāti. Vadītājam jāspēj koordinēt šos faktorus un nodrošināt to optimālu darbību. Kompleksa pieeja nodrošina ilgtspējīgu kvalitāti.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49113384"/>
      </p:ext>
    </p:extLst>
  </p:cSld>
  <p:clrMapOvr>
    <a:masterClrMapping/>
  </p:clrMapOvr>
</p:notes>
</file>

<file path=ppt/notesSlides/notesSlide_A0A_67D6A3A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Praktiskie piemēri ilustrē, kā kvalitāte izpaužas ikdienas darbā ar klientiem. Tas ietver cieņpilnu attieksmi, drošu vidi un individuālu pieeju. Darbiniekiem jāspēj reaģēt uz klientu vajadzībām elastīgi un profesionāli. Kvalitāte nozīmē arī estētisku un mājīgu vidi, kas veicina labbūtību. Vadītāja uzdevums ir nodrošināt, lai teorētiskie principi tiktu īstenoti praksē. Regulāra kvalitātes izvērtēšana palīdz identificēt uzlabojumu iespējas.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4147465135"/>
      </p:ext>
    </p:extLst>
  </p:cSld>
  <p:clrMapOvr>
    <a:masterClrMapping/>
  </p:clrMapOvr>
</p:notes>
</file>

<file path=ppt/notesSlides/notesSlide_A0B_381C58D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Klientu videi jābūt drošai, ērtai un mājīgai, lai nodrošinātu labu dzīves kvalitāti. Fiziskā vide ietekmē emocionālo stāvokli un veselību. Universālais dizains nodrošina pieejamību visiem klientiem. Estētika un komforts palīdz radīt mājas sajūtu. Vadītājam jānodrošina, ka infrastruktūra atbilst klientu vajadzībām. Kvalitatīva vide veicina klientu apmierinātību un labbūtību.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3819383802"/>
      </p:ext>
    </p:extLst>
  </p:cSld>
  <p:clrMapOvr>
    <a:masterClrMapping/>
  </p:clrMapOvr>
</p:notes>
</file>

<file path=ppt/notesSlides/notesSlide_A0C_D51247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Darbinieku labbūtība ir kritiski svarīga pakalpojumu kvalitātei. Fiziskie, emocionālie un profesionālie aspekti jāņem vērā. Ergonomisks aprīkojums samazina fizisko slodzi. Emocionālais atbalsts palīdz novērst izdegšanu. Profesionālā attīstība veicina motivāciju. Vadītājam jānodrošina atbalsta sistēmas un resursi. Labbūtība tieši ietekmē darba kvalitāti.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8403914"/>
      </p:ext>
    </p:extLst>
  </p:cSld>
  <p:clrMapOvr>
    <a:masterClrMapping/>
  </p:clrMapOvr>
</p:notes>
</file>

<file path=ppt/notesSlides/notesSlide_A0D_7F5A19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Motivācija ilgtermiņa aprūpē ir komplekss process, kas ietver psiholoģiskos, profesionālos un praktiskos aspektus. Darbiniekiem jābūt drošības sajūtai un piederībai. Jēgas apziņa darbā veicina iesaisti. Praktiskie faktori, piemēram, atalgojums un darba apstākļi, ir būtiski. Vadītājam jāveido strukturēta motivācijas sistēma. Tas palīdz uzturēt augstu darba kvalitāti un stabilitāti.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803006898"/>
      </p:ext>
    </p:extLst>
  </p:cSld>
  <p:clrMapOvr>
    <a:masterClrMapping/>
  </p:clrMapOvr>
</p:notes>
</file>

<file path=ppt/notesSlides/notesSlide_A0E_ECBA9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Darbinieku darba videi jābūt drošai, ergonomiskai un patīkamai. Laba vide veicina produktivitāti un samazina stresu. Nepieciešami kvalitatīvi darba instrumenti un aprīkojums. Organizācijas kultūra arī ietekmē darba atmosfēru. Vadītājam jānodrošina, ka darbinieki jūtas novērtēti. Tas veicina ilgtermiņa stabilitāti.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822589607"/>
      </p:ext>
    </p:extLst>
  </p:cSld>
  <p:clrMapOvr>
    <a:masterClrMapping/>
  </p:clrMapOvr>
</p:notes>
</file>

<file path=ppt/notesSlides/notesSlide_A0F_6180461F.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Supervīzija un pieredzes apmaiņa ir svarīgi profesionālās attīstības instrumenti. Tie palīdz darbiniekiem analizēt situācijas un attīstīt prasmes. Grupas diskusijas veicina kolektīvo mācīšanos. Supervīzija palīdz risināt emocionālus izaicinājumus. Vadītājam jānodrošina regulāras iespējas šādām aktivitātēm. Tas uzlabo darba kvalitāti un darbinieku labsajūtu.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1888712204"/>
      </p:ext>
    </p:extLst>
  </p:cSld>
  <p:clrMapOvr>
    <a:masterClrMapping/>
  </p:clrMapOvr>
</p:notes>
</file>

<file path=ppt/notesSlides/notesSlide_A10_909249FF.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Profesijas prestižs ir svarīgs faktors darbinieku motivācijai. Konkursi, apbalvojumi un atzinība veicina lepnumu par darbu. Sabiedrības izpratnes veicināšana arī ir būtiska. Vadītājam jāatbalsta iniciatīvas, kas ceļ profesijas vērtību. Tas palīdz piesaistīt jaunus darbiniekus. Ilgtermiņā tas uzlabo nozares attīstību.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3200784208"/>
      </p:ext>
    </p:extLst>
  </p:cSld>
  <p:clrMapOvr>
    <a:masterClrMapping/>
  </p:clrMapOvr>
</p:notes>
</file>

<file path=ppt/notesSlides/notesSlide_A11_50ACBD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Šis slaids atsaucas uz informāciju no šī faila: https://lmgovlv-my.sharepoint.com/personal/evita_rumbiniece_lm_gov_lv/_layouts/15/Doc.aspx?sourcedoc=%7B4F2E16B0-209E-4091-BB53-A6874EC8AB7F%7D&amp;file=6X.pptx&amp;action=edit&amp;mobileredirect=true
Noslēgumā tiek izteikta pateicība par darbinieku ieguldījumu un uzsvērta pašaprūpes nozīme. Darbs ilgtermiņa aprūpē ir fiziski un emocionāli prasīgs, tāpēc svarīgi rūpēties par sevi. Vadītājam jāveicina šī attieksme organizācijā. Pozitīva attieksme un savstarpējs atbalsts veicina labu darba vidi. Prezentācija noslēdzas ar motivējošu vēstījumu. Tas iedvesmo turpināt darbu ar atbildību un sirdsdegsmi.
</a:t>
            </a:r>
          </a:p>
        </p:txBody>
      </p:sp>
      <p:sp>
        <p:nvSpPr>
          <p:cNvPr id="4" name="Slide Number Placeholder 3"/>
          <p:cNvSpPr>
            <a:spLocks noGrp="1"/>
          </p:cNvSpPr>
          <p:nvPr>
            <p:ph type="sldNum" sz="quarter" idx="5"/>
          </p:nvPr>
        </p:nvSpPr>
        <p:spPr/>
        <p:txBody>
          <a:bodyPr/>
          <a:lstStyle/>
          <a:p>
            <a:fld id="{32EBCD91-1034-4B2D-8783-E56B65EE2580}" type="slidenum">
              <a:t/>
            </a:fld>
            <a:endParaRPr lang="en-US"/>
          </a:p>
        </p:txBody>
      </p:sp>
    </p:spTree>
    <p:extLst>
      <p:ext uri="{BB962C8B-B14F-4D97-AF65-F5344CB8AC3E}">
        <p14:creationId xmlns:p14="http://schemas.microsoft.com/office/powerpoint/2010/main" val="3200202496"/>
      </p:ext>
    </p:extLst>
  </p:cSld>
  <p:clrMapOvr>
    <a:masterClrMapping/>
  </p:clrMapOvr>
</p:notes>
</file>

<file path=ppt/slideLayouts/_rels/slideLayout_80000001_5C72530B.xml.rels><?xml version="1.0" encoding="UTF-8" standalone="yes"?>
<Relationships xmlns="http://schemas.openxmlformats.org/package/2006/relationships"><Relationship Id="rId2" Type="http://schemas.openxmlformats.org/officeDocument/2006/relationships/image" Target="../media/image_2BF83D44.jpeg"/><Relationship Id="rId1" Type="http://schemas.openxmlformats.org/officeDocument/2006/relationships/slideMaster" Target="../slideMasters/slideMaster_80000000_75CA7965.xml"/></Relationships>
</file>

<file path=ppt/slideLayouts/_rels/slideLayout_80000002_CDE53B6C.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03_42B465A7.xml.rels><?xml version="1.0" encoding="UTF-8" standalone="yes"?>
<Relationships xmlns="http://schemas.openxmlformats.org/package/2006/relationships"><Relationship Id="rId2" Type="http://schemas.openxmlformats.org/officeDocument/2006/relationships/image" Target="../media/image_2BF83D44.jpeg"/><Relationship Id="rId1" Type="http://schemas.openxmlformats.org/officeDocument/2006/relationships/slideMaster" Target="../slideMasters/slideMaster_80000000_75CA7965.xml"/></Relationships>
</file>

<file path=ppt/slideLayouts/_rels/slideLayout_80000004_937ABF2B.xml.rels><?xml version="1.0" encoding="UTF-8" standalone="yes"?>
<Relationships xmlns="http://schemas.openxmlformats.org/package/2006/relationships"><Relationship Id="rId2" Type="http://schemas.openxmlformats.org/officeDocument/2006/relationships/image" Target="../media/image_2BF83D44.jpeg"/><Relationship Id="rId1" Type="http://schemas.openxmlformats.org/officeDocument/2006/relationships/slideMaster" Target="../slideMasters/slideMaster_80000000_75CA7965.xml"/></Relationships>
</file>

<file path=ppt/slideLayouts/_rels/slideLayout_80000005_8861189C.xml.rels><?xml version="1.0" encoding="UTF-8" standalone="yes"?>
<Relationships xmlns="http://schemas.openxmlformats.org/package/2006/relationships"><Relationship Id="rId2" Type="http://schemas.openxmlformats.org/officeDocument/2006/relationships/image" Target="../media/image_D4BF4190.jpeg"/><Relationship Id="rId1" Type="http://schemas.openxmlformats.org/officeDocument/2006/relationships/slideMaster" Target="../slideMasters/slideMaster_80000000_75CA7965.xml"/></Relationships>
</file>

<file path=ppt/slideLayouts/_rels/slideLayout_80000006_11EECF44.xml.rels><?xml version="1.0" encoding="UTF-8" standalone="yes"?>
<Relationships xmlns="http://schemas.openxmlformats.org/package/2006/relationships"><Relationship Id="rId2" Type="http://schemas.openxmlformats.org/officeDocument/2006/relationships/image" Target="../media/image_1747DCF3.jpeg"/><Relationship Id="rId1" Type="http://schemas.openxmlformats.org/officeDocument/2006/relationships/slideMaster" Target="../slideMasters/slideMaster_80000000_75CA7965.xml"/></Relationships>
</file>

<file path=ppt/slideLayouts/_rels/slideLayout_80000007_8735A77F.xml.rels><?xml version="1.0" encoding="UTF-8" standalone="yes"?>
<Relationships xmlns="http://schemas.openxmlformats.org/package/2006/relationships"><Relationship Id="rId2" Type="http://schemas.openxmlformats.org/officeDocument/2006/relationships/image" Target="../media/image_2BF83D44.jpeg"/><Relationship Id="rId1" Type="http://schemas.openxmlformats.org/officeDocument/2006/relationships/slideMaster" Target="../slideMasters/slideMaster_80000000_75CA7965.xml"/></Relationships>
</file>

<file path=ppt/slideLayouts/_rels/slideLayout_80000008_F196DC62.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09_12EE7579.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0A_F22BCC9E.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0B_2B0160F6.xml.rels><?xml version="1.0" encoding="UTF-8" standalone="yes"?>
<Relationships xmlns="http://schemas.openxmlformats.org/package/2006/relationships"><Relationship Id="rId2" Type="http://schemas.openxmlformats.org/officeDocument/2006/relationships/image" Target="../media/image_E80E76BB.jpeg"/><Relationship Id="rId1" Type="http://schemas.openxmlformats.org/officeDocument/2006/relationships/slideMaster" Target="../slideMasters/slideMaster_80000000_75CA7965.xml"/></Relationships>
</file>

<file path=ppt/slideLayouts/_rels/slideLayout_80000018_29F76932.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19_7A61920C.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1A_E67A9F67.xml.rels><?xml version="1.0" encoding="UTF-8" standalone="yes"?>
<Relationships xmlns="http://schemas.openxmlformats.org/package/2006/relationships"><Relationship Id="rId2" Type="http://schemas.openxmlformats.org/officeDocument/2006/relationships/image" Target="../media/image_C1F737D5.jpeg"/><Relationship Id="rId1" Type="http://schemas.openxmlformats.org/officeDocument/2006/relationships/slideMaster" Target="../slideMasters/slideMaster_80000000_75CA7965.xml"/></Relationships>
</file>

<file path=ppt/slideLayouts/_rels/slideLayout_8000001B_AB35BFA8.xml.rels><?xml version="1.0" encoding="UTF-8" standalone="yes"?>
<Relationships xmlns="http://schemas.openxmlformats.org/package/2006/relationships"><Relationship Id="rId2" Type="http://schemas.openxmlformats.org/officeDocument/2006/relationships/image" Target="../media/image_C1CC1FE3.jpeg"/><Relationship Id="rId1" Type="http://schemas.openxmlformats.org/officeDocument/2006/relationships/slideMaster" Target="../slideMasters/slideMaster_80000000_75CA7965.xml"/></Relationships>
</file>

<file path=ppt/slideLayouts/_rels/slideLayout_8000001C_8C4B6B1C.xml.rels><?xml version="1.0" encoding="UTF-8" standalone="yes"?>
<Relationships xmlns="http://schemas.openxmlformats.org/package/2006/relationships"><Relationship Id="rId2" Type="http://schemas.openxmlformats.org/officeDocument/2006/relationships/image" Target="../media/image_961C067A.jpeg"/><Relationship Id="rId1" Type="http://schemas.openxmlformats.org/officeDocument/2006/relationships/slideMaster" Target="../slideMasters/slideMaster_80000000_75CA7965.xml"/></Relationships>
</file>

<file path=ppt/slideLayouts/_rels/slideLayout_8000001D_226DCA5B.xml.rels><?xml version="1.0" encoding="UTF-8" standalone="yes"?>
<Relationships xmlns="http://schemas.openxmlformats.org/package/2006/relationships"><Relationship Id="rId2" Type="http://schemas.openxmlformats.org/officeDocument/2006/relationships/image" Target="../media/image_2BF83D44.jpeg"/><Relationship Id="rId1" Type="http://schemas.openxmlformats.org/officeDocument/2006/relationships/slideMaster" Target="../slideMasters/slideMaster_80000000_75CA7965.xml"/></Relationships>
</file>

<file path=ppt/slideLayouts/_rels/slideLayout_8000001E_3C5BD3BC.xml.rels><?xml version="1.0" encoding="UTF-8" standalone="yes"?>
<Relationships xmlns="http://schemas.openxmlformats.org/package/2006/relationships"><Relationship Id="rId3" Type="http://schemas.openxmlformats.org/officeDocument/2006/relationships/image" Target="../media/image_B422C499.jpeg"/><Relationship Id="rId2" Type="http://schemas.openxmlformats.org/officeDocument/2006/relationships/image" Target="../media/image_C2048AC1.jpeg"/><Relationship Id="rId1" Type="http://schemas.openxmlformats.org/officeDocument/2006/relationships/slideMaster" Target="../slideMasters/slideMaster_80000000_75CA7965.xml"/></Relationships>
</file>

<file path=ppt/slideLayouts/_rels/slideLayout_8000001F_20E51856.xml.rels><?xml version="1.0" encoding="UTF-8" standalone="yes"?>
<Relationships xmlns="http://schemas.openxmlformats.org/package/2006/relationships"><Relationship Id="rId2" Type="http://schemas.openxmlformats.org/officeDocument/2006/relationships/image" Target="../media/image_DED6E346.jpeg"/><Relationship Id="rId1" Type="http://schemas.openxmlformats.org/officeDocument/2006/relationships/slideMaster" Target="../slideMasters/slideMaster_80000000_75CA7965.xml"/></Relationships>
</file>

<file path=ppt/slideLayouts/_rels/slideLayout_80000020_15C380D.xml.rels><?xml version="1.0" encoding="UTF-8" standalone="yes"?>
<Relationships xmlns="http://schemas.openxmlformats.org/package/2006/relationships"><Relationship Id="rId2" Type="http://schemas.openxmlformats.org/officeDocument/2006/relationships/image" Target="../media/image_DED6E346.jpeg"/><Relationship Id="rId1" Type="http://schemas.openxmlformats.org/officeDocument/2006/relationships/slideMaster" Target="../slideMasters/slideMaster_80000000_75CA7965.xml"/></Relationships>
</file>

<file path=ppt/slideLayouts/_rels/slideLayout_80000021_8B6F0F9C.xml.rels><?xml version="1.0" encoding="UTF-8" standalone="yes"?>
<Relationships xmlns="http://schemas.openxmlformats.org/package/2006/relationships"><Relationship Id="rId2" Type="http://schemas.openxmlformats.org/officeDocument/2006/relationships/image" Target="../media/image_4B04C4D5.jpeg"/><Relationship Id="rId1" Type="http://schemas.openxmlformats.org/officeDocument/2006/relationships/slideMaster" Target="../slideMasters/slideMaster_80000000_75CA7965.xml"/></Relationships>
</file>

<file path=ppt/slideLayouts/_rels/slideLayout_80000022_221F67EB.xml.rels><?xml version="1.0" encoding="UTF-8" standalone="yes"?>
<Relationships xmlns="http://schemas.openxmlformats.org/package/2006/relationships"><Relationship Id="rId2" Type="http://schemas.openxmlformats.org/officeDocument/2006/relationships/image" Target="../media/image_276394B7.png"/><Relationship Id="rId1" Type="http://schemas.openxmlformats.org/officeDocument/2006/relationships/slideMaster" Target="../slideMasters/slideMaster_80000000_75CA7965.xml"/></Relationships>
</file>

<file path=ppt/slideLayouts/_rels/slideLayout_80000023_A4303B66.xml.rels><?xml version="1.0" encoding="UTF-8" standalone="yes"?>
<Relationships xmlns="http://schemas.openxmlformats.org/package/2006/relationships"><Relationship Id="rId2" Type="http://schemas.openxmlformats.org/officeDocument/2006/relationships/image" Target="../media/image_961C067A.jpeg"/><Relationship Id="rId1" Type="http://schemas.openxmlformats.org/officeDocument/2006/relationships/slideMaster" Target="../slideMasters/slideMaster_80000000_75CA7965.xml"/></Relationships>
</file>

<file path=ppt/slideLayouts/_rels/slideLayout_80000024_1B786BC1.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25_79C0C94.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26_5CF752F5.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27_D0C72CEC.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28_150907F6.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29_EA2C497.xml.rels><?xml version="1.0" encoding="UTF-8" standalone="yes"?>
<Relationships xmlns="http://schemas.openxmlformats.org/package/2006/relationships"><Relationship Id="rId2" Type="http://schemas.openxmlformats.org/officeDocument/2006/relationships/image" Target="../media/image_FCE0830.jpeg"/><Relationship Id="rId1" Type="http://schemas.openxmlformats.org/officeDocument/2006/relationships/slideMaster" Target="../slideMasters/slideMaster_80000000_75CA7965.xml"/></Relationships>
</file>

<file path=ppt/slideLayouts/_rels/slideLayout_8000002A_9E5DFC27.xml.rels><?xml version="1.0" encoding="UTF-8" standalone="yes"?>
<Relationships xmlns="http://schemas.openxmlformats.org/package/2006/relationships"><Relationship Id="rId2" Type="http://schemas.openxmlformats.org/officeDocument/2006/relationships/image" Target="../media/image_288B015B.jpeg"/><Relationship Id="rId1" Type="http://schemas.openxmlformats.org/officeDocument/2006/relationships/slideMaster" Target="../slideMasters/slideMaster_80000000_75CA7965.xml"/></Relationships>
</file>

<file path=ppt/slideLayouts/_rels/slideLayout_8000002B_B3036834.xml.rels><?xml version="1.0" encoding="UTF-8" standalone="yes"?>
<Relationships xmlns="http://schemas.openxmlformats.org/package/2006/relationships"><Relationship Id="rId2" Type="http://schemas.openxmlformats.org/officeDocument/2006/relationships/image" Target="../media/image_30B210E6.jpeg"/><Relationship Id="rId1" Type="http://schemas.openxmlformats.org/officeDocument/2006/relationships/slideMaster" Target="../slideMasters/slideMaster_80000000_75CA7965.xml"/></Relationships>
</file>

<file path=ppt/slideLayouts/_rels/slideLayout_8000002C_9B9B4839.xml.rels><?xml version="1.0" encoding="UTF-8" standalone="yes"?>
<Relationships xmlns="http://schemas.openxmlformats.org/package/2006/relationships"><Relationship Id="rId2" Type="http://schemas.openxmlformats.org/officeDocument/2006/relationships/image" Target="../media/image_A51733FF.jpeg"/><Relationship Id="rId1" Type="http://schemas.openxmlformats.org/officeDocument/2006/relationships/slideMaster" Target="../slideMasters/slideMaster_80000000_75CA7965.xml"/></Relationships>
</file>

<file path=ppt/slideLayouts/_rels/slideLayout_8000002D_FA54AF66.xml.rels><?xml version="1.0" encoding="UTF-8" standalone="yes"?>
<Relationships xmlns="http://schemas.openxmlformats.org/package/2006/relationships"><Relationship Id="rId2" Type="http://schemas.openxmlformats.org/officeDocument/2006/relationships/image" Target="../media/image_194751A5.jpeg"/><Relationship Id="rId1" Type="http://schemas.openxmlformats.org/officeDocument/2006/relationships/slideMaster" Target="../slideMasters/slideMaster_80000000_75CA7965.xml"/></Relationships>
</file>

<file path=ppt/slideLayouts/_rels/slideLayout_8000002E_262D2507.xml.rels><?xml version="1.0" encoding="UTF-8" standalone="yes"?>
<Relationships xmlns="http://schemas.openxmlformats.org/package/2006/relationships"><Relationship Id="rId2" Type="http://schemas.openxmlformats.org/officeDocument/2006/relationships/image" Target="../media/image_6F33DD84.jpeg"/><Relationship Id="rId1" Type="http://schemas.openxmlformats.org/officeDocument/2006/relationships/slideMaster" Target="../slideMasters/slideMaster_80000000_75CA7965.xml"/></Relationships>
</file>

<file path=ppt/slideLayouts/_rels/slideLayout_8000002F_EF50D377.xml.rels><?xml version="1.0" encoding="UTF-8" standalone="yes"?>
<Relationships xmlns="http://schemas.openxmlformats.org/package/2006/relationships"><Relationship Id="rId2" Type="http://schemas.openxmlformats.org/officeDocument/2006/relationships/image" Target="../media/image_B422C499.jpeg"/><Relationship Id="rId1" Type="http://schemas.openxmlformats.org/officeDocument/2006/relationships/slideMaster" Target="../slideMasters/slideMaster_80000000_75CA7965.xml"/></Relationships>
</file>

<file path=ppt/slideLayouts/_rels/slideLayout_80000030_2B2837D.xml.rels><?xml version="1.0" encoding="UTF-8" standalone="yes"?>
<Relationships xmlns="http://schemas.openxmlformats.org/package/2006/relationships"><Relationship Id="rId2" Type="http://schemas.openxmlformats.org/officeDocument/2006/relationships/image" Target="../media/image_2A576C99.jpeg"/><Relationship Id="rId1" Type="http://schemas.openxmlformats.org/officeDocument/2006/relationships/slideMaster" Target="../slideMasters/slideMaster_80000000_75CA7965.xml"/></Relationships>
</file>

<file path=ppt/slideLayouts/_rels/slideLayout_80000031_2DDB8A37.xml.rels><?xml version="1.0" encoding="UTF-8" standalone="yes"?>
<Relationships xmlns="http://schemas.openxmlformats.org/package/2006/relationships"><Relationship Id="rId2" Type="http://schemas.openxmlformats.org/officeDocument/2006/relationships/image" Target="../media/image_B422C499.jpeg"/><Relationship Id="rId1" Type="http://schemas.openxmlformats.org/officeDocument/2006/relationships/slideMaster" Target="../slideMasters/slideMaster_80000000_75CA7965.xml"/></Relationships>
</file>

<file path=ppt/slideLayouts/_rels/slideLayout_80000032_8E1F00A.xml.rels><?xml version="1.0" encoding="UTF-8" standalone="yes"?>
<Relationships xmlns="http://schemas.openxmlformats.org/package/2006/relationships"><Relationship Id="rId2" Type="http://schemas.openxmlformats.org/officeDocument/2006/relationships/image" Target="../media/image_E3627DBF.jpeg"/><Relationship Id="rId1" Type="http://schemas.openxmlformats.org/officeDocument/2006/relationships/slideMaster" Target="../slideMasters/slideMaster_80000000_75CA7965.xml"/></Relationships>
</file>

<file path=ppt/slideLayouts/_rels/slideLayout_80000033_2C6CE74C.xml.rels><?xml version="1.0" encoding="UTF-8" standalone="yes"?>
<Relationships xmlns="http://schemas.openxmlformats.org/package/2006/relationships"><Relationship Id="rId2" Type="http://schemas.openxmlformats.org/officeDocument/2006/relationships/image" Target="../media/image_E80E76BB.jpeg"/><Relationship Id="rId1" Type="http://schemas.openxmlformats.org/officeDocument/2006/relationships/slideMaster" Target="../slideMasters/slideMaster_80000000_75CA7965.xml"/></Relationships>
</file>

<file path=ppt/slideLayouts/_rels/slideLayout_80000034_49553C64.xml.rels><?xml version="1.0" encoding="UTF-8" standalone="yes"?>
<Relationships xmlns="http://schemas.openxmlformats.org/package/2006/relationships"><Relationship Id="rId2" Type="http://schemas.openxmlformats.org/officeDocument/2006/relationships/image" Target="../media/image_E80E76BB.jpeg"/><Relationship Id="rId1" Type="http://schemas.openxmlformats.org/officeDocument/2006/relationships/slideMaster" Target="../slideMasters/slideMaster_80000000_75CA7965.xml"/></Relationships>
</file>

<file path=ppt/slideLayouts/_rels/slideLayout_80000035_2319F198.xml.rels><?xml version="1.0" encoding="UTF-8" standalone="yes"?>
<Relationships xmlns="http://schemas.openxmlformats.org/package/2006/relationships"><Relationship Id="rId2" Type="http://schemas.openxmlformats.org/officeDocument/2006/relationships/image" Target="../media/image_E80E76BB.jpeg"/><Relationship Id="rId1" Type="http://schemas.openxmlformats.org/officeDocument/2006/relationships/slideMaster" Target="../slideMasters/slideMaster_80000000_75CA7965.xml"/></Relationships>
</file>

<file path=ppt/slideLayouts/_rels/slideLayout_80000036_5C94130A.xml.rels><?xml version="1.0" encoding="UTF-8" standalone="yes"?>
<Relationships xmlns="http://schemas.openxmlformats.org/package/2006/relationships"><Relationship Id="rId2" Type="http://schemas.openxmlformats.org/officeDocument/2006/relationships/image" Target="../media/image_A51733FF.jpeg"/><Relationship Id="rId1" Type="http://schemas.openxmlformats.org/officeDocument/2006/relationships/slideMaster" Target="../slideMasters/slideMaster_80000000_75CA7965.xml"/></Relationships>
</file>

<file path=ppt/slideLayouts/_rels/slideLayout_80000037_E9C02AF1.xml.rels><?xml version="1.0" encoding="UTF-8" standalone="yes"?>
<Relationships xmlns="http://schemas.openxmlformats.org/package/2006/relationships"><Relationship Id="rId2" Type="http://schemas.openxmlformats.org/officeDocument/2006/relationships/image" Target="../media/image_E80E76BB.jpeg"/><Relationship Id="rId1" Type="http://schemas.openxmlformats.org/officeDocument/2006/relationships/slideMaster" Target="../slideMasters/slideMaster_80000000_75CA7965.xml"/></Relationships>
</file>

<file path=ppt/slideLayouts/_rels/slideLayout_80000038_B31F121C.xml.rels><?xml version="1.0" encoding="UTF-8" standalone="yes"?>
<Relationships xmlns="http://schemas.openxmlformats.org/package/2006/relationships"><Relationship Id="rId2" Type="http://schemas.openxmlformats.org/officeDocument/2006/relationships/image" Target="../media/image_C1F737D5.jpeg"/><Relationship Id="rId1" Type="http://schemas.openxmlformats.org/officeDocument/2006/relationships/slideMaster" Target="../slideMasters/slideMaster_80000000_75CA7965.xml"/></Relationships>
</file>

<file path=ppt/slideLayouts/_rels/slideLayout_80000039_83F8D7C7.xml.rels><?xml version="1.0" encoding="UTF-8" standalone="yes"?>
<Relationships xmlns="http://schemas.openxmlformats.org/package/2006/relationships"><Relationship Id="rId2" Type="http://schemas.openxmlformats.org/officeDocument/2006/relationships/image" Target="../media/image_DED6E346.jpeg"/><Relationship Id="rId1" Type="http://schemas.openxmlformats.org/officeDocument/2006/relationships/slideMaster" Target="../slideMasters/slideMaster_80000000_75CA7965.xml"/></Relationships>
</file>

<file path=ppt/slideLayouts/_rels/slideLayout_8000003A_4DBC7C2A.xml.rels><?xml version="1.0" encoding="UTF-8" standalone="yes"?>
<Relationships xmlns="http://schemas.openxmlformats.org/package/2006/relationships"><Relationship Id="rId2" Type="http://schemas.openxmlformats.org/officeDocument/2006/relationships/image" Target="../media/image_4B04C4D5.jpeg"/><Relationship Id="rId1" Type="http://schemas.openxmlformats.org/officeDocument/2006/relationships/slideMaster" Target="../slideMasters/slideMaster_80000000_75CA7965.xml"/></Relationships>
</file>

<file path=ppt/slideLayouts/_rels/slideLayout_8000003B_3C8CBFD2.xml.rels><?xml version="1.0" encoding="UTF-8" standalone="yes"?>
<Relationships xmlns="http://schemas.openxmlformats.org/package/2006/relationships"><Relationship Id="rId2" Type="http://schemas.openxmlformats.org/officeDocument/2006/relationships/image" Target="../media/image_1747DCF3.jpeg"/><Relationship Id="rId1" Type="http://schemas.openxmlformats.org/officeDocument/2006/relationships/slideMaster" Target="../slideMasters/slideMaster_80000000_75CA7965.xml"/></Relationships>
</file>

<file path=ppt/slideLayouts/_rels/slideLayout_8000003C_5CAA2C52.xml.rels><?xml version="1.0" encoding="UTF-8" standalone="yes"?>
<Relationships xmlns="http://schemas.openxmlformats.org/package/2006/relationships"><Relationship Id="rId2" Type="http://schemas.openxmlformats.org/officeDocument/2006/relationships/image" Target="../media/image_1747DCF3.jpeg"/><Relationship Id="rId1" Type="http://schemas.openxmlformats.org/officeDocument/2006/relationships/slideMaster" Target="../slideMasters/slideMaster_80000000_75CA7965.xml"/></Relationships>
</file>

<file path=ppt/slideLayouts/_rels/slideLayout_8000003D_5C686A09.xml.rels><?xml version="1.0" encoding="UTF-8" standalone="yes"?>
<Relationships xmlns="http://schemas.openxmlformats.org/package/2006/relationships"><Relationship Id="rId2" Type="http://schemas.openxmlformats.org/officeDocument/2006/relationships/image" Target="../media/image_D4BF4190.jpeg"/><Relationship Id="rId1" Type="http://schemas.openxmlformats.org/officeDocument/2006/relationships/slideMaster" Target="../slideMasters/slideMaster_80000000_75CA7965.xml"/></Relationships>
</file>

<file path=ppt/slideLayouts/_rels/slideLayout_8000003E_3B6DBBCF.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3F_190CDC7A.xml.rels><?xml version="1.0" encoding="UTF-8" standalone="yes"?>
<Relationships xmlns="http://schemas.openxmlformats.org/package/2006/relationships"><Relationship Id="rId2" Type="http://schemas.openxmlformats.org/officeDocument/2006/relationships/image" Target="../media/image_C1F737D5.jpeg"/><Relationship Id="rId1" Type="http://schemas.openxmlformats.org/officeDocument/2006/relationships/slideMaster" Target="../slideMasters/slideMaster_80000000_75CA7965.xml"/></Relationships>
</file>

<file path=ppt/slideLayouts/_rels/slideLayout_80000040_5790117D.xml.rels><?xml version="1.0" encoding="UTF-8" standalone="yes"?>
<Relationships xmlns="http://schemas.openxmlformats.org/package/2006/relationships"><Relationship Id="rId2" Type="http://schemas.openxmlformats.org/officeDocument/2006/relationships/image" Target="../media/image_C2048AC1.jpeg"/><Relationship Id="rId1" Type="http://schemas.openxmlformats.org/officeDocument/2006/relationships/slideMaster" Target="../slideMasters/slideMaster_80000000_75CA7965.xml"/></Relationships>
</file>

<file path=ppt/slideLayouts/_rels/slideLayout_80000041_73869B03.xml.rels><?xml version="1.0" encoding="UTF-8" standalone="yes"?>
<Relationships xmlns="http://schemas.openxmlformats.org/package/2006/relationships"><Relationship Id="rId2" Type="http://schemas.openxmlformats.org/officeDocument/2006/relationships/image" Target="../media/image_E3847470.jpeg"/><Relationship Id="rId1" Type="http://schemas.openxmlformats.org/officeDocument/2006/relationships/slideMaster" Target="../slideMasters/slideMaster_80000000_75CA7965.xml"/></Relationships>
</file>

<file path=ppt/slideLayouts/_rels/slideLayout_80000042_8F296186.xml.rels><?xml version="1.0" encoding="UTF-8" standalone="yes"?>
<Relationships xmlns="http://schemas.openxmlformats.org/package/2006/relationships"><Relationship Id="rId2" Type="http://schemas.openxmlformats.org/officeDocument/2006/relationships/image" Target="../media/image_D4BF4190.jpeg"/><Relationship Id="rId1" Type="http://schemas.openxmlformats.org/officeDocument/2006/relationships/slideMaster" Target="../slideMasters/slideMaster_80000000_75CA7965.xml"/></Relationships>
</file>

<file path=ppt/slideLayouts/_rels/slideLayout_80000043_579D9.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44_17B33775.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45_4DF28C3E.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46_CA499189.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47_CF79BA4A.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48_68533A1A.xml.rels><?xml version="1.0" encoding="UTF-8" standalone="yes"?>
<Relationships xmlns="http://schemas.openxmlformats.org/package/2006/relationships"><Relationship Id="rId1" Type="http://schemas.openxmlformats.org/officeDocument/2006/relationships/slideMaster" Target="../slideMasters/slideMaster_80000000_75CA7965.xml"/></Relationships>
</file>

<file path=ppt/slideLayouts/_rels/slideLayout_80000049_83068340.xml.rels><?xml version="1.0" encoding="UTF-8" standalone="yes"?>
<Relationships xmlns="http://schemas.openxmlformats.org/package/2006/relationships"><Relationship Id="rId2" Type="http://schemas.openxmlformats.org/officeDocument/2006/relationships/image" Target="../media/image_A51733FF.jpeg"/><Relationship Id="rId1" Type="http://schemas.openxmlformats.org/officeDocument/2006/relationships/slideMaster" Target="../slideMasters/slideMaster_80000000_75CA7965.xml"/></Relationships>
</file>

<file path=ppt/slideLayouts/_rels/slideLayout_8000004A_97144995.xml.rels><?xml version="1.0" encoding="UTF-8" standalone="yes"?>
<Relationships xmlns="http://schemas.openxmlformats.org/package/2006/relationships"><Relationship Id="rId2" Type="http://schemas.openxmlformats.org/officeDocument/2006/relationships/image" Target="../media/image_1747DCF3.jpeg"/><Relationship Id="rId1" Type="http://schemas.openxmlformats.org/officeDocument/2006/relationships/slideMaster" Target="../slideMasters/slideMaster_80000000_75CA7965.xml"/></Relationships>
</file>

<file path=ppt/slideLayouts/_rels/slideLayout_8000004B_D52A0C7B.xml.rels><?xml version="1.0" encoding="UTF-8" standalone="yes"?>
<Relationships xmlns="http://schemas.openxmlformats.org/package/2006/relationships"><Relationship Id="rId2" Type="http://schemas.openxmlformats.org/officeDocument/2006/relationships/image" Target="../media/image_1747DCF3.jpeg"/><Relationship Id="rId1" Type="http://schemas.openxmlformats.org/officeDocument/2006/relationships/slideMaster" Target="../slideMasters/slideMaster_80000000_75CA7965.xml"/></Relationships>
</file>

<file path=ppt/slideLayouts/slideLayout_80000001_5C72530B.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C8E832A1-AE20-595C-6C6A-C6CAD6D72233}"/>
              </a:ext>
            </a:extLst>
          </p:cNvPr>
          <p:cNvPicPr>
            <a:picLocks noChangeAspect="1"/>
          </p:cNvPicPr>
          <p:nvPr userDrawn="1"/>
        </p:nvPicPr>
        <p:blipFill>
          <a:blip r:embed="rId2">
            <a:extLst>
              <a:ext uri="{28A0092B-C50C-407E-A947-70E740481C1C}">
                <a14:useLocalDpi xmlns:a14="http://schemas.microsoft.com/office/drawing/2010/main" val="0"/>
              </a:ext>
            </a:extLst>
          </a:blip>
          <a:srcRect l="14059" t="1529" r="16895" b="27442"/>
          <a:stretch>
            <a:fillRect/>
          </a:stretch>
        </p:blipFill>
        <p:spPr>
          <a:xfrm flipH="1">
            <a:off x="-27432" y="0"/>
            <a:ext cx="12219432" cy="68657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95259" y="1820486"/>
            <a:ext cx="4800600" cy="2762187"/>
          </a:xfrm>
        </p:spPr>
        <p:txBody>
          <a:bodyPr vert="horz" lIns="91440" tIns="45720" rIns="91440" bIns="45720" rtlCol="0" anchor="b">
            <a:normAutofit/>
          </a:bodyPr>
          <a:lstStyle>
            <a:lvl1pPr>
              <a:defRPr lang="en-US" sz="48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95260" y="4714821"/>
            <a:ext cx="3830874" cy="1496616"/>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295259" y="219456"/>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440" y="219456"/>
            <a:ext cx="1495365" cy="338328"/>
          </a:xfrm>
        </p:spPr>
        <p:txBody>
          <a:bodyPr/>
          <a:lstStyle>
            <a:lvl1pPr>
              <a:defRPr>
                <a:solidFill>
                  <a:schemeClr val="tx1"/>
                </a:solidFill>
              </a:defRPr>
            </a:lvl1pPr>
          </a:lstStyle>
          <a:p>
            <a:fld id="{21359139-99F8-4B6E-8834-95F2B9D91EE4}"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1550996235"/>
      </p:ext>
    </p:extLst>
  </p:cSld>
  <p:clrMapOvr>
    <a:masterClrMapping/>
  </p:clrMapOvr>
</p:sldLayout>
</file>

<file path=ppt/slideLayouts/slideLayout_80000002_CDE53B6C.xml><?xml version="1.0" encoding="utf-8"?>
<p:sldLayout xmlns:a="http://schemas.openxmlformats.org/drawingml/2006/main" xmlns:r="http://schemas.openxmlformats.org/officeDocument/2006/relationships" xmlns:p="http://schemas.openxmlformats.org/presentationml/2006/main" type="obj" preserve="1">
  <p:cSld nam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217452" y="214858"/>
            <a:ext cx="1485900" cy="338328"/>
          </a:xfrm>
        </p:spPr>
        <p:txBody>
          <a:bodyPr/>
          <a:lstStyle>
            <a:lvl1pPr>
              <a:defRPr>
                <a:solidFill>
                  <a:schemeClr val="tx1"/>
                </a:solidFill>
              </a:defRPr>
            </a:lvl1pPr>
          </a:lstStyle>
          <a:p>
            <a:fld id="{44BE14B8-5058-4271-B378-2217DE83796E}"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352236"/>
      </p:ext>
    </p:extLst>
  </p:cSld>
  <p:clrMapOvr>
    <a:masterClrMapping/>
  </p:clrMapOvr>
</p:sldLayout>
</file>

<file path=ppt/slideLayouts/slideLayout_80000003_42B465A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7" name="Picture 6" descr="A black circle in a purple and orange color&#10;&#10;AI-generated content may be incorrect.">
            <a:extLst>
              <a:ext uri="{FF2B5EF4-FFF2-40B4-BE49-F238E27FC236}">
                <a16:creationId xmlns:a16="http://schemas.microsoft.com/office/drawing/2014/main" id="{6AC85073-6D22-76C5-C752-C565E9FBCC84}"/>
              </a:ext>
            </a:extLst>
          </p:cNvPr>
          <p:cNvPicPr>
            <a:picLocks noChangeAspect="1"/>
          </p:cNvPicPr>
          <p:nvPr userDrawn="1"/>
        </p:nvPicPr>
        <p:blipFill>
          <a:blip r:embed="rId2">
            <a:extLst>
              <a:ext uri="{28A0092B-C50C-407E-A947-70E740481C1C}">
                <a14:useLocalDpi xmlns:a14="http://schemas.microsoft.com/office/drawing/2010/main" val="0"/>
              </a:ext>
            </a:extLst>
          </a:blip>
          <a:srcRect l="1146" t="10520" r="14652" b="11508"/>
          <a:stretch>
            <a:fillRect/>
          </a:stretch>
        </p:blipFill>
        <p:spPr>
          <a:xfrm flipH="1">
            <a:off x="-2" y="11899"/>
            <a:ext cx="12192001" cy="6865715"/>
          </a:xfrm>
          <a:prstGeom prst="rect">
            <a:avLst/>
          </a:prstGeom>
        </p:spPr>
      </p:pic>
      <p:sp>
        <p:nvSpPr>
          <p:cNvPr id="9" name="Title 8">
            <a:extLst>
              <a:ext uri="{FF2B5EF4-FFF2-40B4-BE49-F238E27FC236}">
                <a16:creationId xmlns:a16="http://schemas.microsoft.com/office/drawing/2014/main" id="{BF6CFC71-0CC0-F6AB-06FD-5F2DE2587092}"/>
              </a:ext>
            </a:extLst>
          </p:cNvPr>
          <p:cNvSpPr>
            <a:spLocks noGrp="1"/>
          </p:cNvSpPr>
          <p:nvPr>
            <p:ph type="title"/>
          </p:nvPr>
        </p:nvSpPr>
        <p:spPr>
          <a:xfrm>
            <a:off x="420792" y="459253"/>
            <a:ext cx="5658468" cy="2691359"/>
          </a:xfrm>
        </p:spPr>
        <p:txBody>
          <a:bodyPr/>
          <a:lstStyle>
            <a:lvl1pPr>
              <a:defRPr sz="4600"/>
            </a:lvl1pPr>
          </a:lstStyle>
          <a:p>
            <a:r>
              <a:rPr lang="en-US"/>
              <a:t>Click to edit Master title style</a:t>
            </a:r>
          </a:p>
        </p:txBody>
      </p:sp>
      <p:sp>
        <p:nvSpPr>
          <p:cNvPr id="11" name="Subtitle 2">
            <a:extLst>
              <a:ext uri="{FF2B5EF4-FFF2-40B4-BE49-F238E27FC236}">
                <a16:creationId xmlns:a16="http://schemas.microsoft.com/office/drawing/2014/main" id="{41932924-E87B-08A2-5EE3-BBA69699E24F}"/>
              </a:ext>
            </a:extLst>
          </p:cNvPr>
          <p:cNvSpPr>
            <a:spLocks noGrp="1"/>
          </p:cNvSpPr>
          <p:nvPr>
            <p:ph type="subTitle" idx="1"/>
          </p:nvPr>
        </p:nvSpPr>
        <p:spPr>
          <a:xfrm>
            <a:off x="7362264" y="516600"/>
            <a:ext cx="2593814" cy="162788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19456"/>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19456"/>
            <a:ext cx="1146383" cy="338328"/>
          </a:xfrm>
        </p:spPr>
        <p:txBody>
          <a:bodyPr/>
          <a:lstStyle>
            <a:lvl1pPr>
              <a:defRPr>
                <a:solidFill>
                  <a:schemeClr val="tx1"/>
                </a:solidFill>
              </a:defRPr>
            </a:lvl1pPr>
          </a:lstStyle>
          <a:p>
            <a:fld id="{679FB602-DB7A-4B0E-854D-FB51F38BB0AA}"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1119118759"/>
      </p:ext>
    </p:extLst>
  </p:cSld>
  <p:clrMapOvr>
    <a:masterClrMapping/>
  </p:clrMapOvr>
</p:sldLayout>
</file>

<file path=ppt/slideLayouts/slideLayout_80000004_937ABF2B.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C35E5011-9B67-D528-E120-F5ABBF8FE5A5}"/>
              </a:ext>
            </a:extLst>
          </p:cNvPr>
          <p:cNvPicPr>
            <a:picLocks noChangeAspect="1"/>
          </p:cNvPicPr>
          <p:nvPr userDrawn="1"/>
        </p:nvPicPr>
        <p:blipFill>
          <a:blip r:embed="rId2">
            <a:extLst>
              <a:ext uri="{28A0092B-C50C-407E-A947-70E740481C1C}">
                <a14:useLocalDpi xmlns:a14="http://schemas.microsoft.com/office/drawing/2010/main" val="0"/>
              </a:ext>
            </a:extLst>
          </a:blip>
          <a:srcRect l="8525" r="1082" b="9618"/>
          <a:stretch>
            <a:fillRect/>
          </a:stretch>
        </p:blipFill>
        <p:spPr>
          <a:xfrm>
            <a:off x="-13716" y="0"/>
            <a:ext cx="12205716" cy="6858000"/>
          </a:xfrm>
          <a:prstGeom prst="rect">
            <a:avLst/>
          </a:prstGeom>
        </p:spPr>
      </p:pic>
      <p:sp>
        <p:nvSpPr>
          <p:cNvPr id="8" name="Title 7">
            <a:extLst>
              <a:ext uri="{FF2B5EF4-FFF2-40B4-BE49-F238E27FC236}">
                <a16:creationId xmlns:a16="http://schemas.microsoft.com/office/drawing/2014/main" id="{C9965342-2954-67DF-2693-F39C0B9F8272}"/>
              </a:ext>
            </a:extLst>
          </p:cNvPr>
          <p:cNvSpPr>
            <a:spLocks noGrp="1"/>
          </p:cNvSpPr>
          <p:nvPr>
            <p:ph type="title"/>
          </p:nvPr>
        </p:nvSpPr>
        <p:spPr>
          <a:xfrm>
            <a:off x="420791" y="426598"/>
            <a:ext cx="9942409" cy="671387"/>
          </a:xfrm>
        </p:spPr>
        <p:txBody>
          <a:bodyPr/>
          <a:lstStyle>
            <a:lvl1pPr>
              <a:defRPr sz="42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FEB4B13F-216B-09EA-9E05-12FBA70B8251}"/>
              </a:ext>
            </a:extLst>
          </p:cNvPr>
          <p:cNvSpPr>
            <a:spLocks noGrp="1"/>
          </p:cNvSpPr>
          <p:nvPr>
            <p:ph type="subTitle" idx="1"/>
          </p:nvPr>
        </p:nvSpPr>
        <p:spPr>
          <a:xfrm>
            <a:off x="433413" y="1097985"/>
            <a:ext cx="3704199" cy="103561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8793" y="6357493"/>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36185" y="6357493"/>
            <a:ext cx="2258646" cy="338328"/>
          </a:xfrm>
        </p:spPr>
        <p:txBody>
          <a:bodyPr/>
          <a:lstStyle>
            <a:lvl1pPr>
              <a:defRPr>
                <a:solidFill>
                  <a:schemeClr val="tx1"/>
                </a:solidFill>
              </a:defRPr>
            </a:lvl1pPr>
          </a:lstStyle>
          <a:p>
            <a:fld id="{5472F7A5-01BF-4366-9757-1F523CD5236A}"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57493"/>
            <a:ext cx="457200" cy="338328"/>
          </a:xfrm>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2474295083"/>
      </p:ext>
    </p:extLst>
  </p:cSld>
  <p:clrMapOvr>
    <a:masterClrMapping/>
  </p:clrMapOvr>
</p:sldLayout>
</file>

<file path=ppt/slideLayouts/slideLayout_80000005_8861189C.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10" name="Picture 9" descr="A close up of a colorful object&#10;&#10;AI-generated content may be incorrect.">
            <a:extLst>
              <a:ext uri="{FF2B5EF4-FFF2-40B4-BE49-F238E27FC236}">
                <a16:creationId xmlns:a16="http://schemas.microsoft.com/office/drawing/2014/main" id="{056372A1-E778-B10F-98CF-995841167A8A}"/>
              </a:ext>
            </a:extLst>
          </p:cNvPr>
          <p:cNvPicPr>
            <a:picLocks noChangeAspect="1"/>
          </p:cNvPicPr>
          <p:nvPr userDrawn="1"/>
        </p:nvPicPr>
        <p:blipFill>
          <a:blip r:embed="rId2">
            <a:extLst>
              <a:ext uri="{28A0092B-C50C-407E-A947-70E740481C1C}">
                <a14:useLocalDpi xmlns:a14="http://schemas.microsoft.com/office/drawing/2010/main" val="0"/>
              </a:ext>
            </a:extLst>
          </a:blip>
          <a:srcRect l="8084" t="9400" r="1623" b="307"/>
          <a:stretch>
            <a:fillRect/>
          </a:stretch>
        </p:blipFill>
        <p:spPr>
          <a:xfrm>
            <a:off x="0" y="875"/>
            <a:ext cx="12192000" cy="6857125"/>
          </a:xfrm>
          <a:prstGeom prst="rect">
            <a:avLst/>
          </a:prstGeom>
        </p:spPr>
      </p:pic>
      <p:sp>
        <p:nvSpPr>
          <p:cNvPr id="8" name="Title 7">
            <a:extLst>
              <a:ext uri="{FF2B5EF4-FFF2-40B4-BE49-F238E27FC236}">
                <a16:creationId xmlns:a16="http://schemas.microsoft.com/office/drawing/2014/main" id="{7D2650CC-89A0-A174-E856-05805DBC0CDB}"/>
              </a:ext>
            </a:extLst>
          </p:cNvPr>
          <p:cNvSpPr>
            <a:spLocks noGrp="1"/>
          </p:cNvSpPr>
          <p:nvPr>
            <p:ph type="title"/>
          </p:nvPr>
        </p:nvSpPr>
        <p:spPr>
          <a:xfrm>
            <a:off x="420792" y="356684"/>
            <a:ext cx="6346974" cy="2667527"/>
          </a:xfrm>
        </p:spPr>
        <p:txBody>
          <a:bodyPr/>
          <a:lstStyle>
            <a:lvl1pPr>
              <a:defRPr sz="54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1E66F2C5-A94C-40FD-0A7D-A7D695991E66}"/>
              </a:ext>
            </a:extLst>
          </p:cNvPr>
          <p:cNvSpPr>
            <a:spLocks noGrp="1"/>
          </p:cNvSpPr>
          <p:nvPr>
            <p:ph type="subTitle" idx="1"/>
          </p:nvPr>
        </p:nvSpPr>
        <p:spPr>
          <a:xfrm>
            <a:off x="433414" y="5266344"/>
            <a:ext cx="3291920" cy="982055"/>
          </a:xfrm>
        </p:spPr>
        <p:txBody>
          <a:bodyPr vert="horz" lIns="91440" tIns="45720" rIns="91440" bIns="45720" rtlCol="0" anchor="b">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22117"/>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22117"/>
            <a:ext cx="1146383" cy="338328"/>
          </a:xfrm>
        </p:spPr>
        <p:txBody>
          <a:bodyPr/>
          <a:lstStyle>
            <a:lvl1pPr>
              <a:defRPr>
                <a:solidFill>
                  <a:schemeClr val="tx1"/>
                </a:solidFill>
              </a:defRPr>
            </a:lvl1pPr>
          </a:lstStyle>
          <a:p>
            <a:fld id="{679FB602-DB7A-4B0E-854D-FB51F38BB0AA}"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2288064668"/>
      </p:ext>
    </p:extLst>
  </p:cSld>
  <p:clrMapOvr>
    <a:masterClrMapping/>
  </p:clrMapOvr>
</p:sldLayout>
</file>

<file path=ppt/slideLayouts/slideLayout_80000006_11EECF44.xml><?xml version="1.0" encoding="utf-8"?>
<p:sldLayout xmlns:a="http://schemas.openxmlformats.org/drawingml/2006/main" xmlns:r="http://schemas.openxmlformats.org/officeDocument/2006/relationships" xmlns:p="http://schemas.openxmlformats.org/presentationml/2006/main" showMasterSp="0" type="title" preserve="1">
  <p:cSld name="Title 5">
    <p:spTree>
      <p:nvGrpSpPr>
        <p:cNvPr id="1" name=""/>
        <p:cNvGrpSpPr/>
        <p:nvPr/>
      </p:nvGrpSpPr>
      <p:grpSpPr>
        <a:xfrm>
          <a:off x="0" y="0"/>
          <a:ext cx="0" cy="0"/>
          <a:chOff x="0" y="0"/>
          <a:chExt cx="0" cy="0"/>
        </a:xfrm>
      </p:grpSpPr>
      <p:pic>
        <p:nvPicPr>
          <p:cNvPr id="10" name="Picture 9" descr="A red and purple light&#10;&#10;AI-generated content may be incorrect.">
            <a:extLst>
              <a:ext uri="{FF2B5EF4-FFF2-40B4-BE49-F238E27FC236}">
                <a16:creationId xmlns:a16="http://schemas.microsoft.com/office/drawing/2014/main" id="{34DC879D-8888-CA20-363B-ADD601ABDB14}"/>
              </a:ext>
            </a:extLst>
          </p:cNvPr>
          <p:cNvPicPr>
            <a:picLocks noChangeAspect="1"/>
          </p:cNvPicPr>
          <p:nvPr userDrawn="1"/>
        </p:nvPicPr>
        <p:blipFill>
          <a:blip r:embed="rId2">
            <a:extLst>
              <a:ext uri="{28A0092B-C50C-407E-A947-70E740481C1C}">
                <a14:useLocalDpi xmlns:a14="http://schemas.microsoft.com/office/drawing/2010/main" val="0"/>
              </a:ext>
            </a:extLst>
          </a:blip>
          <a:srcRect l="389" t="34949" r="912"/>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3491" y="2122471"/>
            <a:ext cx="7348909" cy="1672640"/>
          </a:xfrm>
        </p:spPr>
        <p:txBody>
          <a:bodyPr vert="horz" lIns="91440" tIns="45720" rIns="91440" bIns="45720" rtlCol="0" anchor="t">
            <a:normAutofit/>
          </a:bodyPr>
          <a:lstStyle>
            <a:lvl1pPr>
              <a:defRPr lang="en-US" sz="54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16399" y="2122470"/>
            <a:ext cx="2052235" cy="1672640"/>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2284" y="233990"/>
            <a:ext cx="257868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01100" y="216573"/>
            <a:ext cx="1562100" cy="338328"/>
          </a:xfrm>
        </p:spPr>
        <p:txBody>
          <a:bodyPr/>
          <a:lstStyle>
            <a:lvl1pPr>
              <a:defRPr>
                <a:solidFill>
                  <a:schemeClr val="tx1"/>
                </a:solidFill>
              </a:defRPr>
            </a:lvl1pPr>
          </a:lstStyle>
          <a:p>
            <a:fld id="{9192309C-B050-4356-96E7-0276C1563BD7}"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300863300"/>
      </p:ext>
    </p:extLst>
  </p:cSld>
  <p:clrMapOvr>
    <a:masterClrMapping/>
  </p:clrMapOvr>
</p:sldLayout>
</file>

<file path=ppt/slideLayouts/slideLayout_80000007_8735A77F.xml><?xml version="1.0" encoding="utf-8"?>
<p:sldLayout xmlns:a="http://schemas.openxmlformats.org/drawingml/2006/main" xmlns:r="http://schemas.openxmlformats.org/officeDocument/2006/relationships" xmlns:p="http://schemas.openxmlformats.org/presentationml/2006/main" type="title" preserve="1">
  <p:cSld name="Title 6">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86116429-CFD9-2016-C240-A97B232DE426}"/>
              </a:ext>
            </a:extLst>
          </p:cNvPr>
          <p:cNvPicPr>
            <a:picLocks noChangeAspect="1"/>
          </p:cNvPicPr>
          <p:nvPr userDrawn="1"/>
        </p:nvPicPr>
        <p:blipFill>
          <a:blip r:embed="rId2">
            <a:extLst>
              <a:ext uri="{28A0092B-C50C-407E-A947-70E740481C1C}">
                <a14:useLocalDpi xmlns:a14="http://schemas.microsoft.com/office/drawing/2010/main" val="0"/>
              </a:ext>
            </a:extLst>
          </a:blip>
          <a:srcRect l="17111" t="2700" r="25757" b="19631"/>
          <a:stretch>
            <a:fillRect/>
          </a:stretch>
        </p:blipFill>
        <p:spPr>
          <a:xfrm rot="10800000" flipH="1">
            <a:off x="0" y="-1713"/>
            <a:ext cx="12205716"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66693" y="2705100"/>
            <a:ext cx="11562393" cy="4152900"/>
          </a:xfrm>
        </p:spPr>
        <p:txBody>
          <a:bodyPr vert="horz" lIns="91440" tIns="45720" rIns="91440" bIns="45720" rtlCol="0" anchor="b">
            <a:normAutofit/>
          </a:bodyPr>
          <a:lstStyle>
            <a:lvl1pPr>
              <a:defRPr lang="en-US" sz="115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53135" y="564350"/>
            <a:ext cx="3645744" cy="905862"/>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9462" y="197680"/>
            <a:ext cx="2561771"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706100" y="209088"/>
            <a:ext cx="1022986" cy="338328"/>
          </a:xfrm>
        </p:spPr>
        <p:txBody>
          <a:bodyPr/>
          <a:lstStyle>
            <a:lvl1pPr>
              <a:defRPr>
                <a:solidFill>
                  <a:schemeClr val="tx1"/>
                </a:solidFill>
              </a:defRPr>
            </a:lvl1pPr>
          </a:lstStyle>
          <a:p>
            <a:fld id="{EFFF4B2E-F868-48E9-9355-A1AA601AAA8B}"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2268440447"/>
      </p:ext>
    </p:extLst>
  </p:cSld>
  <p:clrMapOvr>
    <a:masterClrMapping/>
  </p:clrMapOvr>
</p:sldLayout>
</file>

<file path=ppt/slideLayouts/slideLayout_80000008_F196DC6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F6AD7145-734D-256B-1335-1014B6A328FF}"/>
              </a:ext>
            </a:extLst>
          </p:cNvPr>
          <p:cNvSpPr>
            <a:spLocks noGrp="1"/>
          </p:cNvSpPr>
          <p:nvPr>
            <p:ph type="title"/>
          </p:nvPr>
        </p:nvSpPr>
        <p:spPr>
          <a:xfrm>
            <a:off x="0" y="0"/>
            <a:ext cx="12188952" cy="3429000"/>
          </a:xfrm>
          <a:gradFill>
            <a:gsLst>
              <a:gs pos="55000">
                <a:srgbClr val="000000">
                  <a:alpha val="53000"/>
                </a:srgbClr>
              </a:gs>
              <a:gs pos="87000">
                <a:srgbClr val="000000">
                  <a:alpha val="63922"/>
                </a:srgbClr>
              </a:gs>
              <a:gs pos="23000">
                <a:srgbClr val="000000">
                  <a:alpha val="0"/>
                </a:srgbClr>
              </a:gs>
            </a:gsLst>
            <a:lin ang="15900000" scaled="0"/>
          </a:gradFill>
        </p:spPr>
        <p:txBody>
          <a:bodyPr lIns="457200" tIns="685800" rIns="5029200" bIns="0"/>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5C312AD0-A2D2-0388-F1F0-E17A9F78932E}"/>
              </a:ext>
            </a:extLst>
          </p:cNvPr>
          <p:cNvSpPr>
            <a:spLocks noGrp="1"/>
          </p:cNvSpPr>
          <p:nvPr>
            <p:ph type="subTitle" idx="1"/>
          </p:nvPr>
        </p:nvSpPr>
        <p:spPr>
          <a:xfrm>
            <a:off x="8324192" y="-1"/>
            <a:ext cx="3740652" cy="3050627"/>
          </a:xfrm>
        </p:spPr>
        <p:txBody>
          <a:bodyPr vert="horz" lIns="594360" tIns="685800" rIns="320040" bIns="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10065" y="219456"/>
            <a:ext cx="1905000" cy="365760"/>
          </a:xfrm>
        </p:spPr>
        <p:txBody>
          <a:bodyPr/>
          <a:lstStyle>
            <a:lvl1pPr>
              <a:defRPr>
                <a:solidFill>
                  <a:schemeClr val="tx1"/>
                </a:solidFill>
              </a:defRPr>
            </a:lvl1pPr>
          </a:lstStyle>
          <a:p>
            <a:fld id="{21560963-1EEA-4BDE-8FF9-3FEE13B5D43C}" type="datetime1">
              <a:rPr lang="en-US" smtClean="0"/>
              <a:pPr/>
              <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288609" y="215988"/>
            <a:ext cx="555948" cy="337198"/>
          </a:xfrm>
        </p:spPr>
        <p:txBody>
          <a:bodyPr/>
          <a:lstStyle>
            <a:lvl1pPr>
              <a:defRPr>
                <a:solidFill>
                  <a:schemeClr val="tx1"/>
                </a:solidFill>
              </a:defRPr>
            </a:lvl1pPr>
          </a:lstStyle>
          <a:p>
            <a:fld id="{5E0677F5-4A8A-4BF1-96BE-3BAE8FBAFE2E}" type="slidenum">
              <a:rPr lang="en-US" smtClean="0"/>
              <a:pPr/>
              <a:t/>
            </a:fld>
            <a:endParaRPr lang="en-US"/>
          </a:p>
        </p:txBody>
      </p:sp>
    </p:spTree>
    <p:extLst>
      <p:ext uri="{BB962C8B-B14F-4D97-AF65-F5344CB8AC3E}">
        <p14:creationId xmlns:p14="http://schemas.microsoft.com/office/powerpoint/2010/main" val="4053195874"/>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_80000009_12EE757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AEDC0447-22FD-BF05-BC68-3FDEDEDFC540}"/>
              </a:ext>
            </a:extLst>
          </p:cNvPr>
          <p:cNvSpPr>
            <a:spLocks noGrp="1"/>
          </p:cNvSpPr>
          <p:nvPr>
            <p:ph type="title"/>
          </p:nvPr>
        </p:nvSpPr>
        <p:spPr>
          <a:xfrm>
            <a:off x="1" y="0"/>
            <a:ext cx="5323784" cy="6858000"/>
          </a:xfrm>
          <a:gradFill>
            <a:gsLst>
              <a:gs pos="41000">
                <a:srgbClr val="000000">
                  <a:alpha val="46000"/>
                </a:srgbClr>
              </a:gs>
              <a:gs pos="71000">
                <a:srgbClr val="000000">
                  <a:alpha val="58000"/>
                </a:srgbClr>
              </a:gs>
              <a:gs pos="100000">
                <a:srgbClr val="000000">
                  <a:alpha val="61000"/>
                </a:srgbClr>
              </a:gs>
              <a:gs pos="10000">
                <a:srgbClr val="000000">
                  <a:alpha val="0"/>
                </a:srgbClr>
              </a:gs>
            </a:gsLst>
            <a:lin ang="10800000" scaled="0"/>
          </a:gradFill>
        </p:spPr>
        <p:txBody>
          <a:bodyPr lIns="457200" tIns="1371600" rIns="822960" bIns="914400" anchor="b"/>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3A1999F2-A538-F369-DF48-BB68DFFF8D80}"/>
              </a:ext>
            </a:extLst>
          </p:cNvPr>
          <p:cNvSpPr>
            <a:spLocks noGrp="1"/>
          </p:cNvSpPr>
          <p:nvPr>
            <p:ph type="subTitle" idx="1"/>
          </p:nvPr>
        </p:nvSpPr>
        <p:spPr>
          <a:xfrm>
            <a:off x="419099" y="6032498"/>
            <a:ext cx="4419599" cy="579757"/>
          </a:xfrm>
        </p:spPr>
        <p:txBody>
          <a:bodyPr vert="horz" lIns="91440" tIns="0" rIns="91440" bIns="0" rtlCol="0" anchor="t">
            <a:normAutofit/>
          </a:bodyPr>
          <a:lstStyle>
            <a:lvl1pPr marL="0" indent="0">
              <a:lnSpc>
                <a:spcPct val="120000"/>
              </a:lnSpc>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01100" y="213072"/>
            <a:ext cx="1905000" cy="365760"/>
          </a:xfrm>
        </p:spPr>
        <p:txBody>
          <a:bodyPr/>
          <a:lstStyle>
            <a:lvl1pPr>
              <a:defRPr>
                <a:solidFill>
                  <a:schemeClr val="tx1"/>
                </a:solidFill>
              </a:defRPr>
            </a:lvl1pPr>
          </a:lstStyle>
          <a:p>
            <a:fld id="{21560963-1EEA-4BDE-8FF9-3FEE13B5D43C}" type="datetime1">
              <a:rPr lang="en-US" smtClean="0"/>
              <a:pPr/>
              <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5988"/>
            <a:ext cx="448805" cy="365760"/>
          </a:xfrm>
        </p:spPr>
        <p:txBody>
          <a:bodyPr/>
          <a:lstStyle>
            <a:lvl1pPr>
              <a:defRPr>
                <a:solidFill>
                  <a:schemeClr val="tx1"/>
                </a:solidFill>
              </a:defRPr>
            </a:lvl1pPr>
          </a:lstStyle>
          <a:p>
            <a:fld id="{5E0677F5-4A8A-4BF1-96BE-3BAE8FBAFE2E}" type="slidenum">
              <a:rPr lang="en-US" smtClean="0"/>
              <a:pPr/>
              <a:t/>
            </a:fld>
            <a:endParaRPr lang="en-US"/>
          </a:p>
        </p:txBody>
      </p:sp>
    </p:spTree>
    <p:extLst>
      <p:ext uri="{BB962C8B-B14F-4D97-AF65-F5344CB8AC3E}">
        <p14:creationId xmlns:p14="http://schemas.microsoft.com/office/powerpoint/2010/main" val="317617529"/>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_8000000A_F22BCC9E.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15" name="Title 14">
            <a:extLst>
              <a:ext uri="{FF2B5EF4-FFF2-40B4-BE49-F238E27FC236}">
                <a16:creationId xmlns:a16="http://schemas.microsoft.com/office/drawing/2014/main" id="{7EB34FF5-770C-AA64-B806-5D6DED71138A}"/>
              </a:ext>
            </a:extLst>
          </p:cNvPr>
          <p:cNvSpPr>
            <a:spLocks noGrp="1"/>
          </p:cNvSpPr>
          <p:nvPr>
            <p:ph type="title"/>
          </p:nvPr>
        </p:nvSpPr>
        <p:spPr>
          <a:xfrm>
            <a:off x="0" y="4463843"/>
            <a:ext cx="12188952" cy="2394157"/>
          </a:xfrm>
          <a:gradFill>
            <a:gsLst>
              <a:gs pos="31000">
                <a:srgbClr val="000000">
                  <a:alpha val="30000"/>
                </a:srgbClr>
              </a:gs>
              <a:gs pos="87000">
                <a:srgbClr val="000000">
                  <a:alpha val="60000"/>
                </a:srgbClr>
              </a:gs>
              <a:gs pos="0">
                <a:srgbClr val="000000">
                  <a:alpha val="0"/>
                </a:srgbClr>
              </a:gs>
            </a:gsLst>
            <a:lin ang="5400000" scaled="0"/>
          </a:gradFill>
        </p:spPr>
        <p:txBody>
          <a:bodyPr lIns="502920" tIns="0" rIns="5029200" bIns="365760" anchor="b"/>
          <a:lstStyle>
            <a:lvl1pPr>
              <a:defRPr sz="4000">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49132BB0-A42B-7355-8046-F22B2344C64F}"/>
              </a:ext>
            </a:extLst>
          </p:cNvPr>
          <p:cNvSpPr>
            <a:spLocks noGrp="1"/>
          </p:cNvSpPr>
          <p:nvPr>
            <p:ph type="subTitle" idx="1"/>
          </p:nvPr>
        </p:nvSpPr>
        <p:spPr>
          <a:xfrm>
            <a:off x="8801099" y="4463843"/>
            <a:ext cx="3387853" cy="2394157"/>
          </a:xfrm>
        </p:spPr>
        <p:txBody>
          <a:bodyPr vert="horz" lIns="137160" tIns="365760" rIns="0" bIns="457200" rtlCol="0" anchor="b">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37656" y="219456"/>
            <a:ext cx="2740616"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66095" y="219456"/>
            <a:ext cx="1957990" cy="365760"/>
          </a:xfrm>
        </p:spPr>
        <p:txBody>
          <a:bodyPr/>
          <a:lstStyle>
            <a:lvl1pPr>
              <a:defRPr>
                <a:solidFill>
                  <a:schemeClr val="tx1"/>
                </a:solidFill>
              </a:defRPr>
            </a:lvl1pPr>
          </a:lstStyle>
          <a:p>
            <a:fld id="{21560963-1EEA-4BDE-8FF9-3FEE13B5D43C}" type="datetime1">
              <a:rPr lang="en-US" smtClean="0"/>
              <a:pPr/>
              <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9456"/>
            <a:ext cx="448805" cy="365760"/>
          </a:xfrm>
        </p:spPr>
        <p:txBody>
          <a:bodyPr/>
          <a:lstStyle>
            <a:lvl1pPr>
              <a:defRPr>
                <a:solidFill>
                  <a:schemeClr val="tx1"/>
                </a:solidFill>
              </a:defRPr>
            </a:lvl1pPr>
          </a:lstStyle>
          <a:p>
            <a:fld id="{5E0677F5-4A8A-4BF1-96BE-3BAE8FBAFE2E}" type="slidenum">
              <a:rPr lang="en-US" smtClean="0"/>
              <a:pPr/>
              <a:t/>
            </a:fld>
            <a:endParaRPr lang="en-US"/>
          </a:p>
        </p:txBody>
      </p:sp>
    </p:spTree>
    <p:extLst>
      <p:ext uri="{BB962C8B-B14F-4D97-AF65-F5344CB8AC3E}">
        <p14:creationId xmlns:p14="http://schemas.microsoft.com/office/powerpoint/2010/main" val="4062956702"/>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_8000000B_2B0160F6.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4643" y="1114447"/>
            <a:ext cx="5442757" cy="2921525"/>
          </a:xfrm>
        </p:spPr>
        <p:txBody>
          <a:bodyPr vert="horz" lIns="91440" tIns="45720" rIns="91440" bIns="45720" rtlCol="0" anchor="t">
            <a:normAutofit/>
          </a:bodyPr>
          <a:lstStyle>
            <a:lvl1pPr>
              <a:defRPr lang="en-US" sz="6000"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5468" y="4993008"/>
            <a:ext cx="3972704" cy="1247994"/>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2605" y="215057"/>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775989" y="215057"/>
            <a:ext cx="1537060" cy="338328"/>
          </a:xfrm>
        </p:spPr>
        <p:txBody>
          <a:bodyPr/>
          <a:lstStyle>
            <a:lvl1pPr>
              <a:defRPr>
                <a:solidFill>
                  <a:schemeClr val="tx2"/>
                </a:solidFill>
                <a:effectLst/>
              </a:defRPr>
            </a:lvl1pPr>
          </a:lstStyle>
          <a:p>
            <a:fld id="{28EA85A9-CA9F-4339-89EF-28F09ED3FE86}"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01909" y="215057"/>
            <a:ext cx="540412" cy="338328"/>
          </a:xfrm>
        </p:spPr>
        <p:txBody>
          <a:bodyPr/>
          <a:lstStyle>
            <a:lvl1pPr>
              <a:defRPr>
                <a:solidFill>
                  <a:schemeClr val="tx2"/>
                </a:solidFill>
              </a:defRPr>
            </a:lvl1pPr>
          </a:lstStyle>
          <a:p>
            <a:fld id="{8E274F5D-21DC-40EF-8DBA-AB9BB119E939}" type="slidenum">
              <a:rPr lang="en-US" smtClean="0"/>
              <a:pPr/>
              <a:t/>
            </a:fld>
            <a:endParaRPr lang="en-US"/>
          </a:p>
        </p:txBody>
      </p:sp>
      <p:sp>
        <p:nvSpPr>
          <p:cNvPr id="7" name="Picture Placeholder 6">
            <a:extLst>
              <a:ext uri="{FF2B5EF4-FFF2-40B4-BE49-F238E27FC236}">
                <a16:creationId xmlns:a16="http://schemas.microsoft.com/office/drawing/2014/main" id="{28C1F583-2497-2836-36DF-2076DFFFBA5A}"/>
              </a:ext>
            </a:extLst>
          </p:cNvPr>
          <p:cNvSpPr>
            <a:spLocks noGrp="1"/>
          </p:cNvSpPr>
          <p:nvPr>
            <p:ph type="pic" sz="quarter" idx="13" hasCustomPrompt="1"/>
          </p:nvPr>
        </p:nvSpPr>
        <p:spPr>
          <a:xfrm>
            <a:off x="7783830" y="1181100"/>
            <a:ext cx="4408170" cy="5701208"/>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721510646"/>
      </p:ext>
    </p:extLst>
  </p:cSld>
  <p:clrMapOvr>
    <a:masterClrMapping/>
  </p:clrMapOvr>
</p:sldLayout>
</file>

<file path=ppt/slideLayouts/slideLayout_80000018_29F76932.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812872" y="1115568"/>
            <a:ext cx="2960028" cy="3684766"/>
          </a:xfrm>
        </p:spPr>
        <p:txBody>
          <a:bodyPr vert="horz" lIns="91440" tIns="45720" rIns="91440" bIns="45720" rtlCol="0" anchor="t">
            <a:normAutofit/>
          </a:bodyPr>
          <a:lstStyle>
            <a:lvl1pPr>
              <a:defRPr lang="en-US" sz="3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04423" y="5004262"/>
            <a:ext cx="2968477" cy="1244138"/>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19100" y="219456"/>
            <a:ext cx="2597858"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12872" y="219456"/>
            <a:ext cx="1550328" cy="338328"/>
          </a:xfrm>
        </p:spPr>
        <p:txBody>
          <a:bodyPr/>
          <a:lstStyle>
            <a:lvl1pPr>
              <a:defRPr>
                <a:solidFill>
                  <a:schemeClr val="tx2"/>
                </a:solidFill>
                <a:effectLst/>
              </a:defRPr>
            </a:lvl1pPr>
          </a:lstStyle>
          <a:p>
            <a:fld id="{2D904F51-6E72-42BA-AFA1-975939F2ADF3}"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13129" y="219456"/>
            <a:ext cx="539588" cy="338328"/>
          </a:xfrm>
        </p:spPr>
        <p:txBody>
          <a:bodyPr/>
          <a:lstStyle>
            <a:lvl1pPr>
              <a:defRPr>
                <a:solidFill>
                  <a:schemeClr val="tx2"/>
                </a:solidFill>
              </a:defRPr>
            </a:lvl1pPr>
          </a:lstStyle>
          <a:p>
            <a:fld id="{8E274F5D-21DC-40EF-8DBA-AB9BB119E939}" type="slidenum">
              <a:rPr lang="en-US" smtClean="0"/>
              <a:pPr/>
              <a:t/>
            </a:fld>
            <a:endParaRPr lang="en-US"/>
          </a:p>
        </p:txBody>
      </p:sp>
      <p:sp>
        <p:nvSpPr>
          <p:cNvPr id="8" name="Picture Placeholder 7">
            <a:extLst>
              <a:ext uri="{FF2B5EF4-FFF2-40B4-BE49-F238E27FC236}">
                <a16:creationId xmlns:a16="http://schemas.microsoft.com/office/drawing/2014/main" id="{284B0817-C121-ACE0-AD00-44CE39241777}"/>
              </a:ext>
            </a:extLst>
          </p:cNvPr>
          <p:cNvSpPr>
            <a:spLocks noGrp="1"/>
          </p:cNvSpPr>
          <p:nvPr>
            <p:ph type="pic" sz="quarter" idx="13" hasCustomPrompt="1"/>
          </p:nvPr>
        </p:nvSpPr>
        <p:spPr>
          <a:xfrm>
            <a:off x="1" y="1181099"/>
            <a:ext cx="8367452" cy="5685213"/>
          </a:xfrm>
          <a:custGeom>
            <a:avLst/>
            <a:gdLst>
              <a:gd name="connsiteX0" fmla="*/ 0 w 6769976"/>
              <a:gd name="connsiteY0" fmla="*/ 0 h 5895164"/>
              <a:gd name="connsiteX1" fmla="*/ 6769976 w 6769976"/>
              <a:gd name="connsiteY1" fmla="*/ 0 h 5895164"/>
              <a:gd name="connsiteX2" fmla="*/ 6769976 w 6769976"/>
              <a:gd name="connsiteY2" fmla="*/ 5895164 h 5895164"/>
              <a:gd name="connsiteX3" fmla="*/ 0 w 6769976"/>
              <a:gd name="connsiteY3" fmla="*/ 5895164 h 5895164"/>
            </a:gdLst>
            <a:ahLst/>
            <a:cxnLst>
              <a:cxn ang="0">
                <a:pos x="connsiteX0" y="connsiteY0"/>
              </a:cxn>
              <a:cxn ang="0">
                <a:pos x="connsiteX1" y="connsiteY1"/>
              </a:cxn>
              <a:cxn ang="0">
                <a:pos x="connsiteX2" y="connsiteY2"/>
              </a:cxn>
              <a:cxn ang="0">
                <a:pos x="connsiteX3" y="connsiteY3"/>
              </a:cxn>
            </a:cxnLst>
            <a:rect l="l" t="t" r="r" b="b"/>
            <a:pathLst>
              <a:path w="6769976" h="5895164">
                <a:moveTo>
                  <a:pt x="0" y="0"/>
                </a:moveTo>
                <a:lnTo>
                  <a:pt x="6769976" y="0"/>
                </a:lnTo>
                <a:lnTo>
                  <a:pt x="6769976" y="5895164"/>
                </a:lnTo>
                <a:lnTo>
                  <a:pt x="0" y="58951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704080178"/>
      </p:ext>
    </p:extLst>
  </p:cSld>
  <p:clrMapOvr>
    <a:masterClrMapping/>
  </p:clrMapOvr>
</p:sldLayout>
</file>

<file path=ppt/slideLayouts/slideLayout_80000019_7A61920C.xml><?xml version="1.0" encoding="utf-8"?>
<p:sldLayout xmlns:a="http://schemas.openxmlformats.org/drawingml/2006/main" xmlns:r="http://schemas.openxmlformats.org/officeDocument/2006/relationships" xmlns:p="http://schemas.openxmlformats.org/presentationml/2006/main" preserve="1" userDrawn="1">
  <p:cSld name="Title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76903" y="4822407"/>
            <a:ext cx="6925432" cy="1351342"/>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235224" y="4822406"/>
            <a:ext cx="2724238" cy="1351342"/>
          </a:xfrm>
        </p:spPr>
        <p:txBody>
          <a:bodyPr vert="horz" lIns="91440" tIns="45720" rIns="91440" bIns="45720" rtlCol="0" anchor="t">
            <a:normAutofit/>
          </a:bodyPr>
          <a:lstStyle>
            <a:lvl1pPr marL="0" indent="0">
              <a:buNone/>
              <a:defRPr lang="en-US" sz="1400" dirty="0">
                <a:solidFill>
                  <a:schemeClr val="tx2"/>
                </a:solidFill>
              </a:defRPr>
            </a:lvl1pPr>
          </a:lstStyle>
          <a:p>
            <a:pPr lvl="0"/>
            <a:r>
              <a:rPr lang="en-US"/>
              <a:t>Click to edit Master subtitle style</a:t>
            </a:r>
          </a:p>
        </p:txBody>
      </p:sp>
      <p:sp>
        <p:nvSpPr>
          <p:cNvPr id="7" name="Picture Placeholder 6">
            <a:extLst>
              <a:ext uri="{FF2B5EF4-FFF2-40B4-BE49-F238E27FC236}">
                <a16:creationId xmlns:a16="http://schemas.microsoft.com/office/drawing/2014/main" id="{978C40B5-A026-132B-C915-2335F94E4A5C}"/>
              </a:ext>
            </a:extLst>
          </p:cNvPr>
          <p:cNvSpPr>
            <a:spLocks noGrp="1"/>
          </p:cNvSpPr>
          <p:nvPr>
            <p:ph type="pic" sz="quarter" idx="13" hasCustomPrompt="1"/>
          </p:nvPr>
        </p:nvSpPr>
        <p:spPr>
          <a:xfrm>
            <a:off x="1866900" y="0"/>
            <a:ext cx="10325100" cy="4653649"/>
          </a:xfrm>
          <a:blipFill>
            <a:blip r:embed="rId2">
              <a:alphaModFix amt="65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76903" y="6447496"/>
            <a:ext cx="2140360"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224" y="6451888"/>
            <a:ext cx="1581238" cy="338328"/>
          </a:xfrm>
        </p:spPr>
        <p:txBody>
          <a:bodyPr/>
          <a:lstStyle>
            <a:lvl1pPr algn="l">
              <a:defRPr>
                <a:solidFill>
                  <a:schemeClr val="tx2"/>
                </a:solidFill>
                <a:effectLst/>
              </a:defRPr>
            </a:lvl1pPr>
          </a:lstStyle>
          <a:p>
            <a:fld id="{096358FC-80A5-41A4-8D07-88F12E18DF82}" type="datetime1">
              <a:rPr lang="en-US" smtClean="0"/>
              <a:pPr/>
              <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80357" y="6451888"/>
            <a:ext cx="457200" cy="338328"/>
          </a:xfrm>
        </p:spPr>
        <p:txBody>
          <a:bodyPr/>
          <a:lstStyle>
            <a:lvl1pPr>
              <a:defRPr>
                <a:solidFill>
                  <a:schemeClr val="tx2"/>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2053214732"/>
      </p:ext>
    </p:extLst>
  </p:cSld>
  <p:clrMapOvr>
    <a:masterClrMapping/>
  </p:clrMapOvr>
</p:sldLayout>
</file>

<file path=ppt/slideLayouts/slideLayout_8000001A_E67A9F6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A close up of a colorful background&#10;&#10;AI-generated content may be incorrect.">
            <a:extLst>
              <a:ext uri="{FF2B5EF4-FFF2-40B4-BE49-F238E27FC236}">
                <a16:creationId xmlns:a16="http://schemas.microsoft.com/office/drawing/2014/main" id="{6F838A51-B977-1664-089F-3B2250DFE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1172"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1100" y="219456"/>
            <a:ext cx="1913256" cy="338328"/>
          </a:xfrm>
        </p:spPr>
        <p:txBody>
          <a:bodyPr/>
          <a:lstStyle>
            <a:lvl1pPr>
              <a:defRPr>
                <a:solidFill>
                  <a:schemeClr val="tx1"/>
                </a:solidFill>
              </a:defRPr>
            </a:lvl1pPr>
          </a:lstStyle>
          <a:p>
            <a:fld id="{71006E0F-42A5-451E-8A36-26756F7C34E0}" type="datetime1">
              <a:rPr lang="en-US" smtClean="0"/>
              <a:pPr/>
              <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3866795879"/>
      </p:ext>
    </p:extLst>
  </p:cSld>
  <p:clrMapOvr>
    <a:masterClrMapping/>
  </p:clrMapOvr>
</p:sldLayout>
</file>

<file path=ppt/slideLayouts/slideLayout_8000001B_AB35BFA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descr="A close up of a pink and purple light&#10;&#10;AI-generated content may be incorrect.">
            <a:extLst>
              <a:ext uri="{FF2B5EF4-FFF2-40B4-BE49-F238E27FC236}">
                <a16:creationId xmlns:a16="http://schemas.microsoft.com/office/drawing/2014/main" id="{B984133B-2ACD-DC2E-DD48-CC86F40637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6416" y="219456"/>
            <a:ext cx="1494156" cy="338328"/>
          </a:xfrm>
        </p:spPr>
        <p:txBody>
          <a:bodyPr/>
          <a:lstStyle>
            <a:lvl1pPr>
              <a:defRPr>
                <a:solidFill>
                  <a:schemeClr val="tx1"/>
                </a:solidFill>
              </a:defRPr>
            </a:lvl1pPr>
          </a:lstStyle>
          <a:p>
            <a:fld id="{71006E0F-42A5-451E-8A36-26756F7C34E0}" type="datetime1">
              <a:rPr lang="en-US" smtClean="0"/>
              <a:pPr/>
              <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2872426408"/>
      </p:ext>
    </p:extLst>
  </p:cSld>
  <p:clrMapOvr>
    <a:masterClrMapping/>
  </p:clrMapOvr>
</p:sldLayout>
</file>

<file path=ppt/slideLayouts/slideLayout_8000001C_8C4B6B1C.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6" name="Picture 5" descr="A black background with a purple and orange light&#10;&#10;AI-generated content may be incorrect.">
            <a:extLst>
              <a:ext uri="{FF2B5EF4-FFF2-40B4-BE49-F238E27FC236}">
                <a16:creationId xmlns:a16="http://schemas.microsoft.com/office/drawing/2014/main" id="{D09BF41B-6D10-9A6E-03E4-5E7320A61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2"/>
            <a:ext cx="12192000" cy="2869093"/>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8" y="2138776"/>
            <a:ext cx="6433266" cy="1962149"/>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a:solidFill>
                <a:schemeClr val="tx1"/>
              </a:solidFill>
            </a:endParaRP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353300" y="214858"/>
            <a:ext cx="1485900" cy="338328"/>
          </a:xfrm>
        </p:spPr>
        <p:txBody>
          <a:bodyPr/>
          <a:lstStyle>
            <a:lvl1pPr>
              <a:defRPr>
                <a:solidFill>
                  <a:schemeClr val="tx1"/>
                </a:solidFill>
              </a:defRPr>
            </a:lvl1pPr>
          </a:lstStyle>
          <a:p>
            <a:fld id="{22922ABD-C052-4D3A-818B-C58AFC20B321}" type="datetime1">
              <a:rPr lang="en-US" smtClean="0"/>
              <a:pPr/>
              <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53301" y="2138776"/>
            <a:ext cx="3718420" cy="4109624"/>
          </a:xfrm>
        </p:spPr>
        <p:txBody>
          <a:bodyPr vert="horz" lIns="91440" tIns="45720" rIns="91440" bIns="45720" rtlCol="0" anchor="t">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3752860"/>
      </p:ext>
    </p:extLst>
  </p:cSld>
  <p:clrMapOvr>
    <a:masterClrMapping/>
  </p:clrMapOvr>
</p:sldLayout>
</file>

<file path=ppt/slideLayouts/slideLayout_8000001D_226DCA5B.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8AD56A61-7CC3-3597-02EB-CC5DE117DB59}"/>
              </a:ext>
            </a:extLst>
          </p:cNvPr>
          <p:cNvPicPr>
            <a:picLocks noChangeAspect="1"/>
          </p:cNvPicPr>
          <p:nvPr userDrawn="1"/>
        </p:nvPicPr>
        <p:blipFill>
          <a:blip r:embed="rId2">
            <a:extLst>
              <a:ext uri="{28A0092B-C50C-407E-A947-70E740481C1C}">
                <a14:useLocalDpi xmlns:a14="http://schemas.microsoft.com/office/drawing/2010/main" val="0"/>
              </a:ext>
            </a:extLst>
          </a:blip>
          <a:srcRect l="25858" t="8959" r="915" b="25228"/>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7" y="915709"/>
            <a:ext cx="11404534" cy="1604654"/>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2922ABD-C052-4D3A-818B-C58AFC20B321}" type="datetime1">
              <a:rPr lang="en-US" smtClean="0"/>
              <a:pPr/>
              <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72400" y="2705100"/>
            <a:ext cx="4000500" cy="3682028"/>
          </a:xfrm>
        </p:spPr>
        <p:txBody>
          <a:bodyPr vert="horz" lIns="91440" tIns="45720" rIns="91440" bIns="45720" rtlCol="0" anchor="b">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620571"/>
      </p:ext>
    </p:extLst>
  </p:cSld>
  <p:clrMapOvr>
    <a:masterClrMapping/>
  </p:clrMapOvr>
</p:sldLayout>
</file>

<file path=ppt/slideLayouts/slideLayout_8000001E_3C5BD3BC.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rgbClr val="09090C"/>
        </a:solidFill>
        <a:effectLst/>
      </p:bgPr>
    </p:bg>
    <p:spTree>
      <p:nvGrpSpPr>
        <p:cNvPr id="1" name=""/>
        <p:cNvGrpSpPr/>
        <p:nvPr/>
      </p:nvGrpSpPr>
      <p:grpSpPr>
        <a:xfrm>
          <a:off x="0" y="0"/>
          <a:ext cx="0" cy="0"/>
          <a:chOff x="0" y="0"/>
          <a:chExt cx="0" cy="0"/>
        </a:xfrm>
      </p:grpSpPr>
      <p:pic>
        <p:nvPicPr>
          <p:cNvPr id="6" name="Picture 5" descr="A black background with a red and yellow light&#10;&#10;AI-generated content may be incorrect.">
            <a:extLst>
              <a:ext uri="{FF2B5EF4-FFF2-40B4-BE49-F238E27FC236}">
                <a16:creationId xmlns:a16="http://schemas.microsoft.com/office/drawing/2014/main" id="{BD349A90-08FB-AFC0-8649-56404DF7B8C2}"/>
              </a:ext>
            </a:extLst>
          </p:cNvPr>
          <p:cNvPicPr>
            <a:picLocks noChangeAspect="1"/>
          </p:cNvPicPr>
          <p:nvPr userDrawn="1"/>
        </p:nvPicPr>
        <p:blipFill>
          <a:blip r:embed="rId2">
            <a:extLst>
              <a:ext uri="{28A0092B-C50C-407E-A947-70E740481C1C}">
                <a14:useLocalDpi xmlns:a14="http://schemas.microsoft.com/office/drawing/2010/main" val="0"/>
              </a:ext>
            </a:extLst>
          </a:blip>
          <a:srcRect b="36109"/>
          <a:stretch>
            <a:fillRect/>
          </a:stretch>
        </p:blipFill>
        <p:spPr>
          <a:xfrm rot="10800000" flipH="1">
            <a:off x="-9982" y="2555751"/>
            <a:ext cx="12192000" cy="4343908"/>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90852" y="3481713"/>
            <a:ext cx="5496426" cy="2092272"/>
          </a:xfrm>
        </p:spPr>
        <p:txBody>
          <a:bodyPr anchor="t">
            <a:normAutofit/>
          </a:bodyPr>
          <a:lstStyle>
            <a:lvl1pPr>
              <a:defRPr sz="7600">
                <a:solidFill>
                  <a:schemeClr val="tx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743EA2DD-B019-E3AA-ACB7-13CC3353E8D4}"/>
              </a:ext>
            </a:extLst>
          </p:cNvPr>
          <p:cNvSpPr>
            <a:spLocks noGrp="1"/>
          </p:cNvSpPr>
          <p:nvPr>
            <p:ph type="pic" sz="quarter" idx="14" hasCustomPrompt="1"/>
          </p:nvPr>
        </p:nvSpPr>
        <p:spPr>
          <a:xfrm>
            <a:off x="0" y="0"/>
            <a:ext cx="12192000" cy="2555751"/>
          </a:xfrm>
          <a:blipFill>
            <a:blip r:embed="rId3">
              <a:alphaModFix amt="65000"/>
            </a:blip>
            <a:stretch>
              <a:fillRect/>
            </a:stretch>
          </a:blipFill>
        </p:spPr>
        <p:txBody>
          <a:bodyPr/>
          <a:lstStyle>
            <a:lvl1pPr>
              <a:defRPr>
                <a:solidFill>
                  <a:schemeClr val="tx1"/>
                </a:solidFill>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33660" y="2734068"/>
            <a:ext cx="2727331"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85567" y="2734068"/>
            <a:ext cx="1586711" cy="338328"/>
          </a:xfrm>
        </p:spPr>
        <p:txBody>
          <a:bodyPr/>
          <a:lstStyle>
            <a:lvl1pPr>
              <a:defRPr>
                <a:solidFill>
                  <a:schemeClr val="tx1"/>
                </a:solidFill>
              </a:defRPr>
            </a:lvl1pPr>
          </a:lstStyle>
          <a:p>
            <a:fld id="{348FC9B1-6F61-4A8F-9F5E-715654075A93}" type="datetime1">
              <a:rPr lang="en-US" smtClean="0"/>
              <a:pPr/>
              <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316614" y="2734068"/>
            <a:ext cx="526695"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85567" y="3481713"/>
            <a:ext cx="3916103" cy="2765887"/>
          </a:xfrm>
        </p:spPr>
        <p:txBody>
          <a:bodyPr vert="horz" lIns="91440" tIns="45720" rIns="91440" bIns="45720" rtlCol="0">
            <a:normAutofit/>
          </a:bodyPr>
          <a:lstStyle>
            <a:lvl1pPr marL="342900" indent="-342900">
              <a:lnSpc>
                <a:spcPct val="130000"/>
              </a:lnSpc>
              <a:buFont typeface="+mj-lt"/>
              <a:buAutoNum type="arabicPeriod"/>
              <a:defRPr lang="en-US" sz="1400" dirty="0">
                <a:solidFill>
                  <a:schemeClr val="tx1"/>
                </a:solidFill>
              </a:defRPr>
            </a:lvl1pPr>
            <a:lvl2pPr marL="571500" indent="-342900">
              <a:lnSpc>
                <a:spcPct val="130000"/>
              </a:lnSpc>
              <a:buFont typeface="+mj-lt"/>
              <a:buAutoNum type="arabicPeriod"/>
              <a:defRPr lang="en-US" sz="1400" dirty="0">
                <a:solidFill>
                  <a:schemeClr val="tx1"/>
                </a:solidFill>
              </a:defRPr>
            </a:lvl2pPr>
            <a:lvl3pPr marL="800100" indent="-342900">
              <a:lnSpc>
                <a:spcPct val="130000"/>
              </a:lnSpc>
              <a:buFont typeface="+mj-lt"/>
              <a:buAutoNum type="arabicPeriod"/>
              <a:defRPr lang="en-US" sz="1400" dirty="0">
                <a:solidFill>
                  <a:schemeClr val="tx1"/>
                </a:solidFill>
              </a:defRPr>
            </a:lvl3pPr>
            <a:lvl4pPr>
              <a:lnSpc>
                <a:spcPct val="130000"/>
              </a:lnSpc>
              <a:buFont typeface="+mj-lt"/>
              <a:buAutoNum type="arabicPeriod"/>
              <a:defRPr lang="en-US" sz="1400" dirty="0">
                <a:solidFill>
                  <a:schemeClr val="tx1"/>
                </a:solidFill>
              </a:defRPr>
            </a:lvl4pPr>
            <a:lvl5pPr>
              <a:lnSpc>
                <a:spcPct val="130000"/>
              </a:lnSpc>
              <a:buFont typeface="+mj-lt"/>
              <a:buAutoNum type="arabicPeriod"/>
              <a:defRPr lang="en-US" sz="1400" dirty="0">
                <a:solidFill>
                  <a:schemeClr val="tx1"/>
                </a:solidFill>
              </a:defRPr>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Tree>
    <p:extLst>
      <p:ext uri="{BB962C8B-B14F-4D97-AF65-F5344CB8AC3E}">
        <p14:creationId xmlns:p14="http://schemas.microsoft.com/office/powerpoint/2010/main" val="1012650940"/>
      </p:ext>
    </p:extLst>
  </p:cSld>
  <p:clrMapOvr>
    <a:masterClrMapping/>
  </p:clrMapOvr>
</p:sldLayout>
</file>

<file path=ppt/slideLayouts/slideLayout_8000001F_20E51856.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3" name="Picture 2" descr="A close up of a colorful object&#10;&#10;AI-generated content may be incorrect.">
            <a:extLst>
              <a:ext uri="{FF2B5EF4-FFF2-40B4-BE49-F238E27FC236}">
                <a16:creationId xmlns:a16="http://schemas.microsoft.com/office/drawing/2014/main" id="{BA44554C-C893-3987-6CAA-1AE3D3275AC2}"/>
              </a:ext>
            </a:extLst>
          </p:cNvPr>
          <p:cNvPicPr>
            <a:picLocks noChangeAspect="1"/>
          </p:cNvPicPr>
          <p:nvPr userDrawn="1"/>
        </p:nvPicPr>
        <p:blipFill>
          <a:blip r:embed="rId2">
            <a:extLst>
              <a:ext uri="{28A0092B-C50C-407E-A947-70E740481C1C}">
                <a14:useLocalDpi xmlns:a14="http://schemas.microsoft.com/office/drawing/2010/main" val="0"/>
              </a:ext>
            </a:extLst>
          </a:blip>
          <a:srcRect l="34188" r="1" b="13701"/>
          <a:stretch>
            <a:fillRect/>
          </a:stretch>
        </p:blipFill>
        <p:spPr>
          <a:xfrm rot="5400000" flipV="1">
            <a:off x="2667000" y="-2667000"/>
            <a:ext cx="6858000" cy="12192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762539"/>
            <a:ext cx="3987207" cy="2073091"/>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1993" y="214858"/>
            <a:ext cx="1522740" cy="338328"/>
          </a:xfrm>
        </p:spPr>
        <p:txBody>
          <a:bodyPr/>
          <a:lstStyle>
            <a:lvl1pPr>
              <a:defRPr>
                <a:solidFill>
                  <a:schemeClr val="tx1"/>
                </a:solidFill>
              </a:defRPr>
            </a:lvl1pPr>
          </a:lstStyle>
          <a:p>
            <a:fld id="{2C034B68-E20D-4A56-8B99-0EF3081FA97A}"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851993" y="1762539"/>
            <a:ext cx="3482340" cy="2073091"/>
          </a:xfrm>
        </p:spPr>
        <p:txBody>
          <a:bodyPr vert="horz" lIns="91440" tIns="45720" rIns="91440" bIns="45720" rtlCol="0">
            <a:normAutofit/>
          </a:bodyPr>
          <a:lstStyle>
            <a:lvl1pPr marL="0" indent="0">
              <a:buNone/>
              <a:defRPr lang="en-US" dirty="0">
                <a:solidFill>
                  <a:schemeClr val="tx1"/>
                </a:solidFill>
              </a:defRPr>
            </a:lvl1pPr>
            <a:lvl2pPr marL="228600" indent="0">
              <a:buNone/>
              <a:defRPr lang="en-US" dirty="0">
                <a:solidFill>
                  <a:schemeClr val="tx1"/>
                </a:solidFill>
              </a:defRPr>
            </a:lvl2pPr>
            <a:lvl3pPr marL="457200" indent="0">
              <a:buNone/>
              <a:defRPr lang="en-US" dirty="0">
                <a:solidFill>
                  <a:schemeClr val="tx1"/>
                </a:solidFill>
              </a:defRPr>
            </a:lvl3pPr>
            <a:lvl4pPr marL="685800" indent="0">
              <a:buNone/>
              <a:defRPr lang="en-US" dirty="0">
                <a:solidFill>
                  <a:schemeClr val="tx1"/>
                </a:solidFill>
              </a:defRPr>
            </a:lvl4pPr>
            <a:lvl5pPr marL="914400" indent="0">
              <a:buNone/>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884886"/>
      </p:ext>
    </p:extLst>
  </p:cSld>
  <p:clrMapOvr>
    <a:masterClrMapping/>
  </p:clrMapOvr>
</p:sldLayout>
</file>

<file path=ppt/slideLayouts/slideLayout_80000020_15C380D.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pic>
        <p:nvPicPr>
          <p:cNvPr id="7" name="Picture 6" descr="A close up of a colorful object&#10;&#10;AI-generated content may be incorrect.">
            <a:extLst>
              <a:ext uri="{FF2B5EF4-FFF2-40B4-BE49-F238E27FC236}">
                <a16:creationId xmlns:a16="http://schemas.microsoft.com/office/drawing/2014/main" id="{B193FB30-082C-50CD-EEC9-7D410FFB62CF}"/>
              </a:ext>
            </a:extLst>
          </p:cNvPr>
          <p:cNvPicPr>
            <a:picLocks noChangeAspect="1"/>
          </p:cNvPicPr>
          <p:nvPr userDrawn="1"/>
        </p:nvPicPr>
        <p:blipFill>
          <a:blip r:embed="rId2">
            <a:extLst>
              <a:ext uri="{28A0092B-C50C-407E-A947-70E740481C1C}">
                <a14:useLocalDpi xmlns:a14="http://schemas.microsoft.com/office/drawing/2010/main" val="0"/>
              </a:ext>
            </a:extLst>
          </a:blip>
          <a:srcRect l="-38257" t="5088" r="86" b="21926"/>
          <a:stretch>
            <a:fillRect/>
          </a:stretch>
        </p:blipFill>
        <p:spPr>
          <a:xfrm flipH="1">
            <a:off x="0" y="0"/>
            <a:ext cx="12192000" cy="685517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404380" y="1276990"/>
            <a:ext cx="5385079"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412904" y="214858"/>
            <a:ext cx="2514600" cy="338328"/>
          </a:xfrm>
        </p:spPr>
        <p:txBody>
          <a:bodyPr/>
          <a:lstStyle>
            <a:lvl1pPr>
              <a:defRPr>
                <a:solidFill>
                  <a:schemeClr val="tx1"/>
                </a:solidFill>
              </a:defRPr>
            </a:lvl1pPr>
          </a:lstStyle>
          <a:p>
            <a:fld id="{44BE14B8-5058-4271-B378-2217DE83796E}"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412904" y="2471736"/>
            <a:ext cx="5385079" cy="34931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0877"/>
      </p:ext>
    </p:extLst>
  </p:cSld>
  <p:clrMapOvr>
    <a:masterClrMapping/>
  </p:clrMapOvr>
</p:sldLayout>
</file>

<file path=ppt/slideLayouts/slideLayout_80000021_8B6F0F9C.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pic>
        <p:nvPicPr>
          <p:cNvPr id="23" name="Picture 22" descr="A purple and black background&#10;&#10;AI-generated content may be incorrect.">
            <a:extLst>
              <a:ext uri="{FF2B5EF4-FFF2-40B4-BE49-F238E27FC236}">
                <a16:creationId xmlns:a16="http://schemas.microsoft.com/office/drawing/2014/main" id="{518E8C82-2B1B-76C7-A67D-099AEEEAD0DA}"/>
              </a:ext>
            </a:extLst>
          </p:cNvPr>
          <p:cNvPicPr>
            <a:picLocks noChangeAspect="1"/>
          </p:cNvPicPr>
          <p:nvPr userDrawn="1"/>
        </p:nvPicPr>
        <p:blipFill>
          <a:blip r:embed="rId2">
            <a:extLst>
              <a:ext uri="{28A0092B-C50C-407E-A947-70E740481C1C}">
                <a14:useLocalDpi xmlns:a14="http://schemas.microsoft.com/office/drawing/2010/main" val="0"/>
              </a:ext>
            </a:extLst>
          </a:blip>
          <a:srcRect l="11509"/>
          <a:stretch>
            <a:fillRect/>
          </a:stretch>
        </p:blipFill>
        <p:spPr>
          <a:xfrm>
            <a:off x="6324601" y="1"/>
            <a:ext cx="5881254"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18851" y="1276990"/>
            <a:ext cx="5378267"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8801100" y="214858"/>
            <a:ext cx="1941840" cy="338328"/>
          </a:xfrm>
        </p:spPr>
        <p:txBody>
          <a:bodyPr/>
          <a:lstStyle>
            <a:lvl1pPr>
              <a:defRPr>
                <a:solidFill>
                  <a:schemeClr val="tx1"/>
                </a:solidFill>
              </a:defRPr>
            </a:lvl1pPr>
          </a:lstStyle>
          <a:p>
            <a:fld id="{44BE14B8-5058-4271-B378-2217DE83796E}"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0295" y="214858"/>
            <a:ext cx="555948"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27477" y="2471736"/>
            <a:ext cx="5378268" cy="36627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311516"/>
      </p:ext>
    </p:extLst>
  </p:cSld>
  <p:clrMapOvr>
    <a:masterClrMapping/>
  </p:clrMapOvr>
</p:sldLayout>
</file>

<file path=ppt/slideLayouts/slideLayout_80000022_221F67EB.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A9C84165-A857-83C5-C6BE-C4EB68C90637}"/>
              </a:ext>
            </a:extLst>
          </p:cNvPr>
          <p:cNvPicPr>
            <a:picLocks noChangeAspect="1"/>
          </p:cNvPicPr>
          <p:nvPr userDrawn="1"/>
        </p:nvPicPr>
        <p:blipFill>
          <a:blip r:embed="rId2">
            <a:extLst>
              <a:ext uri="{28A0092B-C50C-407E-A947-70E740481C1C}">
                <a14:useLocalDpi xmlns:a14="http://schemas.microsoft.com/office/drawing/2010/main" val="0"/>
              </a:ext>
            </a:extLst>
          </a:blip>
          <a:srcRect t="29759"/>
          <a:stretch>
            <a:fillRect/>
          </a:stretch>
        </p:blipFill>
        <p:spPr>
          <a:xfrm flipH="1">
            <a:off x="0" y="2040834"/>
            <a:ext cx="12192000" cy="4817165"/>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47800" y="1946412"/>
            <a:ext cx="2971800" cy="3192118"/>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38700" y="214858"/>
            <a:ext cx="2452852" cy="338328"/>
          </a:xfrm>
        </p:spPr>
        <p:txBody>
          <a:bodyPr/>
          <a:lstStyle>
            <a:lvl1pPr>
              <a:defRPr>
                <a:solidFill>
                  <a:schemeClr val="tx1"/>
                </a:solidFill>
              </a:defRPr>
            </a:lvl1pPr>
          </a:lstStyle>
          <a:p>
            <a:fld id="{28C06331-6E41-42DD-926E-C670E485C891}"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838700" y="1946413"/>
            <a:ext cx="5189220" cy="3192118"/>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483563"/>
      </p:ext>
    </p:extLst>
  </p:cSld>
  <p:clrMapOvr>
    <a:masterClrMapping/>
  </p:clrMapOvr>
</p:sldLayout>
</file>

<file path=ppt/slideLayouts/slideLayout_80000023_A4303B66.xml><?xml version="1.0" encoding="utf-8"?>
<p:sldLayout xmlns:a="http://schemas.openxmlformats.org/drawingml/2006/main" xmlns:r="http://schemas.openxmlformats.org/officeDocument/2006/relationships" xmlns:p="http://schemas.openxmlformats.org/presentationml/2006/main" preserve="1">
  <p:cSld name="Content 6">
    <p:bg>
      <p:bgPr>
        <a:solidFill>
          <a:srgbClr val="09090C"/>
        </a:solidFill>
        <a:effectLst/>
      </p:bgPr>
    </p:bg>
    <p:spTree>
      <p:nvGrpSpPr>
        <p:cNvPr id="1" name=""/>
        <p:cNvGrpSpPr/>
        <p:nvPr/>
      </p:nvGrpSpPr>
      <p:grpSpPr>
        <a:xfrm>
          <a:off x="0" y="0"/>
          <a:ext cx="0" cy="0"/>
          <a:chOff x="0" y="0"/>
          <a:chExt cx="0" cy="0"/>
        </a:xfrm>
      </p:grpSpPr>
      <p:pic>
        <p:nvPicPr>
          <p:cNvPr id="9" name="Picture 8" descr="A black background with a purple and orange light&#10;&#10;AI-generated content may be incorrect.">
            <a:extLst>
              <a:ext uri="{FF2B5EF4-FFF2-40B4-BE49-F238E27FC236}">
                <a16:creationId xmlns:a16="http://schemas.microsoft.com/office/drawing/2014/main" id="{E41EB56E-DF88-E5AB-35AF-891395DC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06900"/>
            <a:ext cx="9144000" cy="24511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9" y="1886712"/>
            <a:ext cx="3507989" cy="3233928"/>
          </a:xfrm>
        </p:spPr>
        <p:txBody>
          <a:bodyPr anchor="t">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19100" y="208394"/>
            <a:ext cx="253211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5867400" y="208394"/>
            <a:ext cx="2017548" cy="338328"/>
          </a:xfrm>
        </p:spPr>
        <p:txBody>
          <a:bodyPr/>
          <a:lstStyle>
            <a:lvl1pPr>
              <a:defRPr>
                <a:solidFill>
                  <a:schemeClr val="tx1"/>
                </a:solidFill>
              </a:defRPr>
            </a:lvl1pPr>
          </a:lstStyle>
          <a:p>
            <a:fld id="{06CB2F34-49A1-4C07-91D5-90BE967306D3}"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6588" y="208394"/>
            <a:ext cx="553156"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867401" y="1886712"/>
            <a:ext cx="4495800" cy="3233928"/>
          </a:xfr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624358"/>
      </p:ext>
    </p:extLst>
  </p:cSld>
  <p:clrMapOvr>
    <a:masterClrMapping/>
  </p:clrMapOvr>
</p:sldLayout>
</file>

<file path=ppt/slideLayouts/slideLayout_80000024_1B786BC1.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8" y="1828800"/>
            <a:ext cx="8496302" cy="1010093"/>
          </a:xfrm>
        </p:spPr>
        <p:txBody>
          <a:bodyPr anchor="b">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30B0CD9-4253-4E22-9BCD-0DF67297DF8E}"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866900" y="3168292"/>
            <a:ext cx="8496300" cy="2625406"/>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876737"/>
      </p:ext>
    </p:extLst>
  </p:cSld>
  <p:clrMapOvr>
    <a:masterClrMapping/>
  </p:clrMapOvr>
</p:sldLayout>
</file>

<file path=ppt/slideLayouts/slideLayout_80000025_79C0C94.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366716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7677" y="214858"/>
            <a:ext cx="1522740" cy="338328"/>
          </a:xfrm>
        </p:spPr>
        <p:txBody>
          <a:bodyPr/>
          <a:lstStyle/>
          <a:p>
            <a:fld id="{81C379B3-3585-4FAF-BD63-57B9BB47E12C}" type="datetime1">
              <a:rPr lang="en-US" smtClean="0"/>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57677" y="1126457"/>
            <a:ext cx="584842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67348"/>
      </p:ext>
    </p:extLst>
  </p:cSld>
  <p:clrMapOvr>
    <a:masterClrMapping/>
  </p:clrMapOvr>
</p:sldLayout>
</file>

<file path=ppt/slideLayouts/slideLayout_80000026_5CF752F5.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292040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055522" y="214858"/>
            <a:ext cx="1811877" cy="338328"/>
          </a:xfrm>
        </p:spPr>
        <p:txBody>
          <a:bodyPr/>
          <a:lstStyle/>
          <a:p>
            <a:fld id="{81C379B3-3585-4FAF-BD63-57B9BB47E12C}" type="datetime1">
              <a:rPr lang="en-US" smtClean="0"/>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55523" y="1126457"/>
            <a:ext cx="750320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712501"/>
      </p:ext>
    </p:extLst>
  </p:cSld>
  <p:clrMapOvr>
    <a:masterClrMapping/>
  </p:clrMapOvr>
</p:sldLayout>
</file>

<file path=ppt/slideLayouts/slideLayout_80000027_D0C72CEC.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8436"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74064" y="215823"/>
            <a:ext cx="1485900" cy="338328"/>
          </a:xfrm>
        </p:spPr>
        <p:txBody>
          <a:bodyPr/>
          <a:lstStyle>
            <a:lvl1pPr>
              <a:defRPr>
                <a:solidFill>
                  <a:schemeClr val="tx1"/>
                </a:solidFill>
                <a:effectLst/>
              </a:defRPr>
            </a:lvl1pPr>
          </a:lstStyle>
          <a:p>
            <a:fld id="{14EE7FE5-A250-423F-B9E1-3EE5D07A8055}"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8242" y="215823"/>
            <a:ext cx="549272"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8436" y="3028523"/>
            <a:ext cx="2505264" cy="3410378"/>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3374064" y="1181100"/>
            <a:ext cx="8817936" cy="5676900"/>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502714092"/>
      </p:ext>
    </p:extLst>
  </p:cSld>
  <p:clrMapOvr>
    <a:masterClrMapping/>
  </p:clrMapOvr>
</p:sldLayout>
</file>

<file path=ppt/slideLayouts/slideLayout_80000028_150907F6.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15467"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15467" y="215823"/>
            <a:ext cx="1899259" cy="338328"/>
          </a:xfrm>
        </p:spPr>
        <p:txBody>
          <a:bodyPr/>
          <a:lstStyle>
            <a:lvl1pPr>
              <a:defRPr>
                <a:solidFill>
                  <a:schemeClr val="tx1"/>
                </a:solidFill>
                <a:effectLst/>
              </a:defRPr>
            </a:lvl1pPr>
          </a:lstStyle>
          <a:p>
            <a:fld id="{14EE7FE5-A250-423F-B9E1-3EE5D07A8055}"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6650" y="215823"/>
            <a:ext cx="538545" cy="338328"/>
          </a:xfrm>
        </p:spPr>
        <p:txBody>
          <a:bodyPr/>
          <a:lstStyle/>
          <a:p>
            <a:fld id="{8E274F5D-21DC-40EF-8DBA-AB9BB119E939}" type="slidenum">
              <a:rPr lang="en-US" smtClean="0"/>
              <a:t/>
            </a:fld>
            <a:endParaRPr lang="en-US"/>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1" y="1181100"/>
            <a:ext cx="8356833"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15467" y="3646713"/>
            <a:ext cx="2505264" cy="2728687"/>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13398"/>
      </p:ext>
    </p:extLst>
  </p:cSld>
  <p:clrMapOvr>
    <a:masterClrMapping/>
  </p:clrMapOvr>
</p:sldLayout>
</file>

<file path=ppt/slideLayouts/slideLayout_80000029_EA2C497.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4000500" cy="1352516"/>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19456"/>
            <a:ext cx="272793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7899" y="219456"/>
            <a:ext cx="1747774" cy="338328"/>
          </a:xfrm>
        </p:spPr>
        <p:txBody>
          <a:bodyPr/>
          <a:lstStyle/>
          <a:p>
            <a:fld id="{48B2456C-66BE-435E-8059-3A9CD55F29F9}"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3948" y="216280"/>
            <a:ext cx="551113"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7899" y="1104900"/>
            <a:ext cx="6925002" cy="1352516"/>
          </a:xfrm>
        </p:spPr>
        <p:txBody>
          <a:bodyPr>
            <a:normAutofit/>
          </a:bodyPr>
          <a:lstStyle>
            <a:lvl1pPr marL="285750" indent="-285750">
              <a:buFont typeface="Arial" panose="020B0604020202020204" pitchFamily="34" charset="0"/>
              <a:buNone/>
              <a:defRPr sz="1400"/>
            </a:lvl1pPr>
            <a:lvl2pPr marL="514350" indent="-285750">
              <a:buFont typeface="Arial" panose="020B0604020202020204" pitchFamily="34" charset="0"/>
              <a:buNone/>
              <a:defRPr sz="1400"/>
            </a:lvl2pPr>
            <a:lvl3pPr marL="742950" indent="-285750">
              <a:buFont typeface="Arial" panose="020B0604020202020204" pitchFamily="34" charset="0"/>
              <a:buNone/>
              <a:defRPr sz="1400"/>
            </a:lvl3pPr>
            <a:lvl4pPr marL="857250" indent="-171450">
              <a:buFont typeface="Arial" panose="020B0604020202020204" pitchFamily="34" charset="0"/>
              <a:buNone/>
              <a:defRPr sz="1400"/>
            </a:lvl4pPr>
            <a:lvl5pPr marL="1085850" indent="-17145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C346877B-7C99-D26C-DFEC-72A4289A8FAC}"/>
              </a:ext>
            </a:extLst>
          </p:cNvPr>
          <p:cNvSpPr>
            <a:spLocks noGrp="1"/>
          </p:cNvSpPr>
          <p:nvPr>
            <p:ph type="pic" sz="quarter" idx="15" hasCustomPrompt="1"/>
          </p:nvPr>
        </p:nvSpPr>
        <p:spPr>
          <a:xfrm>
            <a:off x="0" y="2938509"/>
            <a:ext cx="12192000" cy="3919491"/>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45548183"/>
      </p:ext>
    </p:extLst>
  </p:cSld>
  <p:clrMapOvr>
    <a:masterClrMapping/>
  </p:clrMapOvr>
</p:sldLayout>
</file>

<file path=ppt/slideLayouts/slideLayout_8000002A_9E5DFC27.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2514600" cy="2918919"/>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514600" cy="338328"/>
          </a:xfrm>
        </p:spPr>
        <p:txBody>
          <a:bodyPr/>
          <a:lstStyle>
            <a:lvl1pPr>
              <a:defRPr>
                <a:solidFill>
                  <a:schemeClr val="tx1"/>
                </a:solidFill>
                <a:effectLst/>
              </a:defRPr>
            </a:lvl1pPr>
          </a:lstStyle>
          <a:p>
            <a:r>
              <a:rPr lang="en-US"/>
              <a:t>Sample Footer Text</a:t>
            </a:r>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3423747" y="0"/>
            <a:ext cx="8768253" cy="3985719"/>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800" y="4077628"/>
            <a:ext cx="1920240" cy="338328"/>
          </a:xfrm>
        </p:spPr>
        <p:txBody>
          <a:bodyPr/>
          <a:lstStyle/>
          <a:p>
            <a:fld id="{17409D93-5111-4952-AC4F-FA1AE909A4B8}"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4077628"/>
            <a:ext cx="555948" cy="338328"/>
          </a:xfrm>
        </p:spPr>
        <p:txBody>
          <a:bodyPr/>
          <a:lstStyle>
            <a:lvl1pPr>
              <a:defRPr>
                <a:solidFill>
                  <a:schemeClr val="tx1"/>
                </a:solidFill>
                <a:effectLst/>
              </a:defRPr>
            </a:lvl1p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800" y="4423576"/>
            <a:ext cx="8420100" cy="18248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959527"/>
      </p:ext>
    </p:extLst>
  </p:cSld>
  <p:clrMapOvr>
    <a:masterClrMapping/>
  </p:clrMapOvr>
</p:sldLayout>
</file>

<file path=ppt/slideLayouts/slideLayout_8000002B_B3036834.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77906" y="1115568"/>
            <a:ext cx="3608254" cy="138958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4791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7905" y="219456"/>
            <a:ext cx="1586711" cy="338328"/>
          </a:xfrm>
        </p:spPr>
        <p:txBody>
          <a:bodyPr/>
          <a:lstStyle>
            <a:lvl1pPr>
              <a:defRPr>
                <a:solidFill>
                  <a:schemeClr val="tx1"/>
                </a:solidFill>
                <a:effectLst/>
              </a:defRPr>
            </a:lvl1pPr>
          </a:lstStyle>
          <a:p>
            <a:fld id="{990D2F5B-FA0B-4BE5-A43F-B1BC737359C6}"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
            </a:fld>
            <a:endParaRPr lang="en-US"/>
          </a:p>
        </p:txBody>
      </p:sp>
      <p:sp>
        <p:nvSpPr>
          <p:cNvPr id="4" name="Picture Placeholder 3">
            <a:extLst>
              <a:ext uri="{FF2B5EF4-FFF2-40B4-BE49-F238E27FC236}">
                <a16:creationId xmlns:a16="http://schemas.microsoft.com/office/drawing/2014/main" id="{A63D2D48-CE58-FD80-93F7-B87C97B90403}"/>
              </a:ext>
            </a:extLst>
          </p:cNvPr>
          <p:cNvSpPr>
            <a:spLocks noGrp="1"/>
          </p:cNvSpPr>
          <p:nvPr>
            <p:ph type="pic" sz="quarter" idx="15" hasCustomPrompt="1"/>
          </p:nvPr>
        </p:nvSpPr>
        <p:spPr>
          <a:xfrm>
            <a:off x="0" y="1181100"/>
            <a:ext cx="7336219"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777904" y="2705100"/>
            <a:ext cx="3608255" cy="3733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344948"/>
      </p:ext>
    </p:extLst>
  </p:cSld>
  <p:clrMapOvr>
    <a:masterClrMapping/>
  </p:clrMapOvr>
</p:sldLayout>
</file>

<file path=ppt/slideLayouts/slideLayout_8000002C_9B9B4839.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81339" y="1115568"/>
            <a:ext cx="5247577" cy="994131"/>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9337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96579" y="209088"/>
            <a:ext cx="1844044" cy="338328"/>
          </a:xfrm>
        </p:spPr>
        <p:txBody>
          <a:bodyPr/>
          <a:lstStyle>
            <a:lvl1pPr>
              <a:defRPr>
                <a:solidFill>
                  <a:schemeClr val="tx1"/>
                </a:solidFill>
                <a:effectLst/>
              </a:defRPr>
            </a:lvl1pPr>
          </a:lstStyle>
          <a:p>
            <a:fld id="{A43E10B2-AFF3-4A4A-BC83-5BB137C878CB}"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34185" y="209088"/>
            <a:ext cx="555948" cy="338328"/>
          </a:xfrm>
        </p:spPr>
        <p:txBody>
          <a:bodyPr/>
          <a:lstStyle/>
          <a:p>
            <a:fld id="{8E274F5D-21DC-40EF-8DBA-AB9BB119E939}" type="slidenum">
              <a:rPr lang="en-US" smtClean="0"/>
              <a:t/>
            </a:fld>
            <a:endParaRPr lang="en-US"/>
          </a:p>
        </p:txBody>
      </p:sp>
      <p:sp>
        <p:nvSpPr>
          <p:cNvPr id="4" name="Picture Placeholder 3">
            <a:extLst>
              <a:ext uri="{FF2B5EF4-FFF2-40B4-BE49-F238E27FC236}">
                <a16:creationId xmlns:a16="http://schemas.microsoft.com/office/drawing/2014/main" id="{F3BFBE8F-8803-50FD-04BC-3A247F9767CF}"/>
              </a:ext>
            </a:extLst>
          </p:cNvPr>
          <p:cNvSpPr>
            <a:spLocks noGrp="1"/>
          </p:cNvSpPr>
          <p:nvPr>
            <p:ph type="pic" sz="quarter" idx="15" hasCustomPrompt="1"/>
          </p:nvPr>
        </p:nvSpPr>
        <p:spPr>
          <a:xfrm>
            <a:off x="0" y="1181100"/>
            <a:ext cx="5247577"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81339" y="2133600"/>
            <a:ext cx="5247577" cy="4114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645049"/>
      </p:ext>
    </p:extLst>
  </p:cSld>
  <p:clrMapOvr>
    <a:masterClrMapping/>
  </p:clrMapOvr>
</p:sldLayout>
</file>

<file path=ppt/slideLayouts/slideLayout_8000002D_FA54AF66.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099" y="1115568"/>
            <a:ext cx="4643555" cy="160020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47887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67399" y="208604"/>
            <a:ext cx="2450799" cy="338328"/>
          </a:xfrm>
        </p:spPr>
        <p:txBody>
          <a:bodyPr/>
          <a:lstStyle>
            <a:lvl1pPr>
              <a:defRPr>
                <a:solidFill>
                  <a:schemeClr val="tx1"/>
                </a:solidFill>
                <a:effectLst/>
              </a:defRPr>
            </a:lvl1pPr>
          </a:lstStyle>
          <a:p>
            <a:fld id="{03D817FD-3A47-446D-9853-4CD5CA57130C}"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
            </a:fld>
            <a:endParaRPr lang="en-US"/>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5964766" y="1181100"/>
            <a:ext cx="5352086" cy="2615648"/>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867398" y="4055164"/>
            <a:ext cx="5449453" cy="2193236"/>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853926"/>
      </p:ext>
    </p:extLst>
  </p:cSld>
  <p:clrMapOvr>
    <a:masterClrMapping/>
  </p:clrMapOvr>
</p:sldLayout>
</file>

<file path=ppt/slideLayouts/slideLayout_8000002E_262D2507.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6057" y="1115568"/>
            <a:ext cx="3607670" cy="3170545"/>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4858"/>
            <a:ext cx="259710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5909" y="214858"/>
            <a:ext cx="1586711" cy="338328"/>
          </a:xfrm>
        </p:spPr>
        <p:txBody>
          <a:bodyPr/>
          <a:lstStyle/>
          <a:p>
            <a:fld id="{C1935215-257D-4F50-AF56-70E3294947FA}"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7610" y="214858"/>
            <a:ext cx="555948"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5909" y="1112672"/>
            <a:ext cx="6926991" cy="1967808"/>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21707E4-5122-AA3B-7CFC-6AF9C0BAC463}"/>
              </a:ext>
            </a:extLst>
          </p:cNvPr>
          <p:cNvSpPr>
            <a:spLocks noGrp="1"/>
          </p:cNvSpPr>
          <p:nvPr>
            <p:ph type="pic" sz="quarter" idx="15" hasCustomPrompt="1"/>
          </p:nvPr>
        </p:nvSpPr>
        <p:spPr>
          <a:xfrm>
            <a:off x="4903079" y="3500203"/>
            <a:ext cx="7288921" cy="3357797"/>
          </a:xfrm>
          <a:custGeom>
            <a:avLst/>
            <a:gdLst>
              <a:gd name="connsiteX0" fmla="*/ 0 w 7391400"/>
              <a:gd name="connsiteY0" fmla="*/ 0 h 3018269"/>
              <a:gd name="connsiteX1" fmla="*/ 7391400 w 7391400"/>
              <a:gd name="connsiteY1" fmla="*/ 0 h 3018269"/>
              <a:gd name="connsiteX2" fmla="*/ 7391400 w 7391400"/>
              <a:gd name="connsiteY2" fmla="*/ 3018269 h 3018269"/>
              <a:gd name="connsiteX3" fmla="*/ 0 w 7391400"/>
              <a:gd name="connsiteY3" fmla="*/ 3018269 h 3018269"/>
            </a:gdLst>
            <a:ahLst/>
            <a:cxnLst>
              <a:cxn ang="0">
                <a:pos x="connsiteX0" y="connsiteY0"/>
              </a:cxn>
              <a:cxn ang="0">
                <a:pos x="connsiteX1" y="connsiteY1"/>
              </a:cxn>
              <a:cxn ang="0">
                <a:pos x="connsiteX2" y="connsiteY2"/>
              </a:cxn>
              <a:cxn ang="0">
                <a:pos x="connsiteX3" y="connsiteY3"/>
              </a:cxn>
            </a:cxnLst>
            <a:rect l="l" t="t" r="r" b="b"/>
            <a:pathLst>
              <a:path w="7391400" h="3018269">
                <a:moveTo>
                  <a:pt x="0" y="0"/>
                </a:moveTo>
                <a:lnTo>
                  <a:pt x="7391400" y="0"/>
                </a:lnTo>
                <a:lnTo>
                  <a:pt x="7391400" y="3018269"/>
                </a:lnTo>
                <a:lnTo>
                  <a:pt x="0" y="3018269"/>
                </a:lnTo>
                <a:close/>
              </a:path>
            </a:pathLst>
          </a:cu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640492807"/>
      </p:ext>
    </p:extLst>
  </p:cSld>
  <p:clrMapOvr>
    <a:masterClrMapping/>
  </p:clrMapOvr>
</p:sldLayout>
</file>

<file path=ppt/slideLayouts/slideLayout_8000002F_EF50D377.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3429001"/>
            <a:ext cx="2501307" cy="2551982"/>
          </a:xfrm>
        </p:spPr>
        <p:txBody>
          <a:bodyPr anchor="t">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8402C8AD-A927-B946-5850-6500487D6883}"/>
              </a:ext>
            </a:extLst>
          </p:cNvPr>
          <p:cNvSpPr>
            <a:spLocks noGrp="1"/>
          </p:cNvSpPr>
          <p:nvPr>
            <p:ph type="pic" sz="quarter" idx="15" hasCustomPrompt="1"/>
          </p:nvPr>
        </p:nvSpPr>
        <p:spPr>
          <a:xfrm>
            <a:off x="0" y="1"/>
            <a:ext cx="12192000" cy="2705099"/>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865290"/>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799" y="2865290"/>
            <a:ext cx="1967345" cy="338328"/>
          </a:xfrm>
        </p:spPr>
        <p:txBody>
          <a:bodyPr/>
          <a:lstStyle/>
          <a:p>
            <a:fld id="{2B0E3CDF-6E7C-4C67-B567-8606B07963A0}"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2865290"/>
            <a:ext cx="555948"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352800" y="3429000"/>
            <a:ext cx="8210204" cy="3009900"/>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051639"/>
      </p:ext>
    </p:extLst>
  </p:cSld>
  <p:clrMapOvr>
    <a:masterClrMapping/>
  </p:clrMapOvr>
</p:sldLayout>
</file>

<file path=ppt/slideLayouts/slideLayout_80000030_2B2837D.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3" y="1106780"/>
            <a:ext cx="8286147"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3449057" y="4159154"/>
            <a:ext cx="8742943" cy="2698845"/>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5253501"/>
      </p:ext>
    </p:extLst>
  </p:cSld>
  <p:clrMapOvr>
    <a:masterClrMapping/>
  </p:clrMapOvr>
</p:sldLayout>
</file>

<file path=ppt/slideLayouts/slideLayout_80000031_2DDB8A3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4" y="1106780"/>
            <a:ext cx="8408066"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1" y="4159154"/>
            <a:ext cx="12192000" cy="26988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769362487"/>
      </p:ext>
    </p:extLst>
  </p:cSld>
  <p:clrMapOvr>
    <a:masterClrMapping/>
  </p:clrMapOvr>
</p:sldLayout>
</file>

<file path=ppt/slideLayouts/slideLayout_80000032_8E1F00A.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6230" y="1115568"/>
            <a:ext cx="3603256" cy="140987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38700" y="209088"/>
            <a:ext cx="2514600" cy="338328"/>
          </a:xfrm>
        </p:spPr>
        <p:txBody>
          <a:bodyPr/>
          <a:lstStyle/>
          <a:p>
            <a:fld id="{5060FE60-4389-4D8B-84BB-900FC000024C}"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86019" y="219456"/>
            <a:ext cx="564341" cy="338328"/>
          </a:xfrm>
        </p:spPr>
        <p:txBody>
          <a:bodyPr/>
          <a:lstStyle>
            <a:lvl1pPr>
              <a:defRPr>
                <a:solidFill>
                  <a:schemeClr val="tx1"/>
                </a:solidFill>
                <a:effectLst/>
              </a:defRPr>
            </a:lvl1p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46230" y="2705100"/>
            <a:ext cx="3603256" cy="36957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183D1CED-EDC4-B2B7-E11C-EF0ED41A9136}"/>
              </a:ext>
            </a:extLst>
          </p:cNvPr>
          <p:cNvSpPr>
            <a:spLocks noGrp="1"/>
          </p:cNvSpPr>
          <p:nvPr>
            <p:ph type="pic" sz="quarter" idx="15" hasCustomPrompt="1"/>
          </p:nvPr>
        </p:nvSpPr>
        <p:spPr>
          <a:xfrm>
            <a:off x="4935269" y="1175658"/>
            <a:ext cx="7256731" cy="5682342"/>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149024778"/>
      </p:ext>
    </p:extLst>
  </p:cSld>
  <p:clrMapOvr>
    <a:masterClrMapping/>
  </p:clrMapOvr>
</p:sldLayout>
</file>

<file path=ppt/slideLayouts/slideLayout_80000033_2C6CE74C.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1602" y="1115568"/>
            <a:ext cx="6931698" cy="1002834"/>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4154" y="216914"/>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84825" y="216914"/>
            <a:ext cx="2338650" cy="338328"/>
          </a:xfrm>
        </p:spPr>
        <p:txBody>
          <a:bodyPr/>
          <a:lstStyle/>
          <a:p>
            <a:fld id="{CDFDD458-C945-484A-9891-FE9FDA97486D}"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010" y="216914"/>
            <a:ext cx="557090" cy="338328"/>
          </a:xfrm>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21601" y="2133600"/>
            <a:ext cx="69316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66075FF6-E149-1A82-B924-97E715A8DF4E}"/>
              </a:ext>
            </a:extLst>
          </p:cNvPr>
          <p:cNvSpPr>
            <a:spLocks noGrp="1"/>
          </p:cNvSpPr>
          <p:nvPr>
            <p:ph type="pic" sz="quarter" idx="15" hasCustomPrompt="1"/>
          </p:nvPr>
        </p:nvSpPr>
        <p:spPr>
          <a:xfrm>
            <a:off x="7982262" y="1184555"/>
            <a:ext cx="4209738" cy="56734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745334604"/>
      </p:ext>
    </p:extLst>
  </p:cSld>
  <p:clrMapOvr>
    <a:masterClrMapping/>
  </p:clrMapOvr>
</p:sldLayout>
</file>

<file path=ppt/slideLayouts/slideLayout_80000034_49553C64.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3496809" cy="30707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562100" cy="338328"/>
          </a:xfrm>
        </p:spPr>
        <p:txBody>
          <a:bodyPr/>
          <a:lstStyle/>
          <a:p>
            <a:fld id="{94725937-D428-4BAE-A05C-202DA13E49D5}"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
            </a:fld>
            <a:endParaRPr lang="en-US"/>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4429695" y="1193656"/>
            <a:ext cx="3962400" cy="5664344"/>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823960" y="1122776"/>
            <a:ext cx="2717800" cy="53161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322788"/>
      </p:ext>
    </p:extLst>
  </p:cSld>
  <p:clrMapOvr>
    <a:masterClrMapping/>
  </p:clrMapOvr>
</p:sldLayout>
</file>

<file path=ppt/slideLayouts/slideLayout_80000035_2319F198.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2515758" cy="29464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2399" y="214858"/>
            <a:ext cx="1718441" cy="338328"/>
          </a:xfrm>
        </p:spPr>
        <p:txBody>
          <a:bodyPr/>
          <a:lstStyle/>
          <a:p>
            <a:fld id="{709FB1D6-B85F-447E-8712-A80ECD75AAB1}"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1696" y="214858"/>
            <a:ext cx="538520" cy="338328"/>
          </a:xfrm>
        </p:spPr>
        <p:txBody>
          <a:bodyPr/>
          <a:lstStyle>
            <a:lvl1pPr>
              <a:defRPr>
                <a:solidFill>
                  <a:schemeClr val="tx1"/>
                </a:solidFill>
                <a:effectLst/>
              </a:defRPr>
            </a:lvl1p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798" y="1104900"/>
            <a:ext cx="3756213" cy="51435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FAC86244-A1E7-A69F-206A-B47C58B746B0}"/>
              </a:ext>
            </a:extLst>
          </p:cNvPr>
          <p:cNvSpPr>
            <a:spLocks noGrp="1"/>
          </p:cNvSpPr>
          <p:nvPr>
            <p:ph type="pic" sz="quarter" idx="15" hasCustomPrompt="1"/>
          </p:nvPr>
        </p:nvSpPr>
        <p:spPr>
          <a:xfrm>
            <a:off x="7843347" y="1181100"/>
            <a:ext cx="4348653" cy="5676899"/>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588902808"/>
      </p:ext>
    </p:extLst>
  </p:cSld>
  <p:clrMapOvr>
    <a:masterClrMapping/>
  </p:clrMapOvr>
</p:sldLayout>
</file>

<file path=ppt/slideLayouts/slideLayout_80000036_5C94130A.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4607626"/>
            <a:ext cx="4419600" cy="1640774"/>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04508209-B462-E74A-288F-8910B06DE3A1}"/>
              </a:ext>
            </a:extLst>
          </p:cNvPr>
          <p:cNvSpPr>
            <a:spLocks noGrp="1"/>
          </p:cNvSpPr>
          <p:nvPr>
            <p:ph type="pic" sz="quarter" idx="15" hasCustomPrompt="1"/>
          </p:nvPr>
        </p:nvSpPr>
        <p:spPr>
          <a:xfrm>
            <a:off x="1914" y="0"/>
            <a:ext cx="4836786" cy="4214191"/>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541275" y="20908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905250" cy="338328"/>
          </a:xfrm>
        </p:spPr>
        <p:txBody>
          <a:bodyPr/>
          <a:lstStyle>
            <a:lvl1pPr>
              <a:defRPr>
                <a:solidFill>
                  <a:schemeClr val="tx1"/>
                </a:solidFill>
                <a:effectLst/>
              </a:defRPr>
            </a:lvl1pPr>
          </a:lstStyle>
          <a:p>
            <a:fld id="{86709B22-BFE8-4BFE-80D5-4133DC0C2AC6}"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41276" y="1104900"/>
            <a:ext cx="5750381"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208074"/>
      </p:ext>
    </p:extLst>
  </p:cSld>
  <p:clrMapOvr>
    <a:masterClrMapping/>
  </p:clrMapOvr>
</p:sldLayout>
</file>

<file path=ppt/slideLayouts/slideLayout_80000037_E9C02AF1.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3105335" cy="163651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055522" y="214858"/>
            <a:ext cx="2536988" cy="338328"/>
          </a:xfrm>
        </p:spPr>
        <p:txBody>
          <a:bodyPr/>
          <a:lstStyle/>
          <a:p>
            <a:fld id="{BFCE55E5-7E1C-4243-A685-91A6EB8BE97F}" type="datetime1">
              <a:rPr lang="en-US" smtClean="0"/>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840" y="214858"/>
            <a:ext cx="555948" cy="338328"/>
          </a:xfrm>
        </p:spPr>
        <p:txBody>
          <a:bodyPr/>
          <a:lstStyle/>
          <a:p>
            <a:fld id="{8E274F5D-21DC-40EF-8DBA-AB9BB119E939}" type="slidenum">
              <a:rPr lang="en-US" smtClean="0"/>
              <a:t/>
            </a:fld>
            <a:endParaRPr lang="en-US"/>
          </a:p>
        </p:txBody>
      </p:sp>
      <p:sp>
        <p:nvSpPr>
          <p:cNvPr id="4" name="Picture Placeholder 3">
            <a:extLst>
              <a:ext uri="{FF2B5EF4-FFF2-40B4-BE49-F238E27FC236}">
                <a16:creationId xmlns:a16="http://schemas.microsoft.com/office/drawing/2014/main" id="{EA8D0EC2-AB64-20F7-00E1-73B35DEAA2D7}"/>
              </a:ext>
            </a:extLst>
          </p:cNvPr>
          <p:cNvSpPr>
            <a:spLocks noGrp="1"/>
          </p:cNvSpPr>
          <p:nvPr>
            <p:ph type="pic" sz="quarter" idx="15" hasCustomPrompt="1"/>
          </p:nvPr>
        </p:nvSpPr>
        <p:spPr>
          <a:xfrm>
            <a:off x="1" y="3017520"/>
            <a:ext cx="3417902" cy="384048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055522" y="1104901"/>
            <a:ext cx="7476571" cy="533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685233"/>
      </p:ext>
    </p:extLst>
  </p:cSld>
  <p:clrMapOvr>
    <a:masterClrMapping/>
  </p:clrMapOvr>
</p:sldLayout>
</file>

<file path=ppt/slideLayouts/slideLayout_80000038_B31F121C.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C26FEAF5-B987-7B83-7D1F-A4C535E2B000}"/>
              </a:ext>
            </a:extLst>
          </p:cNvPr>
          <p:cNvPicPr>
            <a:picLocks noChangeAspect="1"/>
          </p:cNvPicPr>
          <p:nvPr userDrawn="1"/>
        </p:nvPicPr>
        <p:blipFill>
          <a:blip r:embed="rId2">
            <a:extLst>
              <a:ext uri="{28A0092B-C50C-407E-A947-70E740481C1C}">
                <a14:useLocalDpi xmlns:a14="http://schemas.microsoft.com/office/drawing/2010/main" val="0"/>
              </a:ext>
            </a:extLst>
          </a:blip>
          <a:srcRect t="17701" r="5781"/>
          <a:stretch>
            <a:fillRect/>
          </a:stretch>
        </p:blipFill>
        <p:spPr>
          <a:xfrm rot="10800000" flipH="1">
            <a:off x="0" y="-1"/>
            <a:ext cx="12192000" cy="6864096"/>
          </a:xfrm>
          <a:prstGeom prst="rect">
            <a:avLst/>
          </a:prstGeom>
        </p:spPr>
      </p:pic>
      <p:sp>
        <p:nvSpPr>
          <p:cNvPr id="9" name="Title 8">
            <a:extLst>
              <a:ext uri="{FF2B5EF4-FFF2-40B4-BE49-F238E27FC236}">
                <a16:creationId xmlns:a16="http://schemas.microsoft.com/office/drawing/2014/main" id="{E9DD887D-B316-418B-8AF4-4F941223A039}"/>
              </a:ext>
            </a:extLst>
          </p:cNvPr>
          <p:cNvSpPr>
            <a:spLocks noGrp="1"/>
          </p:cNvSpPr>
          <p:nvPr>
            <p:ph type="title"/>
          </p:nvPr>
        </p:nvSpPr>
        <p:spPr>
          <a:xfrm>
            <a:off x="7772400" y="5082379"/>
            <a:ext cx="4000500" cy="1169230"/>
          </a:xfrm>
        </p:spPr>
        <p:txBody>
          <a:bodyPr anchor="b">
            <a:normAutofit/>
          </a:bodyPr>
          <a:lstStyle>
            <a:lvl1pPr>
              <a:defRPr sz="2000" spc="-50" baseline="0"/>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09088"/>
            <a:ext cx="1970690" cy="338328"/>
          </a:xfrm>
        </p:spPr>
        <p:txBody>
          <a:bodyPr/>
          <a:lstStyle>
            <a:lvl1pPr>
              <a:defRPr>
                <a:solidFill>
                  <a:schemeClr val="tx1"/>
                </a:solidFill>
              </a:defRPr>
            </a:lvl1pPr>
          </a:lstStyle>
          <a:p>
            <a:fld id="{15AFD96D-C3CB-4F44-8CE3-582861660F11}" type="datetime1">
              <a:rPr lang="en-US" smtClean="0"/>
              <a:pPr/>
              <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12" name="Content Placeholder 11">
            <a:extLst>
              <a:ext uri="{FF2B5EF4-FFF2-40B4-BE49-F238E27FC236}">
                <a16:creationId xmlns:a16="http://schemas.microsoft.com/office/drawing/2014/main" id="{942D9118-C154-84FE-9D86-92525287F07F}"/>
              </a:ext>
            </a:extLst>
          </p:cNvPr>
          <p:cNvSpPr>
            <a:spLocks noGrp="1"/>
          </p:cNvSpPr>
          <p:nvPr>
            <p:ph sz="quarter" idx="14" hasCustomPrompt="1"/>
          </p:nvPr>
        </p:nvSpPr>
        <p:spPr>
          <a:xfrm>
            <a:off x="280988" y="1063625"/>
            <a:ext cx="10428287" cy="3508375"/>
          </a:xfrm>
        </p:spPr>
        <p:txBody>
          <a:bodyPr>
            <a:noAutofit/>
          </a:bodyPr>
          <a:lstStyle>
            <a:lvl1pPr>
              <a:lnSpc>
                <a:spcPct val="80000"/>
              </a:lnSpc>
              <a:defRPr sz="26000"/>
            </a:lvl1pPr>
          </a:lstStyle>
          <a:p>
            <a:pPr lvl="0"/>
            <a:r>
              <a:rPr lang="en-US"/>
              <a:t>XX%</a:t>
            </a:r>
          </a:p>
        </p:txBody>
      </p:sp>
    </p:spTree>
    <p:extLst>
      <p:ext uri="{BB962C8B-B14F-4D97-AF65-F5344CB8AC3E}">
        <p14:creationId xmlns:p14="http://schemas.microsoft.com/office/powerpoint/2010/main" val="3005157916"/>
      </p:ext>
    </p:extLst>
  </p:cSld>
  <p:clrMapOvr>
    <a:masterClrMapping/>
  </p:clrMapOvr>
</p:sldLayout>
</file>

<file path=ppt/slideLayouts/slideLayout_80000039_83F8D7C7.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586A49A-95E2-7B45-57DD-762AFFF194F3}"/>
              </a:ext>
            </a:extLst>
          </p:cNvPr>
          <p:cNvPicPr>
            <a:picLocks noChangeAspect="1"/>
          </p:cNvPicPr>
          <p:nvPr userDrawn="1"/>
        </p:nvPicPr>
        <p:blipFill>
          <a:blip r:embed="rId2">
            <a:extLst>
              <a:ext uri="{28A0092B-C50C-407E-A947-70E740481C1C}">
                <a14:useLocalDpi xmlns:a14="http://schemas.microsoft.com/office/drawing/2010/main" val="0"/>
              </a:ext>
            </a:extLst>
          </a:blip>
          <a:srcRect l="5172" t="-1" r="2873" b="7130"/>
          <a:stretch>
            <a:fillRect/>
          </a:stretch>
        </p:blipFill>
        <p:spPr>
          <a:xfrm rot="10800000" flipH="1" flipV="1">
            <a:off x="0" y="-1"/>
            <a:ext cx="12192000" cy="6855178"/>
          </a:xfrm>
          <a:prstGeom prst="rect">
            <a:avLst/>
          </a:prstGeom>
        </p:spPr>
      </p:pic>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32393" y="5144654"/>
            <a:ext cx="5435008" cy="1294246"/>
          </a:xfrm>
        </p:spPr>
        <p:txBody>
          <a:bodyPr vert="horz" lIns="91440" tIns="45720" rIns="91440" bIns="45720" rtlCol="0" anchor="b">
            <a:normAutofit/>
          </a:bodyPr>
          <a:lstStyle>
            <a:lvl1pPr>
              <a:lnSpc>
                <a:spcPct val="100000"/>
              </a:lnSpc>
              <a:defRPr lang="en-US" sz="2000" spc="-50" baseline="0" dirty="0">
                <a:solidFill>
                  <a:schemeClr val="tx1"/>
                </a:solidFill>
              </a:defRPr>
            </a:lvl1pPr>
          </a:lstStyle>
          <a:p>
            <a:pPr lvl="0"/>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1"/>
                </a:solidFill>
              </a:defRPr>
            </a:lvl1pPr>
          </a:lstStyle>
          <a:p>
            <a:fld id="{C860BA8B-5FF3-49A6-9895-94F61A8CE576}" type="datetime1">
              <a:rPr lang="en-US" smtClean="0"/>
              <a:pPr/>
              <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10" name="Content Placeholder 9">
            <a:extLst>
              <a:ext uri="{FF2B5EF4-FFF2-40B4-BE49-F238E27FC236}">
                <a16:creationId xmlns:a16="http://schemas.microsoft.com/office/drawing/2014/main" id="{53AAB847-04D8-7C24-A07E-65F280B26D5E}"/>
              </a:ext>
            </a:extLst>
          </p:cNvPr>
          <p:cNvSpPr>
            <a:spLocks noGrp="1"/>
          </p:cNvSpPr>
          <p:nvPr>
            <p:ph sz="quarter" idx="14" hasCustomPrompt="1"/>
          </p:nvPr>
        </p:nvSpPr>
        <p:spPr>
          <a:xfrm>
            <a:off x="344488" y="552450"/>
            <a:ext cx="11498262" cy="3937000"/>
          </a:xfrm>
        </p:spPr>
        <p:txBody>
          <a:bodyPr anchor="b"/>
          <a:lstStyle>
            <a:lvl1pPr>
              <a:defRPr sz="27500"/>
            </a:lvl1pPr>
          </a:lstStyle>
          <a:p>
            <a:pPr lvl="0"/>
            <a:r>
              <a:rPr lang="en-US"/>
              <a:t>##%</a:t>
            </a:r>
          </a:p>
        </p:txBody>
      </p:sp>
    </p:spTree>
    <p:extLst>
      <p:ext uri="{BB962C8B-B14F-4D97-AF65-F5344CB8AC3E}">
        <p14:creationId xmlns:p14="http://schemas.microsoft.com/office/powerpoint/2010/main" val="2214123463"/>
      </p:ext>
    </p:extLst>
  </p:cSld>
  <p:clrMapOvr>
    <a:masterClrMapping/>
  </p:clrMapOvr>
</p:sldLayout>
</file>

<file path=ppt/slideLayouts/slideLayout_8000003A_4DBC7C2A.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6" name="Picture 5" descr="A purple and black background&#10;&#10;AI-generated content may be incorrect.">
            <a:extLst>
              <a:ext uri="{FF2B5EF4-FFF2-40B4-BE49-F238E27FC236}">
                <a16:creationId xmlns:a16="http://schemas.microsoft.com/office/drawing/2014/main" id="{C39E5039-4CEB-24E7-A2E7-F7D46B2D8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98"/>
            <a:ext cx="12223173" cy="6881646"/>
          </a:xfrm>
          <a:prstGeom prst="rect">
            <a:avLst/>
          </a:prstGeom>
        </p:spPr>
      </p:pic>
      <p:sp>
        <p:nvSpPr>
          <p:cNvPr id="9" name="Title 8">
            <a:extLst>
              <a:ext uri="{FF2B5EF4-FFF2-40B4-BE49-F238E27FC236}">
                <a16:creationId xmlns:a16="http://schemas.microsoft.com/office/drawing/2014/main" id="{E50697A7-9277-BB02-6AE2-42676133D65C}"/>
              </a:ext>
            </a:extLst>
          </p:cNvPr>
          <p:cNvSpPr>
            <a:spLocks noGrp="1"/>
          </p:cNvSpPr>
          <p:nvPr>
            <p:ph type="title"/>
          </p:nvPr>
        </p:nvSpPr>
        <p:spPr>
          <a:xfrm>
            <a:off x="7772400" y="802640"/>
            <a:ext cx="4000500" cy="1137920"/>
          </a:xfrm>
        </p:spPr>
        <p:txBody>
          <a:bodyPr/>
          <a:lstStyle>
            <a:lvl1pPr>
              <a:defRPr sz="2400" spc="-5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1DDFA7E-E414-422B-ACFF-8C3D6A1A67FB}" type="datetime1">
              <a:rPr lang="en-US" smtClean="0"/>
              <a:pPr/>
              <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12" name="Content Placeholder 11">
            <a:extLst>
              <a:ext uri="{FF2B5EF4-FFF2-40B4-BE49-F238E27FC236}">
                <a16:creationId xmlns:a16="http://schemas.microsoft.com/office/drawing/2014/main" id="{2C871739-B2C5-FF57-BBD7-3F61A35A3F34}"/>
              </a:ext>
            </a:extLst>
          </p:cNvPr>
          <p:cNvSpPr>
            <a:spLocks noGrp="1"/>
          </p:cNvSpPr>
          <p:nvPr>
            <p:ph sz="quarter" idx="14" hasCustomPrompt="1"/>
          </p:nvPr>
        </p:nvSpPr>
        <p:spPr>
          <a:xfrm>
            <a:off x="358775" y="2684463"/>
            <a:ext cx="11414125" cy="4411662"/>
          </a:xfrm>
        </p:spPr>
        <p:txBody>
          <a:bodyPr lIns="0" tIns="0" rIns="0" bIns="0" anchor="b"/>
          <a:lstStyle>
            <a:lvl1pPr>
              <a:lnSpc>
                <a:spcPct val="85000"/>
              </a:lnSpc>
              <a:defRPr sz="30500" spc="-100" baseline="0">
                <a:solidFill>
                  <a:schemeClr val="tx1"/>
                </a:solidFill>
              </a:defRPr>
            </a:lvl1pPr>
          </a:lstStyle>
          <a:p>
            <a:pPr lvl="0"/>
            <a:r>
              <a:rPr lang="en-US"/>
              <a:t>##%</a:t>
            </a:r>
          </a:p>
        </p:txBody>
      </p:sp>
    </p:spTree>
    <p:extLst>
      <p:ext uri="{BB962C8B-B14F-4D97-AF65-F5344CB8AC3E}">
        <p14:creationId xmlns:p14="http://schemas.microsoft.com/office/powerpoint/2010/main" val="1304198186"/>
      </p:ext>
    </p:extLst>
  </p:cSld>
  <p:clrMapOvr>
    <a:masterClrMapping/>
  </p:clrMapOvr>
</p:sldLayout>
</file>

<file path=ppt/slideLayouts/slideLayout_8000003B_3C8CBFD2.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6" name="Picture 5" descr="A red and purple light&#10;&#10;AI-generated content may be incorrect.">
            <a:extLst>
              <a:ext uri="{FF2B5EF4-FFF2-40B4-BE49-F238E27FC236}">
                <a16:creationId xmlns:a16="http://schemas.microsoft.com/office/drawing/2014/main" id="{27A6C04A-3EE2-7293-8111-E4CF6B18B2D4}"/>
              </a:ext>
            </a:extLst>
          </p:cNvPr>
          <p:cNvPicPr>
            <a:picLocks noChangeAspect="1"/>
          </p:cNvPicPr>
          <p:nvPr userDrawn="1"/>
        </p:nvPicPr>
        <p:blipFill>
          <a:blip r:embed="rId2">
            <a:extLst>
              <a:ext uri="{28A0092B-C50C-407E-A947-70E740481C1C}">
                <a14:useLocalDpi xmlns:a14="http://schemas.microsoft.com/office/drawing/2010/main" val="0"/>
              </a:ext>
            </a:extLst>
          </a:blip>
          <a:srcRect l="7784" t="57458" r="22221" b="1"/>
          <a:stretch>
            <a:fillRect/>
          </a:stretch>
        </p:blipFill>
        <p:spPr>
          <a:xfrm rot="10800000">
            <a:off x="0" y="0"/>
            <a:ext cx="12192000" cy="4802819"/>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885606"/>
            <a:ext cx="8801101" cy="3553293"/>
          </a:xfrm>
        </p:spPr>
        <p:txBody>
          <a:bodyPr anchor="b">
            <a:normAutofit/>
          </a:bodyPr>
          <a:lstStyle>
            <a:lvl1pPr marL="0" indent="0">
              <a:lnSpc>
                <a:spcPct val="85000"/>
              </a:lnSpc>
              <a:buNone/>
              <a:defRPr sz="6000" b="0" spc="-50" baseline="0">
                <a:solidFill>
                  <a:schemeClr val="tx1"/>
                </a:solidFill>
              </a:defRPr>
            </a:lvl1pPr>
            <a:lvl2pPr marL="228600" indent="0">
              <a:lnSpc>
                <a:spcPct val="85000"/>
              </a:lnSpc>
              <a:buNone/>
              <a:defRPr sz="4400" b="0" spc="-50" baseline="0">
                <a:solidFill>
                  <a:schemeClr val="tx1"/>
                </a:solidFill>
              </a:defRPr>
            </a:lvl2pPr>
            <a:lvl3pPr marL="457200" indent="0">
              <a:lnSpc>
                <a:spcPct val="85000"/>
              </a:lnSpc>
              <a:buNone/>
              <a:defRPr sz="40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2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857106"/>
      </p:ext>
    </p:extLst>
  </p:cSld>
  <p:clrMapOvr>
    <a:masterClrMapping/>
  </p:clrMapOvr>
</p:sldLayout>
</file>

<file path=ppt/slideLayouts/slideLayout_8000003C_5CAA2C5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8" name="Picture 7" descr="A red and purple light&#10;&#10;AI-generated content may be incorrect.">
            <a:extLst>
              <a:ext uri="{FF2B5EF4-FFF2-40B4-BE49-F238E27FC236}">
                <a16:creationId xmlns:a16="http://schemas.microsoft.com/office/drawing/2014/main" id="{2424DF04-0206-4859-9FB9-6A2579527E12}"/>
              </a:ext>
            </a:extLst>
          </p:cNvPr>
          <p:cNvPicPr>
            <a:picLocks noChangeAspect="1"/>
          </p:cNvPicPr>
          <p:nvPr userDrawn="1"/>
        </p:nvPicPr>
        <p:blipFill>
          <a:blip r:embed="rId2">
            <a:extLst>
              <a:ext uri="{28A0092B-C50C-407E-A947-70E740481C1C}">
                <a14:useLocalDpi xmlns:a14="http://schemas.microsoft.com/office/drawing/2010/main" val="0"/>
              </a:ext>
            </a:extLst>
          </a:blip>
          <a:srcRect l="2078" t="38163" r="27927" b="109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352800" y="219456"/>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20200" y="219456"/>
            <a:ext cx="1522740" cy="338328"/>
          </a:xfrm>
        </p:spPr>
        <p:txBody>
          <a:bodyPr/>
          <a:lstStyle>
            <a:lvl1pPr>
              <a:defRPr>
                <a:solidFill>
                  <a:schemeClr val="tx1"/>
                </a:solidFill>
              </a:defRPr>
            </a:lvl1pPr>
          </a:lstStyle>
          <a:p>
            <a:fld id="{3DB68620-47AE-4F32-A04B-1342501F877C}" type="datetime1">
              <a:rPr lang="en-US" smtClean="0"/>
              <a:pPr/>
              <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352800" y="1405719"/>
            <a:ext cx="7353300" cy="4012442"/>
          </a:xfrm>
        </p:spPr>
        <p:txBody>
          <a:bodyPr anchor="t">
            <a:normAutofit/>
          </a:bodyPr>
          <a:lstStyle>
            <a:lvl1pPr marL="0" indent="0">
              <a:lnSpc>
                <a:spcPct val="85000"/>
              </a:lnSpc>
              <a:buNone/>
              <a:defRPr sz="5400" b="0" spc="-50" baseline="0">
                <a:solidFill>
                  <a:schemeClr val="tx1"/>
                </a:solidFill>
              </a:defRPr>
            </a:lvl1pPr>
            <a:lvl2pPr marL="228600" indent="0">
              <a:lnSpc>
                <a:spcPct val="85000"/>
              </a:lnSpc>
              <a:buNone/>
              <a:defRPr sz="4800" b="0" spc="-50" baseline="0">
                <a:solidFill>
                  <a:schemeClr val="tx1"/>
                </a:solidFill>
              </a:defRPr>
            </a:lvl2pPr>
            <a:lvl3pPr marL="457200" indent="0">
              <a:lnSpc>
                <a:spcPct val="85000"/>
              </a:lnSpc>
              <a:buNone/>
              <a:defRPr sz="44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6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656338"/>
      </p:ext>
    </p:extLst>
  </p:cSld>
  <p:clrMapOvr>
    <a:masterClrMapping/>
  </p:clrMapOvr>
</p:sldLayout>
</file>

<file path=ppt/slideLayouts/slideLayout_8000003D_5C686A0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06D2715B-CAEE-9AAB-7191-D98012435C15}"/>
              </a:ext>
            </a:extLst>
          </p:cNvPr>
          <p:cNvPicPr>
            <a:picLocks noChangeAspect="1"/>
          </p:cNvPicPr>
          <p:nvPr userDrawn="1"/>
        </p:nvPicPr>
        <p:blipFill>
          <a:blip r:embed="rId2">
            <a:extLst>
              <a:ext uri="{28A0092B-C50C-407E-A947-70E740481C1C}">
                <a14:useLocalDpi xmlns:a14="http://schemas.microsoft.com/office/drawing/2010/main" val="0"/>
              </a:ext>
            </a:extLst>
          </a:blip>
          <a:srcRect l="1125" r="1125" b="21235"/>
          <a:stretch>
            <a:fillRect/>
          </a:stretch>
        </p:blipFill>
        <p:spPr>
          <a:xfrm rot="10800000">
            <a:off x="0" y="875"/>
            <a:ext cx="12192000" cy="685712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838700"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E0A8EBD6-625B-484B-BC25-3573CF53D407}" type="datetime1">
              <a:rPr lang="en-US" smtClean="0"/>
              <a:pPr/>
              <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838700" y="1740023"/>
            <a:ext cx="6310269" cy="4637725"/>
          </a:xfrm>
        </p:spPr>
        <p:txBody>
          <a:bodyPr anchor="b">
            <a:normAutofit/>
          </a:bodyPr>
          <a:lstStyle>
            <a:lvl1pPr marL="0" indent="0">
              <a:lnSpc>
                <a:spcPct val="85000"/>
              </a:lnSpc>
              <a:buNone/>
              <a:defRPr sz="4800" b="0" spc="-50" baseline="0">
                <a:solidFill>
                  <a:schemeClr val="tx1"/>
                </a:solidFill>
              </a:defRPr>
            </a:lvl1pPr>
            <a:lvl2pPr marL="228600" indent="0">
              <a:lnSpc>
                <a:spcPct val="85000"/>
              </a:lnSpc>
              <a:buNone/>
              <a:defRPr sz="4000" b="0" spc="-50" baseline="0">
                <a:solidFill>
                  <a:schemeClr val="tx1"/>
                </a:solidFill>
              </a:defRPr>
            </a:lvl2pPr>
            <a:lvl3pPr marL="457200" indent="0">
              <a:lnSpc>
                <a:spcPct val="85000"/>
              </a:lnSpc>
              <a:buNone/>
              <a:defRPr sz="3200" b="0" spc="-50" baseline="0">
                <a:solidFill>
                  <a:schemeClr val="tx1"/>
                </a:solidFill>
              </a:defRPr>
            </a:lvl3pPr>
            <a:lvl4pPr marL="685800" indent="0">
              <a:lnSpc>
                <a:spcPct val="85000"/>
              </a:lnSpc>
              <a:buNone/>
              <a:defRPr sz="2800" b="0" spc="-50" baseline="0">
                <a:solidFill>
                  <a:schemeClr val="tx1"/>
                </a:solidFill>
              </a:defRPr>
            </a:lvl4pPr>
            <a:lvl5pPr marL="914400" indent="0">
              <a:lnSpc>
                <a:spcPct val="85000"/>
              </a:lnSpc>
              <a:buNone/>
              <a:defRPr sz="24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346761"/>
      </p:ext>
    </p:extLst>
  </p:cSld>
  <p:clrMapOvr>
    <a:masterClrMapping/>
  </p:clrMapOvr>
</p:sldLayout>
</file>

<file path=ppt/slideLayouts/slideLayout_8000003E_3B6DBBCF.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133600"/>
            <a:ext cx="9393641" cy="4305299"/>
          </a:xfrm>
        </p:spPr>
        <p:txBody>
          <a:bodyPr anchor="b">
            <a:normAutofit/>
          </a:bodyPr>
          <a:lstStyle>
            <a:lvl1pPr marL="0" indent="0">
              <a:lnSpc>
                <a:spcPct val="85000"/>
              </a:lnSpc>
              <a:buNone/>
              <a:defRPr sz="7200" b="0" spc="-50" baseline="0">
                <a:solidFill>
                  <a:schemeClr val="tx1"/>
                </a:solidFill>
              </a:defRPr>
            </a:lvl1pPr>
            <a:lvl2pPr marL="228600" indent="0">
              <a:lnSpc>
                <a:spcPct val="85000"/>
              </a:lnSpc>
              <a:buNone/>
              <a:defRPr sz="5400" b="0" spc="-50" baseline="0">
                <a:solidFill>
                  <a:schemeClr val="tx1"/>
                </a:solidFill>
              </a:defRPr>
            </a:lvl2pPr>
            <a:lvl3pPr marL="457200" indent="0">
              <a:lnSpc>
                <a:spcPct val="85000"/>
              </a:lnSpc>
              <a:buNone/>
              <a:defRPr sz="4800" b="0" spc="-50" baseline="0">
                <a:solidFill>
                  <a:schemeClr val="tx1"/>
                </a:solidFill>
              </a:defRPr>
            </a:lvl3pPr>
            <a:lvl4pPr marL="685800" indent="0">
              <a:lnSpc>
                <a:spcPct val="85000"/>
              </a:lnSpc>
              <a:buNone/>
              <a:defRPr sz="4400" b="0" spc="-50" baseline="0">
                <a:solidFill>
                  <a:schemeClr val="tx1"/>
                </a:solidFill>
              </a:defRPr>
            </a:lvl4pPr>
            <a:lvl5pPr marL="914400" indent="0">
              <a:lnSpc>
                <a:spcPct val="85000"/>
              </a:lnSpc>
              <a:buNone/>
              <a:defRPr sz="40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7047247"/>
      </p:ext>
    </p:extLst>
  </p:cSld>
  <p:clrMapOvr>
    <a:masterClrMapping/>
  </p:clrMapOvr>
</p:sldLayout>
</file>

<file path=ppt/slideLayouts/slideLayout_8000003F_190CDC7A.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56ABB8EC-1098-DCAC-E2E3-BCA53EEC625D}"/>
              </a:ext>
            </a:extLst>
          </p:cNvPr>
          <p:cNvPicPr>
            <a:picLocks noChangeAspect="1"/>
          </p:cNvPicPr>
          <p:nvPr userDrawn="1"/>
        </p:nvPicPr>
        <p:blipFill>
          <a:blip r:embed="rId2">
            <a:extLst>
              <a:ext uri="{28A0092B-C50C-407E-A947-70E740481C1C}">
                <a14:useLocalDpi xmlns:a14="http://schemas.microsoft.com/office/drawing/2010/main" val="0"/>
              </a:ext>
            </a:extLst>
          </a:blip>
          <a:srcRect l="1291" t="22024" r="10011"/>
          <a:stretch>
            <a:fillRect/>
          </a:stretch>
        </p:blipFill>
        <p:spPr>
          <a:xfrm rot="10800000" flipH="1">
            <a:off x="0" y="0"/>
            <a:ext cx="12192000" cy="6864096"/>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66899" y="4874218"/>
            <a:ext cx="8506567" cy="666427"/>
          </a:xfrm>
        </p:spPr>
        <p:txBody>
          <a:bodyPr anchor="ctr">
            <a:normAutofit/>
          </a:bodyPr>
          <a:lstStyle>
            <a:lvl1pPr algn="r">
              <a:lnSpc>
                <a:spcPct val="9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403F4C9-1C82-4616-8D26-0B0587291200}" type="datetime1">
              <a:rPr lang="en-US" smtClean="0"/>
              <a:pPr/>
              <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866899" y="1856096"/>
            <a:ext cx="8506567" cy="2855388"/>
          </a:xfrm>
        </p:spPr>
        <p:txBody>
          <a:bodyPr anchor="ctr">
            <a:normAutofit/>
          </a:bodyPr>
          <a:lstStyle>
            <a:lvl1pPr marL="164592" indent="-164592">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420273274"/>
      </p:ext>
    </p:extLst>
  </p:cSld>
  <p:clrMapOvr>
    <a:masterClrMapping/>
  </p:clrMapOvr>
</p:sldLayout>
</file>

<file path=ppt/slideLayouts/slideLayout_80000040_5790117D.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10" name="Picture 9" descr="A black background with a red and yellow light&#10;&#10;AI-generated content may be incorrect.">
            <a:extLst>
              <a:ext uri="{FF2B5EF4-FFF2-40B4-BE49-F238E27FC236}">
                <a16:creationId xmlns:a16="http://schemas.microsoft.com/office/drawing/2014/main" id="{027268CA-0348-F6FC-5FB0-87BADE436A7E}"/>
              </a:ext>
            </a:extLst>
          </p:cNvPr>
          <p:cNvPicPr>
            <a:picLocks noChangeAspect="1"/>
          </p:cNvPicPr>
          <p:nvPr userDrawn="1"/>
        </p:nvPicPr>
        <p:blipFill>
          <a:blip r:embed="rId2">
            <a:extLst>
              <a:ext uri="{28A0092B-C50C-407E-A947-70E740481C1C}">
                <a14:useLocalDpi xmlns:a14="http://schemas.microsoft.com/office/drawing/2010/main" val="0"/>
              </a:ext>
            </a:extLst>
          </a:blip>
          <a:srcRect l="4682" r="20481"/>
          <a:stretch>
            <a:fillRect/>
          </a:stretch>
        </p:blipFill>
        <p:spPr>
          <a:xfrm rot="5400000" flipH="1">
            <a:off x="2667001" y="-2667001"/>
            <a:ext cx="6858000" cy="12192001"/>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32392" y="5226427"/>
            <a:ext cx="8382001" cy="837861"/>
          </a:xfrm>
        </p:spPr>
        <p:txBody>
          <a:bodyPr anchor="t">
            <a:normAutofit/>
          </a:bodyPr>
          <a:lstStyle>
            <a:lvl1pPr>
              <a:lnSpc>
                <a:spcPct val="90000"/>
              </a:lnSpc>
              <a:defRPr sz="1400" b="0" cap="all" spc="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DCC6FE3-E805-41B1-96EC-B0B83218C881}" type="datetime1">
              <a:rPr lang="en-US" smtClean="0"/>
              <a:pPr/>
              <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32392" y="2017401"/>
            <a:ext cx="8368707" cy="2981163"/>
          </a:xfrm>
        </p:spPr>
        <p:txBody>
          <a:bodyPr anchor="t">
            <a:normAutofit/>
          </a:bodyPr>
          <a:lstStyle>
            <a:lvl1pPr marL="164592" indent="-164592">
              <a:lnSpc>
                <a:spcPct val="90000"/>
              </a:lnSpc>
              <a:spcBef>
                <a:spcPts val="0"/>
              </a:spcBef>
              <a:buFont typeface="Arial" panose="020B0604020202020204" pitchFamily="34" charset="0"/>
              <a:buNone/>
              <a:defRPr sz="46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1469059453"/>
      </p:ext>
    </p:extLst>
  </p:cSld>
  <p:clrMapOvr>
    <a:masterClrMapping/>
  </p:clrMapOvr>
</p:sldLayout>
</file>

<file path=ppt/slideLayouts/slideLayout_80000041_73869B0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9" name="Picture 8" descr="A colorful light on a black background&#10;&#10;AI-generated content may be incorrect.">
            <a:extLst>
              <a:ext uri="{FF2B5EF4-FFF2-40B4-BE49-F238E27FC236}">
                <a16:creationId xmlns:a16="http://schemas.microsoft.com/office/drawing/2014/main" id="{F0687863-E84B-D6E2-6049-AF65BB197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115568"/>
            <a:ext cx="12192000" cy="5742432"/>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53982" y="5029200"/>
            <a:ext cx="8347118" cy="713232"/>
          </a:xfrm>
        </p:spPr>
        <p:txBody>
          <a:bodyPr anchor="t">
            <a:normAutofit/>
          </a:bodyPr>
          <a:lstStyle>
            <a:lvl1pPr>
              <a:lnSpc>
                <a:spcPct val="90000"/>
              </a:lnSpc>
              <a:defRPr sz="1400" b="0" cap="all" spc="-5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5DBB5726-A743-47D1-86E4-46BB349D0446}" type="datetime1">
              <a:rPr lang="en-US" smtClean="0"/>
              <a:pPr/>
              <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53982" y="1115568"/>
            <a:ext cx="8347118"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1938201347"/>
      </p:ext>
    </p:extLst>
  </p:cSld>
  <p:clrMapOvr>
    <a:masterClrMapping/>
  </p:clrMapOvr>
</p:sldLayout>
</file>

<file path=ppt/slideLayouts/slideLayout_80000042_8F296186.xml><?xml version="1.0" encoding="utf-8"?>
<p:sldLayout xmlns:a="http://schemas.openxmlformats.org/drawingml/2006/main" xmlns:r="http://schemas.openxmlformats.org/officeDocument/2006/relationships" xmlns:p="http://schemas.openxmlformats.org/presentationml/2006/main" preserve="1" userDrawn="1">
  <p:cSld name="Quote 4">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2439AE8-E053-A902-BEE2-9CECF6AEA2F1}"/>
              </a:ext>
            </a:extLst>
          </p:cNvPr>
          <p:cNvPicPr>
            <a:picLocks noChangeAspect="1"/>
          </p:cNvPicPr>
          <p:nvPr userDrawn="1"/>
        </p:nvPicPr>
        <p:blipFill>
          <a:blip r:embed="rId2">
            <a:extLst>
              <a:ext uri="{28A0092B-C50C-407E-A947-70E740481C1C}">
                <a14:useLocalDpi xmlns:a14="http://schemas.microsoft.com/office/drawing/2010/main" val="0"/>
              </a:ext>
            </a:extLst>
          </a:blip>
          <a:srcRect l="-7769" t="8943" r="104" b="13677"/>
          <a:stretch>
            <a:fillRect/>
          </a:stretch>
        </p:blipFill>
        <p:spPr>
          <a:xfrm>
            <a:off x="0" y="0"/>
            <a:ext cx="12192000" cy="6857125"/>
          </a:xfrm>
          <a:prstGeom prst="rect">
            <a:avLst/>
          </a:prstGeom>
        </p:spPr>
      </p:pic>
      <p:sp>
        <p:nvSpPr>
          <p:cNvPr id="9" name="Title 8">
            <a:extLst>
              <a:ext uri="{FF2B5EF4-FFF2-40B4-BE49-F238E27FC236}">
                <a16:creationId xmlns:a16="http://schemas.microsoft.com/office/drawing/2014/main" id="{FDFF10A2-0E03-73DB-5224-98043612F7A3}"/>
              </a:ext>
            </a:extLst>
          </p:cNvPr>
          <p:cNvSpPr>
            <a:spLocks noGrp="1"/>
          </p:cNvSpPr>
          <p:nvPr>
            <p:ph type="title" hasCustomPrompt="1"/>
          </p:nvPr>
        </p:nvSpPr>
        <p:spPr>
          <a:xfrm>
            <a:off x="420791" y="5151120"/>
            <a:ext cx="5446609" cy="806517"/>
          </a:xfrm>
        </p:spPr>
        <p:txBody>
          <a:bodyPr anchor="ctr"/>
          <a:lstStyle>
            <a:lvl1pPr>
              <a:defRPr sz="140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F4F47579-571B-45A3-BDCA-E2964689F659}" type="datetime1">
              <a:rPr lang="en-US" smtClean="0"/>
              <a:pPr/>
              <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501541"/>
            <a:ext cx="7342632" cy="3397064"/>
          </a:xfrm>
        </p:spPr>
        <p:txBody>
          <a:bodyPr anchor="ctr">
            <a:normAutofit/>
          </a:bodyPr>
          <a:lstStyle>
            <a:lvl1pPr marL="164592" indent="-164592">
              <a:lnSpc>
                <a:spcPct val="95000"/>
              </a:lnSpc>
              <a:spcBef>
                <a:spcPts val="0"/>
              </a:spcBef>
              <a:buFont typeface="Arial" panose="020B0604020202020204" pitchFamily="34" charset="0"/>
              <a:buNone/>
              <a:defRPr sz="43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401853830"/>
      </p:ext>
    </p:extLst>
  </p:cSld>
  <p:clrMapOvr>
    <a:masterClrMapping/>
  </p:clrMapOvr>
</p:sldLayout>
</file>

<file path=ppt/slideLayouts/slideLayout_80000043_579D9.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671787"/>
            <a:ext cx="7179129" cy="1028700"/>
          </a:xfrm>
        </p:spPr>
        <p:txBody>
          <a:bodyPr anchor="ctr">
            <a:normAutofit/>
          </a:bodyPr>
          <a:lstStyle>
            <a:lvl1pPr algn="ctr">
              <a:lnSpc>
                <a:spcPct val="12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926E2CA6-CB6A-465C-BAA7-384FD497485D}" type="datetime1">
              <a:rPr lang="en-US" smtClean="0"/>
              <a:pPr/>
              <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5" y="1623265"/>
            <a:ext cx="7179130" cy="3048522"/>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358873"/>
      </p:ext>
    </p:extLst>
  </p:cSld>
  <p:clrMapOvr>
    <a:masterClrMapping/>
  </p:clrMapOvr>
</p:sldLayout>
</file>

<file path=ppt/slideLayouts/slideLayout_80000044_17B337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8382000" cy="701657"/>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38C42AE-61C6-458B-86C3-22D39A5E8956}" type="datetime1">
              <a:rPr lang="en-US" smtClean="0"/>
              <a:pPr/>
              <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4" name="Content Placeholder 3">
            <a:extLst>
              <a:ext uri="{FF2B5EF4-FFF2-40B4-BE49-F238E27FC236}">
                <a16:creationId xmlns:a16="http://schemas.microsoft.com/office/drawing/2014/main" id="{704CA46A-141E-21AB-51BA-BA1F0F395708}"/>
              </a:ext>
            </a:extLst>
          </p:cNvPr>
          <p:cNvSpPr>
            <a:spLocks noGrp="1"/>
          </p:cNvSpPr>
          <p:nvPr>
            <p:ph sz="quarter" idx="15"/>
          </p:nvPr>
        </p:nvSpPr>
        <p:spPr>
          <a:xfrm>
            <a:off x="431800"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F8607D36-7013-02AC-69A9-8D38C5BBA7D0}"/>
              </a:ext>
            </a:extLst>
          </p:cNvPr>
          <p:cNvSpPr>
            <a:spLocks noGrp="1"/>
          </p:cNvSpPr>
          <p:nvPr>
            <p:ph sz="quarter" idx="16"/>
          </p:nvPr>
        </p:nvSpPr>
        <p:spPr>
          <a:xfrm>
            <a:off x="5878824"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21109"/>
      </p:ext>
    </p:extLst>
  </p:cSld>
  <p:clrMapOvr>
    <a:masterClrMapping/>
  </p:clrMapOvr>
</p:sldLayout>
</file>

<file path=ppt/slideLayouts/slideLayout_80000045_4DF28C3E.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18655" y="932098"/>
            <a:ext cx="10835539" cy="70408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83D71BEE-9C65-4D84-970B-0B47E929926B}" type="datetime1">
              <a:rPr lang="en-US" smtClean="0"/>
              <a:pPr/>
              <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18654" y="1675614"/>
            <a:ext cx="4913919"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54769-C5D8-1BF0-C3A2-77216D6255DB}"/>
              </a:ext>
            </a:extLst>
          </p:cNvPr>
          <p:cNvSpPr>
            <a:spLocks noGrp="1"/>
          </p:cNvSpPr>
          <p:nvPr>
            <p:ph sz="quarter" idx="15"/>
          </p:nvPr>
        </p:nvSpPr>
        <p:spPr>
          <a:xfrm>
            <a:off x="431800" y="2285022"/>
            <a:ext cx="4900773"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675614"/>
            <a:ext cx="4967694"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B3527224-4234-3620-766D-DCCA3AFDF896}"/>
              </a:ext>
            </a:extLst>
          </p:cNvPr>
          <p:cNvSpPr>
            <a:spLocks noGrp="1"/>
          </p:cNvSpPr>
          <p:nvPr>
            <p:ph sz="quarter" idx="16"/>
          </p:nvPr>
        </p:nvSpPr>
        <p:spPr>
          <a:xfrm>
            <a:off x="6279401" y="2285022"/>
            <a:ext cx="4982762"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741246"/>
      </p:ext>
    </p:extLst>
  </p:cSld>
  <p:clrMapOvr>
    <a:masterClrMapping/>
  </p:clrMapOvr>
</p:sldLayout>
</file>

<file path=ppt/slideLayouts/slideLayout_80000046_CA499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20791" y="1113510"/>
            <a:ext cx="8380309" cy="876193"/>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49AFCF02-D35E-46A4-B7A1-1A2B81F8D932}" type="datetime1">
              <a:rPr lang="en-US" smtClean="0"/>
              <a:pPr/>
              <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3393819017"/>
      </p:ext>
    </p:extLst>
  </p:cSld>
  <p:clrMapOvr>
    <a:masterClrMapping/>
  </p:clrMapOvr>
</p:sldLayout>
</file>

<file path=ppt/slideLayouts/slideLayout_80000047_CF79BA4A.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A57AF51-4D04-4E0C-B33D-81940CAB4B07}" type="datetime1">
              <a:rPr lang="en-US" smtClean="0"/>
              <a:pPr/>
              <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3480861258"/>
      </p:ext>
    </p:extLst>
  </p:cSld>
  <p:clrMapOvr>
    <a:masterClrMapping/>
  </p:clrMapOvr>
</p:sldLayout>
</file>

<file path=ppt/slideLayouts/slideLayout_80000048_68533A1A.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32393" y="1115568"/>
            <a:ext cx="3363393" cy="13716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4838700" y="214858"/>
            <a:ext cx="1485900" cy="338328"/>
          </a:xfrm>
        </p:spPr>
        <p:txBody>
          <a:bodyPr/>
          <a:lstStyle>
            <a:lvl1pPr>
              <a:defRPr>
                <a:solidFill>
                  <a:schemeClr val="tx1"/>
                </a:solidFill>
              </a:defRPr>
            </a:lvl1pPr>
          </a:lstStyle>
          <a:p>
            <a:fld id="{91495C13-5B9F-4AD1-A2E2-FB0B577AF6CA}" type="datetime1">
              <a:rPr lang="en-US" smtClean="0"/>
              <a:pPr/>
              <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32393" y="2563585"/>
            <a:ext cx="3363393" cy="3684815"/>
          </a:xfrm>
        </p:spPr>
        <p:txBody>
          <a:bodyPr anchor="b">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38700" y="1104900"/>
            <a:ext cx="6934200" cy="5201282"/>
          </a:xfrm>
        </p:spPr>
        <p:txBody>
          <a:bodyPr vert="horz" lIns="91440" tIns="45720" rIns="91440" bIns="45720" rtlCol="0">
            <a:normAutofit/>
          </a:bodyPr>
          <a:lstStyle>
            <a:lvl1pPr>
              <a:defRPr lang="en-US" sz="1400" dirty="0">
                <a:solidFill>
                  <a:schemeClr val="tx1"/>
                </a:solidFill>
              </a:defRPr>
            </a:lvl1pPr>
            <a:lvl2pPr>
              <a:defRPr lang="en-US" sz="1200" dirty="0">
                <a:solidFill>
                  <a:schemeClr val="tx1"/>
                </a:solidFill>
              </a:defRPr>
            </a:lvl2pPr>
            <a:lvl3pPr>
              <a:defRPr lang="en-US" sz="1200" dirty="0">
                <a:solidFill>
                  <a:schemeClr val="tx1"/>
                </a:solidFill>
              </a:defRPr>
            </a:lvl3pPr>
            <a:lvl4pPr>
              <a:defRPr lang="en-US" sz="1200" dirty="0">
                <a:solidFill>
                  <a:schemeClr val="tx1"/>
                </a:solidFill>
              </a:defRPr>
            </a:lvl4pPr>
            <a:lvl5pPr>
              <a:defRPr lang="en-US" sz="12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284826"/>
      </p:ext>
    </p:extLst>
  </p:cSld>
  <p:clrMapOvr>
    <a:masterClrMapping/>
  </p:clrMapOvr>
</p:sldLayout>
</file>

<file path=ppt/slideLayouts/slideLayout_80000049_830683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1104901"/>
            <a:ext cx="2932434" cy="16002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29768" y="219456"/>
            <a:ext cx="2016929" cy="338328"/>
          </a:xfrm>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4838700" y="219456"/>
            <a:ext cx="1429845" cy="338328"/>
          </a:xfrm>
        </p:spPr>
        <p:txBody>
          <a:bodyPr/>
          <a:lstStyle>
            <a:lvl1pPr>
              <a:defRPr>
                <a:solidFill>
                  <a:schemeClr val="tx1"/>
                </a:solidFill>
              </a:defRPr>
            </a:lvl1pPr>
          </a:lstStyle>
          <a:p>
            <a:fld id="{4D189146-EED2-4B95-95A3-EC3C7CBF180D}" type="datetime1">
              <a:rPr lang="en-US" smtClean="0"/>
              <a:pPr/>
              <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287593" y="216280"/>
            <a:ext cx="560633" cy="338328"/>
          </a:xfrm>
        </p:spPr>
        <p:txBody>
          <a:bodyPr/>
          <a:lstStyle>
            <a:lvl1pPr>
              <a:defRPr>
                <a:solidFill>
                  <a:schemeClr val="tx1"/>
                </a:solidFill>
              </a:defRPr>
            </a:lvl1pPr>
          </a:lstStyle>
          <a:p>
            <a:fld id="{8E274F5D-21DC-40EF-8DBA-AB9BB119E939}" type="slidenum">
              <a:rPr lang="en-US" smtClean="0"/>
              <a:pPr/>
              <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866900" y="3345180"/>
            <a:ext cx="2620859" cy="3093720"/>
          </a:xfrm>
        </p:spPr>
        <p:txBody>
          <a:bodyPr anchor="b">
            <a:normAutofit/>
          </a:bodyPr>
          <a:lstStyle>
            <a:lvl1pPr marL="0" indent="0" algn="r">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3A723B90-4D46-48FC-60FC-714099462E4C}"/>
              </a:ext>
            </a:extLst>
          </p:cNvPr>
          <p:cNvSpPr>
            <a:spLocks noGrp="1"/>
          </p:cNvSpPr>
          <p:nvPr>
            <p:ph type="pic" idx="1" hasCustomPrompt="1"/>
          </p:nvPr>
        </p:nvSpPr>
        <p:spPr>
          <a:xfrm>
            <a:off x="4924129" y="1104900"/>
            <a:ext cx="7267870" cy="5753100"/>
          </a:xfrm>
          <a:custGeom>
            <a:avLst/>
            <a:gdLst>
              <a:gd name="connsiteX0" fmla="*/ 0 w 7353300"/>
              <a:gd name="connsiteY0" fmla="*/ 0 h 5901550"/>
              <a:gd name="connsiteX1" fmla="*/ 7353300 w 7353300"/>
              <a:gd name="connsiteY1" fmla="*/ 0 h 5901550"/>
              <a:gd name="connsiteX2" fmla="*/ 7353300 w 7353300"/>
              <a:gd name="connsiteY2" fmla="*/ 5901550 h 5901550"/>
              <a:gd name="connsiteX3" fmla="*/ 0 w 7353300"/>
              <a:gd name="connsiteY3" fmla="*/ 5901550 h 5901550"/>
            </a:gdLst>
            <a:ahLst/>
            <a:cxnLst>
              <a:cxn ang="0">
                <a:pos x="connsiteX0" y="connsiteY0"/>
              </a:cxn>
              <a:cxn ang="0">
                <a:pos x="connsiteX1" y="connsiteY1"/>
              </a:cxn>
              <a:cxn ang="0">
                <a:pos x="connsiteX2" y="connsiteY2"/>
              </a:cxn>
              <a:cxn ang="0">
                <a:pos x="connsiteX3" y="connsiteY3"/>
              </a:cxn>
            </a:cxnLst>
            <a:rect l="l" t="t" r="r" b="b"/>
            <a:pathLst>
              <a:path w="7353300" h="5901550">
                <a:moveTo>
                  <a:pt x="0" y="0"/>
                </a:moveTo>
                <a:lnTo>
                  <a:pt x="7353300" y="0"/>
                </a:lnTo>
                <a:lnTo>
                  <a:pt x="7353300" y="5901550"/>
                </a:lnTo>
                <a:lnTo>
                  <a:pt x="0" y="5901550"/>
                </a:lnTo>
                <a:close/>
              </a:path>
            </a:pathLst>
          </a:custGeom>
          <a:blipFill dpi="0" rotWithShape="1">
            <a:blip r:embed="rId2">
              <a:alphaModFix amt="60000"/>
            </a:blip>
            <a:srcRect/>
            <a:stretch>
              <a:fillRect/>
            </a:stretch>
          </a:blipFill>
        </p:spPr>
        <p:txBody>
          <a:bodyPr wrap="square">
            <a:noAutofit/>
          </a:bodyPr>
          <a:lstStyle>
            <a:lvl1pPr marL="0" indent="0">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2198242112"/>
      </p:ext>
    </p:extLst>
  </p:cSld>
  <p:clrMapOvr>
    <a:masterClrMapping/>
  </p:clrMapOvr>
</p:sldLayout>
</file>

<file path=ppt/slideLayouts/slideLayout_8000004A_97144995.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pic>
        <p:nvPicPr>
          <p:cNvPr id="7" name="Picture 6" descr="A red and purple light&#10;&#10;AI-generated content may be incorrect.">
            <a:extLst>
              <a:ext uri="{FF2B5EF4-FFF2-40B4-BE49-F238E27FC236}">
                <a16:creationId xmlns:a16="http://schemas.microsoft.com/office/drawing/2014/main" id="{CC69B319-31FA-514C-5A82-30B4D1B20A23}"/>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758952"/>
            <a:ext cx="7609668" cy="1734866"/>
          </a:xfrm>
        </p:spPr>
        <p:txBody>
          <a:bodyPr anchor="t">
            <a:noAutofit/>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DABFCF2-BE01-43CB-85B3-49CC0FE55050}"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100" y="2705101"/>
            <a:ext cx="8801100" cy="2947550"/>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689173"/>
      </p:ext>
    </p:extLst>
  </p:cSld>
  <p:clrMapOvr>
    <a:masterClrMapping/>
  </p:clrMapOvr>
</p:sldLayout>
</file>

<file path=ppt/slideLayouts/slideLayout_8000004B_D52A0C7B.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86565871-9318-EC0D-5245-A159818CA83F}"/>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9" name="Title 8">
            <a:extLst>
              <a:ext uri="{FF2B5EF4-FFF2-40B4-BE49-F238E27FC236}">
                <a16:creationId xmlns:a16="http://schemas.microsoft.com/office/drawing/2014/main" id="{687F1B09-5020-D2DD-189E-7226AD232923}"/>
              </a:ext>
            </a:extLst>
          </p:cNvPr>
          <p:cNvSpPr>
            <a:spLocks noGrp="1"/>
          </p:cNvSpPr>
          <p:nvPr>
            <p:ph type="title"/>
          </p:nvPr>
        </p:nvSpPr>
        <p:spPr>
          <a:xfrm>
            <a:off x="420792" y="2704772"/>
            <a:ext cx="5465660" cy="2733384"/>
          </a:xfrm>
        </p:spPr>
        <p:txBody>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119A0F5-9D15-4E68-95BA-31AD4F5D84D0}" type="datetime1">
              <a:rPr lang="en-US" smtClean="0"/>
              <a:pPr/>
              <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
            </a:fld>
            <a:endParaRPr lang="en-US"/>
          </a:p>
        </p:txBody>
      </p:sp>
      <p:sp>
        <p:nvSpPr>
          <p:cNvPr id="12" name="Content Placeholder 11">
            <a:extLst>
              <a:ext uri="{FF2B5EF4-FFF2-40B4-BE49-F238E27FC236}">
                <a16:creationId xmlns:a16="http://schemas.microsoft.com/office/drawing/2014/main" id="{8492B719-9068-0A96-E408-4EB3E9F85BE9}"/>
              </a:ext>
            </a:extLst>
          </p:cNvPr>
          <p:cNvSpPr>
            <a:spLocks noGrp="1"/>
          </p:cNvSpPr>
          <p:nvPr>
            <p:ph sz="quarter" idx="15"/>
          </p:nvPr>
        </p:nvSpPr>
        <p:spPr>
          <a:xfrm>
            <a:off x="6305550" y="2705100"/>
            <a:ext cx="4410075" cy="1562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302715"/>
      </p:ext>
    </p:extLst>
  </p:cSld>
  <p:clrMapOvr>
    <a:masterClrMapping/>
  </p:clrMapOvr>
</p:sldLayout>
</file>

<file path=ppt/slideMasters/_rels/slideMaster_80000000_75CA7965.xml.rels><?xml version="1.0" encoding="UTF-8" standalone="yes"?>
<Relationships xmlns="http://schemas.openxmlformats.org/package/2006/relationships"><Relationship Id="rId13" Type="http://schemas.openxmlformats.org/officeDocument/2006/relationships/slideLayout" Target="../slideLayouts/slideLayout_80000019_7A61920C.xml"/><Relationship Id="rId18" Type="http://schemas.openxmlformats.org/officeDocument/2006/relationships/slideLayout" Target="../slideLayouts/slideLayout_8000001E_3C5BD3BC.xml"/><Relationship Id="rId26" Type="http://schemas.openxmlformats.org/officeDocument/2006/relationships/slideLayout" Target="../slideLayouts/slideLayout_80000026_5CF752F5.xml"/><Relationship Id="rId39" Type="http://schemas.openxmlformats.org/officeDocument/2006/relationships/slideLayout" Target="../slideLayouts/slideLayout_80000033_2C6CE74C.xml"/><Relationship Id="rId21" Type="http://schemas.openxmlformats.org/officeDocument/2006/relationships/slideLayout" Target="../slideLayouts/slideLayout_80000021_8B6F0F9C.xml"/><Relationship Id="rId34" Type="http://schemas.openxmlformats.org/officeDocument/2006/relationships/slideLayout" Target="../slideLayouts/slideLayout_8000002E_262D2507.xml"/><Relationship Id="rId42" Type="http://schemas.openxmlformats.org/officeDocument/2006/relationships/slideLayout" Target="../slideLayouts/slideLayout_80000036_5C94130A.xml"/><Relationship Id="rId47" Type="http://schemas.openxmlformats.org/officeDocument/2006/relationships/slideLayout" Target="../slideLayouts/slideLayout_8000003B_3C8CBFD2.xml"/><Relationship Id="rId50" Type="http://schemas.openxmlformats.org/officeDocument/2006/relationships/slideLayout" Target="../slideLayouts/slideLayout_8000003E_3B6DBBCF.xml"/><Relationship Id="rId55" Type="http://schemas.openxmlformats.org/officeDocument/2006/relationships/slideLayout" Target="../slideLayouts/slideLayout_80000043_579D9.xml"/><Relationship Id="rId63" Type="http://schemas.openxmlformats.org/officeDocument/2006/relationships/slideLayout" Target="../slideLayouts/slideLayout_8000004B_D52A0C7B.xml"/><Relationship Id="rId7" Type="http://schemas.openxmlformats.org/officeDocument/2006/relationships/slideLayout" Target="../slideLayouts/slideLayout_80000007_8735A77F.xml"/><Relationship Id="rId2" Type="http://schemas.openxmlformats.org/officeDocument/2006/relationships/slideLayout" Target="../slideLayouts/slideLayout_80000002_CDE53B6C.xml"/><Relationship Id="rId16" Type="http://schemas.openxmlformats.org/officeDocument/2006/relationships/slideLayout" Target="../slideLayouts/slideLayout_8000001C_8C4B6B1C.xml"/><Relationship Id="rId29" Type="http://schemas.openxmlformats.org/officeDocument/2006/relationships/slideLayout" Target="../slideLayouts/slideLayout_80000029_EA2C497.xml"/><Relationship Id="rId11" Type="http://schemas.openxmlformats.org/officeDocument/2006/relationships/slideLayout" Target="../slideLayouts/slideLayout_8000000B_2B0160F6.xml"/><Relationship Id="rId24" Type="http://schemas.openxmlformats.org/officeDocument/2006/relationships/slideLayout" Target="../slideLayouts/slideLayout_80000024_1B786BC1.xml"/><Relationship Id="rId32" Type="http://schemas.openxmlformats.org/officeDocument/2006/relationships/slideLayout" Target="../slideLayouts/slideLayout_8000002C_9B9B4839.xml"/><Relationship Id="rId37" Type="http://schemas.openxmlformats.org/officeDocument/2006/relationships/slideLayout" Target="../slideLayouts/slideLayout_80000031_2DDB8A37.xml"/><Relationship Id="rId40" Type="http://schemas.openxmlformats.org/officeDocument/2006/relationships/slideLayout" Target="../slideLayouts/slideLayout_80000034_49553C64.xml"/><Relationship Id="rId45" Type="http://schemas.openxmlformats.org/officeDocument/2006/relationships/slideLayout" Target="../slideLayouts/slideLayout_80000039_83F8D7C7.xml"/><Relationship Id="rId53" Type="http://schemas.openxmlformats.org/officeDocument/2006/relationships/slideLayout" Target="../slideLayouts/slideLayout_80000041_73869B03.xml"/><Relationship Id="rId58" Type="http://schemas.openxmlformats.org/officeDocument/2006/relationships/slideLayout" Target="../slideLayouts/slideLayout_80000046_CA499189.xml"/><Relationship Id="rId5" Type="http://schemas.openxmlformats.org/officeDocument/2006/relationships/slideLayout" Target="../slideLayouts/slideLayout_80000005_8861189C.xml"/><Relationship Id="rId61" Type="http://schemas.openxmlformats.org/officeDocument/2006/relationships/slideLayout" Target="../slideLayouts/slideLayout_80000049_83068340.xml"/><Relationship Id="rId19" Type="http://schemas.openxmlformats.org/officeDocument/2006/relationships/slideLayout" Target="../slideLayouts/slideLayout_8000001F_20E51856.xml"/><Relationship Id="rId14" Type="http://schemas.openxmlformats.org/officeDocument/2006/relationships/slideLayout" Target="../slideLayouts/slideLayout_8000001A_E67A9F67.xml"/><Relationship Id="rId22" Type="http://schemas.openxmlformats.org/officeDocument/2006/relationships/slideLayout" Target="../slideLayouts/slideLayout_80000022_221F67EB.xml"/><Relationship Id="rId27" Type="http://schemas.openxmlformats.org/officeDocument/2006/relationships/slideLayout" Target="../slideLayouts/slideLayout_80000027_D0C72CEC.xml"/><Relationship Id="rId30" Type="http://schemas.openxmlformats.org/officeDocument/2006/relationships/slideLayout" Target="../slideLayouts/slideLayout_8000002A_9E5DFC27.xml"/><Relationship Id="rId35" Type="http://schemas.openxmlformats.org/officeDocument/2006/relationships/slideLayout" Target="../slideLayouts/slideLayout_8000002F_EF50D377.xml"/><Relationship Id="rId43" Type="http://schemas.openxmlformats.org/officeDocument/2006/relationships/slideLayout" Target="../slideLayouts/slideLayout_80000037_E9C02AF1.xml"/><Relationship Id="rId48" Type="http://schemas.openxmlformats.org/officeDocument/2006/relationships/slideLayout" Target="../slideLayouts/slideLayout_8000003C_5CAA2C52.xml"/><Relationship Id="rId56" Type="http://schemas.openxmlformats.org/officeDocument/2006/relationships/slideLayout" Target="../slideLayouts/slideLayout_80000044_17B33775.xml"/><Relationship Id="rId64" Type="http://schemas.openxmlformats.org/officeDocument/2006/relationships/theme" Target="../theme/theme_80000000_75CA7965.xml"/><Relationship Id="rId8" Type="http://schemas.openxmlformats.org/officeDocument/2006/relationships/slideLayout" Target="../slideLayouts/slideLayout_80000008_F196DC62.xml"/><Relationship Id="rId51" Type="http://schemas.openxmlformats.org/officeDocument/2006/relationships/slideLayout" Target="../slideLayouts/slideLayout_8000003F_190CDC7A.xml"/><Relationship Id="rId3" Type="http://schemas.openxmlformats.org/officeDocument/2006/relationships/slideLayout" Target="../slideLayouts/slideLayout_80000003_42B465A7.xml"/><Relationship Id="rId12" Type="http://schemas.openxmlformats.org/officeDocument/2006/relationships/slideLayout" Target="../slideLayouts/slideLayout_80000018_29F76932.xml"/><Relationship Id="rId17" Type="http://schemas.openxmlformats.org/officeDocument/2006/relationships/slideLayout" Target="../slideLayouts/slideLayout_8000001D_226DCA5B.xml"/><Relationship Id="rId25" Type="http://schemas.openxmlformats.org/officeDocument/2006/relationships/slideLayout" Target="../slideLayouts/slideLayout_80000025_79C0C94.xml"/><Relationship Id="rId33" Type="http://schemas.openxmlformats.org/officeDocument/2006/relationships/slideLayout" Target="../slideLayouts/slideLayout_8000002D_FA54AF66.xml"/><Relationship Id="rId38" Type="http://schemas.openxmlformats.org/officeDocument/2006/relationships/slideLayout" Target="../slideLayouts/slideLayout_80000032_8E1F00A.xml"/><Relationship Id="rId46" Type="http://schemas.openxmlformats.org/officeDocument/2006/relationships/slideLayout" Target="../slideLayouts/slideLayout_8000003A_4DBC7C2A.xml"/><Relationship Id="rId59" Type="http://schemas.openxmlformats.org/officeDocument/2006/relationships/slideLayout" Target="../slideLayouts/slideLayout_80000047_CF79BA4A.xml"/><Relationship Id="rId20" Type="http://schemas.openxmlformats.org/officeDocument/2006/relationships/slideLayout" Target="../slideLayouts/slideLayout_80000020_15C380D.xml"/><Relationship Id="rId41" Type="http://schemas.openxmlformats.org/officeDocument/2006/relationships/slideLayout" Target="../slideLayouts/slideLayout_80000035_2319F198.xml"/><Relationship Id="rId54" Type="http://schemas.openxmlformats.org/officeDocument/2006/relationships/slideLayout" Target="../slideLayouts/slideLayout_80000042_8F296186.xml"/><Relationship Id="rId62" Type="http://schemas.openxmlformats.org/officeDocument/2006/relationships/slideLayout" Target="../slideLayouts/slideLayout_8000004A_97144995.xml"/><Relationship Id="rId1" Type="http://schemas.openxmlformats.org/officeDocument/2006/relationships/slideLayout" Target="../slideLayouts/slideLayout_80000001_5C72530B.xml"/><Relationship Id="rId6" Type="http://schemas.openxmlformats.org/officeDocument/2006/relationships/slideLayout" Target="../slideLayouts/slideLayout_80000006_11EECF44.xml"/><Relationship Id="rId15" Type="http://schemas.openxmlformats.org/officeDocument/2006/relationships/slideLayout" Target="../slideLayouts/slideLayout_8000001B_AB35BFA8.xml"/><Relationship Id="rId23" Type="http://schemas.openxmlformats.org/officeDocument/2006/relationships/slideLayout" Target="../slideLayouts/slideLayout_80000023_A4303B66.xml"/><Relationship Id="rId28" Type="http://schemas.openxmlformats.org/officeDocument/2006/relationships/slideLayout" Target="../slideLayouts/slideLayout_80000028_150907F6.xml"/><Relationship Id="rId36" Type="http://schemas.openxmlformats.org/officeDocument/2006/relationships/slideLayout" Target="../slideLayouts/slideLayout_80000030_2B2837D.xml"/><Relationship Id="rId49" Type="http://schemas.openxmlformats.org/officeDocument/2006/relationships/slideLayout" Target="../slideLayouts/slideLayout_8000003D_5C686A09.xml"/><Relationship Id="rId57" Type="http://schemas.openxmlformats.org/officeDocument/2006/relationships/slideLayout" Target="../slideLayouts/slideLayout_80000045_4DF28C3E.xml"/><Relationship Id="rId10" Type="http://schemas.openxmlformats.org/officeDocument/2006/relationships/slideLayout" Target="../slideLayouts/slideLayout_8000000A_F22BCC9E.xml"/><Relationship Id="rId31" Type="http://schemas.openxmlformats.org/officeDocument/2006/relationships/slideLayout" Target="../slideLayouts/slideLayout_8000002B_B3036834.xml"/><Relationship Id="rId44" Type="http://schemas.openxmlformats.org/officeDocument/2006/relationships/slideLayout" Target="../slideLayouts/slideLayout_80000038_B31F121C.xml"/><Relationship Id="rId52" Type="http://schemas.openxmlformats.org/officeDocument/2006/relationships/slideLayout" Target="../slideLayouts/slideLayout_80000040_5790117D.xml"/><Relationship Id="rId60" Type="http://schemas.openxmlformats.org/officeDocument/2006/relationships/slideLayout" Target="../slideLayouts/slideLayout_80000048_68533A1A.xml"/><Relationship Id="rId4" Type="http://schemas.openxmlformats.org/officeDocument/2006/relationships/slideLayout" Target="../slideLayouts/slideLayout_80000004_937ABF2B.xml"/><Relationship Id="rId9" Type="http://schemas.openxmlformats.org/officeDocument/2006/relationships/slideLayout" Target="../slideLayouts/slideLayout_80000009_12EE7579.xml"/></Relationships>
</file>

<file path=ppt/slideMasters/slideMaster_80000000_75CA79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0791" y="1113510"/>
            <a:ext cx="9942409" cy="87619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417" y="2133600"/>
            <a:ext cx="9942409"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432393" y="214858"/>
            <a:ext cx="2726376" cy="338328"/>
          </a:xfrm>
          <a:prstGeom prst="rect">
            <a:avLst/>
          </a:prstGeom>
        </p:spPr>
        <p:txBody>
          <a:bodyPr vert="horz" lIns="91440" tIns="45720" rIns="91440" bIns="45720" rtlCol="0" anchor="ctr"/>
          <a:lstStyle>
            <a:lvl1pPr algn="l" rtl="0">
              <a:defRPr sz="700" cap="all"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01100" y="214858"/>
            <a:ext cx="1920240" cy="338328"/>
          </a:xfrm>
          <a:prstGeom prst="rect">
            <a:avLst/>
          </a:prstGeom>
        </p:spPr>
        <p:txBody>
          <a:bodyPr vert="horz" lIns="91440" tIns="45720" rIns="91440" bIns="45720" rtlCol="0" anchor="ctr"/>
          <a:lstStyle>
            <a:lvl1pPr algn="l" rtl="0">
              <a:defRPr sz="700" cap="all" baseline="0">
                <a:solidFill>
                  <a:schemeClr val="tx1"/>
                </a:solidFill>
              </a:defRPr>
            </a:lvl1pPr>
          </a:lstStyle>
          <a:p>
            <a:fld id="{F288AF9F-2338-4040-A485-373B8EC8151E}" type="datetime1">
              <a:rPr lang="en-US" smtClean="0"/>
              <a:pPr/>
              <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291657" y="214858"/>
            <a:ext cx="555948" cy="338328"/>
          </a:xfrm>
          <a:prstGeom prst="rect">
            <a:avLst/>
          </a:prstGeom>
        </p:spPr>
        <p:txBody>
          <a:bodyPr vert="horz" lIns="91440" tIns="45720" rIns="91440" bIns="45720" rtlCol="0" anchor="ctr"/>
          <a:lstStyle>
            <a:lvl1pPr algn="r" rtl="0">
              <a:defRPr sz="700" cap="all" baseline="0">
                <a:solidFill>
                  <a:schemeClr val="tx1"/>
                </a:solidFill>
              </a:defRPr>
            </a:lvl1pPr>
          </a:lstStyle>
          <a:p>
            <a:fld id="{8E274F5D-21DC-40EF-8DBA-AB9BB119E939}" type="slidenum">
              <a:rPr lang="en-US" smtClean="0"/>
              <a:pPr/>
              <a:t/>
            </a:fld>
            <a:endParaRPr lang="en-US"/>
          </a:p>
        </p:txBody>
      </p:sp>
    </p:spTree>
    <p:extLst>
      <p:ext uri="{BB962C8B-B14F-4D97-AF65-F5344CB8AC3E}">
        <p14:creationId xmlns:p14="http://schemas.microsoft.com/office/powerpoint/2010/main" val="19762036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algn="l" defTabSz="914400" rtl="0" eaLnBrk="1" latinLnBrk="0" hangingPunct="1">
        <a:lnSpc>
          <a:spcPct val="85000"/>
        </a:lnSpc>
        <a:spcBef>
          <a:spcPct val="0"/>
        </a:spcBef>
        <a:buNone/>
        <a:defRPr sz="3000" b="0" kern="1200" spc="-11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26B43"/>
          </p15:clr>
        </p15:guide>
        <p15:guide id="4" orient="horz" pos="264" userDrawn="1">
          <p15:clr>
            <a:srgbClr val="F26B43"/>
          </p15:clr>
        </p15:guide>
        <p15:guide id="5" pos="7416" userDrawn="1">
          <p15:clr>
            <a:srgbClr val="F26B43"/>
          </p15:clr>
        </p15:guide>
        <p15:guide id="12" pos="4632" userDrawn="1">
          <p15:clr>
            <a:srgbClr val="F26B43"/>
          </p15:clr>
        </p15:guide>
        <p15:guide id="13" pos="5544" userDrawn="1">
          <p15:clr>
            <a:srgbClr val="F26B43"/>
          </p15:clr>
        </p15:guide>
        <p15:guide id="26" pos="2784" userDrawn="1">
          <p15:clr>
            <a:srgbClr val="F26B43"/>
          </p15:clr>
        </p15:guide>
        <p15:guide id="27" pos="3048" userDrawn="1">
          <p15:clr>
            <a:srgbClr val="F26B43"/>
          </p15:clr>
        </p15:guide>
        <p15:guide id="29" pos="3960" userDrawn="1">
          <p15:clr>
            <a:srgbClr val="F26B43"/>
          </p15:clr>
        </p15:guide>
        <p15:guide id="30" pos="1176" userDrawn="1">
          <p15:clr>
            <a:srgbClr val="F26B43"/>
          </p15:clr>
        </p15:guide>
        <p15:guide id="31" pos="912" userDrawn="1">
          <p15:clr>
            <a:srgbClr val="F26B43"/>
          </p15:clr>
        </p15:guide>
        <p15:guide id="32" pos="3696" userDrawn="1">
          <p15:clr>
            <a:srgbClr val="F26B43"/>
          </p15:clr>
        </p15:guide>
        <p15:guide id="33" pos="1848" userDrawn="1">
          <p15:clr>
            <a:srgbClr val="F26B43"/>
          </p15:clr>
        </p15:guide>
        <p15:guide id="34" pos="2112" userDrawn="1">
          <p15:clr>
            <a:srgbClr val="F26B43"/>
          </p15:clr>
        </p15:guide>
        <p15:guide id="36" pos="6528" userDrawn="1">
          <p15:clr>
            <a:srgbClr val="F26B43"/>
          </p15:clr>
        </p15:guide>
        <p15:guide id="37" pos="6744" userDrawn="1">
          <p15:clr>
            <a:srgbClr val="F26B43"/>
          </p15:clr>
        </p15:guide>
        <p15:guide id="42" orient="horz" pos="3936" userDrawn="1">
          <p15:clr>
            <a:srgbClr val="F26B43"/>
          </p15:clr>
        </p15:guide>
      </p15:sldGuideLst>
    </p:ext>
  </p:extLst>
</p:sldMaster>
</file>

<file path=ppt/slides/_rels/slide_A01_F88FA4EB.xml.rels><?xml version="1.0" encoding="UTF-8" standalone="yes"?>
<Relationships xmlns="http://schemas.openxmlformats.org/package/2006/relationships"><Relationship Id="rId2" Type="http://schemas.openxmlformats.org/officeDocument/2006/relationships/notesSlide" Target="../notesSlides/notesSlide_A01_F88FA4EB.xml"/><Relationship Id="rId1" Type="http://schemas.openxmlformats.org/officeDocument/2006/relationships/slideLayout" Target="../slideLayouts/slideLayout_80000006_11EECF44.xml"/></Relationships>
</file>

<file path=ppt/slides/_rels/slide_A02_3CAF9FA8.xml.rels><?xml version="1.0" encoding="UTF-8" standalone="yes"?>
<Relationships xmlns="http://schemas.openxmlformats.org/package/2006/relationships"><Relationship Id="rId2" Type="http://schemas.openxmlformats.org/officeDocument/2006/relationships/notesSlide" Target="../notesSlides/notesSlide_A02_3CAF9FA8.xml"/><Relationship Id="rId1" Type="http://schemas.openxmlformats.org/officeDocument/2006/relationships/slideLayout" Target="../slideLayouts/slideLayout_8000001A_E67A9F67.xml"/></Relationships>
</file>

<file path=ppt/slides/_rels/slide_A03_33ADF9EE.xml.rels><?xml version="1.0" encoding="UTF-8" standalone="yes"?>
<Relationships xmlns="http://schemas.openxmlformats.org/package/2006/relationships"><Relationship Id="rId3" Type="http://schemas.openxmlformats.org/officeDocument/2006/relationships/image" Target="../media/image_D45E753D.jpeg"/><Relationship Id="rId2" Type="http://schemas.openxmlformats.org/officeDocument/2006/relationships/notesSlide" Target="../notesSlides/notesSlide_A03_33ADF9EE.xml"/><Relationship Id="rId1" Type="http://schemas.openxmlformats.org/officeDocument/2006/relationships/slideLayout" Target="../slideLayouts/slideLayout_80000036_5C94130A.xml"/></Relationships>
</file>

<file path=ppt/slides/_rels/slide_A04_F850EDED.xml.rels><?xml version="1.0" encoding="UTF-8" standalone="yes"?>
<Relationships xmlns="http://schemas.openxmlformats.org/package/2006/relationships"><Relationship Id="rId3" Type="http://schemas.openxmlformats.org/officeDocument/2006/relationships/image" Target="../media/image_15FFE47E.jpeg"/><Relationship Id="rId2" Type="http://schemas.openxmlformats.org/officeDocument/2006/relationships/notesSlide" Target="../notesSlides/notesSlide_A04_F850EDED.xml"/><Relationship Id="rId1" Type="http://schemas.openxmlformats.org/officeDocument/2006/relationships/slideLayout" Target="../slideLayouts/slideLayout_80000036_5C94130A.xml"/></Relationships>
</file>

<file path=ppt/slides/_rels/slide_A05_9FCE70A7.xml.rels><?xml version="1.0" encoding="UTF-8" standalone="yes"?>
<Relationships xmlns="http://schemas.openxmlformats.org/package/2006/relationships"><Relationship Id="rId3" Type="http://schemas.openxmlformats.org/officeDocument/2006/relationships/image" Target="../media/image_E548850B.jpeg"/><Relationship Id="rId2" Type="http://schemas.openxmlformats.org/officeDocument/2006/relationships/notesSlide" Target="../notesSlides/notesSlide_A05_9FCE70A7.xml"/><Relationship Id="rId1" Type="http://schemas.openxmlformats.org/officeDocument/2006/relationships/slideLayout" Target="../slideLayouts/slideLayout_80000036_5C94130A.xml"/></Relationships>
</file>

<file path=ppt/slides/_rels/slide_A06_50D0866E.xml.rels><?xml version="1.0" encoding="UTF-8" standalone="yes"?>
<Relationships xmlns="http://schemas.openxmlformats.org/package/2006/relationships"><Relationship Id="rId3" Type="http://schemas.openxmlformats.org/officeDocument/2006/relationships/image" Target="../media/image_769906F.jpeg"/><Relationship Id="rId2" Type="http://schemas.openxmlformats.org/officeDocument/2006/relationships/notesSlide" Target="../notesSlides/notesSlide_A06_50D0866E.xml"/><Relationship Id="rId1" Type="http://schemas.openxmlformats.org/officeDocument/2006/relationships/slideLayout" Target="../slideLayouts/slideLayout_80000036_5C94130A.xml"/></Relationships>
</file>

<file path=ppt/slides/_rels/slide_A07_63283F58.xml.rels><?xml version="1.0" encoding="UTF-8" standalone="yes"?>
<Relationships xmlns="http://schemas.openxmlformats.org/package/2006/relationships"><Relationship Id="rId3" Type="http://schemas.openxmlformats.org/officeDocument/2006/relationships/image" Target="../media/image_BF388208.jpeg"/><Relationship Id="rId2" Type="http://schemas.openxmlformats.org/officeDocument/2006/relationships/notesSlide" Target="../notesSlides/notesSlide_A07_63283F58.xml"/><Relationship Id="rId1" Type="http://schemas.openxmlformats.org/officeDocument/2006/relationships/slideLayout" Target="../slideLayouts/slideLayout_80000036_5C94130A.xml"/></Relationships>
</file>

<file path=ppt/slides/_rels/slide_A08_80AE9566.xml.rels><?xml version="1.0" encoding="UTF-8" standalone="yes"?>
<Relationships xmlns="http://schemas.openxmlformats.org/package/2006/relationships"><Relationship Id="rId3" Type="http://schemas.openxmlformats.org/officeDocument/2006/relationships/image" Target="../media/image_FFEFD6B1.jpeg"/><Relationship Id="rId2" Type="http://schemas.openxmlformats.org/officeDocument/2006/relationships/notesSlide" Target="../notesSlides/notesSlide_A08_80AE9566.xml"/><Relationship Id="rId1" Type="http://schemas.openxmlformats.org/officeDocument/2006/relationships/slideLayout" Target="../slideLayouts/slideLayout_80000036_5C94130A.xml"/></Relationships>
</file>

<file path=ppt/slides/_rels/slide_A09_335665A1.xml.rels><?xml version="1.0" encoding="UTF-8" standalone="yes"?>
<Relationships xmlns="http://schemas.openxmlformats.org/package/2006/relationships"><Relationship Id="rId3" Type="http://schemas.openxmlformats.org/officeDocument/2006/relationships/image" Target="../media/image_31FB8FD2.jpeg"/><Relationship Id="rId2" Type="http://schemas.openxmlformats.org/officeDocument/2006/relationships/notesSlide" Target="../notesSlides/notesSlide_A09_335665A1.xml"/><Relationship Id="rId1" Type="http://schemas.openxmlformats.org/officeDocument/2006/relationships/slideLayout" Target="../slideLayouts/slideLayout_80000036_5C94130A.xml"/></Relationships>
</file>

<file path=ppt/slides/_rels/slide_A0A_67D6A3A7.xml.rels><?xml version="1.0" encoding="UTF-8" standalone="yes"?>
<Relationships xmlns="http://schemas.openxmlformats.org/package/2006/relationships"><Relationship Id="rId3" Type="http://schemas.openxmlformats.org/officeDocument/2006/relationships/image" Target="../media/image_58CD47FB.jpeg"/><Relationship Id="rId2" Type="http://schemas.openxmlformats.org/officeDocument/2006/relationships/notesSlide" Target="../notesSlides/notesSlide_A0A_67D6A3A7.xml"/><Relationship Id="rId1" Type="http://schemas.openxmlformats.org/officeDocument/2006/relationships/slideLayout" Target="../slideLayouts/slideLayout_80000036_5C94130A.xml"/></Relationships>
</file>

<file path=ppt/slides/_rels/slide_A0B_381C58D9.xml.rels><?xml version="1.0" encoding="UTF-8" standalone="yes"?>
<Relationships xmlns="http://schemas.openxmlformats.org/package/2006/relationships"><Relationship Id="rId3" Type="http://schemas.openxmlformats.org/officeDocument/2006/relationships/image" Target="../media/image_34C49437.jpeg"/><Relationship Id="rId2" Type="http://schemas.openxmlformats.org/officeDocument/2006/relationships/notesSlide" Target="../notesSlides/notesSlide_A0B_381C58D9.xml"/><Relationship Id="rId1" Type="http://schemas.openxmlformats.org/officeDocument/2006/relationships/slideLayout" Target="../slideLayouts/slideLayout_80000036_5C94130A.xml"/></Relationships>
</file>

<file path=ppt/slides/_rels/slide_A0C_D5124714.xml.rels><?xml version="1.0" encoding="UTF-8" standalone="yes"?>
<Relationships xmlns="http://schemas.openxmlformats.org/package/2006/relationships"><Relationship Id="rId3" Type="http://schemas.openxmlformats.org/officeDocument/2006/relationships/image" Target="../media/image_679EC8D7.jpeg"/><Relationship Id="rId2" Type="http://schemas.openxmlformats.org/officeDocument/2006/relationships/notesSlide" Target="../notesSlides/notesSlide_A0C_D5124714.xml"/><Relationship Id="rId1" Type="http://schemas.openxmlformats.org/officeDocument/2006/relationships/slideLayout" Target="../slideLayouts/slideLayout_80000036_5C94130A.xml"/></Relationships>
</file>

<file path=ppt/slides/_rels/slide_A0D_7F5A1924.xml.rels><?xml version="1.0" encoding="UTF-8" standalone="yes"?>
<Relationships xmlns="http://schemas.openxmlformats.org/package/2006/relationships"><Relationship Id="rId3" Type="http://schemas.openxmlformats.org/officeDocument/2006/relationships/image" Target="../media/image_D6A308CA.jpeg"/><Relationship Id="rId2" Type="http://schemas.openxmlformats.org/officeDocument/2006/relationships/notesSlide" Target="../notesSlides/notesSlide_A0D_7F5A1924.xml"/><Relationship Id="rId1" Type="http://schemas.openxmlformats.org/officeDocument/2006/relationships/slideLayout" Target="../slideLayouts/slideLayout_80000036_5C94130A.xml"/></Relationships>
</file>

<file path=ppt/slides/_rels/slide_A0E_ECBA948.xml.rels><?xml version="1.0" encoding="UTF-8" standalone="yes"?>
<Relationships xmlns="http://schemas.openxmlformats.org/package/2006/relationships"><Relationship Id="rId3" Type="http://schemas.openxmlformats.org/officeDocument/2006/relationships/image" Target="../media/image_D5C4A467.jpeg"/><Relationship Id="rId2" Type="http://schemas.openxmlformats.org/officeDocument/2006/relationships/notesSlide" Target="../notesSlides/notesSlide_A0E_ECBA948.xml"/><Relationship Id="rId1" Type="http://schemas.openxmlformats.org/officeDocument/2006/relationships/slideLayout" Target="../slideLayouts/slideLayout_80000036_5C94130A.xml"/></Relationships>
</file>

<file path=ppt/slides/_rels/slide_A0F_6180461F.xml.rels><?xml version="1.0" encoding="UTF-8" standalone="yes"?>
<Relationships xmlns="http://schemas.openxmlformats.org/package/2006/relationships"><Relationship Id="rId3" Type="http://schemas.openxmlformats.org/officeDocument/2006/relationships/image" Target="../media/image_BFE0A0D9.jpeg"/><Relationship Id="rId2" Type="http://schemas.openxmlformats.org/officeDocument/2006/relationships/notesSlide" Target="../notesSlides/notesSlide_A0F_6180461F.xml"/><Relationship Id="rId1" Type="http://schemas.openxmlformats.org/officeDocument/2006/relationships/slideLayout" Target="../slideLayouts/slideLayout_80000036_5C94130A.xml"/></Relationships>
</file>

<file path=ppt/slides/_rels/slide_A10_909249FF.xml.rels><?xml version="1.0" encoding="UTF-8" standalone="yes"?>
<Relationships xmlns="http://schemas.openxmlformats.org/package/2006/relationships"><Relationship Id="rId3" Type="http://schemas.openxmlformats.org/officeDocument/2006/relationships/image" Target="../media/image_1A19C8AD.jpeg"/><Relationship Id="rId2" Type="http://schemas.openxmlformats.org/officeDocument/2006/relationships/notesSlide" Target="../notesSlides/notesSlide_A10_909249FF.xml"/><Relationship Id="rId1" Type="http://schemas.openxmlformats.org/officeDocument/2006/relationships/slideLayout" Target="../slideLayouts/slideLayout_80000036_5C94130A.xml"/></Relationships>
</file>

<file path=ppt/slides/_rels/slide_A11_50ACBD43.xml.rels><?xml version="1.0" encoding="UTF-8" standalone="yes"?>
<Relationships xmlns="http://schemas.openxmlformats.org/package/2006/relationships"><Relationship Id="rId3" Type="http://schemas.openxmlformats.org/officeDocument/2006/relationships/image" Target="../media/image_D2184E3.jpeg"/><Relationship Id="rId2" Type="http://schemas.openxmlformats.org/officeDocument/2006/relationships/notesSlide" Target="../notesSlides/notesSlide_A11_50ACBD43.xml"/><Relationship Id="rId1" Type="http://schemas.openxmlformats.org/officeDocument/2006/relationships/slideLayout" Target="../slideLayouts/slideLayout_80000036_5C94130A.xml"/></Relationships>
</file>

<file path=ppt/slides/slide_A01_F88FA4EB.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40D8-3266-8291-96F7-14582209F105}"/>
              </a:ext>
            </a:extLst>
          </p:cNvPr>
          <p:cNvSpPr>
            <a:spLocks noGrp="1"/>
          </p:cNvSpPr>
          <p:nvPr>
            <p:ph type="ctrTitle"/>
          </p:nvPr>
        </p:nvSpPr>
        <p:spPr>
          <a:xfrm>
            <a:off x="423491" y="2122471"/>
            <a:ext cx="7348909" cy="1672640"/>
          </a:xfrm>
        </p:spPr>
        <p:txBody>
          <a:bodyPr anchor="t">
            <a:normAutofit/>
          </a:bodyPr>
          <a:lstStyle/>
          <a:p>
            <a:r>
              <a:rPr lang="en-US" sz="3800"/>
              <a:t>Vadītāja atbildība un komunikācija ilgtermiņa aprūpē</a:t>
            </a:r>
          </a:p>
        </p:txBody>
      </p:sp>
      <p:sp>
        <p:nvSpPr>
          <p:cNvPr id="3" name="Subtitle 2">
            <a:extLst>
              <a:ext uri="{FF2B5EF4-FFF2-40B4-BE49-F238E27FC236}">
                <a16:creationId xmlns:a16="http://schemas.microsoft.com/office/drawing/2014/main" id="{F5BE6827-B193-7E1A-9CD3-08756AB6EB78}"/>
              </a:ext>
            </a:extLst>
          </p:cNvPr>
          <p:cNvSpPr>
            <a:spLocks noGrp="1"/>
          </p:cNvSpPr>
          <p:nvPr>
            <p:ph type="subTitle" idx="1"/>
          </p:nvPr>
        </p:nvSpPr>
        <p:spPr>
          <a:xfrm>
            <a:off x="8816399" y="2122470"/>
            <a:ext cx="2052235" cy="1672640"/>
          </a:xfrm>
        </p:spPr>
        <p:txBody>
          <a:bodyPr anchor="t">
            <a:normAutofit/>
          </a:bodyPr>
          <a:lstStyle/>
          <a:p>
            <a:r>
              <a:rPr lang="en-US"/>
              <a:t>Efektīva vadība un skaidra saziņa veselības aprūpē</a:t>
            </a:r>
          </a:p>
        </p:txBody>
      </p:sp>
      <p:sp>
        <p:nvSpPr>
          <p:cNvPr id="4" name="Footer Placeholder 3">
            <a:extLst>
              <a:ext uri="{FF2B5EF4-FFF2-40B4-BE49-F238E27FC236}">
                <a16:creationId xmlns:a16="http://schemas.microsoft.com/office/drawing/2014/main" id="{6373EE87-BCA9-A00A-C3CD-62AAB5E83D7A}"/>
              </a:ext>
            </a:extLst>
          </p:cNvPr>
          <p:cNvSpPr>
            <a:spLocks noGrp="1"/>
          </p:cNvSpPr>
          <p:nvPr>
            <p:ph type="ftr" sz="quarter" idx="11"/>
          </p:nvPr>
        </p:nvSpPr>
        <p:spPr>
          <a:xfrm>
            <a:off x="422284" y="233990"/>
            <a:ext cx="2578688"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C1A88DC4-B194-62ED-340B-04503DB32ED6}"/>
              </a:ext>
            </a:extLst>
          </p:cNvPr>
          <p:cNvSpPr>
            <a:spLocks noGrp="1"/>
          </p:cNvSpPr>
          <p:nvPr>
            <p:ph type="dt" sz="half" idx="10"/>
          </p:nvPr>
        </p:nvSpPr>
        <p:spPr>
          <a:xfrm>
            <a:off x="8801100" y="216573"/>
            <a:ext cx="1562100" cy="338328"/>
          </a:xfrm>
        </p:spPr>
        <p:txBody>
          <a:bodyPr anchor="ctr">
            <a:normAutofit/>
          </a:bodyPr>
          <a:lstStyle/>
          <a:p>
            <a:pPr>
              <a:spcAft>
                <a:spcPts val="600"/>
              </a:spcAft>
            </a:pPr>
            <a:fld id="{21359139-99F8-4B6E-8834-95F2B9D91EE4}" type="datetime1">
              <a:rPr lang="en-US" smtClean="0"/>
              <a:pPr>
                <a:spcAft>
                  <a:spcPts val="600"/>
                </a:spcAft>
              </a:pPr>
              <a:t/>
            </a:fld>
            <a:endParaRPr lang="en-US"/>
          </a:p>
        </p:txBody>
      </p:sp>
      <p:sp>
        <p:nvSpPr>
          <p:cNvPr id="6" name="Slide Number Placeholder 5">
            <a:extLst>
              <a:ext uri="{FF2B5EF4-FFF2-40B4-BE49-F238E27FC236}">
                <a16:creationId xmlns:a16="http://schemas.microsoft.com/office/drawing/2014/main" id="{76B9EB22-274E-25C9-30E1-5DB4E6ADB148}"/>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Tree>
    <p:extLst>
      <p:ext uri="{BB962C8B-B14F-4D97-AF65-F5344CB8AC3E}">
        <p14:creationId xmlns:p14="http://schemas.microsoft.com/office/powerpoint/2010/main" val="417016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_A02_3CAF9FA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C669-E659-9B7E-F419-4EEA3F1199C4}"/>
              </a:ext>
            </a:extLst>
          </p:cNvPr>
          <p:cNvSpPr>
            <a:spLocks noGrp="1"/>
          </p:cNvSpPr>
          <p:nvPr>
            <p:ph type="title"/>
          </p:nvPr>
        </p:nvSpPr>
        <p:spPr>
          <a:xfrm>
            <a:off x="409980" y="4311805"/>
            <a:ext cx="8585337" cy="2368300"/>
          </a:xfrm>
        </p:spPr>
        <p:txBody>
          <a:bodyPr anchor="b">
            <a:normAutofit/>
          </a:bodyPr>
          <a:lstStyle/>
          <a:p>
            <a:r>
              <a:rPr lang="en-US"/>
              <a:t>Prezentācijas saturs</a:t>
            </a:r>
          </a:p>
        </p:txBody>
      </p:sp>
      <p:sp>
        <p:nvSpPr>
          <p:cNvPr id="4" name="Footer Placeholder 3">
            <a:extLst>
              <a:ext uri="{FF2B5EF4-FFF2-40B4-BE49-F238E27FC236}">
                <a16:creationId xmlns:a16="http://schemas.microsoft.com/office/drawing/2014/main" id="{54A467C5-EBB8-D126-2ADC-1734854DD729}"/>
              </a:ext>
            </a:extLst>
          </p:cNvPr>
          <p:cNvSpPr>
            <a:spLocks noGrp="1"/>
          </p:cNvSpPr>
          <p:nvPr>
            <p:ph type="ftr" sz="quarter" idx="11"/>
          </p:nvPr>
        </p:nvSpPr>
        <p:spPr>
          <a:xfrm>
            <a:off x="419100" y="219456"/>
            <a:ext cx="2656178" cy="33832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D1C7EF66-CCFE-90E3-C870-EB237EB7182C}"/>
              </a:ext>
            </a:extLst>
          </p:cNvPr>
          <p:cNvSpPr>
            <a:spLocks noGrp="1"/>
          </p:cNvSpPr>
          <p:nvPr>
            <p:ph type="dt" sz="half" idx="10"/>
          </p:nvPr>
        </p:nvSpPr>
        <p:spPr>
          <a:xfrm>
            <a:off x="8801100" y="219456"/>
            <a:ext cx="1913256" cy="338328"/>
          </a:xfrm>
        </p:spPr>
        <p:txBody>
          <a:bodyPr anchor="ctr">
            <a:normAutofit/>
          </a:bodyPr>
          <a:lstStyle/>
          <a:p>
            <a:pPr>
              <a:spcAft>
                <a:spcPts val="600"/>
              </a:spcAft>
            </a:pPr>
            <a:fld id="{21359139-99F8-4B6E-8834-95F2B9D91EE4}" type="datetime1">
              <a:rPr lang="en-US" smtClean="0"/>
              <a:pPr>
                <a:spcAft>
                  <a:spcPts val="600"/>
                </a:spcAft>
              </a:pPr>
              <a:t/>
            </a:fld>
            <a:endParaRPr lang="en-US"/>
          </a:p>
        </p:txBody>
      </p:sp>
      <p:sp>
        <p:nvSpPr>
          <p:cNvPr id="6" name="Slide Number Placeholder 5">
            <a:extLst>
              <a:ext uri="{FF2B5EF4-FFF2-40B4-BE49-F238E27FC236}">
                <a16:creationId xmlns:a16="http://schemas.microsoft.com/office/drawing/2014/main" id="{2C4EF79A-9027-0FCF-A072-BE76FE61D5C4}"/>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Tree>
    <p:extLst>
      <p:ext uri="{BB962C8B-B14F-4D97-AF65-F5344CB8AC3E}">
        <p14:creationId xmlns:p14="http://schemas.microsoft.com/office/powerpoint/2010/main" val="1018142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_A03_33ADF9EE.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4CB7-E115-439D-802C-E8BDE567B1DE}"/>
              </a:ext>
            </a:extLst>
          </p:cNvPr>
          <p:cNvSpPr>
            <a:spLocks noGrp="1"/>
          </p:cNvSpPr>
          <p:nvPr>
            <p:ph type="title"/>
          </p:nvPr>
        </p:nvSpPr>
        <p:spPr>
          <a:xfrm>
            <a:off x="419100" y="4607626"/>
            <a:ext cx="4419600" cy="1640774"/>
          </a:xfrm>
        </p:spPr>
        <p:txBody>
          <a:bodyPr anchor="t">
            <a:normAutofit/>
          </a:bodyPr>
          <a:lstStyle/>
          <a:p>
            <a:r>
              <a:rPr lang="en-US"/>
              <a:t>Ievads un konteksts</a:t>
            </a:r>
          </a:p>
        </p:txBody>
      </p:sp>
      <p:pic>
        <p:nvPicPr>
          <p:cNvPr id="8" name="Content Placeholder 7" descr="Spēlēt izdomātu galda spēli ar bandiniekiem">
            <a:extLst>
              <a:ext uri="{FF2B5EF4-FFF2-40B4-BE49-F238E27FC236}">
                <a16:creationId xmlns:a16="http://schemas.microsoft.com/office/drawing/2014/main" id="{4D396019-3404-441D-B686-526727C164FA}"/>
              </a:ext>
            </a:extLst>
          </p:cNvPr>
          <p:cNvPicPr>
            <a:picLocks noGrp="1" noChangeAspect="1"/>
          </p:cNvPicPr>
          <p:nvPr>
            <p:ph type="pic" sz="quarter" idx="15"/>
          </p:nvPr>
        </p:nvPicPr>
        <p:blipFill>
          <a:blip r:embed="rId3"/>
          <a:srcRect t="40114" r="-2" b="1727"/>
          <a:stretch>
            <a:fillRect/>
          </a:stretch>
        </p:blipFill>
        <p:spPr>
          <a:xfrm>
            <a:off x="1914" y="10"/>
            <a:ext cx="4836786" cy="4214181"/>
          </a:xfrm>
        </p:spPr>
      </p:pic>
      <p:sp>
        <p:nvSpPr>
          <p:cNvPr id="3" name="Footer Placeholder 2">
            <a:extLst>
              <a:ext uri="{FF2B5EF4-FFF2-40B4-BE49-F238E27FC236}">
                <a16:creationId xmlns:a16="http://schemas.microsoft.com/office/drawing/2014/main" id="{D9A0B4A1-6C63-787E-9B86-01E8BBDB0394}"/>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D541305D-B871-6E0F-43F4-00EA7065D1EA}"/>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45DB36A9-55FA-0AEF-C295-B5CE0C56B46E}"/>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13C287D4-AB04-4CAE-FFB3-EB13DAF1BFB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Vadītāja loma aprūpē</a:t>
            </a:r>
          </a:p>
          <a:p>
            <a:pPr marL="0" lvl="1" indent="0">
              <a:buFont typeface="Arial" panose="020B0604020202020204" pitchFamily="34" charset="0"/>
              <a:buNone/>
            </a:pPr>
            <a:r>
              <a:rPr lang="lv-LV"/>
              <a:t>Vadītāja loma ir būtiska ilgtermiņa aprūpē, nodrošinot atbildīgu un ētisku vadību.</a:t>
            </a:r>
          </a:p>
          <a:p>
            <a:pPr marL="0" indent="0">
              <a:spcBef>
                <a:spcPts val="2500"/>
              </a:spcBef>
              <a:buFont typeface="Arial" panose="020B0604020202020204" pitchFamily="34" charset="0"/>
              <a:buNone/>
            </a:pPr>
            <a:r>
              <a:rPr lang="lv-LV" b="1"/>
              <a:t>Cilvēkcentrēta pieeja</a:t>
            </a:r>
          </a:p>
          <a:p>
            <a:pPr marL="0" lvl="1" indent="0">
              <a:buFont typeface="Arial" panose="020B0604020202020204" pitchFamily="34" charset="0"/>
              <a:buNone/>
            </a:pPr>
            <a:r>
              <a:rPr lang="lv-LV"/>
              <a:t>Cilvēkcentrēta pieeja sociālajos pakalpojumos uzlabo klientu dzīves kvalitāti un apmierinātību.</a:t>
            </a:r>
          </a:p>
          <a:p>
            <a:pPr marL="0" indent="0">
              <a:spcBef>
                <a:spcPts val="2500"/>
              </a:spcBef>
              <a:buFont typeface="Arial" panose="020B0604020202020204" pitchFamily="34" charset="0"/>
              <a:buNone/>
            </a:pPr>
            <a:r>
              <a:rPr lang="lv-LV" b="1"/>
              <a:t>Efektīva komunikācija</a:t>
            </a:r>
          </a:p>
          <a:p>
            <a:pPr marL="0" lvl="1" indent="0">
              <a:buFont typeface="Arial" panose="020B0604020202020204" pitchFamily="34" charset="0"/>
              <a:buNone/>
            </a:pPr>
            <a:r>
              <a:rPr lang="lv-LV"/>
              <a:t>Efektīva komunikācija starp iesaistītajām pusēm ir nepieciešama kvalitatīvai vadībai un sadarbībai.</a:t>
            </a:r>
          </a:p>
          <a:p>
            <a:pPr marL="0" indent="0">
              <a:spcBef>
                <a:spcPts val="2500"/>
              </a:spcBef>
              <a:buFont typeface="Arial" panose="020B0604020202020204" pitchFamily="34" charset="0"/>
              <a:buNone/>
            </a:pPr>
            <a:r>
              <a:rPr lang="lv-LV" b="1"/>
              <a:t>Kvalitātes uzlabošana</a:t>
            </a:r>
          </a:p>
          <a:p>
            <a:pPr marL="0" lvl="1" indent="0">
              <a:buFont typeface="Arial" panose="020B0604020202020204" pitchFamily="34" charset="0"/>
              <a:buNone/>
            </a:pPr>
            <a:r>
              <a:rPr lang="lv-LV"/>
              <a:t>Eiropas Sociālais fonds veicina kvalitātes uzlabošanu ar projektiem sociālajā aprūpē.</a:t>
            </a:r>
          </a:p>
        </p:txBody>
      </p:sp>
    </p:spTree>
    <p:extLst>
      <p:ext uri="{BB962C8B-B14F-4D97-AF65-F5344CB8AC3E}">
        <p14:creationId xmlns:p14="http://schemas.microsoft.com/office/powerpoint/2010/main" val="867039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4_F850EDED.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D87-2089-B0CA-B3C4-27A4C95FA585}"/>
              </a:ext>
            </a:extLst>
          </p:cNvPr>
          <p:cNvSpPr>
            <a:spLocks noGrp="1"/>
          </p:cNvSpPr>
          <p:nvPr>
            <p:ph type="title"/>
          </p:nvPr>
        </p:nvSpPr>
        <p:spPr>
          <a:xfrm>
            <a:off x="419100" y="4607626"/>
            <a:ext cx="4419600" cy="1640774"/>
          </a:xfrm>
        </p:spPr>
        <p:txBody>
          <a:bodyPr anchor="t">
            <a:normAutofit/>
          </a:bodyPr>
          <a:lstStyle/>
          <a:p>
            <a:r>
              <a:rPr lang="en-US"/>
              <a:t>Prezentētāja pieredze</a:t>
            </a:r>
          </a:p>
        </p:txBody>
      </p:sp>
      <p:pic>
        <p:nvPicPr>
          <p:cNvPr id="8" name="Content Placeholder 7" descr="Dažādu uzņēmēju grupas portrets, kas strādā kopā mūsdienīgā birojā">
            <a:extLst>
              <a:ext uri="{FF2B5EF4-FFF2-40B4-BE49-F238E27FC236}">
                <a16:creationId xmlns:a16="http://schemas.microsoft.com/office/drawing/2014/main" id="{246CA083-F0B8-4227-AD22-5CA67EFA3B53}"/>
              </a:ext>
            </a:extLst>
          </p:cNvPr>
          <p:cNvPicPr>
            <a:picLocks noGrp="1" noChangeAspect="1"/>
          </p:cNvPicPr>
          <p:nvPr>
            <p:ph type="pic" sz="quarter" idx="15"/>
          </p:nvPr>
        </p:nvPicPr>
        <p:blipFill>
          <a:blip r:embed="rId3"/>
          <a:srcRect l="9195" r="14191" b="-3"/>
          <a:stretch>
            <a:fillRect/>
          </a:stretch>
        </p:blipFill>
        <p:spPr>
          <a:xfrm>
            <a:off x="1914" y="10"/>
            <a:ext cx="4836786" cy="4214181"/>
          </a:xfrm>
        </p:spPr>
      </p:pic>
      <p:sp>
        <p:nvSpPr>
          <p:cNvPr id="3" name="Footer Placeholder 2">
            <a:extLst>
              <a:ext uri="{FF2B5EF4-FFF2-40B4-BE49-F238E27FC236}">
                <a16:creationId xmlns:a16="http://schemas.microsoft.com/office/drawing/2014/main" id="{AAD6DF5F-9443-A2AA-E383-871985CDFD50}"/>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612AF4BC-7BF4-4769-D75A-15F06468457D}"/>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118D998F-141F-3906-D399-A82070CDCC43}"/>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9202BC22-AB0F-6172-E1AF-265B6BC875C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Plaša sociālās aprūpes pieredze</a:t>
            </a:r>
          </a:p>
          <a:p>
            <a:pPr marL="0" lvl="1" indent="0">
              <a:buFont typeface="Arial" panose="020B0604020202020204" pitchFamily="34" charset="0"/>
              <a:buNone/>
            </a:pPr>
            <a:r>
              <a:rPr lang="lv-LV"/>
              <a:t>Vadītājas ilgstošā darba pieredze sociālās aprūpes jomā stiprina viņas profesionālās kompetences un nozīmību nozarē.</a:t>
            </a:r>
          </a:p>
          <a:p>
            <a:pPr marL="0" indent="0">
              <a:spcBef>
                <a:spcPts val="2500"/>
              </a:spcBef>
              <a:buFont typeface="Arial" panose="020B0604020202020204" pitchFamily="34" charset="0"/>
              <a:buNone/>
            </a:pPr>
            <a:r>
              <a:rPr lang="lv-LV" b="1"/>
              <a:t>Starptautiska sadarbība un sasniegumi</a:t>
            </a:r>
          </a:p>
          <a:p>
            <a:pPr marL="0" lvl="1" indent="0">
              <a:buFont typeface="Arial" panose="020B0604020202020204" pitchFamily="34" charset="0"/>
              <a:buNone/>
            </a:pPr>
            <a:r>
              <a:rPr lang="lv-LV"/>
              <a:t>Aktīva dalība starptautiskos projektos un nozīmīgi sasniegumi veicina nozares attīstību Latvijā.</a:t>
            </a:r>
          </a:p>
          <a:p>
            <a:pPr marL="0" indent="0">
              <a:spcBef>
                <a:spcPts val="2500"/>
              </a:spcBef>
              <a:buFont typeface="Arial" panose="020B0604020202020204" pitchFamily="34" charset="0"/>
              <a:buNone/>
            </a:pPr>
            <a:r>
              <a:rPr lang="lv-LV" b="1"/>
              <a:t>Līdera kompetences un cilvēciskā pieeja</a:t>
            </a:r>
          </a:p>
          <a:p>
            <a:pPr marL="0" lvl="1" indent="0">
              <a:buFont typeface="Arial" panose="020B0604020202020204" pitchFamily="34" charset="0"/>
              <a:buNone/>
            </a:pPr>
            <a:r>
              <a:rPr lang="lv-LV"/>
              <a:t>Vadītājas piemērs parāda, kā līdera prasmes un empātija veicina organizācijas izaugsmi un darbinieku iesaisti.</a:t>
            </a:r>
          </a:p>
          <a:p>
            <a:pPr marL="0" indent="0">
              <a:spcBef>
                <a:spcPts val="2500"/>
              </a:spcBef>
              <a:buFont typeface="Arial" panose="020B0604020202020204" pitchFamily="34" charset="0"/>
              <a:buNone/>
            </a:pPr>
            <a:r>
              <a:rPr lang="lv-LV" b="1"/>
              <a:t>Nepārtraukta profesionālā pilnveide</a:t>
            </a:r>
          </a:p>
          <a:p>
            <a:pPr marL="0" lvl="1" indent="0">
              <a:buFont typeface="Arial" panose="020B0604020202020204" pitchFamily="34" charset="0"/>
              <a:buNone/>
            </a:pPr>
            <a:r>
              <a:rPr lang="lv-LV"/>
              <a:t>Pastāvīga pieredzes apmaiņa un mācības ir būtiskas kvalitātes uzlabošanai un reputācijas veidošanai.</a:t>
            </a:r>
          </a:p>
        </p:txBody>
      </p:sp>
    </p:spTree>
    <p:extLst>
      <p:ext uri="{BB962C8B-B14F-4D97-AF65-F5344CB8AC3E}">
        <p14:creationId xmlns:p14="http://schemas.microsoft.com/office/powerpoint/2010/main" val="4166053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5_9FCE70A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9DDD-ADA7-6D7B-AB6B-46460E8A9265}"/>
              </a:ext>
            </a:extLst>
          </p:cNvPr>
          <p:cNvSpPr>
            <a:spLocks noGrp="1"/>
          </p:cNvSpPr>
          <p:nvPr>
            <p:ph type="title"/>
          </p:nvPr>
        </p:nvSpPr>
        <p:spPr>
          <a:xfrm>
            <a:off x="419100" y="4607626"/>
            <a:ext cx="4419600" cy="1640774"/>
          </a:xfrm>
        </p:spPr>
        <p:txBody>
          <a:bodyPr anchor="t">
            <a:normAutofit/>
          </a:bodyPr>
          <a:lstStyle/>
          <a:p>
            <a:r>
              <a:rPr lang="en-US"/>
              <a:t>Vadītāja atbildība un ētika</a:t>
            </a:r>
          </a:p>
        </p:txBody>
      </p:sp>
      <p:pic>
        <p:nvPicPr>
          <p:cNvPr id="8" name="Content Placeholder 7" descr="Koka šūpoles ar plus un mīnus zīmi.">
            <a:extLst>
              <a:ext uri="{FF2B5EF4-FFF2-40B4-BE49-F238E27FC236}">
                <a16:creationId xmlns:a16="http://schemas.microsoft.com/office/drawing/2014/main" id="{ED08A56A-B116-4103-9B82-BE942D20B441}"/>
              </a:ext>
            </a:extLst>
          </p:cNvPr>
          <p:cNvPicPr>
            <a:picLocks noGrp="1" noChangeAspect="1"/>
          </p:cNvPicPr>
          <p:nvPr>
            <p:ph type="pic" sz="quarter" idx="15"/>
          </p:nvPr>
        </p:nvPicPr>
        <p:blipFill>
          <a:blip r:embed="rId3"/>
          <a:srcRect l="22512" r="3748" b="2"/>
          <a:stretch>
            <a:fillRect/>
          </a:stretch>
        </p:blipFill>
        <p:spPr>
          <a:xfrm>
            <a:off x="1914" y="10"/>
            <a:ext cx="4836786" cy="4214181"/>
          </a:xfrm>
        </p:spPr>
      </p:pic>
      <p:sp>
        <p:nvSpPr>
          <p:cNvPr id="3" name="Footer Placeholder 2">
            <a:extLst>
              <a:ext uri="{FF2B5EF4-FFF2-40B4-BE49-F238E27FC236}">
                <a16:creationId xmlns:a16="http://schemas.microsoft.com/office/drawing/2014/main" id="{1F603CC8-7180-7B04-56D7-36520A2CBACA}"/>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630E0C9A-6455-321A-B227-D2F7791A1F7A}"/>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5300053E-C636-5D15-DFEC-80CB55824102}"/>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70610CCD-F143-D7A2-39C9-DE0A6371B2F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Ētiska līderība</a:t>
            </a:r>
          </a:p>
          <a:p>
            <a:pPr marL="0" lvl="1" indent="0">
              <a:buFont typeface="Arial" panose="020B0604020202020204" pitchFamily="34" charset="0"/>
              <a:buNone/>
            </a:pPr>
            <a:r>
              <a:rPr lang="lv-LV"/>
              <a:t>Vadītāja ētiska līderība būtiski ietekmē klientu dzīves kvalitāti un organizācijas kultūru.</a:t>
            </a:r>
          </a:p>
          <a:p>
            <a:pPr marL="0" indent="0">
              <a:spcBef>
                <a:spcPts val="2500"/>
              </a:spcBef>
              <a:buFont typeface="Arial" panose="020B0604020202020204" pitchFamily="34" charset="0"/>
              <a:buNone/>
            </a:pPr>
            <a:r>
              <a:rPr lang="lv-LV" b="1"/>
              <a:t>Cilvēkcentrēta pieeja</a:t>
            </a:r>
          </a:p>
          <a:p>
            <a:pPr marL="0" lvl="1" indent="0">
              <a:buFont typeface="Arial" panose="020B0604020202020204" pitchFamily="34" charset="0"/>
              <a:buNone/>
            </a:pPr>
            <a:r>
              <a:rPr lang="lv-LV"/>
              <a:t>Pakalpojumu pielāgošana individuālām vajadzībām ievērojot normatīvos aktus ir cilvēkcentrētas aprūpes būtība.</a:t>
            </a:r>
          </a:p>
          <a:p>
            <a:pPr marL="0" indent="0">
              <a:spcBef>
                <a:spcPts val="2500"/>
              </a:spcBef>
              <a:buFont typeface="Arial" panose="020B0604020202020204" pitchFamily="34" charset="0"/>
              <a:buNone/>
            </a:pPr>
            <a:r>
              <a:rPr lang="lv-LV" b="1"/>
              <a:t>Darbinieku iesaiste</a:t>
            </a:r>
          </a:p>
          <a:p>
            <a:pPr marL="0" lvl="1" indent="0">
              <a:buFont typeface="Arial" panose="020B0604020202020204" pitchFamily="34" charset="0"/>
              <a:buNone/>
            </a:pPr>
            <a:r>
              <a:rPr lang="lv-LV"/>
              <a:t>Darbinieku iesaistīšana lēmumu pieņemšanā veicina uzticēšanos un motivāciju organizācijā.</a:t>
            </a:r>
          </a:p>
          <a:p>
            <a:pPr marL="0" indent="0">
              <a:spcBef>
                <a:spcPts val="2500"/>
              </a:spcBef>
              <a:buFont typeface="Arial" panose="020B0604020202020204" pitchFamily="34" charset="0"/>
              <a:buNone/>
            </a:pPr>
            <a:r>
              <a:rPr lang="lv-LV" b="1"/>
              <a:t>Droša un cieņpilna vide</a:t>
            </a:r>
          </a:p>
          <a:p>
            <a:pPr marL="0" lvl="1" indent="0">
              <a:buFont typeface="Arial" panose="020B0604020202020204" pitchFamily="34" charset="0"/>
              <a:buNone/>
            </a:pPr>
            <a:r>
              <a:rPr lang="lv-LV"/>
              <a:t>Vadītājam jānodrošina droša un cieņpilna vide gan klientiem, gan personālam ilgtermiņā.</a:t>
            </a:r>
          </a:p>
        </p:txBody>
      </p:sp>
    </p:spTree>
    <p:extLst>
      <p:ext uri="{BB962C8B-B14F-4D97-AF65-F5344CB8AC3E}">
        <p14:creationId xmlns:p14="http://schemas.microsoft.com/office/powerpoint/2010/main" val="2681106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6_50D0866E.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7556-02C9-D473-A1EE-28FEDFFBF689}"/>
              </a:ext>
            </a:extLst>
          </p:cNvPr>
          <p:cNvSpPr>
            <a:spLocks noGrp="1"/>
          </p:cNvSpPr>
          <p:nvPr>
            <p:ph type="title"/>
          </p:nvPr>
        </p:nvSpPr>
        <p:spPr>
          <a:xfrm>
            <a:off x="419100" y="4607626"/>
            <a:ext cx="4419600" cy="1640774"/>
          </a:xfrm>
        </p:spPr>
        <p:txBody>
          <a:bodyPr anchor="t">
            <a:normAutofit/>
          </a:bodyPr>
          <a:lstStyle/>
          <a:p>
            <a:r>
              <a:rPr lang="en-US"/>
              <a:t>Vērtību sistēma organizācijā</a:t>
            </a:r>
          </a:p>
        </p:txBody>
      </p:sp>
      <p:pic>
        <p:nvPicPr>
          <p:cNvPr id="8" name="Content Placeholder 7" descr="Uzņēmējs uz skārienekrāna zīmē &quot;datu iegūšanas komponentus&quot;">
            <a:extLst>
              <a:ext uri="{FF2B5EF4-FFF2-40B4-BE49-F238E27FC236}">
                <a16:creationId xmlns:a16="http://schemas.microsoft.com/office/drawing/2014/main" id="{5444AE59-71E2-4590-9B99-31868C83D388}"/>
              </a:ext>
            </a:extLst>
          </p:cNvPr>
          <p:cNvPicPr>
            <a:picLocks noGrp="1" noChangeAspect="1"/>
          </p:cNvPicPr>
          <p:nvPr>
            <p:ph type="pic" sz="quarter" idx="15"/>
          </p:nvPr>
        </p:nvPicPr>
        <p:blipFill>
          <a:blip r:embed="rId3"/>
          <a:srcRect r="15641"/>
          <a:stretch>
            <a:fillRect/>
          </a:stretch>
        </p:blipFill>
        <p:spPr>
          <a:xfrm>
            <a:off x="1914" y="10"/>
            <a:ext cx="4836786" cy="4214181"/>
          </a:xfrm>
        </p:spPr>
      </p:pic>
      <p:sp>
        <p:nvSpPr>
          <p:cNvPr id="3" name="Footer Placeholder 2">
            <a:extLst>
              <a:ext uri="{FF2B5EF4-FFF2-40B4-BE49-F238E27FC236}">
                <a16:creationId xmlns:a16="http://schemas.microsoft.com/office/drawing/2014/main" id="{AE89BF11-198B-4150-79C3-01C6749B4026}"/>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E948AD6C-E18B-B914-9721-02C50DAB6309}"/>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CCD42780-E7E1-56FD-49A5-66E0A8C0455E}"/>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37C4423E-2FDB-CF07-901E-A5385848381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Organizācijas vērtību nozīme</a:t>
            </a:r>
          </a:p>
          <a:p>
            <a:pPr marL="0" lvl="1" indent="0">
              <a:buFont typeface="Arial" panose="020B0604020202020204" pitchFamily="34" charset="0"/>
              <a:buNone/>
            </a:pPr>
            <a:r>
              <a:rPr lang="en-US"/>
              <a:t>Vērtību sistēma nosaka organizācijas pamatprincipus un attieksmi pret klientiem un darbiniekiem.</a:t>
            </a:r>
          </a:p>
          <a:p>
            <a:pPr marL="0" indent="0">
              <a:spcBef>
                <a:spcPts val="2500"/>
              </a:spcBef>
              <a:buFont typeface="Arial" panose="020B0604020202020204" pitchFamily="34" charset="0"/>
              <a:buNone/>
            </a:pPr>
            <a:r>
              <a:rPr lang="en-US" b="1"/>
              <a:t>Vērtību integrācija praksē</a:t>
            </a:r>
          </a:p>
          <a:p>
            <a:pPr marL="0" lvl="1" indent="0">
              <a:buFont typeface="Arial" panose="020B0604020202020204" pitchFamily="34" charset="0"/>
              <a:buNone/>
            </a:pPr>
            <a:r>
              <a:rPr lang="en-US"/>
              <a:t>Vērtības jāintegrē ikdienas procesos, nevis tikai formālos dokumentos, lai tās būtu efektīvas.</a:t>
            </a:r>
          </a:p>
          <a:p>
            <a:pPr marL="0" indent="0">
              <a:spcBef>
                <a:spcPts val="2500"/>
              </a:spcBef>
              <a:buFont typeface="Arial" panose="020B0604020202020204" pitchFamily="34" charset="0"/>
              <a:buNone/>
            </a:pPr>
            <a:r>
              <a:rPr lang="en-US" b="1"/>
              <a:t>Vadītāja loma vērtībās</a:t>
            </a:r>
          </a:p>
          <a:p>
            <a:pPr marL="0" lvl="1" indent="0">
              <a:buFont typeface="Arial" panose="020B0604020202020204" pitchFamily="34" charset="0"/>
              <a:buNone/>
            </a:pPr>
            <a:r>
              <a:rPr lang="en-US"/>
              <a:t>Vadītāja personīgais piemērs nosaka, cik autentiski vērtības tiek īstenotas organizācijā.</a:t>
            </a:r>
          </a:p>
          <a:p>
            <a:pPr marL="0" indent="0">
              <a:spcBef>
                <a:spcPts val="2500"/>
              </a:spcBef>
              <a:buFont typeface="Arial" panose="020B0604020202020204" pitchFamily="34" charset="0"/>
              <a:buNone/>
            </a:pPr>
            <a:r>
              <a:rPr lang="en-US" b="1"/>
              <a:t>Vērtību uzturēšana</a:t>
            </a:r>
          </a:p>
          <a:p>
            <a:pPr marL="0" lvl="1" indent="0">
              <a:buFont typeface="Arial" panose="020B0604020202020204" pitchFamily="34" charset="0"/>
              <a:buNone/>
            </a:pPr>
            <a:r>
              <a:rPr lang="en-US"/>
              <a:t>Regulāra vērtību izvērtēšana un uzturēšana nodrošina to aktualitāti un organizācijas ilgtspējīgu attīstību.</a:t>
            </a:r>
          </a:p>
        </p:txBody>
      </p:sp>
    </p:spTree>
    <p:extLst>
      <p:ext uri="{BB962C8B-B14F-4D97-AF65-F5344CB8AC3E}">
        <p14:creationId xmlns:p14="http://schemas.microsoft.com/office/powerpoint/2010/main" val="1355843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7_63283F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5FF-82FE-EC36-EAD9-9DED2274D9C1}"/>
              </a:ext>
            </a:extLst>
          </p:cNvPr>
          <p:cNvSpPr>
            <a:spLocks noGrp="1"/>
          </p:cNvSpPr>
          <p:nvPr>
            <p:ph type="title"/>
          </p:nvPr>
        </p:nvSpPr>
        <p:spPr>
          <a:xfrm>
            <a:off x="419100" y="4607626"/>
            <a:ext cx="4419600" cy="1640774"/>
          </a:xfrm>
        </p:spPr>
        <p:txBody>
          <a:bodyPr anchor="t">
            <a:normAutofit/>
          </a:bodyPr>
          <a:lstStyle/>
          <a:p>
            <a:r>
              <a:rPr lang="en-US"/>
              <a:t>Komunikācijas nozīme</a:t>
            </a:r>
          </a:p>
        </p:txBody>
      </p:sp>
      <p:pic>
        <p:nvPicPr>
          <p:cNvPr id="8" name="Content Placeholder 7" descr="Apgriezts kadrs, kurā redzama pievilcīga jauna medmāsa, kas klīnikā stāv un krata ārsta roku">
            <a:extLst>
              <a:ext uri="{FF2B5EF4-FFF2-40B4-BE49-F238E27FC236}">
                <a16:creationId xmlns:a16="http://schemas.microsoft.com/office/drawing/2014/main" id="{532B1255-92BA-4F46-B6D5-E9C7ECB9B7E0}"/>
              </a:ext>
            </a:extLst>
          </p:cNvPr>
          <p:cNvPicPr>
            <a:picLocks noGrp="1" noChangeAspect="1"/>
          </p:cNvPicPr>
          <p:nvPr>
            <p:ph type="pic" sz="quarter" idx="15"/>
          </p:nvPr>
        </p:nvPicPr>
        <p:blipFill>
          <a:blip r:embed="rId3"/>
          <a:srcRect r="23676" b="1"/>
          <a:stretch>
            <a:fillRect/>
          </a:stretch>
        </p:blipFill>
        <p:spPr>
          <a:xfrm>
            <a:off x="1914" y="10"/>
            <a:ext cx="4836786" cy="4214181"/>
          </a:xfrm>
        </p:spPr>
      </p:pic>
      <p:sp>
        <p:nvSpPr>
          <p:cNvPr id="3" name="Footer Placeholder 2">
            <a:extLst>
              <a:ext uri="{FF2B5EF4-FFF2-40B4-BE49-F238E27FC236}">
                <a16:creationId xmlns:a16="http://schemas.microsoft.com/office/drawing/2014/main" id="{C0BB9662-2075-7591-1489-F37F386DA50E}"/>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91904DD3-EFB4-74B3-34BD-50C82197CA8B}"/>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8B2D0B27-9A35-9D39-3B25-38AC956575E2}"/>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5E0D4B15-1217-FD10-4449-3F41ABC9646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Iekšējā un ārējā komunikācija</a:t>
            </a:r>
          </a:p>
          <a:p>
            <a:pPr marL="0" lvl="1" indent="0">
              <a:buFont typeface="Arial" panose="020B0604020202020204" pitchFamily="34" charset="0"/>
              <a:buNone/>
            </a:pPr>
            <a:r>
              <a:rPr lang="lv-LV"/>
              <a:t>Komunikācija aptver gan darbinieku savstarpējo saziņu, gan saziņu ar klientiem un viņu ģimenēm.</a:t>
            </a:r>
          </a:p>
          <a:p>
            <a:pPr marL="0" indent="0">
              <a:spcBef>
                <a:spcPts val="2500"/>
              </a:spcBef>
              <a:buFont typeface="Arial" panose="020B0604020202020204" pitchFamily="34" charset="0"/>
              <a:buNone/>
            </a:pPr>
            <a:r>
              <a:rPr lang="lv-LV" b="1"/>
              <a:t>Efektīva informācijas apmaiņa</a:t>
            </a:r>
          </a:p>
          <a:p>
            <a:pPr marL="0" lvl="1" indent="0">
              <a:buFont typeface="Arial" panose="020B0604020202020204" pitchFamily="34" charset="0"/>
              <a:buNone/>
            </a:pPr>
            <a:r>
              <a:rPr lang="lv-LV"/>
              <a:t>Labas komunikācijas prakses novērš pārpratumus, uzlabo sadarbību un veicina uzticēšanos starp visām pusēm.</a:t>
            </a:r>
          </a:p>
          <a:p>
            <a:pPr marL="0" indent="0">
              <a:spcBef>
                <a:spcPts val="2500"/>
              </a:spcBef>
              <a:buFont typeface="Arial" panose="020B0604020202020204" pitchFamily="34" charset="0"/>
              <a:buNone/>
            </a:pPr>
            <a:r>
              <a:rPr lang="lv-LV" b="1"/>
              <a:t>Empātiska komunikācija</a:t>
            </a:r>
          </a:p>
          <a:p>
            <a:pPr marL="0" lvl="1" indent="0">
              <a:buFont typeface="Arial" panose="020B0604020202020204" pitchFamily="34" charset="0"/>
              <a:buNone/>
            </a:pPr>
            <a:r>
              <a:rPr lang="lv-LV"/>
              <a:t>Empātiska saziņa samazina stresu un veicina emocionālo drošību klientu aprūpē.</a:t>
            </a:r>
          </a:p>
          <a:p>
            <a:pPr marL="0" indent="0">
              <a:spcBef>
                <a:spcPts val="2500"/>
              </a:spcBef>
              <a:buFont typeface="Arial" panose="020B0604020202020204" pitchFamily="34" charset="0"/>
              <a:buNone/>
            </a:pPr>
            <a:r>
              <a:rPr lang="lv-LV" b="1"/>
              <a:t>Atklātība un dialogs</a:t>
            </a:r>
          </a:p>
          <a:p>
            <a:pPr marL="0" lvl="1" indent="0">
              <a:buFont typeface="Arial" panose="020B0604020202020204" pitchFamily="34" charset="0"/>
              <a:buNone/>
            </a:pPr>
            <a:r>
              <a:rPr lang="lv-LV"/>
              <a:t>Caurspīdīga un dialoga veidota komunikācija veicina pozitīvu reputāciju un darbinieku motivāciju.</a:t>
            </a:r>
          </a:p>
        </p:txBody>
      </p:sp>
    </p:spTree>
    <p:extLst>
      <p:ext uri="{BB962C8B-B14F-4D97-AF65-F5344CB8AC3E}">
        <p14:creationId xmlns:p14="http://schemas.microsoft.com/office/powerpoint/2010/main" val="1663582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8_80AE9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C3C8-31A5-E141-AC45-C89F2436A7B2}"/>
              </a:ext>
            </a:extLst>
          </p:cNvPr>
          <p:cNvSpPr>
            <a:spLocks noGrp="1"/>
          </p:cNvSpPr>
          <p:nvPr>
            <p:ph type="title"/>
          </p:nvPr>
        </p:nvSpPr>
        <p:spPr>
          <a:xfrm>
            <a:off x="419100" y="4607626"/>
            <a:ext cx="4419600" cy="1640774"/>
          </a:xfrm>
        </p:spPr>
        <p:txBody>
          <a:bodyPr anchor="t">
            <a:normAutofit/>
          </a:bodyPr>
          <a:lstStyle/>
          <a:p>
            <a:r>
              <a:rPr lang="en-US"/>
              <a:t>Pakalpojumu kvalitātes būtība</a:t>
            </a:r>
          </a:p>
        </p:txBody>
      </p:sp>
      <p:pic>
        <p:nvPicPr>
          <p:cNvPr id="8" name="Content Placeholder 7" descr="Apgriezts kadrs, kurā redzams vecāka gadagājuma pāris pensijā kopā ar ārstu un medmāsu">
            <a:extLst>
              <a:ext uri="{FF2B5EF4-FFF2-40B4-BE49-F238E27FC236}">
                <a16:creationId xmlns:a16="http://schemas.microsoft.com/office/drawing/2014/main" id="{CE6312FB-46A0-409D-9DB7-0702C135C5A5}"/>
              </a:ext>
            </a:extLst>
          </p:cNvPr>
          <p:cNvPicPr>
            <a:picLocks noGrp="1" noChangeAspect="1"/>
          </p:cNvPicPr>
          <p:nvPr>
            <p:ph type="pic" sz="quarter" idx="15"/>
          </p:nvPr>
        </p:nvPicPr>
        <p:blipFill>
          <a:blip r:embed="rId3"/>
          <a:srcRect l="23372" r="15" b="-3"/>
          <a:stretch>
            <a:fillRect/>
          </a:stretch>
        </p:blipFill>
        <p:spPr>
          <a:xfrm>
            <a:off x="1914" y="10"/>
            <a:ext cx="4836786" cy="4214181"/>
          </a:xfrm>
        </p:spPr>
      </p:pic>
      <p:sp>
        <p:nvSpPr>
          <p:cNvPr id="3" name="Footer Placeholder 2">
            <a:extLst>
              <a:ext uri="{FF2B5EF4-FFF2-40B4-BE49-F238E27FC236}">
                <a16:creationId xmlns:a16="http://schemas.microsoft.com/office/drawing/2014/main" id="{A2F2AADB-A58A-B212-FBB4-8239C8D873F6}"/>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4BC624E9-2573-BC82-6E2B-325134CCF923}"/>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875DBAB3-D4AE-F017-F90A-9289B0EDE37F}"/>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99C30580-0F6E-AD41-85FB-AAE06024A17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Daudzdimensionāla kvalitāte</a:t>
            </a:r>
          </a:p>
          <a:p>
            <a:pPr marL="0" lvl="1" indent="0">
              <a:buFont typeface="Arial" panose="020B0604020202020204" pitchFamily="34" charset="0"/>
              <a:buNone/>
            </a:pPr>
            <a:r>
              <a:rPr lang="lv-LV"/>
              <a:t>Pakalpojumu kvalitāte ietver gan materiālos, gan cilvēciskos aspektus, nodrošinot visaptverošu aprūpi.</a:t>
            </a:r>
          </a:p>
          <a:p>
            <a:pPr marL="0" indent="0">
              <a:spcBef>
                <a:spcPts val="2500"/>
              </a:spcBef>
              <a:buFont typeface="Arial" panose="020B0604020202020204" pitchFamily="34" charset="0"/>
              <a:buNone/>
            </a:pPr>
            <a:r>
              <a:rPr lang="lv-LV" b="1"/>
              <a:t>Individuāla pieeja klientiem</a:t>
            </a:r>
          </a:p>
          <a:p>
            <a:pPr marL="0" lvl="1" indent="0">
              <a:buFont typeface="Arial" panose="020B0604020202020204" pitchFamily="34" charset="0"/>
              <a:buNone/>
            </a:pPr>
            <a:r>
              <a:rPr lang="lv-LV"/>
              <a:t>Kvalitāte prasa individuālu pieeju un profesionālu aprūpes procesu organizēšanu katram klientam.</a:t>
            </a:r>
          </a:p>
          <a:p>
            <a:pPr marL="0" indent="0">
              <a:spcBef>
                <a:spcPts val="2500"/>
              </a:spcBef>
              <a:buFont typeface="Arial" panose="020B0604020202020204" pitchFamily="34" charset="0"/>
              <a:buNone/>
            </a:pPr>
            <a:r>
              <a:rPr lang="lv-LV" b="1"/>
              <a:t>Kvalitātes uzlabošana un monitors</a:t>
            </a:r>
          </a:p>
          <a:p>
            <a:pPr marL="0" lvl="1" indent="0">
              <a:buFont typeface="Arial" panose="020B0604020202020204" pitchFamily="34" charset="0"/>
              <a:buNone/>
            </a:pPr>
            <a:r>
              <a:rPr lang="lv-LV"/>
              <a:t>Nepārtraukta kvalitātes uzlabošana un monitorings nodrošina augstu servisa līmeni un klientu apmierinātību.</a:t>
            </a:r>
          </a:p>
          <a:p>
            <a:pPr marL="0" indent="0">
              <a:spcBef>
                <a:spcPts val="2500"/>
              </a:spcBef>
              <a:buFont typeface="Arial" panose="020B0604020202020204" pitchFamily="34" charset="0"/>
              <a:buNone/>
            </a:pPr>
            <a:r>
              <a:rPr lang="lv-LV" b="1"/>
              <a:t>Vadības koordinācija</a:t>
            </a:r>
          </a:p>
          <a:p>
            <a:pPr marL="0" lvl="1" indent="0">
              <a:buFont typeface="Arial" panose="020B0604020202020204" pitchFamily="34" charset="0"/>
              <a:buNone/>
            </a:pPr>
            <a:r>
              <a:rPr lang="lv-LV"/>
              <a:t>Vadītājam jānodrošina elementu saskaņota darbība, lai sasniegtu maksimālu pakalpojumu kvalitāti un uzticēšanos.</a:t>
            </a:r>
          </a:p>
        </p:txBody>
      </p:sp>
    </p:spTree>
    <p:extLst>
      <p:ext uri="{BB962C8B-B14F-4D97-AF65-F5344CB8AC3E}">
        <p14:creationId xmlns:p14="http://schemas.microsoft.com/office/powerpoint/2010/main" val="215892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9_335665A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FC01-1634-A4BD-5E90-1E8FCD5689D5}"/>
              </a:ext>
            </a:extLst>
          </p:cNvPr>
          <p:cNvSpPr>
            <a:spLocks noGrp="1"/>
          </p:cNvSpPr>
          <p:nvPr>
            <p:ph type="title"/>
          </p:nvPr>
        </p:nvSpPr>
        <p:spPr>
          <a:xfrm>
            <a:off x="419100" y="4607626"/>
            <a:ext cx="4419600" cy="1640774"/>
          </a:xfrm>
        </p:spPr>
        <p:txBody>
          <a:bodyPr anchor="t">
            <a:normAutofit/>
          </a:bodyPr>
          <a:lstStyle/>
          <a:p>
            <a:r>
              <a:rPr lang="en-US"/>
              <a:t>Kvalitātes faktori</a:t>
            </a:r>
          </a:p>
        </p:txBody>
      </p:sp>
      <p:pic>
        <p:nvPicPr>
          <p:cNvPr id="8" name="Content Placeholder 7" descr="Uzņēmējas ar invaliditāti kadrs, kas sēž kopā ar kolēģiem birojā">
            <a:extLst>
              <a:ext uri="{FF2B5EF4-FFF2-40B4-BE49-F238E27FC236}">
                <a16:creationId xmlns:a16="http://schemas.microsoft.com/office/drawing/2014/main" id="{656D2621-2E06-40C0-A2D9-80FB67B2906A}"/>
              </a:ext>
            </a:extLst>
          </p:cNvPr>
          <p:cNvPicPr>
            <a:picLocks noGrp="1" noChangeAspect="1"/>
          </p:cNvPicPr>
          <p:nvPr>
            <p:ph type="pic" sz="quarter" idx="15"/>
          </p:nvPr>
        </p:nvPicPr>
        <p:blipFill>
          <a:blip r:embed="rId3"/>
          <a:srcRect l="7795" r="15881" b="1"/>
          <a:stretch>
            <a:fillRect/>
          </a:stretch>
        </p:blipFill>
        <p:spPr>
          <a:xfrm>
            <a:off x="1914" y="10"/>
            <a:ext cx="4836786" cy="4214181"/>
          </a:xfrm>
        </p:spPr>
      </p:pic>
      <p:sp>
        <p:nvSpPr>
          <p:cNvPr id="3" name="Footer Placeholder 2">
            <a:extLst>
              <a:ext uri="{FF2B5EF4-FFF2-40B4-BE49-F238E27FC236}">
                <a16:creationId xmlns:a16="http://schemas.microsoft.com/office/drawing/2014/main" id="{933C86E0-65F8-0AF9-9684-48CE5DC27BFC}"/>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749E8BA6-9914-18C6-9308-DBF1204499FD}"/>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2C148C5B-9BAE-D61D-D533-B03E5BD4B6F2}"/>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4054548E-BA9A-B2DB-C802-B9C8286B12C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Darbinieku loma kvalitātē</a:t>
            </a:r>
          </a:p>
          <a:p>
            <a:pPr marL="0" lvl="1" indent="0">
              <a:buFont typeface="Arial" panose="020B0604020202020204" pitchFamily="34" charset="0"/>
              <a:buNone/>
            </a:pPr>
            <a:r>
              <a:rPr lang="en-US"/>
              <a:t>Darbinieku skaits, profesionalitāte un motivācija tieši ietekmē klientu pieredzi un kvalitāti.</a:t>
            </a:r>
          </a:p>
          <a:p>
            <a:pPr marL="0" indent="0">
              <a:spcBef>
                <a:spcPts val="2500"/>
              </a:spcBef>
              <a:buFont typeface="Arial" panose="020B0604020202020204" pitchFamily="34" charset="0"/>
              <a:buNone/>
            </a:pPr>
            <a:r>
              <a:rPr lang="en-US" b="1"/>
              <a:t>Sociālās un veselības aprūpes kvalitāte</a:t>
            </a:r>
          </a:p>
          <a:p>
            <a:pPr marL="0" lvl="1" indent="0">
              <a:buFont typeface="Arial" panose="020B0604020202020204" pitchFamily="34" charset="0"/>
              <a:buNone/>
            </a:pPr>
            <a:r>
              <a:rPr lang="en-US"/>
              <a:t>Sociālās un veselības aprūpes satura kvalitāte un rehabilitācijas aktivitātes ir būtiskas klientu apmierinātībai.</a:t>
            </a:r>
          </a:p>
          <a:p>
            <a:pPr marL="0" indent="0">
              <a:spcBef>
                <a:spcPts val="2500"/>
              </a:spcBef>
              <a:buFont typeface="Arial" panose="020B0604020202020204" pitchFamily="34" charset="0"/>
              <a:buNone/>
            </a:pPr>
            <a:r>
              <a:rPr lang="en-US" b="1"/>
              <a:t>Vadības koordinācija</a:t>
            </a:r>
          </a:p>
          <a:p>
            <a:pPr marL="0" lvl="1" indent="0">
              <a:buFont typeface="Arial" panose="020B0604020202020204" pitchFamily="34" charset="0"/>
              <a:buNone/>
            </a:pPr>
            <a:r>
              <a:rPr lang="en-US"/>
              <a:t>Vadītājs koordinē dažādus kvalitātes faktorus, nodrošinot to optimālu un ilgtspējīgu darbību.</a:t>
            </a:r>
          </a:p>
        </p:txBody>
      </p:sp>
    </p:spTree>
    <p:extLst>
      <p:ext uri="{BB962C8B-B14F-4D97-AF65-F5344CB8AC3E}">
        <p14:creationId xmlns:p14="http://schemas.microsoft.com/office/powerpoint/2010/main" val="861300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A_67D6A3A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19B7-AAD3-2130-223B-155A11440AE0}"/>
              </a:ext>
            </a:extLst>
          </p:cNvPr>
          <p:cNvSpPr>
            <a:spLocks noGrp="1"/>
          </p:cNvSpPr>
          <p:nvPr>
            <p:ph type="title"/>
          </p:nvPr>
        </p:nvSpPr>
        <p:spPr>
          <a:xfrm>
            <a:off x="419100" y="4607626"/>
            <a:ext cx="4419600" cy="1640774"/>
          </a:xfrm>
        </p:spPr>
        <p:txBody>
          <a:bodyPr anchor="t">
            <a:normAutofit/>
          </a:bodyPr>
          <a:lstStyle/>
          <a:p>
            <a:r>
              <a:rPr lang="en-US"/>
              <a:t>Kvalitāte praksē</a:t>
            </a:r>
          </a:p>
        </p:txBody>
      </p:sp>
      <p:pic>
        <p:nvPicPr>
          <p:cNvPr id="8" name="Content Placeholder 7" descr="Skats uz biroja telpu caur stikla sienām. Grupa ikdienišķi ģērbtu cilvēku sēž pie konferenču galda, strādā pie klēpjdatoriem, kamēr daži no viņu kolēģiem atpūšas pārtraukumu telpā.">
            <a:extLst>
              <a:ext uri="{FF2B5EF4-FFF2-40B4-BE49-F238E27FC236}">
                <a16:creationId xmlns:a16="http://schemas.microsoft.com/office/drawing/2014/main" id="{CFB7F672-DAC1-46BD-BE1B-81A0CF89239A}"/>
              </a:ext>
            </a:extLst>
          </p:cNvPr>
          <p:cNvPicPr>
            <a:picLocks noGrp="1" noChangeAspect="1"/>
          </p:cNvPicPr>
          <p:nvPr>
            <p:ph type="pic" sz="quarter" idx="15"/>
          </p:nvPr>
        </p:nvPicPr>
        <p:blipFill>
          <a:blip r:embed="rId3"/>
          <a:srcRect l="9811" r="13575" b="-3"/>
          <a:stretch>
            <a:fillRect/>
          </a:stretch>
        </p:blipFill>
        <p:spPr>
          <a:xfrm>
            <a:off x="1914" y="10"/>
            <a:ext cx="4836786" cy="4214181"/>
          </a:xfrm>
        </p:spPr>
      </p:pic>
      <p:sp>
        <p:nvSpPr>
          <p:cNvPr id="3" name="Footer Placeholder 2">
            <a:extLst>
              <a:ext uri="{FF2B5EF4-FFF2-40B4-BE49-F238E27FC236}">
                <a16:creationId xmlns:a16="http://schemas.microsoft.com/office/drawing/2014/main" id="{23A1EA1D-43FF-3CA5-EC5E-EEBD61EE14E6}"/>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B5355DC9-8AEE-C714-194E-9B6860558468}"/>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4BFAC322-DDEA-2223-FAF6-A75A68F86F4C}"/>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DC7F6C9D-9ECE-225D-8DDD-71172BE4EE8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Cieņpilna attieksme</a:t>
            </a:r>
          </a:p>
          <a:p>
            <a:pPr marL="0" lvl="1" indent="0">
              <a:buFont typeface="Arial" panose="020B0604020202020204" pitchFamily="34" charset="0"/>
              <a:buNone/>
            </a:pPr>
            <a:r>
              <a:rPr lang="lv-LV"/>
              <a:t>Kvalitāte balstās uz cieņpilnu attieksmi pret klientiem un individuālu pieeju katrā situācijā.</a:t>
            </a:r>
          </a:p>
          <a:p>
            <a:pPr marL="0" indent="0">
              <a:spcBef>
                <a:spcPts val="2500"/>
              </a:spcBef>
              <a:buFont typeface="Arial" panose="020B0604020202020204" pitchFamily="34" charset="0"/>
              <a:buNone/>
            </a:pPr>
            <a:r>
              <a:rPr lang="lv-LV" b="1"/>
              <a:t>Droša un mājīga vide</a:t>
            </a:r>
          </a:p>
          <a:p>
            <a:pPr marL="0" lvl="1" indent="0">
              <a:buFont typeface="Arial" panose="020B0604020202020204" pitchFamily="34" charset="0"/>
              <a:buNone/>
            </a:pPr>
            <a:r>
              <a:rPr lang="lv-LV"/>
              <a:t>Estētiska un droša vide veicina klientu un darbinieku labbūtību un komfortu ikdienā.</a:t>
            </a:r>
          </a:p>
          <a:p>
            <a:pPr marL="0" indent="0">
              <a:spcBef>
                <a:spcPts val="2500"/>
              </a:spcBef>
              <a:buFont typeface="Arial" panose="020B0604020202020204" pitchFamily="34" charset="0"/>
              <a:buNone/>
            </a:pPr>
            <a:r>
              <a:rPr lang="lv-LV" b="1"/>
              <a:t>Vadības loma kvalitātē</a:t>
            </a:r>
          </a:p>
          <a:p>
            <a:pPr marL="0" lvl="1" indent="0">
              <a:buFont typeface="Arial" panose="020B0604020202020204" pitchFamily="34" charset="0"/>
              <a:buNone/>
            </a:pPr>
            <a:r>
              <a:rPr lang="lv-LV"/>
              <a:t>Vadītājs nodrošina teorijas īstenošanu praksē un regulāru kvalitātes izvērtēšanu uzlabojumiem.</a:t>
            </a:r>
          </a:p>
          <a:p>
            <a:pPr marL="0" indent="0">
              <a:spcBef>
                <a:spcPts val="2500"/>
              </a:spcBef>
              <a:buFont typeface="Arial" panose="020B0604020202020204" pitchFamily="34" charset="0"/>
              <a:buNone/>
            </a:pPr>
            <a:r>
              <a:rPr lang="lv-LV" b="1"/>
              <a:t>Elastīga klientu apkalpošana</a:t>
            </a:r>
          </a:p>
          <a:p>
            <a:pPr marL="0" lvl="1" indent="0">
              <a:buFont typeface="Arial" panose="020B0604020202020204" pitchFamily="34" charset="0"/>
              <a:buNone/>
            </a:pPr>
            <a:r>
              <a:rPr lang="lv-LV"/>
              <a:t>Darbinieki reaģē uz klientu vajadzībām elastīgi un profesionāli, nodrošinot augstu kvalitāti.</a:t>
            </a:r>
          </a:p>
        </p:txBody>
      </p:sp>
    </p:spTree>
    <p:extLst>
      <p:ext uri="{BB962C8B-B14F-4D97-AF65-F5344CB8AC3E}">
        <p14:creationId xmlns:p14="http://schemas.microsoft.com/office/powerpoint/2010/main" val="1742119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B_381C58D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202A-CD2B-D9B7-AEAB-E58668388B9B}"/>
              </a:ext>
            </a:extLst>
          </p:cNvPr>
          <p:cNvSpPr>
            <a:spLocks noGrp="1"/>
          </p:cNvSpPr>
          <p:nvPr>
            <p:ph type="title"/>
          </p:nvPr>
        </p:nvSpPr>
        <p:spPr>
          <a:xfrm>
            <a:off x="419100" y="4607626"/>
            <a:ext cx="4419600" cy="1640774"/>
          </a:xfrm>
        </p:spPr>
        <p:txBody>
          <a:bodyPr anchor="t">
            <a:normAutofit/>
          </a:bodyPr>
          <a:lstStyle/>
          <a:p>
            <a:r>
              <a:rPr lang="en-US"/>
              <a:t>Klientu vide</a:t>
            </a:r>
          </a:p>
        </p:txBody>
      </p:sp>
      <p:pic>
        <p:nvPicPr>
          <p:cNvPr id="8" name="Content Placeholder 7" descr="Teātra telšu zīmju gaismas rindas uz teātra">
            <a:extLst>
              <a:ext uri="{FF2B5EF4-FFF2-40B4-BE49-F238E27FC236}">
                <a16:creationId xmlns:a16="http://schemas.microsoft.com/office/drawing/2014/main" id="{3E751FB6-93B3-483F-8C2A-4F1EAA3AE625}"/>
              </a:ext>
            </a:extLst>
          </p:cNvPr>
          <p:cNvPicPr>
            <a:picLocks noGrp="1" noChangeAspect="1"/>
          </p:cNvPicPr>
          <p:nvPr>
            <p:ph type="pic" sz="quarter" idx="15"/>
          </p:nvPr>
        </p:nvPicPr>
        <p:blipFill>
          <a:blip r:embed="rId3"/>
          <a:srcRect l="11074" r="12312" b="-3"/>
          <a:stretch>
            <a:fillRect/>
          </a:stretch>
        </p:blipFill>
        <p:spPr>
          <a:xfrm>
            <a:off x="1914" y="10"/>
            <a:ext cx="4836786" cy="4214181"/>
          </a:xfrm>
        </p:spPr>
      </p:pic>
      <p:sp>
        <p:nvSpPr>
          <p:cNvPr id="3" name="Footer Placeholder 2">
            <a:extLst>
              <a:ext uri="{FF2B5EF4-FFF2-40B4-BE49-F238E27FC236}">
                <a16:creationId xmlns:a16="http://schemas.microsoft.com/office/drawing/2014/main" id="{5646E8CD-4044-DFDD-A7E4-36E5AF19069B}"/>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F12B3FD2-186E-B6B7-1FDB-7880F773D657}"/>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1E5490DC-69BE-4798-8605-AA27C962F762}"/>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F8FD1870-E860-0104-3C4A-AD77C542914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Droša un mājīga vide</a:t>
            </a:r>
          </a:p>
          <a:p>
            <a:pPr marL="0" lvl="1" indent="0">
              <a:buFont typeface="Arial" panose="020B0604020202020204" pitchFamily="34" charset="0"/>
              <a:buNone/>
            </a:pPr>
            <a:r>
              <a:rPr lang="lv-LV"/>
              <a:t>Videi jābūt drošai un mājīgai, lai veicinātu pozitīvu emocionālo stāvokli un labu dzīves kvalitāti.</a:t>
            </a:r>
          </a:p>
          <a:p>
            <a:pPr marL="0" indent="0">
              <a:spcBef>
                <a:spcPts val="2500"/>
              </a:spcBef>
              <a:buFont typeface="Arial" panose="020B0604020202020204" pitchFamily="34" charset="0"/>
              <a:buNone/>
            </a:pPr>
            <a:r>
              <a:rPr lang="lv-LV" b="1"/>
              <a:t>Universālais dizains</a:t>
            </a:r>
          </a:p>
          <a:p>
            <a:pPr marL="0" lvl="1" indent="0">
              <a:buFont typeface="Arial" panose="020B0604020202020204" pitchFamily="34" charset="0"/>
              <a:buNone/>
            </a:pPr>
            <a:r>
              <a:rPr lang="lv-LV"/>
              <a:t>Universālais dizains nodrošina pieejamību un ērtības visiem klientiem, neatkarīgi no viņu vajadzībām vai spējām.</a:t>
            </a:r>
          </a:p>
          <a:p>
            <a:pPr marL="0" indent="0">
              <a:spcBef>
                <a:spcPts val="2500"/>
              </a:spcBef>
              <a:buFont typeface="Arial" panose="020B0604020202020204" pitchFamily="34" charset="0"/>
              <a:buNone/>
            </a:pPr>
            <a:r>
              <a:rPr lang="lv-LV" b="1"/>
              <a:t>Estētika un komforts</a:t>
            </a:r>
          </a:p>
          <a:p>
            <a:pPr marL="0" lvl="1" indent="0">
              <a:buFont typeface="Arial" panose="020B0604020202020204" pitchFamily="34" charset="0"/>
              <a:buNone/>
            </a:pPr>
            <a:r>
              <a:rPr lang="lv-LV"/>
              <a:t>Estētiski pievilcīga un ērta vide palīdz radīt mājas sajūtu un veicina klientu apmierinātību.</a:t>
            </a:r>
          </a:p>
          <a:p>
            <a:pPr marL="0" indent="0">
              <a:spcBef>
                <a:spcPts val="2500"/>
              </a:spcBef>
              <a:buFont typeface="Arial" panose="020B0604020202020204" pitchFamily="34" charset="0"/>
              <a:buNone/>
            </a:pPr>
            <a:r>
              <a:rPr lang="lv-LV" b="1"/>
              <a:t>Vadības loma infrastruktūrā</a:t>
            </a:r>
          </a:p>
          <a:p>
            <a:pPr marL="0" lvl="1" indent="0">
              <a:buFont typeface="Arial" panose="020B0604020202020204" pitchFamily="34" charset="0"/>
              <a:buNone/>
            </a:pPr>
            <a:r>
              <a:rPr lang="lv-LV"/>
              <a:t>Vadītājam jānodrošina, ka klientu vide atbilst viņu vajadzībām un veicina labbūtību.</a:t>
            </a:r>
          </a:p>
        </p:txBody>
      </p:sp>
    </p:spTree>
    <p:extLst>
      <p:ext uri="{BB962C8B-B14F-4D97-AF65-F5344CB8AC3E}">
        <p14:creationId xmlns:p14="http://schemas.microsoft.com/office/powerpoint/2010/main" val="941381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C_D5124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B5-C321-4B55-966E-59BF4ADF97A1}"/>
              </a:ext>
            </a:extLst>
          </p:cNvPr>
          <p:cNvSpPr>
            <a:spLocks noGrp="1"/>
          </p:cNvSpPr>
          <p:nvPr>
            <p:ph type="title"/>
          </p:nvPr>
        </p:nvSpPr>
        <p:spPr>
          <a:xfrm>
            <a:off x="419100" y="4607626"/>
            <a:ext cx="4419600" cy="1640774"/>
          </a:xfrm>
        </p:spPr>
        <p:txBody>
          <a:bodyPr anchor="t">
            <a:normAutofit/>
          </a:bodyPr>
          <a:lstStyle/>
          <a:p>
            <a:r>
              <a:rPr lang="en-US"/>
              <a:t>Darbinieku labbūtība</a:t>
            </a:r>
          </a:p>
        </p:txBody>
      </p:sp>
      <p:pic>
        <p:nvPicPr>
          <p:cNvPr id="8" name="Content Placeholder 7" descr="Brīvdabas biroja sanāksmju sēdvietu izvietojums ainavā">
            <a:extLst>
              <a:ext uri="{FF2B5EF4-FFF2-40B4-BE49-F238E27FC236}">
                <a16:creationId xmlns:a16="http://schemas.microsoft.com/office/drawing/2014/main" id="{F434CB14-485C-48CA-9A04-DEA7A22A11C5}"/>
              </a:ext>
            </a:extLst>
          </p:cNvPr>
          <p:cNvPicPr>
            <a:picLocks noGrp="1" noChangeAspect="1"/>
          </p:cNvPicPr>
          <p:nvPr>
            <p:ph type="pic" sz="quarter" idx="15"/>
          </p:nvPr>
        </p:nvPicPr>
        <p:blipFill>
          <a:blip r:embed="rId3"/>
          <a:srcRect l="27193" r="20585" b="1"/>
          <a:stretch>
            <a:fillRect/>
          </a:stretch>
        </p:blipFill>
        <p:spPr>
          <a:xfrm>
            <a:off x="1914" y="10"/>
            <a:ext cx="4836786" cy="4214181"/>
          </a:xfrm>
        </p:spPr>
      </p:pic>
      <p:sp>
        <p:nvSpPr>
          <p:cNvPr id="3" name="Footer Placeholder 2">
            <a:extLst>
              <a:ext uri="{FF2B5EF4-FFF2-40B4-BE49-F238E27FC236}">
                <a16:creationId xmlns:a16="http://schemas.microsoft.com/office/drawing/2014/main" id="{DD0FAE0E-2C82-2F74-8DBB-0BF1DAC70862}"/>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98A9A66B-1BD5-ECF6-8F8D-478822C85678}"/>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4F2F46C3-2C06-85F1-1133-630DF38B4DCA}"/>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250AD649-0219-39CB-9D1B-972CA9230C3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Fiziskā labbūtība</a:t>
            </a:r>
          </a:p>
          <a:p>
            <a:pPr marL="0" lvl="1" indent="0">
              <a:buFont typeface="Arial" panose="020B0604020202020204" pitchFamily="34" charset="0"/>
              <a:buNone/>
            </a:pPr>
            <a:r>
              <a:rPr lang="en-US"/>
              <a:t>Ergonomisks aprīkojums samazina darbinieku fizisko slodzi un uzlabo darba vidi.</a:t>
            </a:r>
          </a:p>
          <a:p>
            <a:pPr marL="0" indent="0">
              <a:spcBef>
                <a:spcPts val="2500"/>
              </a:spcBef>
              <a:buFont typeface="Arial" panose="020B0604020202020204" pitchFamily="34" charset="0"/>
              <a:buNone/>
            </a:pPr>
            <a:r>
              <a:rPr lang="en-US" b="1"/>
              <a:t>Emocionālais atbalsts</a:t>
            </a:r>
          </a:p>
          <a:p>
            <a:pPr marL="0" lvl="1" indent="0">
              <a:buFont typeface="Arial" panose="020B0604020202020204" pitchFamily="34" charset="0"/>
              <a:buNone/>
            </a:pPr>
            <a:r>
              <a:rPr lang="en-US"/>
              <a:t>Emocionālais atbalsts palīdz novērst izdegšanu un uzlabo darbinieku psihisko veselību.</a:t>
            </a:r>
          </a:p>
          <a:p>
            <a:pPr marL="0" indent="0">
              <a:spcBef>
                <a:spcPts val="2500"/>
              </a:spcBef>
              <a:buFont typeface="Arial" panose="020B0604020202020204" pitchFamily="34" charset="0"/>
              <a:buNone/>
            </a:pPr>
            <a:r>
              <a:rPr lang="en-US" b="1"/>
              <a:t>Profesionalā attīstība</a:t>
            </a:r>
          </a:p>
          <a:p>
            <a:pPr marL="0" lvl="1" indent="0">
              <a:buFont typeface="Arial" panose="020B0604020202020204" pitchFamily="34" charset="0"/>
              <a:buNone/>
            </a:pPr>
            <a:r>
              <a:rPr lang="en-US"/>
              <a:t>Profesionālā attīstība veicina darbinieku motivāciju un darba kvalitātes uzlabošanos.</a:t>
            </a:r>
          </a:p>
          <a:p>
            <a:pPr marL="0" indent="0">
              <a:spcBef>
                <a:spcPts val="2500"/>
              </a:spcBef>
              <a:buFont typeface="Arial" panose="020B0604020202020204" pitchFamily="34" charset="0"/>
              <a:buNone/>
            </a:pPr>
            <a:r>
              <a:rPr lang="en-US" b="1"/>
              <a:t>Vadības loma</a:t>
            </a:r>
          </a:p>
          <a:p>
            <a:pPr marL="0" lvl="1" indent="0">
              <a:buFont typeface="Arial" panose="020B0604020202020204" pitchFamily="34" charset="0"/>
              <a:buNone/>
            </a:pPr>
            <a:r>
              <a:rPr lang="en-US"/>
              <a:t>Vadītāji nodrošina atbalsta sistēmas un resursus darbinieku labbūtības nodrošināšanai.</a:t>
            </a:r>
          </a:p>
        </p:txBody>
      </p:sp>
    </p:spTree>
    <p:extLst>
      <p:ext uri="{BB962C8B-B14F-4D97-AF65-F5344CB8AC3E}">
        <p14:creationId xmlns:p14="http://schemas.microsoft.com/office/powerpoint/2010/main" val="3574744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D_7F5A1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C441-C5C9-AEA4-2A64-C543117388B6}"/>
              </a:ext>
            </a:extLst>
          </p:cNvPr>
          <p:cNvSpPr>
            <a:spLocks noGrp="1"/>
          </p:cNvSpPr>
          <p:nvPr>
            <p:ph type="title"/>
          </p:nvPr>
        </p:nvSpPr>
        <p:spPr>
          <a:xfrm>
            <a:off x="419100" y="4607626"/>
            <a:ext cx="4419600" cy="1640774"/>
          </a:xfrm>
        </p:spPr>
        <p:txBody>
          <a:bodyPr anchor="t">
            <a:normAutofit/>
          </a:bodyPr>
          <a:lstStyle/>
          <a:p>
            <a:r>
              <a:rPr lang="en-US"/>
              <a:t>Motivācijas sistēma</a:t>
            </a:r>
          </a:p>
        </p:txBody>
      </p:sp>
      <p:pic>
        <p:nvPicPr>
          <p:cNvPr id="8" name="Content Placeholder 7" descr="Biznesa komanda veido vārdus no alfabēta blokiem.">
            <a:extLst>
              <a:ext uri="{FF2B5EF4-FFF2-40B4-BE49-F238E27FC236}">
                <a16:creationId xmlns:a16="http://schemas.microsoft.com/office/drawing/2014/main" id="{3E51C31A-3E3A-42C5-8D8A-C9CAB22AE97F}"/>
              </a:ext>
            </a:extLst>
          </p:cNvPr>
          <p:cNvPicPr>
            <a:picLocks noGrp="1" noChangeAspect="1"/>
          </p:cNvPicPr>
          <p:nvPr>
            <p:ph type="pic" sz="quarter" idx="15"/>
          </p:nvPr>
        </p:nvPicPr>
        <p:blipFill>
          <a:blip r:embed="rId3"/>
          <a:srcRect l="10283" r="1338" b="-3"/>
          <a:stretch>
            <a:fillRect/>
          </a:stretch>
        </p:blipFill>
        <p:spPr>
          <a:xfrm>
            <a:off x="1914" y="10"/>
            <a:ext cx="4836786" cy="4214181"/>
          </a:xfrm>
        </p:spPr>
      </p:pic>
      <p:sp>
        <p:nvSpPr>
          <p:cNvPr id="3" name="Footer Placeholder 2">
            <a:extLst>
              <a:ext uri="{FF2B5EF4-FFF2-40B4-BE49-F238E27FC236}">
                <a16:creationId xmlns:a16="http://schemas.microsoft.com/office/drawing/2014/main" id="{7B393FC7-F0EF-C1B2-D5DB-DC3FBF8D0556}"/>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87D61E03-F45B-6294-5CE1-9DD48A03B88E}"/>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07FAE734-01D4-FD4C-B72D-524A05A749BC}"/>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042868D1-032F-BF2D-2716-570FE6357B6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Psiholoģiskā drošība un piederība</a:t>
            </a:r>
          </a:p>
          <a:p>
            <a:pPr marL="0" lvl="1" indent="0">
              <a:buFont typeface="Arial" panose="020B0604020202020204" pitchFamily="34" charset="0"/>
              <a:buNone/>
            </a:pPr>
            <a:r>
              <a:rPr lang="lv-LV"/>
              <a:t>Darbiniekiem ir nepieciešama drošības sajūta un piederības apziņa, lai veicinātu ilgtermiņa iesaisti darbā.</a:t>
            </a:r>
          </a:p>
          <a:p>
            <a:pPr marL="0" indent="0">
              <a:spcBef>
                <a:spcPts val="2500"/>
              </a:spcBef>
              <a:buFont typeface="Arial" panose="020B0604020202020204" pitchFamily="34" charset="0"/>
              <a:buNone/>
            </a:pPr>
            <a:r>
              <a:rPr lang="lv-LV" b="1"/>
              <a:t>Jēgas apziņa darbā</a:t>
            </a:r>
          </a:p>
          <a:p>
            <a:pPr marL="0" lvl="1" indent="0">
              <a:buFont typeface="Arial" panose="020B0604020202020204" pitchFamily="34" charset="0"/>
              <a:buNone/>
            </a:pPr>
            <a:r>
              <a:rPr lang="lv-LV"/>
              <a:t>Skatījums, ka darbs ir jēgpilns, palīdz darbiniekiem būt motivētiem un aktīvi iesaistīties savos pienākumos.</a:t>
            </a:r>
          </a:p>
          <a:p>
            <a:pPr marL="0" indent="0">
              <a:spcBef>
                <a:spcPts val="2500"/>
              </a:spcBef>
              <a:buFont typeface="Arial" panose="020B0604020202020204" pitchFamily="34" charset="0"/>
              <a:buNone/>
            </a:pPr>
            <a:r>
              <a:rPr lang="lv-LV" b="1"/>
              <a:t>Praktiskie faktori</a:t>
            </a:r>
          </a:p>
          <a:p>
            <a:pPr marL="0" lvl="1" indent="0">
              <a:buFont typeface="Arial" panose="020B0604020202020204" pitchFamily="34" charset="0"/>
              <a:buNone/>
            </a:pPr>
            <a:r>
              <a:rPr lang="lv-LV"/>
              <a:t>Atalgojums un darba apstākļi ir būtiski motivācijas elementi, kas tieši ietekmē darbinieku apmierinātību un produktivitāti.</a:t>
            </a:r>
          </a:p>
          <a:p>
            <a:pPr marL="0" indent="0">
              <a:spcBef>
                <a:spcPts val="2500"/>
              </a:spcBef>
              <a:buFont typeface="Arial" panose="020B0604020202020204" pitchFamily="34" charset="0"/>
              <a:buNone/>
            </a:pPr>
            <a:r>
              <a:rPr lang="lv-LV" b="1"/>
              <a:t>Vadības loma motivācijā</a:t>
            </a:r>
          </a:p>
          <a:p>
            <a:pPr marL="0" lvl="1" indent="0">
              <a:buFont typeface="Arial" panose="020B0604020202020204" pitchFamily="34" charset="0"/>
              <a:buNone/>
            </a:pPr>
            <a:r>
              <a:rPr lang="lv-LV"/>
              <a:t>Vadītājiem jāizveido strukturēta motivācijas sistēma, lai nodrošinātu darba kvalitātes un stabilitātes uzturēšanu.</a:t>
            </a:r>
          </a:p>
        </p:txBody>
      </p:sp>
    </p:spTree>
    <p:extLst>
      <p:ext uri="{BB962C8B-B14F-4D97-AF65-F5344CB8AC3E}">
        <p14:creationId xmlns:p14="http://schemas.microsoft.com/office/powerpoint/2010/main" val="2136611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E_ECBA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36E3-A14E-8778-50E7-5A68FAAD7D9F}"/>
              </a:ext>
            </a:extLst>
          </p:cNvPr>
          <p:cNvSpPr>
            <a:spLocks noGrp="1"/>
          </p:cNvSpPr>
          <p:nvPr>
            <p:ph type="title"/>
          </p:nvPr>
        </p:nvSpPr>
        <p:spPr>
          <a:xfrm>
            <a:off x="419100" y="4607626"/>
            <a:ext cx="4419600" cy="1640774"/>
          </a:xfrm>
        </p:spPr>
        <p:txBody>
          <a:bodyPr anchor="t">
            <a:normAutofit/>
          </a:bodyPr>
          <a:lstStyle/>
          <a:p>
            <a:r>
              <a:rPr lang="en-US"/>
              <a:t>Darbinieku vide</a:t>
            </a:r>
          </a:p>
        </p:txBody>
      </p:sp>
      <p:pic>
        <p:nvPicPr>
          <p:cNvPr id="8" name="Content Placeholder 7" descr="biroja galds">
            <a:extLst>
              <a:ext uri="{FF2B5EF4-FFF2-40B4-BE49-F238E27FC236}">
                <a16:creationId xmlns:a16="http://schemas.microsoft.com/office/drawing/2014/main" id="{98EABCF1-DD1E-4208-BC1F-5B8F52C8334D}"/>
              </a:ext>
            </a:extLst>
          </p:cNvPr>
          <p:cNvPicPr>
            <a:picLocks noGrp="1" noChangeAspect="1"/>
          </p:cNvPicPr>
          <p:nvPr>
            <p:ph type="pic" sz="quarter" idx="15"/>
          </p:nvPr>
        </p:nvPicPr>
        <p:blipFill>
          <a:blip r:embed="rId3"/>
          <a:srcRect r="23386" b="-3"/>
          <a:stretch>
            <a:fillRect/>
          </a:stretch>
        </p:blipFill>
        <p:spPr>
          <a:xfrm>
            <a:off x="1914" y="10"/>
            <a:ext cx="4836786" cy="4214181"/>
          </a:xfrm>
        </p:spPr>
      </p:pic>
      <p:sp>
        <p:nvSpPr>
          <p:cNvPr id="3" name="Footer Placeholder 2">
            <a:extLst>
              <a:ext uri="{FF2B5EF4-FFF2-40B4-BE49-F238E27FC236}">
                <a16:creationId xmlns:a16="http://schemas.microsoft.com/office/drawing/2014/main" id="{CD61C6BD-D7AB-AE5A-768D-12D0AD4D815D}"/>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EB8B6C4E-A5F7-E0A4-0FA2-03D780474AEE}"/>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33BBF8EA-DB90-61DF-8E28-AAF4A72217BD}"/>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0B6430C8-A292-6EFD-D6C9-9A7C65099D6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Droša un ergonomiska vide</a:t>
            </a:r>
          </a:p>
          <a:p>
            <a:pPr marL="0" lvl="1" indent="0">
              <a:buFont typeface="Arial" panose="020B0604020202020204" pitchFamily="34" charset="0"/>
              <a:buNone/>
            </a:pPr>
            <a:r>
              <a:rPr lang="en-US"/>
              <a:t>Darba videi jābūt drošai un ergonomiskai, lai nodrošinātu darbinieku veselību un komfortu katru dienu.</a:t>
            </a:r>
          </a:p>
          <a:p>
            <a:pPr marL="0" indent="0">
              <a:spcBef>
                <a:spcPts val="2500"/>
              </a:spcBef>
              <a:buFont typeface="Arial" panose="020B0604020202020204" pitchFamily="34" charset="0"/>
              <a:buNone/>
            </a:pPr>
            <a:r>
              <a:rPr lang="en-US" b="1"/>
              <a:t>Produktivitātes veicināšana</a:t>
            </a:r>
          </a:p>
          <a:p>
            <a:pPr marL="0" lvl="1" indent="0">
              <a:buFont typeface="Arial" panose="020B0604020202020204" pitchFamily="34" charset="0"/>
              <a:buNone/>
            </a:pPr>
            <a:r>
              <a:rPr lang="en-US"/>
              <a:t>Patīkama darba vide samazina stresu un uzlabo darbinieku produktivitāti un darba kvalitāti.</a:t>
            </a:r>
          </a:p>
          <a:p>
            <a:pPr marL="0" indent="0">
              <a:spcBef>
                <a:spcPts val="2500"/>
              </a:spcBef>
              <a:buFont typeface="Arial" panose="020B0604020202020204" pitchFamily="34" charset="0"/>
              <a:buNone/>
            </a:pPr>
            <a:r>
              <a:rPr lang="en-US" b="1"/>
              <a:t>Kvalitatīvi darba instrumenti</a:t>
            </a:r>
          </a:p>
          <a:p>
            <a:pPr marL="0" lvl="1" indent="0">
              <a:buFont typeface="Arial" panose="020B0604020202020204" pitchFamily="34" charset="0"/>
              <a:buNone/>
            </a:pPr>
            <a:r>
              <a:rPr lang="en-US"/>
              <a:t>Nepieciešams nodrošināt kvalitatīvus darba rīkus un aprīkojumu, kas atbalsta efektīvu darba veikšanu.</a:t>
            </a:r>
          </a:p>
          <a:p>
            <a:pPr marL="0" indent="0">
              <a:spcBef>
                <a:spcPts val="2500"/>
              </a:spcBef>
              <a:buFont typeface="Arial" panose="020B0604020202020204" pitchFamily="34" charset="0"/>
              <a:buNone/>
            </a:pPr>
            <a:r>
              <a:rPr lang="en-US" b="1"/>
              <a:t>Pozitīva organizācijas kultūra</a:t>
            </a:r>
          </a:p>
          <a:p>
            <a:pPr marL="0" lvl="1" indent="0">
              <a:buFont typeface="Arial" panose="020B0604020202020204" pitchFamily="34" charset="0"/>
              <a:buNone/>
            </a:pPr>
            <a:r>
              <a:rPr lang="en-US"/>
              <a:t>Vadītājiem jānodrošina, ka darbinieki jūtas novērtēti, veicinot pozitīvu darba atmosfēru un stabilitāti.</a:t>
            </a:r>
          </a:p>
        </p:txBody>
      </p:sp>
    </p:spTree>
    <p:extLst>
      <p:ext uri="{BB962C8B-B14F-4D97-AF65-F5344CB8AC3E}">
        <p14:creationId xmlns:p14="http://schemas.microsoft.com/office/powerpoint/2010/main" val="248228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0F_6180461F.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6F4C-1449-4FB7-69C1-6121E2419D10}"/>
              </a:ext>
            </a:extLst>
          </p:cNvPr>
          <p:cNvSpPr>
            <a:spLocks noGrp="1"/>
          </p:cNvSpPr>
          <p:nvPr>
            <p:ph type="title"/>
          </p:nvPr>
        </p:nvSpPr>
        <p:spPr>
          <a:xfrm>
            <a:off x="419100" y="4607626"/>
            <a:ext cx="4419600" cy="1640774"/>
          </a:xfrm>
        </p:spPr>
        <p:txBody>
          <a:bodyPr anchor="t">
            <a:normAutofit/>
          </a:bodyPr>
          <a:lstStyle/>
          <a:p>
            <a:r>
              <a:rPr lang="en-US"/>
              <a:t>Supervīzija un pieredze</a:t>
            </a:r>
          </a:p>
        </p:txBody>
      </p:sp>
      <p:pic>
        <p:nvPicPr>
          <p:cNvPr id="8" name="Content Placeholder 7" descr="Jaunie uzņēmēji rīko valdes sanāksmi. Jaunā uzņēmēja runā ar viņiem, jo viņi visi skatās uz viņu. Viņi atrodas slēgtā telpā, prom no pārējiem birojiem, datu konfidencialitātes dēļ. Pie sienas ir televizors, bet viņi to neizmanto, jo tas ir izslēgts, bet viņai priekšā ir planšetdators, kur viņa glabā visu nepieciešamo informāciju.">
            <a:extLst>
              <a:ext uri="{FF2B5EF4-FFF2-40B4-BE49-F238E27FC236}">
                <a16:creationId xmlns:a16="http://schemas.microsoft.com/office/drawing/2014/main" id="{210ADB2E-0CD4-4AF2-81DE-955B69606A09}"/>
              </a:ext>
            </a:extLst>
          </p:cNvPr>
          <p:cNvPicPr>
            <a:picLocks noGrp="1" noChangeAspect="1"/>
          </p:cNvPicPr>
          <p:nvPr>
            <p:ph type="pic" sz="quarter" idx="15"/>
          </p:nvPr>
        </p:nvPicPr>
        <p:blipFill>
          <a:blip r:embed="rId3"/>
          <a:srcRect l="20182" r="15259" b="2"/>
          <a:stretch>
            <a:fillRect/>
          </a:stretch>
        </p:blipFill>
        <p:spPr>
          <a:xfrm>
            <a:off x="1914" y="10"/>
            <a:ext cx="4836786" cy="4214181"/>
          </a:xfrm>
        </p:spPr>
      </p:pic>
      <p:sp>
        <p:nvSpPr>
          <p:cNvPr id="3" name="Footer Placeholder 2">
            <a:extLst>
              <a:ext uri="{FF2B5EF4-FFF2-40B4-BE49-F238E27FC236}">
                <a16:creationId xmlns:a16="http://schemas.microsoft.com/office/drawing/2014/main" id="{A56E7E83-9AA2-B237-065D-4358566309E7}"/>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D2B2DDB5-F2DF-0DCB-E4FF-B93AE5CFB681}"/>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0A219C55-3811-2E29-A761-4898ACD0838E}"/>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146CDF1A-8057-BBC8-B267-AE562A254ED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Profesionālās attīstības rīki</a:t>
            </a:r>
          </a:p>
          <a:p>
            <a:pPr marL="0" lvl="1" indent="0">
              <a:buFont typeface="Arial" panose="020B0604020202020204" pitchFamily="34" charset="0"/>
              <a:buNone/>
            </a:pPr>
            <a:r>
              <a:rPr lang="lv-LV"/>
              <a:t>Supervīzija un pieredzes apmaiņa ir būtiskas instrumentu kopas profesionālai izaugsmei un prasmju attīstībai.</a:t>
            </a:r>
          </a:p>
          <a:p>
            <a:pPr marL="0" indent="0">
              <a:spcBef>
                <a:spcPts val="2500"/>
              </a:spcBef>
              <a:buFont typeface="Arial" panose="020B0604020202020204" pitchFamily="34" charset="0"/>
              <a:buNone/>
            </a:pPr>
            <a:r>
              <a:rPr lang="lv-LV" b="1"/>
              <a:t>Kolektīvā mācīšanās</a:t>
            </a:r>
          </a:p>
          <a:p>
            <a:pPr marL="0" lvl="1" indent="0">
              <a:buFont typeface="Arial" panose="020B0604020202020204" pitchFamily="34" charset="0"/>
              <a:buNone/>
            </a:pPr>
            <a:r>
              <a:rPr lang="lv-LV"/>
              <a:t>Grupas diskusijas veicina kolektīvo mācīšanos un palīdz darbiniekiem labāk analizēt situācijas.</a:t>
            </a:r>
          </a:p>
          <a:p>
            <a:pPr marL="0" indent="0">
              <a:spcBef>
                <a:spcPts val="2500"/>
              </a:spcBef>
              <a:buFont typeface="Arial" panose="020B0604020202020204" pitchFamily="34" charset="0"/>
              <a:buNone/>
            </a:pPr>
            <a:r>
              <a:rPr lang="lv-LV" b="1"/>
              <a:t>Emocionālais atbalsts</a:t>
            </a:r>
          </a:p>
          <a:p>
            <a:pPr marL="0" lvl="1" indent="0">
              <a:buFont typeface="Arial" panose="020B0604020202020204" pitchFamily="34" charset="0"/>
              <a:buNone/>
            </a:pPr>
            <a:r>
              <a:rPr lang="lv-LV"/>
              <a:t>Supervīzija palīdz risināt emocionālus izaicinājumus un uzlabo darbinieku labsajūtu darba vietā.</a:t>
            </a:r>
          </a:p>
          <a:p>
            <a:pPr marL="0" indent="0">
              <a:spcBef>
                <a:spcPts val="2500"/>
              </a:spcBef>
              <a:buFont typeface="Arial" panose="020B0604020202020204" pitchFamily="34" charset="0"/>
              <a:buNone/>
            </a:pPr>
            <a:r>
              <a:rPr lang="lv-LV" b="1"/>
              <a:t>Vadītāja loma</a:t>
            </a:r>
          </a:p>
          <a:p>
            <a:pPr marL="0" lvl="1" indent="0">
              <a:buFont typeface="Arial" panose="020B0604020202020204" pitchFamily="34" charset="0"/>
              <a:buNone/>
            </a:pPr>
            <a:r>
              <a:rPr lang="lv-LV"/>
              <a:t>Vadītājam jānodrošina regulāras supervīzijas un pieredzes apmaiņas iespējas, lai uzlabotu darba kvalitāti.</a:t>
            </a:r>
          </a:p>
        </p:txBody>
      </p:sp>
    </p:spTree>
    <p:extLst>
      <p:ext uri="{BB962C8B-B14F-4D97-AF65-F5344CB8AC3E}">
        <p14:creationId xmlns:p14="http://schemas.microsoft.com/office/powerpoint/2010/main" val="1635796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10_909249FF.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58D6-DD97-43BD-4FAA-D6F8483F21D3}"/>
              </a:ext>
            </a:extLst>
          </p:cNvPr>
          <p:cNvSpPr>
            <a:spLocks noGrp="1"/>
          </p:cNvSpPr>
          <p:nvPr>
            <p:ph type="title"/>
          </p:nvPr>
        </p:nvSpPr>
        <p:spPr>
          <a:xfrm>
            <a:off x="419100" y="4607626"/>
            <a:ext cx="4419600" cy="1640774"/>
          </a:xfrm>
        </p:spPr>
        <p:txBody>
          <a:bodyPr anchor="t">
            <a:normAutofit/>
          </a:bodyPr>
          <a:lstStyle/>
          <a:p>
            <a:r>
              <a:rPr lang="en-US"/>
              <a:t>Profesijas prestižs</a:t>
            </a:r>
          </a:p>
        </p:txBody>
      </p:sp>
      <p:pic>
        <p:nvPicPr>
          <p:cNvPr id="8" name="Content Placeholder 7" descr="Panākumu / uzvaras koncepcija">
            <a:extLst>
              <a:ext uri="{FF2B5EF4-FFF2-40B4-BE49-F238E27FC236}">
                <a16:creationId xmlns:a16="http://schemas.microsoft.com/office/drawing/2014/main" id="{D1CC6167-F1DF-47CB-BF2C-5E34C2C56F6B}"/>
              </a:ext>
            </a:extLst>
          </p:cNvPr>
          <p:cNvPicPr>
            <a:picLocks noGrp="1" noChangeAspect="1"/>
          </p:cNvPicPr>
          <p:nvPr>
            <p:ph type="pic" sz="quarter" idx="15"/>
          </p:nvPr>
        </p:nvPicPr>
        <p:blipFill>
          <a:blip r:embed="rId3"/>
          <a:srcRect b="12873"/>
          <a:stretch>
            <a:fillRect/>
          </a:stretch>
        </p:blipFill>
        <p:spPr>
          <a:xfrm>
            <a:off x="1914" y="10"/>
            <a:ext cx="4836786" cy="4214181"/>
          </a:xfrm>
        </p:spPr>
      </p:pic>
      <p:sp>
        <p:nvSpPr>
          <p:cNvPr id="3" name="Footer Placeholder 2">
            <a:extLst>
              <a:ext uri="{FF2B5EF4-FFF2-40B4-BE49-F238E27FC236}">
                <a16:creationId xmlns:a16="http://schemas.microsoft.com/office/drawing/2014/main" id="{2F58BD4A-CE50-991C-6E43-A4C325E92E11}"/>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5E070A85-956B-75C0-2999-C259E8F098DB}"/>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E4790E97-BF2D-A56A-DB14-C2D28CFFD17A}"/>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5186B1D9-5C68-FB23-B793-4362F7C0D34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Darbinieku motivācija</a:t>
            </a:r>
          </a:p>
          <a:p>
            <a:pPr marL="0" lvl="1" indent="0">
              <a:buFont typeface="Arial" panose="020B0604020202020204" pitchFamily="34" charset="0"/>
              <a:buNone/>
            </a:pPr>
            <a:r>
              <a:rPr lang="lv-LV"/>
              <a:t>Profesijas prestižs būtiski ietekmē darbinieku motivāciju un darba apmierinātību.</a:t>
            </a:r>
          </a:p>
          <a:p>
            <a:pPr marL="0" indent="0">
              <a:spcBef>
                <a:spcPts val="2500"/>
              </a:spcBef>
              <a:buFont typeface="Arial" panose="020B0604020202020204" pitchFamily="34" charset="0"/>
              <a:buNone/>
            </a:pPr>
            <a:r>
              <a:rPr lang="lv-LV" b="1"/>
              <a:t>Atzinības loma</a:t>
            </a:r>
          </a:p>
          <a:p>
            <a:pPr marL="0" lvl="1" indent="0">
              <a:buFont typeface="Arial" panose="020B0604020202020204" pitchFamily="34" charset="0"/>
              <a:buNone/>
            </a:pPr>
            <a:r>
              <a:rPr lang="lv-LV"/>
              <a:t>Konkursi un apbalvojumi veicina darbinieku lepnumu par savu profesiju un sasniegumiem.</a:t>
            </a:r>
          </a:p>
          <a:p>
            <a:pPr marL="0" indent="0">
              <a:spcBef>
                <a:spcPts val="2500"/>
              </a:spcBef>
              <a:buFont typeface="Arial" panose="020B0604020202020204" pitchFamily="34" charset="0"/>
              <a:buNone/>
            </a:pPr>
            <a:r>
              <a:rPr lang="lv-LV" b="1"/>
              <a:t>Sabiedrības izpratne</a:t>
            </a:r>
          </a:p>
          <a:p>
            <a:pPr marL="0" lvl="1" indent="0">
              <a:buFont typeface="Arial" panose="020B0604020202020204" pitchFamily="34" charset="0"/>
              <a:buNone/>
            </a:pPr>
            <a:r>
              <a:rPr lang="lv-LV"/>
              <a:t>Sabiedrības izpratnes veicināšana palielina profesijas vērtību un prestižu.</a:t>
            </a:r>
          </a:p>
          <a:p>
            <a:pPr marL="0" indent="0">
              <a:spcBef>
                <a:spcPts val="2500"/>
              </a:spcBef>
              <a:buFont typeface="Arial" panose="020B0604020202020204" pitchFamily="34" charset="0"/>
              <a:buNone/>
            </a:pPr>
            <a:r>
              <a:rPr lang="lv-LV" b="1"/>
              <a:t>Vadības atbalsts</a:t>
            </a:r>
          </a:p>
          <a:p>
            <a:pPr marL="0" lvl="1" indent="0">
              <a:buFont typeface="Arial" panose="020B0604020202020204" pitchFamily="34" charset="0"/>
              <a:buNone/>
            </a:pPr>
            <a:r>
              <a:rPr lang="lv-LV"/>
              <a:t>Vadītāju iniciatīvas palīdz ceļ profesijas prestižu un piesaista jaunos darbiniekus.</a:t>
            </a:r>
          </a:p>
        </p:txBody>
      </p:sp>
    </p:spTree>
    <p:extLst>
      <p:ext uri="{BB962C8B-B14F-4D97-AF65-F5344CB8AC3E}">
        <p14:creationId xmlns:p14="http://schemas.microsoft.com/office/powerpoint/2010/main" val="2425506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_A11_50ACBD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CE7E-944A-0E01-6FDB-9181CF7C4295}"/>
              </a:ext>
            </a:extLst>
          </p:cNvPr>
          <p:cNvSpPr>
            <a:spLocks noGrp="1"/>
          </p:cNvSpPr>
          <p:nvPr>
            <p:ph type="title"/>
          </p:nvPr>
        </p:nvSpPr>
        <p:spPr>
          <a:xfrm>
            <a:off x="419100" y="4607626"/>
            <a:ext cx="4419600" cy="1640774"/>
          </a:xfrm>
        </p:spPr>
        <p:txBody>
          <a:bodyPr anchor="t">
            <a:normAutofit/>
          </a:bodyPr>
          <a:lstStyle/>
          <a:p>
            <a:r>
              <a:rPr lang="en-US"/>
              <a:t>Noslēgums</a:t>
            </a:r>
          </a:p>
        </p:txBody>
      </p:sp>
      <p:pic>
        <p:nvPicPr>
          <p:cNvPr id="8" name="Content Placeholder 7" descr="Augsta leņķa kadrs ar neidentificējamu uzņēmēju grupu, kas turas viens pie otra rokām">
            <a:extLst>
              <a:ext uri="{FF2B5EF4-FFF2-40B4-BE49-F238E27FC236}">
                <a16:creationId xmlns:a16="http://schemas.microsoft.com/office/drawing/2014/main" id="{4B06FAF7-B120-4296-A59F-903001792FBB}"/>
              </a:ext>
            </a:extLst>
          </p:cNvPr>
          <p:cNvPicPr>
            <a:picLocks noGrp="1" noChangeAspect="1"/>
          </p:cNvPicPr>
          <p:nvPr>
            <p:ph type="pic" sz="quarter" idx="15"/>
          </p:nvPr>
        </p:nvPicPr>
        <p:blipFill>
          <a:blip r:embed="rId3"/>
          <a:srcRect t="20076" r="-2" b="21765"/>
          <a:stretch>
            <a:fillRect/>
          </a:stretch>
        </p:blipFill>
        <p:spPr>
          <a:xfrm>
            <a:off x="1914" y="10"/>
            <a:ext cx="4836786" cy="4214181"/>
          </a:xfrm>
        </p:spPr>
      </p:pic>
      <p:sp>
        <p:nvSpPr>
          <p:cNvPr id="3" name="Footer Placeholder 2">
            <a:extLst>
              <a:ext uri="{FF2B5EF4-FFF2-40B4-BE49-F238E27FC236}">
                <a16:creationId xmlns:a16="http://schemas.microsoft.com/office/drawing/2014/main" id="{B37CF223-D97E-E6F7-A724-7EA709ADA347}"/>
              </a:ext>
            </a:extLst>
          </p:cNvPr>
          <p:cNvSpPr>
            <a:spLocks noGrp="1"/>
          </p:cNvSpPr>
          <p:nvPr>
            <p:ph type="ftr" sz="quarter" idx="11"/>
          </p:nvPr>
        </p:nvSpPr>
        <p:spPr>
          <a:xfrm>
            <a:off x="5541275" y="209088"/>
            <a:ext cx="2726376" cy="33832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DC7E4840-0B99-9FA0-FC6A-138B2E38D3C5}"/>
              </a:ext>
            </a:extLst>
          </p:cNvPr>
          <p:cNvSpPr>
            <a:spLocks noGrp="1"/>
          </p:cNvSpPr>
          <p:nvPr>
            <p:ph type="dt" sz="half" idx="10"/>
          </p:nvPr>
        </p:nvSpPr>
        <p:spPr>
          <a:xfrm>
            <a:off x="8801100" y="214858"/>
            <a:ext cx="1905250" cy="338328"/>
          </a:xfrm>
        </p:spPr>
        <p:txBody>
          <a:bodyPr anchor="ctr">
            <a:normAutofit/>
          </a:bodyPr>
          <a:lstStyle/>
          <a:p>
            <a:pPr>
              <a:spcAft>
                <a:spcPts val="600"/>
              </a:spcAft>
            </a:pPr>
            <a:fld id="{F38C42AE-61C6-458B-86C3-22D39A5E8956}" type="datetime1">
              <a:rPr lang="en-US" smtClean="0"/>
              <a:pPr>
                <a:spcAft>
                  <a:spcPts val="600"/>
                </a:spcAft>
              </a:pPr>
              <a:t/>
            </a:fld>
            <a:endParaRPr lang="en-US"/>
          </a:p>
        </p:txBody>
      </p:sp>
      <p:sp>
        <p:nvSpPr>
          <p:cNvPr id="5" name="Slide Number Placeholder 4">
            <a:extLst>
              <a:ext uri="{FF2B5EF4-FFF2-40B4-BE49-F238E27FC236}">
                <a16:creationId xmlns:a16="http://schemas.microsoft.com/office/drawing/2014/main" id="{804CBC6D-8454-8A44-902C-C2EEC98303AC}"/>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
            </a:fld>
            <a:endParaRPr lang="en-US"/>
          </a:p>
        </p:txBody>
      </p:sp>
      <p:sp>
        <p:nvSpPr>
          <p:cNvPr id="7" name="Content Placeholder 6">
            <a:extLst>
              <a:ext uri="{FF2B5EF4-FFF2-40B4-BE49-F238E27FC236}">
                <a16:creationId xmlns:a16="http://schemas.microsoft.com/office/drawing/2014/main" id="{2B1797BB-3522-6CF5-4057-0B2892518D5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lv-LV" b="1"/>
              <a:t>Pateicība darbiniekiem</a:t>
            </a:r>
          </a:p>
          <a:p>
            <a:pPr marL="0" lvl="1" indent="0">
              <a:buFont typeface="Arial" panose="020B0604020202020204" pitchFamily="34" charset="0"/>
              <a:buNone/>
            </a:pPr>
            <a:r>
              <a:rPr lang="lv-LV"/>
              <a:t>Izteikta pateicība par darbinieku ieguldījumu ilgtermiņa aprūpes jomā un to nozīmi darba vidē.</a:t>
            </a:r>
          </a:p>
          <a:p>
            <a:pPr marL="0" indent="0">
              <a:spcBef>
                <a:spcPts val="2500"/>
              </a:spcBef>
              <a:buFont typeface="Arial" panose="020B0604020202020204" pitchFamily="34" charset="0"/>
              <a:buNone/>
            </a:pPr>
            <a:r>
              <a:rPr lang="lv-LV" b="1"/>
              <a:t>Pašaprūpes nozīme</a:t>
            </a:r>
          </a:p>
          <a:p>
            <a:pPr marL="0" lvl="1" indent="0">
              <a:buFont typeface="Arial" panose="020B0604020202020204" pitchFamily="34" charset="0"/>
              <a:buNone/>
            </a:pPr>
            <a:r>
              <a:rPr lang="lv-LV"/>
              <a:t>Uzsvērta pašaprūpes nepieciešamība, lai pārvarētu fiziskās un emocionālās prasības ilgtermiņa aprūpē.</a:t>
            </a:r>
          </a:p>
          <a:p>
            <a:pPr marL="0" indent="0">
              <a:spcBef>
                <a:spcPts val="2500"/>
              </a:spcBef>
              <a:buFont typeface="Arial" panose="020B0604020202020204" pitchFamily="34" charset="0"/>
              <a:buNone/>
            </a:pPr>
            <a:r>
              <a:rPr lang="lv-LV" b="1"/>
              <a:t>Pozitīva darba vide</a:t>
            </a:r>
          </a:p>
          <a:p>
            <a:pPr marL="0" lvl="1" indent="0">
              <a:buFont typeface="Arial" panose="020B0604020202020204" pitchFamily="34" charset="0"/>
              <a:buNone/>
            </a:pPr>
            <a:r>
              <a:rPr lang="lv-LV"/>
              <a:t>Vadītāji veicina pozitīvu attieksmi un savstarpēju atbalstu, kas uzlabo darba vidi un komandas garu.</a:t>
            </a:r>
          </a:p>
          <a:p>
            <a:pPr marL="0" indent="0">
              <a:spcBef>
                <a:spcPts val="2500"/>
              </a:spcBef>
              <a:buFont typeface="Arial" panose="020B0604020202020204" pitchFamily="34" charset="0"/>
              <a:buNone/>
            </a:pPr>
            <a:r>
              <a:rPr lang="lv-LV" b="1"/>
              <a:t>Motivējošs vēstījums</a:t>
            </a:r>
          </a:p>
          <a:p>
            <a:pPr marL="0" lvl="1" indent="0">
              <a:buFont typeface="Arial" panose="020B0604020202020204" pitchFamily="34" charset="0"/>
              <a:buNone/>
            </a:pPr>
            <a:r>
              <a:rPr lang="lv-LV"/>
              <a:t>Prezentācija noslēdzas ar iedvesmojošu uzrunu, kas aicina turpināt darbu ar atbildību un sirdsdegsmi.</a:t>
            </a:r>
          </a:p>
        </p:txBody>
      </p:sp>
    </p:spTree>
    <p:extLst>
      <p:ext uri="{BB962C8B-B14F-4D97-AF65-F5344CB8AC3E}">
        <p14:creationId xmlns:p14="http://schemas.microsoft.com/office/powerpoint/2010/main" val="1353497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_0_9DDB133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_80000000_75CA7965.xml><?xml version="1.0" encoding="utf-8"?>
<a:theme xmlns:a="http://schemas.openxmlformats.org/drawingml/2006/main" name="Film burn">
  <a:themeElements>
    <a:clrScheme name="Custom 2">
      <a:dk1>
        <a:srgbClr val="09090C"/>
      </a:dk1>
      <a:lt1>
        <a:sysClr val="window" lastClr="FFFFFF"/>
      </a:lt1>
      <a:dk2>
        <a:srgbClr val="000000"/>
      </a:dk2>
      <a:lt2>
        <a:srgbClr val="F9EFEC"/>
      </a:lt2>
      <a:accent1>
        <a:srgbClr val="CB49B2"/>
      </a:accent1>
      <a:accent2>
        <a:srgbClr val="7C3191"/>
      </a:accent2>
      <a:accent3>
        <a:srgbClr val="E95D48"/>
      </a:accent3>
      <a:accent4>
        <a:srgbClr val="F08E6B"/>
      </a:accent4>
      <a:accent5>
        <a:srgbClr val="D93752"/>
      </a:accent5>
      <a:accent6>
        <a:srgbClr val="EE7345"/>
      </a:accent6>
      <a:hlink>
        <a:srgbClr val="CB49B2"/>
      </a:hlink>
      <a:folHlink>
        <a:srgbClr val="E95D48"/>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lm Burn_win32_Liz_v4" id="{15E0A01B-C0A0-4E33-97EB-A34D3C451DCF}" vid="{FB8E1E66-9252-4554-A1C4-ACC82554D81C}"/>
    </a:ext>
  </a:extLst>
</a:theme>
</file>

<file path=docProps/core.xml><?xml version="1.0" encoding="utf-8"?>
<cp:coreProperties xmlns:cp="http://schemas.openxmlformats.org/package/2006/metadata/core-properties" xmlns:dc="http://purl.org/dc/elements/1.1/" xmlns:dcterms="http://purl.org/dc/terms/" xmlns:xsi="http://www.w3.org/2001/XMLSchema-instance">
  <dc:creator>Evita.Rumbiniece@lm.gov.lv</dc:creator>
  <cp:lastModifiedBy>Evita.Rumbiniece@lm.gov.lv</cp:lastModifiedBy>
</cp:coreProperties>
</file>