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6" r:id="rId2"/>
    <p:sldId id="267" r:id="rId3"/>
    <p:sldId id="268" r:id="rId4"/>
    <p:sldId id="270" r:id="rId5"/>
    <p:sldId id="259" r:id="rId6"/>
    <p:sldId id="272" r:id="rId7"/>
    <p:sldId id="271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660"/>
  </p:normalViewPr>
  <p:slideViewPr>
    <p:cSldViewPr snapToGrid="0">
      <p:cViewPr>
        <p:scale>
          <a:sx n="75" d="100"/>
          <a:sy n="75" d="100"/>
        </p:scale>
        <p:origin x="690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A01CA7-9F25-48B3-AF24-B458C04EDC70}" type="doc">
      <dgm:prSet loTypeId="urn:microsoft.com/office/officeart/2005/8/layout/radial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B18F48F-80B2-429C-ADDB-BF06B4519A70}">
      <dgm:prSet phldrT="[Teksts]"/>
      <dgm:spPr/>
      <dgm:t>
        <a:bodyPr/>
        <a:lstStyle/>
        <a:p>
          <a:r>
            <a:rPr lang="lv-LV" dirty="0"/>
            <a:t>Pārmaiņu aģenta atbalsts</a:t>
          </a:r>
        </a:p>
      </dgm:t>
    </dgm:pt>
    <dgm:pt modelId="{CACF0140-3A1E-4928-894F-AF5A6DFDAE29}" type="parTrans" cxnId="{6D0B759D-59C0-40E6-B0EA-8D6F9521EC5A}">
      <dgm:prSet/>
      <dgm:spPr/>
      <dgm:t>
        <a:bodyPr/>
        <a:lstStyle/>
        <a:p>
          <a:endParaRPr lang="lv-LV"/>
        </a:p>
      </dgm:t>
    </dgm:pt>
    <dgm:pt modelId="{82ED3649-357A-4833-9871-81694871303B}" type="sibTrans" cxnId="{6D0B759D-59C0-40E6-B0EA-8D6F9521EC5A}">
      <dgm:prSet/>
      <dgm:spPr/>
      <dgm:t>
        <a:bodyPr/>
        <a:lstStyle/>
        <a:p>
          <a:endParaRPr lang="lv-LV"/>
        </a:p>
      </dgm:t>
    </dgm:pt>
    <dgm:pt modelId="{F2B01179-5198-4BF4-A4C4-300DB4E54552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10h</a:t>
          </a:r>
          <a:endParaRPr lang="lv-LV" sz="1400" dirty="0"/>
        </a:p>
        <a:p>
          <a:r>
            <a:rPr lang="lv-LV" sz="1400" dirty="0"/>
            <a:t>Atbalsta/</a:t>
          </a:r>
        </a:p>
        <a:p>
          <a:r>
            <a:rPr lang="lv-LV" sz="1400" dirty="0"/>
            <a:t>pašpalīdzības grupu  nodarbības</a:t>
          </a:r>
        </a:p>
      </dgm:t>
    </dgm:pt>
    <dgm:pt modelId="{A135F394-851A-4E3B-B002-64AC50E1861B}" type="parTrans" cxnId="{7CEC4E09-BEA6-4C4C-B5A0-3CBB7BB0F5C3}">
      <dgm:prSet/>
      <dgm:spPr/>
      <dgm:t>
        <a:bodyPr/>
        <a:lstStyle/>
        <a:p>
          <a:endParaRPr lang="lv-LV"/>
        </a:p>
      </dgm:t>
    </dgm:pt>
    <dgm:pt modelId="{FC2BE166-3BE4-4AD4-85F8-B958FC443C7C}" type="sibTrans" cxnId="{7CEC4E09-BEA6-4C4C-B5A0-3CBB7BB0F5C3}">
      <dgm:prSet/>
      <dgm:spPr/>
      <dgm:t>
        <a:bodyPr/>
        <a:lstStyle/>
        <a:p>
          <a:endParaRPr lang="lv-LV"/>
        </a:p>
      </dgm:t>
    </dgm:pt>
    <dgm:pt modelId="{F871E797-3581-4657-9F52-0F35826D92E2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10h</a:t>
          </a:r>
        </a:p>
        <a:p>
          <a:r>
            <a:rPr lang="lv-LV" sz="1400" dirty="0"/>
            <a:t>Psihologa individuālās konsultācijas</a:t>
          </a:r>
        </a:p>
      </dgm:t>
    </dgm:pt>
    <dgm:pt modelId="{0D2C8792-EDB9-4BAF-94D9-85383E1DD998}" type="parTrans" cxnId="{453C3A45-1008-4917-AE20-39C250A3C231}">
      <dgm:prSet/>
      <dgm:spPr/>
      <dgm:t>
        <a:bodyPr/>
        <a:lstStyle/>
        <a:p>
          <a:endParaRPr lang="lv-LV"/>
        </a:p>
      </dgm:t>
    </dgm:pt>
    <dgm:pt modelId="{3780761D-2A31-402E-B1C2-577B508E318D}" type="sibTrans" cxnId="{453C3A45-1008-4917-AE20-39C250A3C231}">
      <dgm:prSet/>
      <dgm:spPr/>
      <dgm:t>
        <a:bodyPr/>
        <a:lstStyle/>
        <a:p>
          <a:endParaRPr lang="lv-LV"/>
        </a:p>
      </dgm:t>
    </dgm:pt>
    <dgm:pt modelId="{F1D7CA20-0309-47DF-9E1F-BFC5440CF0D5}">
      <dgm:prSet phldrT="[Teksts]" custT="1"/>
      <dgm:spPr/>
      <dgm:t>
        <a:bodyPr/>
        <a:lstStyle/>
        <a:p>
          <a:r>
            <a:rPr lang="lv-LV" sz="1400" dirty="0"/>
            <a:t>Jurista </a:t>
          </a:r>
          <a:r>
            <a:rPr lang="lv-LV" sz="1100" dirty="0"/>
            <a:t>individuālās </a:t>
          </a:r>
          <a:r>
            <a:rPr lang="lv-LV" sz="1000" dirty="0"/>
            <a:t>konsultācijas</a:t>
          </a:r>
        </a:p>
      </dgm:t>
    </dgm:pt>
    <dgm:pt modelId="{39B108C6-2FBF-49C9-A59D-8750CEDD75C6}" type="parTrans" cxnId="{D9D1FC7C-75CA-4029-A1AC-FDEDBEF197E8}">
      <dgm:prSet/>
      <dgm:spPr/>
      <dgm:t>
        <a:bodyPr/>
        <a:lstStyle/>
        <a:p>
          <a:endParaRPr lang="lv-LV"/>
        </a:p>
      </dgm:t>
    </dgm:pt>
    <dgm:pt modelId="{41FDFB8B-2C81-476F-8741-76C11636662C}" type="sibTrans" cxnId="{D9D1FC7C-75CA-4029-A1AC-FDEDBEF197E8}">
      <dgm:prSet/>
      <dgm:spPr/>
      <dgm:t>
        <a:bodyPr/>
        <a:lstStyle/>
        <a:p>
          <a:endParaRPr lang="lv-LV"/>
        </a:p>
      </dgm:t>
    </dgm:pt>
    <dgm:pt modelId="{685330B7-7D1C-4A4A-9AB4-489BE3AF68C7}">
      <dgm:prSet phldrT="[Teksts]" custT="1"/>
      <dgm:spPr/>
      <dgm:t>
        <a:bodyPr/>
        <a:lstStyle/>
        <a:p>
          <a:r>
            <a:rPr lang="lv-LV" sz="1400" dirty="0"/>
            <a:t>Karjeras </a:t>
          </a:r>
          <a:r>
            <a:rPr lang="lv-LV" sz="1400" dirty="0" err="1"/>
            <a:t>konsultianta</a:t>
          </a:r>
          <a:r>
            <a:rPr lang="lv-LV" sz="1400" dirty="0"/>
            <a:t> </a:t>
          </a:r>
          <a:r>
            <a:rPr lang="lv-LV" sz="1400" dirty="0" err="1"/>
            <a:t>indviduālās</a:t>
          </a:r>
          <a:r>
            <a:rPr lang="lv-LV" sz="1400" dirty="0"/>
            <a:t> konsultācijas</a:t>
          </a:r>
        </a:p>
      </dgm:t>
    </dgm:pt>
    <dgm:pt modelId="{E15DFA78-2C8D-463D-99BF-4C698DFAEEFE}" type="parTrans" cxnId="{32BC4440-3950-4A17-B097-0BEEDBD4EED7}">
      <dgm:prSet/>
      <dgm:spPr/>
      <dgm:t>
        <a:bodyPr/>
        <a:lstStyle/>
        <a:p>
          <a:endParaRPr lang="lv-LV"/>
        </a:p>
      </dgm:t>
    </dgm:pt>
    <dgm:pt modelId="{59A28841-4DCB-47A0-9F64-36E3F7547F1E}" type="sibTrans" cxnId="{32BC4440-3950-4A17-B097-0BEEDBD4EED7}">
      <dgm:prSet/>
      <dgm:spPr/>
      <dgm:t>
        <a:bodyPr/>
        <a:lstStyle/>
        <a:p>
          <a:endParaRPr lang="lv-LV"/>
        </a:p>
      </dgm:t>
    </dgm:pt>
    <dgm:pt modelId="{2DE38880-73E9-4DDE-B7CB-6FE54DC3DBFD}" type="pres">
      <dgm:prSet presAssocID="{59A01CA7-9F25-48B3-AF24-B458C04EDC7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1F97441-844D-4785-881D-661056517D36}" type="pres">
      <dgm:prSet presAssocID="{FB18F48F-80B2-429C-ADDB-BF06B4519A70}" presName="centerShape" presStyleLbl="node0" presStyleIdx="0" presStyleCnt="1"/>
      <dgm:spPr/>
    </dgm:pt>
    <dgm:pt modelId="{9F1BF4C8-87E4-4EBA-99A9-367FCCE3EA1E}" type="pres">
      <dgm:prSet presAssocID="{F2B01179-5198-4BF4-A4C4-300DB4E54552}" presName="node" presStyleLbl="node1" presStyleIdx="0" presStyleCnt="4" custScaleX="177691" custScaleY="115604" custRadScaleRad="89078" custRadScaleInc="-13819">
        <dgm:presLayoutVars>
          <dgm:bulletEnabled val="1"/>
        </dgm:presLayoutVars>
      </dgm:prSet>
      <dgm:spPr/>
    </dgm:pt>
    <dgm:pt modelId="{6793FF32-35BB-4229-87ED-23BD6ECAB874}" type="pres">
      <dgm:prSet presAssocID="{F2B01179-5198-4BF4-A4C4-300DB4E54552}" presName="dummy" presStyleCnt="0"/>
      <dgm:spPr/>
    </dgm:pt>
    <dgm:pt modelId="{3E03E3F0-C311-41F3-9042-12F9E377F0AB}" type="pres">
      <dgm:prSet presAssocID="{FC2BE166-3BE4-4AD4-85F8-B958FC443C7C}" presName="sibTrans" presStyleLbl="sibTrans2D1" presStyleIdx="0" presStyleCnt="4"/>
      <dgm:spPr/>
    </dgm:pt>
    <dgm:pt modelId="{5A0B8763-3561-4FAF-9EA3-9A86137E4A28}" type="pres">
      <dgm:prSet presAssocID="{F871E797-3581-4657-9F52-0F35826D92E2}" presName="node" presStyleLbl="node1" presStyleIdx="1" presStyleCnt="4" custScaleX="191027" custScaleY="162339" custRadScaleRad="114162" custRadScaleInc="-4927">
        <dgm:presLayoutVars>
          <dgm:bulletEnabled val="1"/>
        </dgm:presLayoutVars>
      </dgm:prSet>
      <dgm:spPr/>
    </dgm:pt>
    <dgm:pt modelId="{610B7ADB-B705-4428-87B8-827BF8D04494}" type="pres">
      <dgm:prSet presAssocID="{F871E797-3581-4657-9F52-0F35826D92E2}" presName="dummy" presStyleCnt="0"/>
      <dgm:spPr/>
    </dgm:pt>
    <dgm:pt modelId="{5729782C-6F8B-4306-BB98-30FF1E64B285}" type="pres">
      <dgm:prSet presAssocID="{3780761D-2A31-402E-B1C2-577B508E318D}" presName="sibTrans" presStyleLbl="sibTrans2D1" presStyleIdx="1" presStyleCnt="4"/>
      <dgm:spPr/>
    </dgm:pt>
    <dgm:pt modelId="{EB300791-7CE8-490B-BE8A-7D73C137D12C}" type="pres">
      <dgm:prSet presAssocID="{F1D7CA20-0309-47DF-9E1F-BFC5440CF0D5}" presName="node" presStyleLbl="node1" presStyleIdx="2" presStyleCnt="4" custScaleX="164195" custScaleY="135279">
        <dgm:presLayoutVars>
          <dgm:bulletEnabled val="1"/>
        </dgm:presLayoutVars>
      </dgm:prSet>
      <dgm:spPr/>
    </dgm:pt>
    <dgm:pt modelId="{D4E87867-FEC3-44DD-BC30-D2BE726A12D1}" type="pres">
      <dgm:prSet presAssocID="{F1D7CA20-0309-47DF-9E1F-BFC5440CF0D5}" presName="dummy" presStyleCnt="0"/>
      <dgm:spPr/>
    </dgm:pt>
    <dgm:pt modelId="{3B77425A-959D-4F37-AF8A-7021C3E990A1}" type="pres">
      <dgm:prSet presAssocID="{41FDFB8B-2C81-476F-8741-76C11636662C}" presName="sibTrans" presStyleLbl="sibTrans2D1" presStyleIdx="2" presStyleCnt="4"/>
      <dgm:spPr/>
    </dgm:pt>
    <dgm:pt modelId="{EF43125D-D853-4111-9764-4E129E37D515}" type="pres">
      <dgm:prSet presAssocID="{685330B7-7D1C-4A4A-9AB4-489BE3AF68C7}" presName="node" presStyleLbl="node1" presStyleIdx="3" presStyleCnt="4" custScaleX="161839" custScaleY="135031">
        <dgm:presLayoutVars>
          <dgm:bulletEnabled val="1"/>
        </dgm:presLayoutVars>
      </dgm:prSet>
      <dgm:spPr/>
    </dgm:pt>
    <dgm:pt modelId="{9BD03627-C739-4700-988B-EFBB245B19AD}" type="pres">
      <dgm:prSet presAssocID="{685330B7-7D1C-4A4A-9AB4-489BE3AF68C7}" presName="dummy" presStyleCnt="0"/>
      <dgm:spPr/>
    </dgm:pt>
    <dgm:pt modelId="{89F6FF81-FB71-4B8B-9285-12D38FCDF024}" type="pres">
      <dgm:prSet presAssocID="{59A28841-4DCB-47A0-9F64-36E3F7547F1E}" presName="sibTrans" presStyleLbl="sibTrans2D1" presStyleIdx="3" presStyleCnt="4"/>
      <dgm:spPr/>
    </dgm:pt>
  </dgm:ptLst>
  <dgm:cxnLst>
    <dgm:cxn modelId="{7CEC4E09-BEA6-4C4C-B5A0-3CBB7BB0F5C3}" srcId="{FB18F48F-80B2-429C-ADDB-BF06B4519A70}" destId="{F2B01179-5198-4BF4-A4C4-300DB4E54552}" srcOrd="0" destOrd="0" parTransId="{A135F394-851A-4E3B-B002-64AC50E1861B}" sibTransId="{FC2BE166-3BE4-4AD4-85F8-B958FC443C7C}"/>
    <dgm:cxn modelId="{8885AA0A-C5BD-445F-8E30-1CAC9FCBF08B}" type="presOf" srcId="{3780761D-2A31-402E-B1C2-577B508E318D}" destId="{5729782C-6F8B-4306-BB98-30FF1E64B285}" srcOrd="0" destOrd="0" presId="urn:microsoft.com/office/officeart/2005/8/layout/radial6"/>
    <dgm:cxn modelId="{32BC4440-3950-4A17-B097-0BEEDBD4EED7}" srcId="{FB18F48F-80B2-429C-ADDB-BF06B4519A70}" destId="{685330B7-7D1C-4A4A-9AB4-489BE3AF68C7}" srcOrd="3" destOrd="0" parTransId="{E15DFA78-2C8D-463D-99BF-4C698DFAEEFE}" sibTransId="{59A28841-4DCB-47A0-9F64-36E3F7547F1E}"/>
    <dgm:cxn modelId="{FE6A8F5E-77F2-45B0-AB00-054C3047FA7B}" type="presOf" srcId="{41FDFB8B-2C81-476F-8741-76C11636662C}" destId="{3B77425A-959D-4F37-AF8A-7021C3E990A1}" srcOrd="0" destOrd="0" presId="urn:microsoft.com/office/officeart/2005/8/layout/radial6"/>
    <dgm:cxn modelId="{453C3A45-1008-4917-AE20-39C250A3C231}" srcId="{FB18F48F-80B2-429C-ADDB-BF06B4519A70}" destId="{F871E797-3581-4657-9F52-0F35826D92E2}" srcOrd="1" destOrd="0" parTransId="{0D2C8792-EDB9-4BAF-94D9-85383E1DD998}" sibTransId="{3780761D-2A31-402E-B1C2-577B508E318D}"/>
    <dgm:cxn modelId="{D9D1FC7C-75CA-4029-A1AC-FDEDBEF197E8}" srcId="{FB18F48F-80B2-429C-ADDB-BF06B4519A70}" destId="{F1D7CA20-0309-47DF-9E1F-BFC5440CF0D5}" srcOrd="2" destOrd="0" parTransId="{39B108C6-2FBF-49C9-A59D-8750CEDD75C6}" sibTransId="{41FDFB8B-2C81-476F-8741-76C11636662C}"/>
    <dgm:cxn modelId="{24267294-C3BA-413F-AC70-80528E96F4D8}" type="presOf" srcId="{FB18F48F-80B2-429C-ADDB-BF06B4519A70}" destId="{D1F97441-844D-4785-881D-661056517D36}" srcOrd="0" destOrd="0" presId="urn:microsoft.com/office/officeart/2005/8/layout/radial6"/>
    <dgm:cxn modelId="{6D0B759D-59C0-40E6-B0EA-8D6F9521EC5A}" srcId="{59A01CA7-9F25-48B3-AF24-B458C04EDC70}" destId="{FB18F48F-80B2-429C-ADDB-BF06B4519A70}" srcOrd="0" destOrd="0" parTransId="{CACF0140-3A1E-4928-894F-AF5A6DFDAE29}" sibTransId="{82ED3649-357A-4833-9871-81694871303B}"/>
    <dgm:cxn modelId="{02B844BD-CDF9-4705-B533-6BB572D93AB7}" type="presOf" srcId="{F2B01179-5198-4BF4-A4C4-300DB4E54552}" destId="{9F1BF4C8-87E4-4EBA-99A9-367FCCE3EA1E}" srcOrd="0" destOrd="0" presId="urn:microsoft.com/office/officeart/2005/8/layout/radial6"/>
    <dgm:cxn modelId="{02A69FC4-DDCF-434F-B081-957AB660736E}" type="presOf" srcId="{F871E797-3581-4657-9F52-0F35826D92E2}" destId="{5A0B8763-3561-4FAF-9EA3-9A86137E4A28}" srcOrd="0" destOrd="0" presId="urn:microsoft.com/office/officeart/2005/8/layout/radial6"/>
    <dgm:cxn modelId="{E2461AE1-74FF-4A20-8C73-7ADF77A0B023}" type="presOf" srcId="{59A01CA7-9F25-48B3-AF24-B458C04EDC70}" destId="{2DE38880-73E9-4DDE-B7CB-6FE54DC3DBFD}" srcOrd="0" destOrd="0" presId="urn:microsoft.com/office/officeart/2005/8/layout/radial6"/>
    <dgm:cxn modelId="{026BCCE3-BCC4-47F5-919E-E56EA7BAB4F3}" type="presOf" srcId="{F1D7CA20-0309-47DF-9E1F-BFC5440CF0D5}" destId="{EB300791-7CE8-490B-BE8A-7D73C137D12C}" srcOrd="0" destOrd="0" presId="urn:microsoft.com/office/officeart/2005/8/layout/radial6"/>
    <dgm:cxn modelId="{80BFD7E8-E41D-4F88-B388-51E1B3DA3854}" type="presOf" srcId="{59A28841-4DCB-47A0-9F64-36E3F7547F1E}" destId="{89F6FF81-FB71-4B8B-9285-12D38FCDF024}" srcOrd="0" destOrd="0" presId="urn:microsoft.com/office/officeart/2005/8/layout/radial6"/>
    <dgm:cxn modelId="{AD2FA1F4-B8D0-43A2-A50C-1F0D5846A1BF}" type="presOf" srcId="{685330B7-7D1C-4A4A-9AB4-489BE3AF68C7}" destId="{EF43125D-D853-4111-9764-4E129E37D515}" srcOrd="0" destOrd="0" presId="urn:microsoft.com/office/officeart/2005/8/layout/radial6"/>
    <dgm:cxn modelId="{EF1C6AF9-903F-4450-AAFC-5421DD354D9E}" type="presOf" srcId="{FC2BE166-3BE4-4AD4-85F8-B958FC443C7C}" destId="{3E03E3F0-C311-41F3-9042-12F9E377F0AB}" srcOrd="0" destOrd="0" presId="urn:microsoft.com/office/officeart/2005/8/layout/radial6"/>
    <dgm:cxn modelId="{A707996A-7330-4196-8992-AF3304D91F7E}" type="presParOf" srcId="{2DE38880-73E9-4DDE-B7CB-6FE54DC3DBFD}" destId="{D1F97441-844D-4785-881D-661056517D36}" srcOrd="0" destOrd="0" presId="urn:microsoft.com/office/officeart/2005/8/layout/radial6"/>
    <dgm:cxn modelId="{ABD37877-969B-43A8-BCDF-B0FC719FA4EE}" type="presParOf" srcId="{2DE38880-73E9-4DDE-B7CB-6FE54DC3DBFD}" destId="{9F1BF4C8-87E4-4EBA-99A9-367FCCE3EA1E}" srcOrd="1" destOrd="0" presId="urn:microsoft.com/office/officeart/2005/8/layout/radial6"/>
    <dgm:cxn modelId="{A0BD4027-FD7B-4527-8DAF-1FEF175095B8}" type="presParOf" srcId="{2DE38880-73E9-4DDE-B7CB-6FE54DC3DBFD}" destId="{6793FF32-35BB-4229-87ED-23BD6ECAB874}" srcOrd="2" destOrd="0" presId="urn:microsoft.com/office/officeart/2005/8/layout/radial6"/>
    <dgm:cxn modelId="{C55E43CF-0A6E-4AFC-A9D0-4D34B3B8DD7B}" type="presParOf" srcId="{2DE38880-73E9-4DDE-B7CB-6FE54DC3DBFD}" destId="{3E03E3F0-C311-41F3-9042-12F9E377F0AB}" srcOrd="3" destOrd="0" presId="urn:microsoft.com/office/officeart/2005/8/layout/radial6"/>
    <dgm:cxn modelId="{800EEC26-328F-40AB-9C1E-6A968A1F1796}" type="presParOf" srcId="{2DE38880-73E9-4DDE-B7CB-6FE54DC3DBFD}" destId="{5A0B8763-3561-4FAF-9EA3-9A86137E4A28}" srcOrd="4" destOrd="0" presId="urn:microsoft.com/office/officeart/2005/8/layout/radial6"/>
    <dgm:cxn modelId="{56110E72-7621-4FEE-B5CA-D18AA597C598}" type="presParOf" srcId="{2DE38880-73E9-4DDE-B7CB-6FE54DC3DBFD}" destId="{610B7ADB-B705-4428-87B8-827BF8D04494}" srcOrd="5" destOrd="0" presId="urn:microsoft.com/office/officeart/2005/8/layout/radial6"/>
    <dgm:cxn modelId="{1F00815F-033E-4292-B79A-2D5E66D2812C}" type="presParOf" srcId="{2DE38880-73E9-4DDE-B7CB-6FE54DC3DBFD}" destId="{5729782C-6F8B-4306-BB98-30FF1E64B285}" srcOrd="6" destOrd="0" presId="urn:microsoft.com/office/officeart/2005/8/layout/radial6"/>
    <dgm:cxn modelId="{C84C3CC0-7BB6-4CB9-BE6A-3277AF5C575D}" type="presParOf" srcId="{2DE38880-73E9-4DDE-B7CB-6FE54DC3DBFD}" destId="{EB300791-7CE8-490B-BE8A-7D73C137D12C}" srcOrd="7" destOrd="0" presId="urn:microsoft.com/office/officeart/2005/8/layout/radial6"/>
    <dgm:cxn modelId="{2F97C783-43E7-4861-81A6-10F8E1E7B5DF}" type="presParOf" srcId="{2DE38880-73E9-4DDE-B7CB-6FE54DC3DBFD}" destId="{D4E87867-FEC3-44DD-BC30-D2BE726A12D1}" srcOrd="8" destOrd="0" presId="urn:microsoft.com/office/officeart/2005/8/layout/radial6"/>
    <dgm:cxn modelId="{0559D940-5DD0-450B-9C01-B6C793D9CAFA}" type="presParOf" srcId="{2DE38880-73E9-4DDE-B7CB-6FE54DC3DBFD}" destId="{3B77425A-959D-4F37-AF8A-7021C3E990A1}" srcOrd="9" destOrd="0" presId="urn:microsoft.com/office/officeart/2005/8/layout/radial6"/>
    <dgm:cxn modelId="{33053D3B-0AE9-4B6B-98ED-D248F8682885}" type="presParOf" srcId="{2DE38880-73E9-4DDE-B7CB-6FE54DC3DBFD}" destId="{EF43125D-D853-4111-9764-4E129E37D515}" srcOrd="10" destOrd="0" presId="urn:microsoft.com/office/officeart/2005/8/layout/radial6"/>
    <dgm:cxn modelId="{1390BFCF-9EB1-4EA5-AE11-487432BC0D43}" type="presParOf" srcId="{2DE38880-73E9-4DDE-B7CB-6FE54DC3DBFD}" destId="{9BD03627-C739-4700-988B-EFBB245B19AD}" srcOrd="11" destOrd="0" presId="urn:microsoft.com/office/officeart/2005/8/layout/radial6"/>
    <dgm:cxn modelId="{414F330E-6E7F-4C1E-A915-185E9149125D}" type="presParOf" srcId="{2DE38880-73E9-4DDE-B7CB-6FE54DC3DBFD}" destId="{89F6FF81-FB71-4B8B-9285-12D38FCDF02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01CA7-9F25-48B3-AF24-B458C04EDC70}" type="doc">
      <dgm:prSet loTypeId="urn:microsoft.com/office/officeart/2005/8/layout/radial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B18F48F-80B2-429C-ADDB-BF06B4519A70}">
      <dgm:prSet phldrT="[Teksts]"/>
      <dgm:spPr/>
      <dgm:t>
        <a:bodyPr/>
        <a:lstStyle/>
        <a:p>
          <a:r>
            <a:rPr lang="lv-LV" b="1" dirty="0">
              <a:solidFill>
                <a:srgbClr val="002060"/>
              </a:solidFill>
            </a:rPr>
            <a:t>20h</a:t>
          </a:r>
        </a:p>
        <a:p>
          <a:r>
            <a:rPr lang="lv-LV" dirty="0"/>
            <a:t>Pārmaiņu aģenta atbalsts</a:t>
          </a:r>
        </a:p>
      </dgm:t>
    </dgm:pt>
    <dgm:pt modelId="{CACF0140-3A1E-4928-894F-AF5A6DFDAE29}" type="parTrans" cxnId="{6D0B759D-59C0-40E6-B0EA-8D6F9521EC5A}">
      <dgm:prSet/>
      <dgm:spPr/>
      <dgm:t>
        <a:bodyPr/>
        <a:lstStyle/>
        <a:p>
          <a:endParaRPr lang="lv-LV"/>
        </a:p>
      </dgm:t>
    </dgm:pt>
    <dgm:pt modelId="{82ED3649-357A-4833-9871-81694871303B}" type="sibTrans" cxnId="{6D0B759D-59C0-40E6-B0EA-8D6F9521EC5A}">
      <dgm:prSet/>
      <dgm:spPr/>
      <dgm:t>
        <a:bodyPr/>
        <a:lstStyle/>
        <a:p>
          <a:endParaRPr lang="lv-LV"/>
        </a:p>
      </dgm:t>
    </dgm:pt>
    <dgm:pt modelId="{F2B01179-5198-4BF4-A4C4-300DB4E54552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20h</a:t>
          </a:r>
          <a:endParaRPr lang="lv-LV" sz="1400" dirty="0"/>
        </a:p>
        <a:p>
          <a:r>
            <a:rPr lang="lv-LV" sz="1400" dirty="0"/>
            <a:t>Atbalsta/</a:t>
          </a:r>
        </a:p>
        <a:p>
          <a:r>
            <a:rPr lang="lv-LV" sz="1400" dirty="0"/>
            <a:t>pašpalīdzības grupu  nodarbības</a:t>
          </a:r>
        </a:p>
      </dgm:t>
    </dgm:pt>
    <dgm:pt modelId="{A135F394-851A-4E3B-B002-64AC50E1861B}" type="parTrans" cxnId="{7CEC4E09-BEA6-4C4C-B5A0-3CBB7BB0F5C3}">
      <dgm:prSet/>
      <dgm:spPr/>
      <dgm:t>
        <a:bodyPr/>
        <a:lstStyle/>
        <a:p>
          <a:endParaRPr lang="lv-LV"/>
        </a:p>
      </dgm:t>
    </dgm:pt>
    <dgm:pt modelId="{FC2BE166-3BE4-4AD4-85F8-B958FC443C7C}" type="sibTrans" cxnId="{7CEC4E09-BEA6-4C4C-B5A0-3CBB7BB0F5C3}">
      <dgm:prSet/>
      <dgm:spPr/>
      <dgm:t>
        <a:bodyPr/>
        <a:lstStyle/>
        <a:p>
          <a:endParaRPr lang="lv-LV"/>
        </a:p>
      </dgm:t>
    </dgm:pt>
    <dgm:pt modelId="{F871E797-3581-4657-9F52-0F35826D92E2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10h</a:t>
          </a:r>
        </a:p>
        <a:p>
          <a:r>
            <a:rPr lang="lv-LV" sz="1400" dirty="0"/>
            <a:t>Psihologa individuālās konsultācijas</a:t>
          </a:r>
        </a:p>
      </dgm:t>
    </dgm:pt>
    <dgm:pt modelId="{0D2C8792-EDB9-4BAF-94D9-85383E1DD998}" type="parTrans" cxnId="{453C3A45-1008-4917-AE20-39C250A3C231}">
      <dgm:prSet/>
      <dgm:spPr/>
      <dgm:t>
        <a:bodyPr/>
        <a:lstStyle/>
        <a:p>
          <a:endParaRPr lang="lv-LV"/>
        </a:p>
      </dgm:t>
    </dgm:pt>
    <dgm:pt modelId="{3780761D-2A31-402E-B1C2-577B508E318D}" type="sibTrans" cxnId="{453C3A45-1008-4917-AE20-39C250A3C231}">
      <dgm:prSet/>
      <dgm:spPr/>
      <dgm:t>
        <a:bodyPr/>
        <a:lstStyle/>
        <a:p>
          <a:endParaRPr lang="lv-LV"/>
        </a:p>
      </dgm:t>
    </dgm:pt>
    <dgm:pt modelId="{F1D7CA20-0309-47DF-9E1F-BFC5440CF0D5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3h</a:t>
          </a:r>
        </a:p>
        <a:p>
          <a:r>
            <a:rPr lang="lv-LV" sz="1400" dirty="0"/>
            <a:t>Jurista individuālās konsultācijas</a:t>
          </a:r>
        </a:p>
      </dgm:t>
    </dgm:pt>
    <dgm:pt modelId="{39B108C6-2FBF-49C9-A59D-8750CEDD75C6}" type="parTrans" cxnId="{D9D1FC7C-75CA-4029-A1AC-FDEDBEF197E8}">
      <dgm:prSet/>
      <dgm:spPr/>
      <dgm:t>
        <a:bodyPr/>
        <a:lstStyle/>
        <a:p>
          <a:endParaRPr lang="lv-LV"/>
        </a:p>
      </dgm:t>
    </dgm:pt>
    <dgm:pt modelId="{41FDFB8B-2C81-476F-8741-76C11636662C}" type="sibTrans" cxnId="{D9D1FC7C-75CA-4029-A1AC-FDEDBEF197E8}">
      <dgm:prSet/>
      <dgm:spPr/>
      <dgm:t>
        <a:bodyPr/>
        <a:lstStyle/>
        <a:p>
          <a:endParaRPr lang="lv-LV"/>
        </a:p>
      </dgm:t>
    </dgm:pt>
    <dgm:pt modelId="{685330B7-7D1C-4A4A-9AB4-489BE3AF68C7}">
      <dgm:prSet phldrT="[Teksts]" custT="1"/>
      <dgm:spPr/>
      <dgm:t>
        <a:bodyPr/>
        <a:lstStyle/>
        <a:p>
          <a:r>
            <a:rPr lang="lv-LV" sz="1400" b="1" dirty="0">
              <a:solidFill>
                <a:srgbClr val="002060"/>
              </a:solidFill>
            </a:rPr>
            <a:t>3h</a:t>
          </a:r>
        </a:p>
        <a:p>
          <a:r>
            <a:rPr lang="lv-LV" sz="1400" dirty="0"/>
            <a:t>Karjeras </a:t>
          </a:r>
          <a:r>
            <a:rPr lang="lv-LV" sz="1400" dirty="0" err="1"/>
            <a:t>konsultianta</a:t>
          </a:r>
          <a:r>
            <a:rPr lang="lv-LV" sz="1400" dirty="0"/>
            <a:t> </a:t>
          </a:r>
          <a:r>
            <a:rPr lang="lv-LV" sz="1400" dirty="0" err="1"/>
            <a:t>indviduālās</a:t>
          </a:r>
          <a:r>
            <a:rPr lang="lv-LV" sz="1400" dirty="0"/>
            <a:t> konsultācijas</a:t>
          </a:r>
        </a:p>
      </dgm:t>
    </dgm:pt>
    <dgm:pt modelId="{E15DFA78-2C8D-463D-99BF-4C698DFAEEFE}" type="parTrans" cxnId="{32BC4440-3950-4A17-B097-0BEEDBD4EED7}">
      <dgm:prSet/>
      <dgm:spPr/>
      <dgm:t>
        <a:bodyPr/>
        <a:lstStyle/>
        <a:p>
          <a:endParaRPr lang="lv-LV"/>
        </a:p>
      </dgm:t>
    </dgm:pt>
    <dgm:pt modelId="{59A28841-4DCB-47A0-9F64-36E3F7547F1E}" type="sibTrans" cxnId="{32BC4440-3950-4A17-B097-0BEEDBD4EED7}">
      <dgm:prSet/>
      <dgm:spPr/>
      <dgm:t>
        <a:bodyPr/>
        <a:lstStyle/>
        <a:p>
          <a:endParaRPr lang="lv-LV"/>
        </a:p>
      </dgm:t>
    </dgm:pt>
    <dgm:pt modelId="{2DE38880-73E9-4DDE-B7CB-6FE54DC3DBFD}" type="pres">
      <dgm:prSet presAssocID="{59A01CA7-9F25-48B3-AF24-B458C04EDC7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1F97441-844D-4785-881D-661056517D36}" type="pres">
      <dgm:prSet presAssocID="{FB18F48F-80B2-429C-ADDB-BF06B4519A70}" presName="centerShape" presStyleLbl="node0" presStyleIdx="0" presStyleCnt="1" custScaleX="120096" custScaleY="109952"/>
      <dgm:spPr/>
    </dgm:pt>
    <dgm:pt modelId="{9F1BF4C8-87E4-4EBA-99A9-367FCCE3EA1E}" type="pres">
      <dgm:prSet presAssocID="{F2B01179-5198-4BF4-A4C4-300DB4E54552}" presName="node" presStyleLbl="node1" presStyleIdx="0" presStyleCnt="4" custScaleX="195053" custScaleY="153367" custRadScaleRad="89078" custRadScaleInc="-13819">
        <dgm:presLayoutVars>
          <dgm:bulletEnabled val="1"/>
        </dgm:presLayoutVars>
      </dgm:prSet>
      <dgm:spPr/>
    </dgm:pt>
    <dgm:pt modelId="{6793FF32-35BB-4229-87ED-23BD6ECAB874}" type="pres">
      <dgm:prSet presAssocID="{F2B01179-5198-4BF4-A4C4-300DB4E54552}" presName="dummy" presStyleCnt="0"/>
      <dgm:spPr/>
    </dgm:pt>
    <dgm:pt modelId="{3E03E3F0-C311-41F3-9042-12F9E377F0AB}" type="pres">
      <dgm:prSet presAssocID="{FC2BE166-3BE4-4AD4-85F8-B958FC443C7C}" presName="sibTrans" presStyleLbl="sibTrans2D1" presStyleIdx="0" presStyleCnt="4"/>
      <dgm:spPr/>
    </dgm:pt>
    <dgm:pt modelId="{5A0B8763-3561-4FAF-9EA3-9A86137E4A28}" type="pres">
      <dgm:prSet presAssocID="{F871E797-3581-4657-9F52-0F35826D92E2}" presName="node" presStyleLbl="node1" presStyleIdx="1" presStyleCnt="4" custScaleX="191027" custScaleY="162339" custRadScaleRad="114162" custRadScaleInc="-4927">
        <dgm:presLayoutVars>
          <dgm:bulletEnabled val="1"/>
        </dgm:presLayoutVars>
      </dgm:prSet>
      <dgm:spPr/>
    </dgm:pt>
    <dgm:pt modelId="{610B7ADB-B705-4428-87B8-827BF8D04494}" type="pres">
      <dgm:prSet presAssocID="{F871E797-3581-4657-9F52-0F35826D92E2}" presName="dummy" presStyleCnt="0"/>
      <dgm:spPr/>
    </dgm:pt>
    <dgm:pt modelId="{5729782C-6F8B-4306-BB98-30FF1E64B285}" type="pres">
      <dgm:prSet presAssocID="{3780761D-2A31-402E-B1C2-577B508E318D}" presName="sibTrans" presStyleLbl="sibTrans2D1" presStyleIdx="1" presStyleCnt="4"/>
      <dgm:spPr/>
    </dgm:pt>
    <dgm:pt modelId="{EB300791-7CE8-490B-BE8A-7D73C137D12C}" type="pres">
      <dgm:prSet presAssocID="{F1D7CA20-0309-47DF-9E1F-BFC5440CF0D5}" presName="node" presStyleLbl="node1" presStyleIdx="2" presStyleCnt="4" custScaleX="213197" custScaleY="147389">
        <dgm:presLayoutVars>
          <dgm:bulletEnabled val="1"/>
        </dgm:presLayoutVars>
      </dgm:prSet>
      <dgm:spPr/>
    </dgm:pt>
    <dgm:pt modelId="{D4E87867-FEC3-44DD-BC30-D2BE726A12D1}" type="pres">
      <dgm:prSet presAssocID="{F1D7CA20-0309-47DF-9E1F-BFC5440CF0D5}" presName="dummy" presStyleCnt="0"/>
      <dgm:spPr/>
    </dgm:pt>
    <dgm:pt modelId="{3B77425A-959D-4F37-AF8A-7021C3E990A1}" type="pres">
      <dgm:prSet presAssocID="{41FDFB8B-2C81-476F-8741-76C11636662C}" presName="sibTrans" presStyleLbl="sibTrans2D1" presStyleIdx="2" presStyleCnt="4"/>
      <dgm:spPr/>
    </dgm:pt>
    <dgm:pt modelId="{EF43125D-D853-4111-9764-4E129E37D515}" type="pres">
      <dgm:prSet presAssocID="{685330B7-7D1C-4A4A-9AB4-489BE3AF68C7}" presName="node" presStyleLbl="node1" presStyleIdx="3" presStyleCnt="4" custScaleX="187640" custScaleY="168861">
        <dgm:presLayoutVars>
          <dgm:bulletEnabled val="1"/>
        </dgm:presLayoutVars>
      </dgm:prSet>
      <dgm:spPr/>
    </dgm:pt>
    <dgm:pt modelId="{9BD03627-C739-4700-988B-EFBB245B19AD}" type="pres">
      <dgm:prSet presAssocID="{685330B7-7D1C-4A4A-9AB4-489BE3AF68C7}" presName="dummy" presStyleCnt="0"/>
      <dgm:spPr/>
    </dgm:pt>
    <dgm:pt modelId="{89F6FF81-FB71-4B8B-9285-12D38FCDF024}" type="pres">
      <dgm:prSet presAssocID="{59A28841-4DCB-47A0-9F64-36E3F7547F1E}" presName="sibTrans" presStyleLbl="sibTrans2D1" presStyleIdx="3" presStyleCnt="4"/>
      <dgm:spPr/>
    </dgm:pt>
  </dgm:ptLst>
  <dgm:cxnLst>
    <dgm:cxn modelId="{7CEC4E09-BEA6-4C4C-B5A0-3CBB7BB0F5C3}" srcId="{FB18F48F-80B2-429C-ADDB-BF06B4519A70}" destId="{F2B01179-5198-4BF4-A4C4-300DB4E54552}" srcOrd="0" destOrd="0" parTransId="{A135F394-851A-4E3B-B002-64AC50E1861B}" sibTransId="{FC2BE166-3BE4-4AD4-85F8-B958FC443C7C}"/>
    <dgm:cxn modelId="{8885AA0A-C5BD-445F-8E30-1CAC9FCBF08B}" type="presOf" srcId="{3780761D-2A31-402E-B1C2-577B508E318D}" destId="{5729782C-6F8B-4306-BB98-30FF1E64B285}" srcOrd="0" destOrd="0" presId="urn:microsoft.com/office/officeart/2005/8/layout/radial6"/>
    <dgm:cxn modelId="{32BC4440-3950-4A17-B097-0BEEDBD4EED7}" srcId="{FB18F48F-80B2-429C-ADDB-BF06B4519A70}" destId="{685330B7-7D1C-4A4A-9AB4-489BE3AF68C7}" srcOrd="3" destOrd="0" parTransId="{E15DFA78-2C8D-463D-99BF-4C698DFAEEFE}" sibTransId="{59A28841-4DCB-47A0-9F64-36E3F7547F1E}"/>
    <dgm:cxn modelId="{FE6A8F5E-77F2-45B0-AB00-054C3047FA7B}" type="presOf" srcId="{41FDFB8B-2C81-476F-8741-76C11636662C}" destId="{3B77425A-959D-4F37-AF8A-7021C3E990A1}" srcOrd="0" destOrd="0" presId="urn:microsoft.com/office/officeart/2005/8/layout/radial6"/>
    <dgm:cxn modelId="{453C3A45-1008-4917-AE20-39C250A3C231}" srcId="{FB18F48F-80B2-429C-ADDB-BF06B4519A70}" destId="{F871E797-3581-4657-9F52-0F35826D92E2}" srcOrd="1" destOrd="0" parTransId="{0D2C8792-EDB9-4BAF-94D9-85383E1DD998}" sibTransId="{3780761D-2A31-402E-B1C2-577B508E318D}"/>
    <dgm:cxn modelId="{D9D1FC7C-75CA-4029-A1AC-FDEDBEF197E8}" srcId="{FB18F48F-80B2-429C-ADDB-BF06B4519A70}" destId="{F1D7CA20-0309-47DF-9E1F-BFC5440CF0D5}" srcOrd="2" destOrd="0" parTransId="{39B108C6-2FBF-49C9-A59D-8750CEDD75C6}" sibTransId="{41FDFB8B-2C81-476F-8741-76C11636662C}"/>
    <dgm:cxn modelId="{24267294-C3BA-413F-AC70-80528E96F4D8}" type="presOf" srcId="{FB18F48F-80B2-429C-ADDB-BF06B4519A70}" destId="{D1F97441-844D-4785-881D-661056517D36}" srcOrd="0" destOrd="0" presId="urn:microsoft.com/office/officeart/2005/8/layout/radial6"/>
    <dgm:cxn modelId="{6D0B759D-59C0-40E6-B0EA-8D6F9521EC5A}" srcId="{59A01CA7-9F25-48B3-AF24-B458C04EDC70}" destId="{FB18F48F-80B2-429C-ADDB-BF06B4519A70}" srcOrd="0" destOrd="0" parTransId="{CACF0140-3A1E-4928-894F-AF5A6DFDAE29}" sibTransId="{82ED3649-357A-4833-9871-81694871303B}"/>
    <dgm:cxn modelId="{02B844BD-CDF9-4705-B533-6BB572D93AB7}" type="presOf" srcId="{F2B01179-5198-4BF4-A4C4-300DB4E54552}" destId="{9F1BF4C8-87E4-4EBA-99A9-367FCCE3EA1E}" srcOrd="0" destOrd="0" presId="urn:microsoft.com/office/officeart/2005/8/layout/radial6"/>
    <dgm:cxn modelId="{02A69FC4-DDCF-434F-B081-957AB660736E}" type="presOf" srcId="{F871E797-3581-4657-9F52-0F35826D92E2}" destId="{5A0B8763-3561-4FAF-9EA3-9A86137E4A28}" srcOrd="0" destOrd="0" presId="urn:microsoft.com/office/officeart/2005/8/layout/radial6"/>
    <dgm:cxn modelId="{E2461AE1-74FF-4A20-8C73-7ADF77A0B023}" type="presOf" srcId="{59A01CA7-9F25-48B3-AF24-B458C04EDC70}" destId="{2DE38880-73E9-4DDE-B7CB-6FE54DC3DBFD}" srcOrd="0" destOrd="0" presId="urn:microsoft.com/office/officeart/2005/8/layout/radial6"/>
    <dgm:cxn modelId="{026BCCE3-BCC4-47F5-919E-E56EA7BAB4F3}" type="presOf" srcId="{F1D7CA20-0309-47DF-9E1F-BFC5440CF0D5}" destId="{EB300791-7CE8-490B-BE8A-7D73C137D12C}" srcOrd="0" destOrd="0" presId="urn:microsoft.com/office/officeart/2005/8/layout/radial6"/>
    <dgm:cxn modelId="{80BFD7E8-E41D-4F88-B388-51E1B3DA3854}" type="presOf" srcId="{59A28841-4DCB-47A0-9F64-36E3F7547F1E}" destId="{89F6FF81-FB71-4B8B-9285-12D38FCDF024}" srcOrd="0" destOrd="0" presId="urn:microsoft.com/office/officeart/2005/8/layout/radial6"/>
    <dgm:cxn modelId="{AD2FA1F4-B8D0-43A2-A50C-1F0D5846A1BF}" type="presOf" srcId="{685330B7-7D1C-4A4A-9AB4-489BE3AF68C7}" destId="{EF43125D-D853-4111-9764-4E129E37D515}" srcOrd="0" destOrd="0" presId="urn:microsoft.com/office/officeart/2005/8/layout/radial6"/>
    <dgm:cxn modelId="{EF1C6AF9-903F-4450-AAFC-5421DD354D9E}" type="presOf" srcId="{FC2BE166-3BE4-4AD4-85F8-B958FC443C7C}" destId="{3E03E3F0-C311-41F3-9042-12F9E377F0AB}" srcOrd="0" destOrd="0" presId="urn:microsoft.com/office/officeart/2005/8/layout/radial6"/>
    <dgm:cxn modelId="{A707996A-7330-4196-8992-AF3304D91F7E}" type="presParOf" srcId="{2DE38880-73E9-4DDE-B7CB-6FE54DC3DBFD}" destId="{D1F97441-844D-4785-881D-661056517D36}" srcOrd="0" destOrd="0" presId="urn:microsoft.com/office/officeart/2005/8/layout/radial6"/>
    <dgm:cxn modelId="{ABD37877-969B-43A8-BCDF-B0FC719FA4EE}" type="presParOf" srcId="{2DE38880-73E9-4DDE-B7CB-6FE54DC3DBFD}" destId="{9F1BF4C8-87E4-4EBA-99A9-367FCCE3EA1E}" srcOrd="1" destOrd="0" presId="urn:microsoft.com/office/officeart/2005/8/layout/radial6"/>
    <dgm:cxn modelId="{A0BD4027-FD7B-4527-8DAF-1FEF175095B8}" type="presParOf" srcId="{2DE38880-73E9-4DDE-B7CB-6FE54DC3DBFD}" destId="{6793FF32-35BB-4229-87ED-23BD6ECAB874}" srcOrd="2" destOrd="0" presId="urn:microsoft.com/office/officeart/2005/8/layout/radial6"/>
    <dgm:cxn modelId="{C55E43CF-0A6E-4AFC-A9D0-4D34B3B8DD7B}" type="presParOf" srcId="{2DE38880-73E9-4DDE-B7CB-6FE54DC3DBFD}" destId="{3E03E3F0-C311-41F3-9042-12F9E377F0AB}" srcOrd="3" destOrd="0" presId="urn:microsoft.com/office/officeart/2005/8/layout/radial6"/>
    <dgm:cxn modelId="{800EEC26-328F-40AB-9C1E-6A968A1F1796}" type="presParOf" srcId="{2DE38880-73E9-4DDE-B7CB-6FE54DC3DBFD}" destId="{5A0B8763-3561-4FAF-9EA3-9A86137E4A28}" srcOrd="4" destOrd="0" presId="urn:microsoft.com/office/officeart/2005/8/layout/radial6"/>
    <dgm:cxn modelId="{56110E72-7621-4FEE-B5CA-D18AA597C598}" type="presParOf" srcId="{2DE38880-73E9-4DDE-B7CB-6FE54DC3DBFD}" destId="{610B7ADB-B705-4428-87B8-827BF8D04494}" srcOrd="5" destOrd="0" presId="urn:microsoft.com/office/officeart/2005/8/layout/radial6"/>
    <dgm:cxn modelId="{1F00815F-033E-4292-B79A-2D5E66D2812C}" type="presParOf" srcId="{2DE38880-73E9-4DDE-B7CB-6FE54DC3DBFD}" destId="{5729782C-6F8B-4306-BB98-30FF1E64B285}" srcOrd="6" destOrd="0" presId="urn:microsoft.com/office/officeart/2005/8/layout/radial6"/>
    <dgm:cxn modelId="{C84C3CC0-7BB6-4CB9-BE6A-3277AF5C575D}" type="presParOf" srcId="{2DE38880-73E9-4DDE-B7CB-6FE54DC3DBFD}" destId="{EB300791-7CE8-490B-BE8A-7D73C137D12C}" srcOrd="7" destOrd="0" presId="urn:microsoft.com/office/officeart/2005/8/layout/radial6"/>
    <dgm:cxn modelId="{2F97C783-43E7-4861-81A6-10F8E1E7B5DF}" type="presParOf" srcId="{2DE38880-73E9-4DDE-B7CB-6FE54DC3DBFD}" destId="{D4E87867-FEC3-44DD-BC30-D2BE726A12D1}" srcOrd="8" destOrd="0" presId="urn:microsoft.com/office/officeart/2005/8/layout/radial6"/>
    <dgm:cxn modelId="{0559D940-5DD0-450B-9C01-B6C793D9CAFA}" type="presParOf" srcId="{2DE38880-73E9-4DDE-B7CB-6FE54DC3DBFD}" destId="{3B77425A-959D-4F37-AF8A-7021C3E990A1}" srcOrd="9" destOrd="0" presId="urn:microsoft.com/office/officeart/2005/8/layout/radial6"/>
    <dgm:cxn modelId="{33053D3B-0AE9-4B6B-98ED-D248F8682885}" type="presParOf" srcId="{2DE38880-73E9-4DDE-B7CB-6FE54DC3DBFD}" destId="{EF43125D-D853-4111-9764-4E129E37D515}" srcOrd="10" destOrd="0" presId="urn:microsoft.com/office/officeart/2005/8/layout/radial6"/>
    <dgm:cxn modelId="{1390BFCF-9EB1-4EA5-AE11-487432BC0D43}" type="presParOf" srcId="{2DE38880-73E9-4DDE-B7CB-6FE54DC3DBFD}" destId="{9BD03627-C739-4700-988B-EFBB245B19AD}" srcOrd="11" destOrd="0" presId="urn:microsoft.com/office/officeart/2005/8/layout/radial6"/>
    <dgm:cxn modelId="{414F330E-6E7F-4C1E-A915-185E9149125D}" type="presParOf" srcId="{2DE38880-73E9-4DDE-B7CB-6FE54DC3DBFD}" destId="{89F6FF81-FB71-4B8B-9285-12D38FCDF02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6FF81-FB71-4B8B-9285-12D38FCDF024}">
      <dsp:nvSpPr>
        <dsp:cNvPr id="0" name=""/>
        <dsp:cNvSpPr/>
      </dsp:nvSpPr>
      <dsp:spPr>
        <a:xfrm>
          <a:off x="927893" y="496484"/>
          <a:ext cx="2648924" cy="2648924"/>
        </a:xfrm>
        <a:prstGeom prst="blockArc">
          <a:avLst>
            <a:gd name="adj1" fmla="val 11178391"/>
            <a:gd name="adj2" fmla="val 15999308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B77425A-959D-4F37-AF8A-7021C3E990A1}">
      <dsp:nvSpPr>
        <dsp:cNvPr id="0" name=""/>
        <dsp:cNvSpPr/>
      </dsp:nvSpPr>
      <dsp:spPr>
        <a:xfrm>
          <a:off x="935722" y="354374"/>
          <a:ext cx="2648924" cy="2648924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29782C-6F8B-4306-BB98-30FF1E64B285}">
      <dsp:nvSpPr>
        <dsp:cNvPr id="0" name=""/>
        <dsp:cNvSpPr/>
      </dsp:nvSpPr>
      <dsp:spPr>
        <a:xfrm>
          <a:off x="1119460" y="367488"/>
          <a:ext cx="2648924" cy="2648924"/>
        </a:xfrm>
        <a:prstGeom prst="blockArc">
          <a:avLst>
            <a:gd name="adj1" fmla="val 21463882"/>
            <a:gd name="adj2" fmla="val 5889899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03E3F0-C311-41F3-9042-12F9E377F0AB}">
      <dsp:nvSpPr>
        <dsp:cNvPr id="0" name=""/>
        <dsp:cNvSpPr/>
      </dsp:nvSpPr>
      <dsp:spPr>
        <a:xfrm>
          <a:off x="1127504" y="469102"/>
          <a:ext cx="2648924" cy="2648924"/>
        </a:xfrm>
        <a:prstGeom prst="blockArc">
          <a:avLst>
            <a:gd name="adj1" fmla="val 15463377"/>
            <a:gd name="adj2" fmla="val 21192950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1F97441-844D-4785-881D-661056517D36}">
      <dsp:nvSpPr>
        <dsp:cNvPr id="0" name=""/>
        <dsp:cNvSpPr/>
      </dsp:nvSpPr>
      <dsp:spPr>
        <a:xfrm>
          <a:off x="1650071" y="1068722"/>
          <a:ext cx="1220226" cy="12202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Pārmaiņu aģenta atbalsts</a:t>
          </a:r>
        </a:p>
      </dsp:txBody>
      <dsp:txXfrm>
        <a:off x="1828769" y="1247420"/>
        <a:ext cx="862830" cy="862830"/>
      </dsp:txXfrm>
    </dsp:sp>
    <dsp:sp modelId="{9F1BF4C8-87E4-4EBA-99A9-367FCCE3EA1E}">
      <dsp:nvSpPr>
        <dsp:cNvPr id="0" name=""/>
        <dsp:cNvSpPr/>
      </dsp:nvSpPr>
      <dsp:spPr>
        <a:xfrm>
          <a:off x="1417991" y="35717"/>
          <a:ext cx="1517762" cy="9874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10h</a:t>
          </a:r>
          <a:endParaRPr lang="lv-LV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Atbalsta/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pašpalīdzības grupu  nodarbības</a:t>
          </a:r>
        </a:p>
      </dsp:txBody>
      <dsp:txXfrm>
        <a:off x="1640262" y="180324"/>
        <a:ext cx="1073220" cy="698227"/>
      </dsp:txXfrm>
    </dsp:sp>
    <dsp:sp modelId="{5A0B8763-3561-4FAF-9EA3-9A86137E4A28}">
      <dsp:nvSpPr>
        <dsp:cNvPr id="0" name=""/>
        <dsp:cNvSpPr/>
      </dsp:nvSpPr>
      <dsp:spPr>
        <a:xfrm>
          <a:off x="2920784" y="947422"/>
          <a:ext cx="1631673" cy="138663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10h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Psihologa individuālās konsultācijas</a:t>
          </a:r>
        </a:p>
      </dsp:txBody>
      <dsp:txXfrm>
        <a:off x="3159737" y="1150490"/>
        <a:ext cx="1153767" cy="980496"/>
      </dsp:txXfrm>
    </dsp:sp>
    <dsp:sp modelId="{EB300791-7CE8-490B-BE8A-7D73C137D12C}">
      <dsp:nvSpPr>
        <dsp:cNvPr id="0" name=""/>
        <dsp:cNvSpPr/>
      </dsp:nvSpPr>
      <dsp:spPr>
        <a:xfrm>
          <a:off x="1558941" y="2394799"/>
          <a:ext cx="1402485" cy="11554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Jurista </a:t>
          </a:r>
          <a:r>
            <a:rPr lang="lv-LV" sz="1100" kern="1200" dirty="0"/>
            <a:t>individuālās </a:t>
          </a:r>
          <a:r>
            <a:rPr lang="lv-LV" sz="1000" kern="1200" dirty="0"/>
            <a:t>konsultācijas</a:t>
          </a:r>
        </a:p>
      </dsp:txBody>
      <dsp:txXfrm>
        <a:off x="1764330" y="2564017"/>
        <a:ext cx="991707" cy="817060"/>
      </dsp:txXfrm>
    </dsp:sp>
    <dsp:sp modelId="{EF43125D-D853-4111-9764-4E129E37D515}">
      <dsp:nvSpPr>
        <dsp:cNvPr id="0" name=""/>
        <dsp:cNvSpPr/>
      </dsp:nvSpPr>
      <dsp:spPr>
        <a:xfrm>
          <a:off x="275291" y="1102146"/>
          <a:ext cx="1382361" cy="115337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Karjeras </a:t>
          </a:r>
          <a:r>
            <a:rPr lang="lv-LV" sz="1400" kern="1200" dirty="0" err="1"/>
            <a:t>konsultianta</a:t>
          </a:r>
          <a:r>
            <a:rPr lang="lv-LV" sz="1400" kern="1200" dirty="0"/>
            <a:t> </a:t>
          </a:r>
          <a:r>
            <a:rPr lang="lv-LV" sz="1400" kern="1200" dirty="0" err="1"/>
            <a:t>indviduālās</a:t>
          </a:r>
          <a:r>
            <a:rPr lang="lv-LV" sz="1400" kern="1200" dirty="0"/>
            <a:t> konsultācijas</a:t>
          </a:r>
        </a:p>
      </dsp:txBody>
      <dsp:txXfrm>
        <a:off x="477733" y="1271054"/>
        <a:ext cx="977477" cy="8155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F6FF81-FB71-4B8B-9285-12D38FCDF024}">
      <dsp:nvSpPr>
        <dsp:cNvPr id="0" name=""/>
        <dsp:cNvSpPr/>
      </dsp:nvSpPr>
      <dsp:spPr>
        <a:xfrm>
          <a:off x="982988" y="551264"/>
          <a:ext cx="2648924" cy="2648924"/>
        </a:xfrm>
        <a:prstGeom prst="blockArc">
          <a:avLst>
            <a:gd name="adj1" fmla="val 11178391"/>
            <a:gd name="adj2" fmla="val 15999308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B77425A-959D-4F37-AF8A-7021C3E990A1}">
      <dsp:nvSpPr>
        <dsp:cNvPr id="0" name=""/>
        <dsp:cNvSpPr/>
      </dsp:nvSpPr>
      <dsp:spPr>
        <a:xfrm>
          <a:off x="990817" y="409153"/>
          <a:ext cx="2648924" cy="2648924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729782C-6F8B-4306-BB98-30FF1E64B285}">
      <dsp:nvSpPr>
        <dsp:cNvPr id="0" name=""/>
        <dsp:cNvSpPr/>
      </dsp:nvSpPr>
      <dsp:spPr>
        <a:xfrm>
          <a:off x="1174555" y="422267"/>
          <a:ext cx="2648924" cy="2648924"/>
        </a:xfrm>
        <a:prstGeom prst="blockArc">
          <a:avLst>
            <a:gd name="adj1" fmla="val 21463882"/>
            <a:gd name="adj2" fmla="val 5889899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03E3F0-C311-41F3-9042-12F9E377F0AB}">
      <dsp:nvSpPr>
        <dsp:cNvPr id="0" name=""/>
        <dsp:cNvSpPr/>
      </dsp:nvSpPr>
      <dsp:spPr>
        <a:xfrm>
          <a:off x="1182600" y="523881"/>
          <a:ext cx="2648924" cy="2648924"/>
        </a:xfrm>
        <a:prstGeom prst="blockArc">
          <a:avLst>
            <a:gd name="adj1" fmla="val 15463377"/>
            <a:gd name="adj2" fmla="val 21192950"/>
            <a:gd name="adj3" fmla="val 464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1F97441-844D-4785-881D-661056517D36}">
      <dsp:nvSpPr>
        <dsp:cNvPr id="0" name=""/>
        <dsp:cNvSpPr/>
      </dsp:nvSpPr>
      <dsp:spPr>
        <a:xfrm>
          <a:off x="1582558" y="1062783"/>
          <a:ext cx="1465442" cy="13416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b="1" kern="1200" dirty="0">
              <a:solidFill>
                <a:srgbClr val="002060"/>
              </a:solidFill>
            </a:rPr>
            <a:t>20h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/>
            <a:t>Pārmaiņu aģenta atbalsts</a:t>
          </a:r>
        </a:p>
      </dsp:txBody>
      <dsp:txXfrm>
        <a:off x="1797167" y="1259265"/>
        <a:ext cx="1036224" cy="948699"/>
      </dsp:txXfrm>
    </dsp:sp>
    <dsp:sp modelId="{9F1BF4C8-87E4-4EBA-99A9-367FCCE3EA1E}">
      <dsp:nvSpPr>
        <dsp:cNvPr id="0" name=""/>
        <dsp:cNvSpPr/>
      </dsp:nvSpPr>
      <dsp:spPr>
        <a:xfrm>
          <a:off x="1398937" y="-70780"/>
          <a:ext cx="1666061" cy="130999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20h</a:t>
          </a:r>
          <a:endParaRPr lang="lv-LV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Atbalsta/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pašpalīdzības grupu  nodarbības</a:t>
          </a:r>
        </a:p>
      </dsp:txBody>
      <dsp:txXfrm>
        <a:off x="1642926" y="121065"/>
        <a:ext cx="1178083" cy="926307"/>
      </dsp:txXfrm>
    </dsp:sp>
    <dsp:sp modelId="{5A0B8763-3561-4FAF-9EA3-9A86137E4A28}">
      <dsp:nvSpPr>
        <dsp:cNvPr id="0" name=""/>
        <dsp:cNvSpPr/>
      </dsp:nvSpPr>
      <dsp:spPr>
        <a:xfrm>
          <a:off x="2975879" y="1002202"/>
          <a:ext cx="1631673" cy="138663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10h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Psihologa individuālās konsultācijas</a:t>
          </a:r>
        </a:p>
      </dsp:txBody>
      <dsp:txXfrm>
        <a:off x="3214832" y="1205270"/>
        <a:ext cx="1153767" cy="980496"/>
      </dsp:txXfrm>
    </dsp:sp>
    <dsp:sp modelId="{EB300791-7CE8-490B-BE8A-7D73C137D12C}">
      <dsp:nvSpPr>
        <dsp:cNvPr id="0" name=""/>
        <dsp:cNvSpPr/>
      </dsp:nvSpPr>
      <dsp:spPr>
        <a:xfrm>
          <a:off x="1404759" y="2397859"/>
          <a:ext cx="1821040" cy="125893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3h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Jurista individuālās konsultācijas</a:t>
          </a:r>
        </a:p>
      </dsp:txBody>
      <dsp:txXfrm>
        <a:off x="1671444" y="2582226"/>
        <a:ext cx="1287670" cy="890201"/>
      </dsp:txXfrm>
    </dsp:sp>
    <dsp:sp modelId="{EF43125D-D853-4111-9764-4E129E37D515}">
      <dsp:nvSpPr>
        <dsp:cNvPr id="0" name=""/>
        <dsp:cNvSpPr/>
      </dsp:nvSpPr>
      <dsp:spPr>
        <a:xfrm>
          <a:off x="220196" y="1012445"/>
          <a:ext cx="1602742" cy="144234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>
          <a:outerShdw blurRad="50800" dist="50800" dir="5400000" sx="96000" sy="96000" rotWithShape="0">
            <a:srgbClr val="000000">
              <a:alpha val="48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080000"/>
          </a:lightRig>
        </a:scene3d>
        <a:sp3d>
          <a:bevelT w="381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002060"/>
              </a:solidFill>
            </a:rPr>
            <a:t>3h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Karjeras </a:t>
          </a:r>
          <a:r>
            <a:rPr lang="lv-LV" sz="1400" kern="1200" dirty="0" err="1"/>
            <a:t>konsultianta</a:t>
          </a:r>
          <a:r>
            <a:rPr lang="lv-LV" sz="1400" kern="1200" dirty="0"/>
            <a:t> </a:t>
          </a:r>
          <a:r>
            <a:rPr lang="lv-LV" sz="1400" kern="1200" dirty="0" err="1"/>
            <a:t>indviduālās</a:t>
          </a:r>
          <a:r>
            <a:rPr lang="lv-LV" sz="1400" kern="1200" dirty="0"/>
            <a:t> konsultācijas</a:t>
          </a:r>
        </a:p>
      </dsp:txBody>
      <dsp:txXfrm>
        <a:off x="454912" y="1223671"/>
        <a:ext cx="1133310" cy="1019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62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15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61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78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02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58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41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120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8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33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97E7D-18EE-4576-BB35-7D0DDFEDAEB8}" type="datetimeFigureOut">
              <a:rPr lang="lv-LV" smtClean="0"/>
              <a:t>07.11.2018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19796C0-E679-485D-9F14-19D1AA0F5C35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3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if.gov.lv/images/files/nodevumi/ESF_Da%C5%BE%C4%81d%C4%ABbas/Motivacijas_paaugstinasana/Kopsavilkums_LV.pdf" TargetMode="Externa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4853FF-ACF2-4610-A419-BF01870A44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4000" dirty="0">
                <a:latin typeface="Calibri" panose="020F0502020204030204" pitchFamily="34" charset="0"/>
                <a:cs typeface="Calibri" panose="020F0502020204030204" pitchFamily="34" charset="0"/>
              </a:rPr>
              <a:t>Atbalsta plānošana sociālās atstumtības un diskriminācijas riskam pakļautajiem iedzīvotājiem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0277E374-1188-40FC-A962-6DBE94B5EF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Kristīne </a:t>
            </a:r>
            <a:r>
              <a:rPr lang="lv-LV" dirty="0" err="1">
                <a:latin typeface="Calibri" panose="020F0502020204030204" pitchFamily="34" charset="0"/>
                <a:cs typeface="Calibri" panose="020F0502020204030204" pitchFamily="34" charset="0"/>
              </a:rPr>
              <a:t>Kļukoviča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, SIF motivācijas programmas koordinatore</a:t>
            </a:r>
          </a:p>
        </p:txBody>
      </p:sp>
      <p:pic>
        <p:nvPicPr>
          <p:cNvPr id="4" name="Attēls 3" descr="sif-lv-esf">
            <a:extLst>
              <a:ext uri="{FF2B5EF4-FFF2-40B4-BE49-F238E27FC236}">
                <a16:creationId xmlns:a16="http://schemas.microsoft.com/office/drawing/2014/main" id="{8E64984C-62A4-429F-9163-99339B1FF9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182" y="4696300"/>
            <a:ext cx="5966644" cy="1127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546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52BBC31-DFE2-4F69-9B1C-9AF604F1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MĒRĶA GRUPAS PROFILĒŠANA UN VAJADZĪBU IZPĒTE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E4F1229-E4B9-48D1-925C-A1DE56AD9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2017. gadā 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tika veikta motivācijas paaugstināšanas un atbalsta pakalpojumu potenciālās mērķa grupas profilēšana un vajadzību izpēte</a:t>
            </a:r>
          </a:p>
          <a:p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MĒRĶIS 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- apzināt sociālās atstumtības un diskriminācijas riskam pakļauto personu raksturojumu un mērķa grupas vajadzības un mērķtiecīgāko atbalstu veiksmīgākai integrācijai sabiedrībā, iesaistei sociālajā dzīvē, savu tiesību aizstāvībā, iesaistei izglītības/ kvalifikācijas ieguvē vai nodarbinātībā. </a:t>
            </a:r>
          </a:p>
          <a:p>
            <a:r>
              <a:rPr lang="lv-LV" sz="1800" b="1" dirty="0">
                <a:latin typeface="Calibri" panose="020F0502020204030204" pitchFamily="34" charset="0"/>
                <a:cs typeface="Calibri" panose="020F0502020204030204" pitchFamily="34" charset="0"/>
              </a:rPr>
              <a:t>126 padziļinātas intervijas un 4 fokusa grupas </a:t>
            </a:r>
            <a:r>
              <a:rPr lang="lv-LV" sz="1800" dirty="0">
                <a:latin typeface="Calibri" panose="020F0502020204030204" pitchFamily="34" charset="0"/>
                <a:cs typeface="Calibri" panose="020F0502020204030204" pitchFamily="34" charset="0"/>
              </a:rPr>
              <a:t>+ statistikas informācija, valsts/pašvaldību </a:t>
            </a:r>
            <a:r>
              <a:rPr lang="lv-LV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m.lpp</a:t>
            </a:r>
            <a:r>
              <a:rPr lang="lv-LV" sz="1800" dirty="0">
                <a:latin typeface="Calibri" panose="020F0502020204030204" pitchFamily="34" charset="0"/>
                <a:cs typeface="Calibri" panose="020F0502020204030204" pitchFamily="34" charset="0"/>
              </a:rPr>
              <a:t>, iepriekš veikto pētījumu atziņas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4358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7F35C2E-13BF-4D8B-B5BF-176C6959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Mērķa grupa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79C6A89-1567-44D4-8F3E-60B66603E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Sociālās atstumtības un diskriminācijas riskam pakļautas personas, kuras pakļautas diskriminācijas riskam </a:t>
            </a:r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dzimuma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dēļ (personas pēc bērna kopšanas atvaļinājuma, no vardarbības cietušas personas, personas, kuras kopj citu ģimenes locekli un viena vecāka ģimenes pārstāvji)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Sociālās atstumtības un diskriminācijas riskam pakļautas personas, kuras pakļautas diskriminācijas riskam </a:t>
            </a:r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invaliditātes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dēļ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Sociālās atstumtības un diskriminācijas riskam pakļautas personas, kuras pakļautas diskriminācijas riskam </a:t>
            </a:r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vecuma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dēļ (personas pēc 50 gadu vecuma)</a:t>
            </a:r>
            <a:endParaRPr lang="lv-L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Sociālās atstumtības un diskriminācijas riskam pakļautas personas, kuras pakļautas diskriminācijas riskam </a:t>
            </a:r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etniskās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piederības dēļ, tai skaitā </a:t>
            </a:r>
            <a:r>
              <a:rPr lang="lv-LV" dirty="0" err="1">
                <a:latin typeface="Calibri" panose="020F0502020204030204" pitchFamily="34" charset="0"/>
                <a:cs typeface="Calibri" panose="020F0502020204030204" pitchFamily="34" charset="0"/>
              </a:rPr>
              <a:t>romi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un citas etniskās minoritātes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8062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55302EE-4CA7-420F-A62B-C1830A37B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rezultāti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8158F4C-4771-418B-AF3F-F63D379C22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Praktiski izmantojamas </a:t>
            </a:r>
            <a:r>
              <a:rPr lang="lv-L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vadlīnijas</a:t>
            </a:r>
            <a:r>
              <a:rPr lang="lv-L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sociālās atstumtības un diskriminācijas riskam pakļauto grupu atbalstam, kas apkopotas mērķa grupu profilēšanas aprakstā, identificējot būtiskākās </a:t>
            </a:r>
            <a:r>
              <a:rPr lang="lv-L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mērķa grupu apakšgrupas</a:t>
            </a:r>
            <a:r>
              <a:rPr lang="lv-L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to </a:t>
            </a:r>
            <a:r>
              <a:rPr lang="lv-L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vajadzības</a:t>
            </a:r>
            <a:r>
              <a:rPr lang="lv-L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un </a:t>
            </a:r>
            <a:r>
              <a:rPr lang="lv-L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nepieciešamos pakalpojumus</a:t>
            </a:r>
            <a:r>
              <a:rPr lang="lv-L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lv-LV" dirty="0"/>
          </a:p>
        </p:txBody>
      </p:sp>
      <p:pic>
        <p:nvPicPr>
          <p:cNvPr id="5" name="Satura vietturis 4">
            <a:hlinkClick r:id="rId2" tooltip="Piespied, lai apskatītu izpētes kopsavilkumu!"/>
            <a:extLst>
              <a:ext uri="{FF2B5EF4-FFF2-40B4-BE49-F238E27FC236}">
                <a16:creationId xmlns:a16="http://schemas.microsoft.com/office/drawing/2014/main" id="{E881C189-9584-4854-BAFC-F7262BAA16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82" r="1"/>
          <a:stretch/>
        </p:blipFill>
        <p:spPr>
          <a:xfrm>
            <a:off x="7495311" y="2017713"/>
            <a:ext cx="2481403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24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F09ADD9-B9C3-48D7-A4AA-9FD24E86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Mērķa grupas specifiskās vajadzības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85474B8-38FE-40DF-8DFB-F9D85B8BE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2900" y="1783174"/>
            <a:ext cx="8977930" cy="3896852"/>
          </a:xfrm>
        </p:spPr>
        <p:txBody>
          <a:bodyPr>
            <a:normAutofit lnSpcReduction="10000"/>
          </a:bodyPr>
          <a:lstStyle/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drošības pēc taisnīguma(finansiālās materiālās, iztika, pajumte sev un bērniem tagad un pārskatāmā nākotnē)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darba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pašapziņas celšanas un iedrošinājuma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atbalsta (piem. sociālā dienesta, NVO)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</a:t>
            </a:r>
            <a:r>
              <a:rPr lang="lv-LV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cieņpilnas</a:t>
            </a:r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 attieksmes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pēc informācijas</a:t>
            </a:r>
          </a:p>
          <a:p>
            <a:r>
              <a:rPr lang="lv-LV" sz="2100" dirty="0">
                <a:latin typeface="Calibri" panose="020F0502020204030204" pitchFamily="34" charset="0"/>
                <a:cs typeface="Calibri" panose="020F0502020204030204" pitchFamily="34" charset="0"/>
              </a:rPr>
              <a:t> pēc atbalsta latviešu valodas apguvē</a:t>
            </a:r>
            <a:endParaRPr 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u="sng" dirty="0"/>
          </a:p>
        </p:txBody>
      </p:sp>
    </p:spTree>
    <p:extLst>
      <p:ext uri="{BB962C8B-B14F-4D97-AF65-F5344CB8AC3E}">
        <p14:creationId xmlns:p14="http://schemas.microsoft.com/office/powerpoint/2010/main" val="4262700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7C104B5-58DC-47E7-A450-33E1D0A2D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771B746-72D8-49FF-A7EB-434D3D06A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92500" lnSpcReduction="20000"/>
          </a:bodyPr>
          <a:lstStyle/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Daļa mērķa grupas pārstāvju ir </a:t>
            </a:r>
            <a:r>
              <a:rPr lang="lv-LV" sz="1600" b="1" dirty="0">
                <a:latin typeface="Calibri" panose="020F0502020204030204" pitchFamily="34" charset="0"/>
                <a:cs typeface="Calibri" panose="020F0502020204030204" pitchFamily="34" charset="0"/>
              </a:rPr>
              <a:t>vīlušies nekvalitatīvi 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sniegtā atbalstā. Īpaši personas ar invaliditāti vai vecāki, kam ir bērni ar invaliditāti, norāda uz negatīvu pieredzi saistībā ar dažādu pakalpojumu saņemšanu un empātijas trūkumu pret personām ar invaliditāti.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Pašvaldību </a:t>
            </a:r>
            <a:r>
              <a:rPr lang="lv-LV" sz="1600" b="1" dirty="0">
                <a:latin typeface="Calibri" panose="020F0502020204030204" pitchFamily="34" charset="0"/>
                <a:cs typeface="Calibri" panose="020F0502020204030204" pitchFamily="34" charset="0"/>
              </a:rPr>
              <a:t>sociālo dienestu sniegtais atbalsts 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mērķa grupu pārstāvjiem ir ļoti būtisks, bet vienlaikus </a:t>
            </a:r>
            <a:r>
              <a:rPr lang="lv-LV" sz="1600" b="1" dirty="0">
                <a:latin typeface="Calibri" panose="020F0502020204030204" pitchFamily="34" charset="0"/>
                <a:cs typeface="Calibri" panose="020F0502020204030204" pitchFamily="34" charset="0"/>
              </a:rPr>
              <a:t>nepietiekams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Mērķa grupām ir gan kopējais vajadzību loks, gan arī </a:t>
            </a:r>
            <a:r>
              <a:rPr lang="lv-LV" sz="1600" b="1" dirty="0">
                <a:latin typeface="Calibri" panose="020F0502020204030204" pitchFamily="34" charset="0"/>
                <a:cs typeface="Calibri" panose="020F0502020204030204" pitchFamily="34" charset="0"/>
              </a:rPr>
              <a:t>konkrētajai apakšgrupai ļoti specifiskas vajadzības, 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kas saistītas ar konkrēto ierobežojumu vai arī stereotipiem sabiedrībā.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Visu mērķa grupu vidū visbūtiskākā joma, kurā nepieciešams mazināt sociālo atstumtību un diskrimināciju, ir </a:t>
            </a:r>
            <a:r>
              <a:rPr lang="lv-LV" sz="1600" b="1" dirty="0">
                <a:latin typeface="Calibri" panose="020F0502020204030204" pitchFamily="34" charset="0"/>
                <a:cs typeface="Calibri" panose="020F0502020204030204" pitchFamily="34" charset="0"/>
              </a:rPr>
              <a:t>nodarbinātība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Tie mērķa grupas pārstāvji, kuri nestrādā un kuriem nav atbalsts tuvinieku vidū, ir pakļauti </a:t>
            </a:r>
            <a:r>
              <a:rPr lang="lv-LV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augstam</a:t>
            </a:r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 nabadzības riskam.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Visām grupām nepieciešamas pilnveidot </a:t>
            </a:r>
            <a:r>
              <a:rPr lang="lv-LV" sz="1600" b="1" u="sng" dirty="0">
                <a:latin typeface="Calibri" panose="020F0502020204030204" pitchFamily="34" charset="0"/>
                <a:cs typeface="Calibri" panose="020F0502020204030204" pitchFamily="34" charset="0"/>
              </a:rPr>
              <a:t>individuālo atbalstu.</a:t>
            </a:r>
          </a:p>
          <a:p>
            <a:r>
              <a:rPr lang="lv-LV" sz="1600" dirty="0">
                <a:latin typeface="Calibri" panose="020F0502020204030204" pitchFamily="34" charset="0"/>
                <a:cs typeface="Calibri" panose="020F0502020204030204" pitchFamily="34" charset="0"/>
              </a:rPr>
              <a:t>Pirms atbalsta sniegšanas nepieciešams nodrošināt iedziļināšanos katrā konkrētajā individuālajā gadījumā, veikt situācijas, vajadzību un nepieciešamo resursu  izvērtējamu un piesaisti.</a:t>
            </a:r>
          </a:p>
        </p:txBody>
      </p:sp>
    </p:spTree>
    <p:extLst>
      <p:ext uri="{BB962C8B-B14F-4D97-AF65-F5344CB8AC3E}">
        <p14:creationId xmlns:p14="http://schemas.microsoft.com/office/powerpoint/2010/main" val="1753931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252B398-CE13-4D30-90E8-EBC9389CB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Motivācijas programma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CD37DB3-CDAD-4A90-87A8-05A1892944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56h kopā</a:t>
            </a:r>
          </a:p>
          <a:p>
            <a:pPr marL="0" indent="0">
              <a:buNone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</a:p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bērnu pieskatīšanas pakalpojums</a:t>
            </a:r>
          </a:p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īslaicīgs aprūpes pakalpojums</a:t>
            </a:r>
          </a:p>
          <a:p>
            <a:pPr marL="0" indent="0">
              <a:buNone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</a:p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8 Latvijas reģionos </a:t>
            </a:r>
          </a:p>
          <a:p>
            <a:endParaRPr lang="lv-LV" dirty="0"/>
          </a:p>
        </p:txBody>
      </p:sp>
      <p:graphicFrame>
        <p:nvGraphicFramePr>
          <p:cNvPr id="5" name="Satura vietturis 4">
            <a:extLst>
              <a:ext uri="{FF2B5EF4-FFF2-40B4-BE49-F238E27FC236}">
                <a16:creationId xmlns:a16="http://schemas.microsoft.com/office/drawing/2014/main" id="{85A12EE2-7310-4C10-832C-AF3E74071D1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8602973"/>
              </p:ext>
            </p:extLst>
          </p:nvPr>
        </p:nvGraphicFramePr>
        <p:xfrm>
          <a:off x="6540500" y="2047451"/>
          <a:ext cx="4645025" cy="344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Satura vietturis 4">
            <a:extLst>
              <a:ext uri="{FF2B5EF4-FFF2-40B4-BE49-F238E27FC236}">
                <a16:creationId xmlns:a16="http://schemas.microsoft.com/office/drawing/2014/main" id="{5EFC1120-7341-488F-9A23-43B957275D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8399429"/>
              </p:ext>
            </p:extLst>
          </p:nvPr>
        </p:nvGraphicFramePr>
        <p:xfrm>
          <a:off x="6540499" y="1989756"/>
          <a:ext cx="4645025" cy="3441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95640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1194ABE-1383-4EEE-AF4A-8B30562E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67078193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4FA9746-619E-4C3A-B094-AB915A5F6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Kristine.Klukovica@sif.gov.lv</a:t>
            </a:r>
          </a:p>
          <a:p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Ilze.Dumina@sif.gov.lv</a:t>
            </a:r>
          </a:p>
        </p:txBody>
      </p:sp>
    </p:spTree>
    <p:extLst>
      <p:ext uri="{BB962C8B-B14F-4D97-AF65-F5344CB8AC3E}">
        <p14:creationId xmlns:p14="http://schemas.microsoft.com/office/powerpoint/2010/main" val="402061832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656</TotalTime>
  <Words>508</Words>
  <Application>Microsoft Office PowerPoint</Application>
  <PresentationFormat>Platekrāna</PresentationFormat>
  <Paragraphs>58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Wingdings</vt:lpstr>
      <vt:lpstr>Galerija</vt:lpstr>
      <vt:lpstr>Atbalsta plānošana sociālās atstumtības un diskriminācijas riskam pakļautajiem iedzīvotājiem</vt:lpstr>
      <vt:lpstr>MĒRĶA GRUPAS PROFILĒŠANA UN VAJADZĪBU IZPĒTE</vt:lpstr>
      <vt:lpstr>Mērķa grupa</vt:lpstr>
      <vt:lpstr>rezultāti</vt:lpstr>
      <vt:lpstr>Mērķa grupas specifiskās vajadzības</vt:lpstr>
      <vt:lpstr>secinājumi</vt:lpstr>
      <vt:lpstr>Motivācijas programma</vt:lpstr>
      <vt:lpstr>67078193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Projekts  Pētījuma prezentācija      MOTIVĀCIJAS PAAUGSTINĀŠANAS UN ATBALSTA PAKALPOJUMU POTENCIĀLĀS</dc:title>
  <dc:creator>kristineklukovica</dc:creator>
  <cp:lastModifiedBy>kristineklukovica</cp:lastModifiedBy>
  <cp:revision>29</cp:revision>
  <dcterms:created xsi:type="dcterms:W3CDTF">2017-10-24T08:26:41Z</dcterms:created>
  <dcterms:modified xsi:type="dcterms:W3CDTF">2018-11-07T08:29:11Z</dcterms:modified>
</cp:coreProperties>
</file>