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6" r:id="rId13"/>
    <p:sldId id="267" r:id="rId14"/>
    <p:sldId id="269" r:id="rId15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78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102C24-5A4F-4C61-94B8-4C9A0759F5D1}" type="doc">
      <dgm:prSet loTypeId="urn:microsoft.com/office/officeart/2005/8/layout/vProcess5" loCatId="process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lv-LV"/>
        </a:p>
      </dgm:t>
    </dgm:pt>
    <dgm:pt modelId="{F49AA126-0774-4A27-83FB-1E7F132F72C4}">
      <dgm:prSet phldrT="[Teksts]" custT="1"/>
      <dgm:spPr/>
      <dgm:t>
        <a:bodyPr/>
        <a:lstStyle/>
        <a:p>
          <a:r>
            <a:rPr lang="lv-LV" sz="2400" dirty="0">
              <a:solidFill>
                <a:schemeClr val="tx1"/>
              </a:solidFill>
              <a:latin typeface="Nyala" panose="02000504070300020003" pitchFamily="2" charset="0"/>
            </a:rPr>
            <a:t>Darba devējam</a:t>
          </a:r>
        </a:p>
      </dgm:t>
    </dgm:pt>
    <dgm:pt modelId="{16753C25-5288-408A-BF8E-E6E41231E5BB}" type="parTrans" cxnId="{C2F671DC-316A-4FEF-BEBE-73A2E522A750}">
      <dgm:prSet/>
      <dgm:spPr/>
      <dgm:t>
        <a:bodyPr/>
        <a:lstStyle/>
        <a:p>
          <a:endParaRPr lang="lv-LV"/>
        </a:p>
      </dgm:t>
    </dgm:pt>
    <dgm:pt modelId="{EDC877B1-5B62-481C-B550-56FA04EA2F91}" type="sibTrans" cxnId="{C2F671DC-316A-4FEF-BEBE-73A2E522A750}">
      <dgm:prSet/>
      <dgm:spPr/>
      <dgm:t>
        <a:bodyPr/>
        <a:lstStyle/>
        <a:p>
          <a:endParaRPr lang="lv-LV"/>
        </a:p>
      </dgm:t>
    </dgm:pt>
    <dgm:pt modelId="{FA8C3583-C3BE-415F-AA2D-C9DD088DDCC6}">
      <dgm:prSet phldrT="[Teksts]" custT="1"/>
      <dgm:spPr/>
      <dgm:t>
        <a:bodyPr/>
        <a:lstStyle/>
        <a:p>
          <a:r>
            <a:rPr lang="lv-LV" sz="2400" dirty="0">
              <a:solidFill>
                <a:schemeClr val="tx1"/>
              </a:solidFill>
              <a:latin typeface="Nyala" panose="02000504070300020003" pitchFamily="2" charset="0"/>
            </a:rPr>
            <a:t>Valsts pārvaldes iekārtas likumā noteiktās funkcijas</a:t>
          </a:r>
        </a:p>
      </dgm:t>
    </dgm:pt>
    <dgm:pt modelId="{9B6F20BD-5083-4357-8A2B-950D28C43FED}" type="parTrans" cxnId="{86CCA90C-EC41-46BA-B3F1-CE1846742AE0}">
      <dgm:prSet/>
      <dgm:spPr/>
      <dgm:t>
        <a:bodyPr/>
        <a:lstStyle/>
        <a:p>
          <a:endParaRPr lang="lv-LV"/>
        </a:p>
      </dgm:t>
    </dgm:pt>
    <dgm:pt modelId="{DCFA32BC-BCDC-45BB-8A9A-AFC83EA50953}" type="sibTrans" cxnId="{86CCA90C-EC41-46BA-B3F1-CE1846742AE0}">
      <dgm:prSet/>
      <dgm:spPr/>
      <dgm:t>
        <a:bodyPr/>
        <a:lstStyle/>
        <a:p>
          <a:endParaRPr lang="lv-LV"/>
        </a:p>
      </dgm:t>
    </dgm:pt>
    <dgm:pt modelId="{6803D87E-6D9B-4A53-9293-DB142E92F76F}">
      <dgm:prSet phldrT="[Teksts]" custT="1"/>
      <dgm:spPr/>
      <dgm:t>
        <a:bodyPr/>
        <a:lstStyle/>
        <a:p>
          <a:r>
            <a:rPr lang="lv-LV" sz="2400" dirty="0">
              <a:solidFill>
                <a:schemeClr val="tx1"/>
              </a:solidFill>
              <a:latin typeface="Nyala" panose="02000504070300020003" pitchFamily="2" charset="0"/>
            </a:rPr>
            <a:t>Sociālo pakalpojumu un sociālās palīdzības likuma prasības</a:t>
          </a:r>
        </a:p>
      </dgm:t>
    </dgm:pt>
    <dgm:pt modelId="{03FB2B87-49F5-40E7-8872-075056E74145}" type="parTrans" cxnId="{75A2D685-F634-43F0-B366-189DC0C87EBC}">
      <dgm:prSet/>
      <dgm:spPr/>
      <dgm:t>
        <a:bodyPr/>
        <a:lstStyle/>
        <a:p>
          <a:endParaRPr lang="lv-LV"/>
        </a:p>
      </dgm:t>
    </dgm:pt>
    <dgm:pt modelId="{8B62D9F9-8A39-4BAC-AFBA-A1957C3471AF}" type="sibTrans" cxnId="{75A2D685-F634-43F0-B366-189DC0C87EBC}">
      <dgm:prSet/>
      <dgm:spPr/>
      <dgm:t>
        <a:bodyPr/>
        <a:lstStyle/>
        <a:p>
          <a:endParaRPr lang="lv-LV"/>
        </a:p>
      </dgm:t>
    </dgm:pt>
    <dgm:pt modelId="{9CB2BB65-736D-4C32-9768-5622DE34283E}">
      <dgm:prSet phldrT="[Teksts]" custT="1"/>
      <dgm:spPr/>
      <dgm:t>
        <a:bodyPr/>
        <a:lstStyle/>
        <a:p>
          <a:r>
            <a:rPr lang="lv-LV" sz="2400" dirty="0">
              <a:latin typeface="Nyala" panose="02000504070300020003" pitchFamily="2" charset="0"/>
            </a:rPr>
            <a:t>Sabiedrībai </a:t>
          </a:r>
        </a:p>
      </dgm:t>
    </dgm:pt>
    <dgm:pt modelId="{717FCB86-4ED8-4EA9-AB2A-EB41C62D0895}" type="parTrans" cxnId="{D8F6A845-69BC-48F3-B8DB-E5A6BC4F5C4D}">
      <dgm:prSet/>
      <dgm:spPr/>
      <dgm:t>
        <a:bodyPr/>
        <a:lstStyle/>
        <a:p>
          <a:endParaRPr lang="lv-LV"/>
        </a:p>
      </dgm:t>
    </dgm:pt>
    <dgm:pt modelId="{461970F3-E2B2-4584-BB64-74DBECB6CEB1}" type="sibTrans" cxnId="{D8F6A845-69BC-48F3-B8DB-E5A6BC4F5C4D}">
      <dgm:prSet/>
      <dgm:spPr/>
      <dgm:t>
        <a:bodyPr/>
        <a:lstStyle/>
        <a:p>
          <a:endParaRPr lang="lv-LV"/>
        </a:p>
      </dgm:t>
    </dgm:pt>
    <dgm:pt modelId="{45EFE01F-23AC-443B-9C77-335816350492}">
      <dgm:prSet phldrT="[Teksts]" custT="1"/>
      <dgm:spPr/>
      <dgm:t>
        <a:bodyPr/>
        <a:lstStyle/>
        <a:p>
          <a:r>
            <a:rPr lang="lv-LV" sz="2400" dirty="0">
              <a:latin typeface="Nyala" panose="02000504070300020003" pitchFamily="2" charset="0"/>
            </a:rPr>
            <a:t>Kam prasīt palīdzību</a:t>
          </a:r>
        </a:p>
      </dgm:t>
    </dgm:pt>
    <dgm:pt modelId="{A48859D1-D840-409A-A19B-3F64543F8AEE}" type="parTrans" cxnId="{55C2D8DC-1790-4AC2-B155-B4B0064A32DB}">
      <dgm:prSet/>
      <dgm:spPr/>
      <dgm:t>
        <a:bodyPr/>
        <a:lstStyle/>
        <a:p>
          <a:endParaRPr lang="lv-LV"/>
        </a:p>
      </dgm:t>
    </dgm:pt>
    <dgm:pt modelId="{A62F6FF1-84E2-4164-B83D-FA3479A0C579}" type="sibTrans" cxnId="{55C2D8DC-1790-4AC2-B155-B4B0064A32DB}">
      <dgm:prSet/>
      <dgm:spPr/>
      <dgm:t>
        <a:bodyPr/>
        <a:lstStyle/>
        <a:p>
          <a:endParaRPr lang="lv-LV"/>
        </a:p>
      </dgm:t>
    </dgm:pt>
    <dgm:pt modelId="{76921781-4121-4500-BA17-374434E2C34F}">
      <dgm:prSet phldrT="[Teksts]" custT="1"/>
      <dgm:spPr/>
      <dgm:t>
        <a:bodyPr/>
        <a:lstStyle/>
        <a:p>
          <a:r>
            <a:rPr lang="lv-LV" sz="2400" dirty="0">
              <a:latin typeface="Nyala" panose="02000504070300020003" pitchFamily="2" charset="0"/>
            </a:rPr>
            <a:t>Kādam tas ir jādara/kāds ‘neko nedara’</a:t>
          </a:r>
        </a:p>
      </dgm:t>
    </dgm:pt>
    <dgm:pt modelId="{2F7C625A-5CE9-469F-A918-3E1CC77F3D46}" type="parTrans" cxnId="{19B0DD51-37BF-4A9C-A118-C3C84CA8D8C6}">
      <dgm:prSet/>
      <dgm:spPr/>
      <dgm:t>
        <a:bodyPr/>
        <a:lstStyle/>
        <a:p>
          <a:endParaRPr lang="lv-LV"/>
        </a:p>
      </dgm:t>
    </dgm:pt>
    <dgm:pt modelId="{8298A9AE-6222-487B-98D8-25463152F384}" type="sibTrans" cxnId="{19B0DD51-37BF-4A9C-A118-C3C84CA8D8C6}">
      <dgm:prSet/>
      <dgm:spPr/>
      <dgm:t>
        <a:bodyPr/>
        <a:lstStyle/>
        <a:p>
          <a:endParaRPr lang="lv-LV"/>
        </a:p>
      </dgm:t>
    </dgm:pt>
    <dgm:pt modelId="{55E704FC-B6C7-426F-B0EB-DEEBE7E9053A}">
      <dgm:prSet phldrT="[Teksts]" custT="1"/>
      <dgm:spPr/>
      <dgm:t>
        <a:bodyPr/>
        <a:lstStyle/>
        <a:p>
          <a:r>
            <a:rPr lang="lv-LV" sz="2400" dirty="0">
              <a:solidFill>
                <a:schemeClr val="tx1"/>
              </a:solidFill>
              <a:latin typeface="Nyala" panose="02000504070300020003" pitchFamily="2" charset="0"/>
              <a:cs typeface="Times New Roman" panose="02020603050405020304" pitchFamily="18" charset="0"/>
            </a:rPr>
            <a:t>Klientam </a:t>
          </a:r>
        </a:p>
      </dgm:t>
    </dgm:pt>
    <dgm:pt modelId="{6E04C8A7-D217-411B-8F72-1C5B43889088}" type="parTrans" cxnId="{59148CEF-9530-46B9-B3C0-2EC0C586A497}">
      <dgm:prSet/>
      <dgm:spPr/>
      <dgm:t>
        <a:bodyPr/>
        <a:lstStyle/>
        <a:p>
          <a:endParaRPr lang="lv-LV"/>
        </a:p>
      </dgm:t>
    </dgm:pt>
    <dgm:pt modelId="{C0B0D06A-F181-4BF9-B5E5-DDD82C0A3131}" type="sibTrans" cxnId="{59148CEF-9530-46B9-B3C0-2EC0C586A497}">
      <dgm:prSet/>
      <dgm:spPr/>
      <dgm:t>
        <a:bodyPr/>
        <a:lstStyle/>
        <a:p>
          <a:endParaRPr lang="lv-LV"/>
        </a:p>
      </dgm:t>
    </dgm:pt>
    <dgm:pt modelId="{2F96C7B9-7D05-485B-B0ED-655932993DD0}">
      <dgm:prSet phldrT="[Teksts]" custT="1"/>
      <dgm:spPr/>
      <dgm:t>
        <a:bodyPr/>
        <a:lstStyle/>
        <a:p>
          <a:r>
            <a:rPr lang="lv-LV" sz="2400" dirty="0">
              <a:solidFill>
                <a:schemeClr val="tx1"/>
              </a:solidFill>
              <a:latin typeface="Nyala" panose="02000504070300020003" pitchFamily="2" charset="0"/>
              <a:cs typeface="Times New Roman" panose="02020603050405020304" pitchFamily="18" charset="0"/>
            </a:rPr>
            <a:t>atbalsts</a:t>
          </a:r>
        </a:p>
      </dgm:t>
    </dgm:pt>
    <dgm:pt modelId="{80DC81E4-5330-4FCF-9F48-226BDC3FAE16}" type="parTrans" cxnId="{CA626934-5305-401A-89C1-6056A9B2E797}">
      <dgm:prSet/>
      <dgm:spPr/>
      <dgm:t>
        <a:bodyPr/>
        <a:lstStyle/>
        <a:p>
          <a:endParaRPr lang="lv-LV"/>
        </a:p>
      </dgm:t>
    </dgm:pt>
    <dgm:pt modelId="{23B529AE-60F4-4710-B075-9A9B20619E36}" type="sibTrans" cxnId="{CA626934-5305-401A-89C1-6056A9B2E797}">
      <dgm:prSet/>
      <dgm:spPr/>
      <dgm:t>
        <a:bodyPr/>
        <a:lstStyle/>
        <a:p>
          <a:endParaRPr lang="lv-LV"/>
        </a:p>
      </dgm:t>
    </dgm:pt>
    <dgm:pt modelId="{083B512B-9BB4-49A2-BCBD-82A5A0E5864B}">
      <dgm:prSet phldrT="[Teksts]" custT="1"/>
      <dgm:spPr/>
      <dgm:t>
        <a:bodyPr/>
        <a:lstStyle/>
        <a:p>
          <a:r>
            <a:rPr lang="lv-LV" sz="2400" dirty="0">
              <a:solidFill>
                <a:schemeClr val="tx1"/>
              </a:solidFill>
              <a:latin typeface="Nyala" panose="02000504070300020003" pitchFamily="2" charset="0"/>
              <a:cs typeface="Times New Roman" panose="02020603050405020304" pitchFamily="18" charset="0"/>
            </a:rPr>
            <a:t>Visuzinošais </a:t>
          </a:r>
          <a:r>
            <a:rPr lang="lv-LV" sz="2400" dirty="0">
              <a:solidFill>
                <a:schemeClr val="tx1"/>
              </a:solidFill>
              <a:latin typeface="zzArial" panose="020B0604020202020204" pitchFamily="34" charset="0"/>
              <a:cs typeface="Times New Roman" panose="02020603050405020304" pitchFamily="18" charset="0"/>
            </a:rPr>
            <a:t>→</a:t>
          </a:r>
          <a:r>
            <a:rPr lang="lv-LV" sz="2400" dirty="0">
              <a:solidFill>
                <a:schemeClr val="tx1"/>
              </a:solidFill>
              <a:latin typeface="Nyala" panose="02000504070300020003" pitchFamily="2" charset="0"/>
              <a:cs typeface="Times New Roman" panose="02020603050405020304" pitchFamily="18" charset="0"/>
            </a:rPr>
            <a:t> visuvarošais…</a:t>
          </a:r>
        </a:p>
      </dgm:t>
    </dgm:pt>
    <dgm:pt modelId="{75995329-8C55-4328-9AA1-D11045E738E0}" type="parTrans" cxnId="{A41EAF29-24A7-4B47-BF2D-291B1BF703CF}">
      <dgm:prSet/>
      <dgm:spPr/>
      <dgm:t>
        <a:bodyPr/>
        <a:lstStyle/>
        <a:p>
          <a:endParaRPr lang="lv-LV"/>
        </a:p>
      </dgm:t>
    </dgm:pt>
    <dgm:pt modelId="{3BFAF1BF-0CD8-4B17-A25E-7D225D867FC1}" type="sibTrans" cxnId="{A41EAF29-24A7-4B47-BF2D-291B1BF703CF}">
      <dgm:prSet/>
      <dgm:spPr/>
      <dgm:t>
        <a:bodyPr/>
        <a:lstStyle/>
        <a:p>
          <a:endParaRPr lang="lv-LV"/>
        </a:p>
      </dgm:t>
    </dgm:pt>
    <dgm:pt modelId="{8D44AAD0-D7AF-44D5-AFAC-2FB566C9E069}" type="pres">
      <dgm:prSet presAssocID="{C7102C24-5A4F-4C61-94B8-4C9A0759F5D1}" presName="outerComposite" presStyleCnt="0">
        <dgm:presLayoutVars>
          <dgm:chMax val="5"/>
          <dgm:dir/>
          <dgm:resizeHandles val="exact"/>
        </dgm:presLayoutVars>
      </dgm:prSet>
      <dgm:spPr/>
    </dgm:pt>
    <dgm:pt modelId="{6ACCDA32-4831-4A29-9CED-04AE6E8B6384}" type="pres">
      <dgm:prSet presAssocID="{C7102C24-5A4F-4C61-94B8-4C9A0759F5D1}" presName="dummyMaxCanvas" presStyleCnt="0">
        <dgm:presLayoutVars/>
      </dgm:prSet>
      <dgm:spPr/>
    </dgm:pt>
    <dgm:pt modelId="{B192EADC-5599-4BE7-829B-B99DAEE8F535}" type="pres">
      <dgm:prSet presAssocID="{C7102C24-5A4F-4C61-94B8-4C9A0759F5D1}" presName="ThreeNodes_1" presStyleLbl="node1" presStyleIdx="0" presStyleCnt="3">
        <dgm:presLayoutVars>
          <dgm:bulletEnabled val="1"/>
        </dgm:presLayoutVars>
      </dgm:prSet>
      <dgm:spPr/>
    </dgm:pt>
    <dgm:pt modelId="{449A2363-A3E1-4A15-9542-83C3F9243B78}" type="pres">
      <dgm:prSet presAssocID="{C7102C24-5A4F-4C61-94B8-4C9A0759F5D1}" presName="ThreeNodes_2" presStyleLbl="node1" presStyleIdx="1" presStyleCnt="3" custLinFactNeighborX="0" custLinFactNeighborY="667">
        <dgm:presLayoutVars>
          <dgm:bulletEnabled val="1"/>
        </dgm:presLayoutVars>
      </dgm:prSet>
      <dgm:spPr/>
    </dgm:pt>
    <dgm:pt modelId="{C3614047-4694-49E6-B637-8AD7DD1498DD}" type="pres">
      <dgm:prSet presAssocID="{C7102C24-5A4F-4C61-94B8-4C9A0759F5D1}" presName="ThreeNodes_3" presStyleLbl="node1" presStyleIdx="2" presStyleCnt="3">
        <dgm:presLayoutVars>
          <dgm:bulletEnabled val="1"/>
        </dgm:presLayoutVars>
      </dgm:prSet>
      <dgm:spPr/>
    </dgm:pt>
    <dgm:pt modelId="{F83B8B38-5B6D-44D2-90FA-44B1CD0210D8}" type="pres">
      <dgm:prSet presAssocID="{C7102C24-5A4F-4C61-94B8-4C9A0759F5D1}" presName="ThreeConn_1-2" presStyleLbl="fgAccFollowNode1" presStyleIdx="0" presStyleCnt="2">
        <dgm:presLayoutVars>
          <dgm:bulletEnabled val="1"/>
        </dgm:presLayoutVars>
      </dgm:prSet>
      <dgm:spPr/>
    </dgm:pt>
    <dgm:pt modelId="{1BFABC8F-4933-485D-B496-740B089F15B1}" type="pres">
      <dgm:prSet presAssocID="{C7102C24-5A4F-4C61-94B8-4C9A0759F5D1}" presName="ThreeConn_2-3" presStyleLbl="fgAccFollowNode1" presStyleIdx="1" presStyleCnt="2">
        <dgm:presLayoutVars>
          <dgm:bulletEnabled val="1"/>
        </dgm:presLayoutVars>
      </dgm:prSet>
      <dgm:spPr/>
    </dgm:pt>
    <dgm:pt modelId="{1F687A99-1DF8-4950-A7D8-4ECA519A1D3A}" type="pres">
      <dgm:prSet presAssocID="{C7102C24-5A4F-4C61-94B8-4C9A0759F5D1}" presName="ThreeNodes_1_text" presStyleLbl="node1" presStyleIdx="2" presStyleCnt="3">
        <dgm:presLayoutVars>
          <dgm:bulletEnabled val="1"/>
        </dgm:presLayoutVars>
      </dgm:prSet>
      <dgm:spPr/>
    </dgm:pt>
    <dgm:pt modelId="{8C474817-CD21-417E-9535-8E958CE1B79D}" type="pres">
      <dgm:prSet presAssocID="{C7102C24-5A4F-4C61-94B8-4C9A0759F5D1}" presName="ThreeNodes_2_text" presStyleLbl="node1" presStyleIdx="2" presStyleCnt="3">
        <dgm:presLayoutVars>
          <dgm:bulletEnabled val="1"/>
        </dgm:presLayoutVars>
      </dgm:prSet>
      <dgm:spPr/>
    </dgm:pt>
    <dgm:pt modelId="{7C8B0323-6BD9-416D-AB21-78E89960EADF}" type="pres">
      <dgm:prSet presAssocID="{C7102C24-5A4F-4C61-94B8-4C9A0759F5D1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DD885905-5C15-40B5-AFF7-DA7D4A550C9F}" type="presOf" srcId="{6803D87E-6D9B-4A53-9293-DB142E92F76F}" destId="{1F687A99-1DF8-4950-A7D8-4ECA519A1D3A}" srcOrd="1" destOrd="2" presId="urn:microsoft.com/office/officeart/2005/8/layout/vProcess5"/>
    <dgm:cxn modelId="{0AC15F06-2259-4AE1-9D99-CEB0AA99A509}" type="presOf" srcId="{55E704FC-B6C7-426F-B0EB-DEEBE7E9053A}" destId="{C3614047-4694-49E6-B637-8AD7DD1498DD}" srcOrd="0" destOrd="0" presId="urn:microsoft.com/office/officeart/2005/8/layout/vProcess5"/>
    <dgm:cxn modelId="{86CCA90C-EC41-46BA-B3F1-CE1846742AE0}" srcId="{F49AA126-0774-4A27-83FB-1E7F132F72C4}" destId="{FA8C3583-C3BE-415F-AA2D-C9DD088DDCC6}" srcOrd="0" destOrd="0" parTransId="{9B6F20BD-5083-4357-8A2B-950D28C43FED}" sibTransId="{DCFA32BC-BCDC-45BB-8A9A-AFC83EA50953}"/>
    <dgm:cxn modelId="{BB18BE0E-E7CC-48F8-A9AE-8CB46B5A8573}" type="presOf" srcId="{45EFE01F-23AC-443B-9C77-335816350492}" destId="{8C474817-CD21-417E-9535-8E958CE1B79D}" srcOrd="1" destOrd="1" presId="urn:microsoft.com/office/officeart/2005/8/layout/vProcess5"/>
    <dgm:cxn modelId="{D8C31311-A7C2-422D-906C-E919DB8D2269}" type="presOf" srcId="{083B512B-9BB4-49A2-BCBD-82A5A0E5864B}" destId="{C3614047-4694-49E6-B637-8AD7DD1498DD}" srcOrd="0" destOrd="2" presId="urn:microsoft.com/office/officeart/2005/8/layout/vProcess5"/>
    <dgm:cxn modelId="{78C10227-9A67-4375-9A59-BEA0BD7169F2}" type="presOf" srcId="{76921781-4121-4500-BA17-374434E2C34F}" destId="{449A2363-A3E1-4A15-9542-83C3F9243B78}" srcOrd="0" destOrd="2" presId="urn:microsoft.com/office/officeart/2005/8/layout/vProcess5"/>
    <dgm:cxn modelId="{A41EAF29-24A7-4B47-BF2D-291B1BF703CF}" srcId="{55E704FC-B6C7-426F-B0EB-DEEBE7E9053A}" destId="{083B512B-9BB4-49A2-BCBD-82A5A0E5864B}" srcOrd="1" destOrd="0" parTransId="{75995329-8C55-4328-9AA1-D11045E738E0}" sibTransId="{3BFAF1BF-0CD8-4B17-A25E-7D225D867FC1}"/>
    <dgm:cxn modelId="{6E644D31-8638-40C1-BE78-D514AB52D29B}" type="presOf" srcId="{FA8C3583-C3BE-415F-AA2D-C9DD088DDCC6}" destId="{1F687A99-1DF8-4950-A7D8-4ECA519A1D3A}" srcOrd="1" destOrd="1" presId="urn:microsoft.com/office/officeart/2005/8/layout/vProcess5"/>
    <dgm:cxn modelId="{CA626934-5305-401A-89C1-6056A9B2E797}" srcId="{55E704FC-B6C7-426F-B0EB-DEEBE7E9053A}" destId="{2F96C7B9-7D05-485B-B0ED-655932993DD0}" srcOrd="0" destOrd="0" parTransId="{80DC81E4-5330-4FCF-9F48-226BDC3FAE16}" sibTransId="{23B529AE-60F4-4710-B075-9A9B20619E36}"/>
    <dgm:cxn modelId="{9172E75F-BDEB-4521-B23F-CC95E40988CA}" type="presOf" srcId="{F49AA126-0774-4A27-83FB-1E7F132F72C4}" destId="{B192EADC-5599-4BE7-829B-B99DAEE8F535}" srcOrd="0" destOrd="0" presId="urn:microsoft.com/office/officeart/2005/8/layout/vProcess5"/>
    <dgm:cxn modelId="{4FA7FA60-ABA6-4C8F-B646-DC19F64C2D54}" type="presOf" srcId="{2F96C7B9-7D05-485B-B0ED-655932993DD0}" destId="{C3614047-4694-49E6-B637-8AD7DD1498DD}" srcOrd="0" destOrd="1" presId="urn:microsoft.com/office/officeart/2005/8/layout/vProcess5"/>
    <dgm:cxn modelId="{D8F6A845-69BC-48F3-B8DB-E5A6BC4F5C4D}" srcId="{C7102C24-5A4F-4C61-94B8-4C9A0759F5D1}" destId="{9CB2BB65-736D-4C32-9768-5622DE34283E}" srcOrd="1" destOrd="0" parTransId="{717FCB86-4ED8-4EA9-AB2A-EB41C62D0895}" sibTransId="{461970F3-E2B2-4584-BB64-74DBECB6CEB1}"/>
    <dgm:cxn modelId="{A28E2C47-3B9F-43AC-BB3A-EE1057D86D39}" type="presOf" srcId="{C7102C24-5A4F-4C61-94B8-4C9A0759F5D1}" destId="{8D44AAD0-D7AF-44D5-AFAC-2FB566C9E069}" srcOrd="0" destOrd="0" presId="urn:microsoft.com/office/officeart/2005/8/layout/vProcess5"/>
    <dgm:cxn modelId="{19B0DD51-37BF-4A9C-A118-C3C84CA8D8C6}" srcId="{9CB2BB65-736D-4C32-9768-5622DE34283E}" destId="{76921781-4121-4500-BA17-374434E2C34F}" srcOrd="1" destOrd="0" parTransId="{2F7C625A-5CE9-469F-A918-3E1CC77F3D46}" sibTransId="{8298A9AE-6222-487B-98D8-25463152F384}"/>
    <dgm:cxn modelId="{18B46E72-9B73-4CB5-9FCB-78715D3392CA}" type="presOf" srcId="{2F96C7B9-7D05-485B-B0ED-655932993DD0}" destId="{7C8B0323-6BD9-416D-AB21-78E89960EADF}" srcOrd="1" destOrd="1" presId="urn:microsoft.com/office/officeart/2005/8/layout/vProcess5"/>
    <dgm:cxn modelId="{AE2AB872-DB88-40D6-BA59-E09C817D8263}" type="presOf" srcId="{9CB2BB65-736D-4C32-9768-5622DE34283E}" destId="{449A2363-A3E1-4A15-9542-83C3F9243B78}" srcOrd="0" destOrd="0" presId="urn:microsoft.com/office/officeart/2005/8/layout/vProcess5"/>
    <dgm:cxn modelId="{FDEF9D78-FD36-4B72-9264-E6F7D4A9E19D}" type="presOf" srcId="{EDC877B1-5B62-481C-B550-56FA04EA2F91}" destId="{F83B8B38-5B6D-44D2-90FA-44B1CD0210D8}" srcOrd="0" destOrd="0" presId="urn:microsoft.com/office/officeart/2005/8/layout/vProcess5"/>
    <dgm:cxn modelId="{3D2F0F7B-B669-487F-AC36-96932F606F33}" type="presOf" srcId="{6803D87E-6D9B-4A53-9293-DB142E92F76F}" destId="{B192EADC-5599-4BE7-829B-B99DAEE8F535}" srcOrd="0" destOrd="2" presId="urn:microsoft.com/office/officeart/2005/8/layout/vProcess5"/>
    <dgm:cxn modelId="{75A2D685-F634-43F0-B366-189DC0C87EBC}" srcId="{F49AA126-0774-4A27-83FB-1E7F132F72C4}" destId="{6803D87E-6D9B-4A53-9293-DB142E92F76F}" srcOrd="1" destOrd="0" parTransId="{03FB2B87-49F5-40E7-8872-075056E74145}" sibTransId="{8B62D9F9-8A39-4BAC-AFBA-A1957C3471AF}"/>
    <dgm:cxn modelId="{370F3999-A535-42C9-A0A1-F254EC92BA50}" type="presOf" srcId="{76921781-4121-4500-BA17-374434E2C34F}" destId="{8C474817-CD21-417E-9535-8E958CE1B79D}" srcOrd="1" destOrd="2" presId="urn:microsoft.com/office/officeart/2005/8/layout/vProcess5"/>
    <dgm:cxn modelId="{EB618DA0-5ACE-4A30-B752-890EF15C57AC}" type="presOf" srcId="{45EFE01F-23AC-443B-9C77-335816350492}" destId="{449A2363-A3E1-4A15-9542-83C3F9243B78}" srcOrd="0" destOrd="1" presId="urn:microsoft.com/office/officeart/2005/8/layout/vProcess5"/>
    <dgm:cxn modelId="{F61341A8-F22B-40BF-A9B3-C41F791314A8}" type="presOf" srcId="{FA8C3583-C3BE-415F-AA2D-C9DD088DDCC6}" destId="{B192EADC-5599-4BE7-829B-B99DAEE8F535}" srcOrd="0" destOrd="1" presId="urn:microsoft.com/office/officeart/2005/8/layout/vProcess5"/>
    <dgm:cxn modelId="{3557E2C4-7B9F-4381-8F9A-EF57ED675E10}" type="presOf" srcId="{55E704FC-B6C7-426F-B0EB-DEEBE7E9053A}" destId="{7C8B0323-6BD9-416D-AB21-78E89960EADF}" srcOrd="1" destOrd="0" presId="urn:microsoft.com/office/officeart/2005/8/layout/vProcess5"/>
    <dgm:cxn modelId="{438A57D9-3114-4F1F-A631-FE104D904EC5}" type="presOf" srcId="{083B512B-9BB4-49A2-BCBD-82A5A0E5864B}" destId="{7C8B0323-6BD9-416D-AB21-78E89960EADF}" srcOrd="1" destOrd="2" presId="urn:microsoft.com/office/officeart/2005/8/layout/vProcess5"/>
    <dgm:cxn modelId="{3341D2DA-3120-4F39-AFAC-851A6D6FBE11}" type="presOf" srcId="{461970F3-E2B2-4584-BB64-74DBECB6CEB1}" destId="{1BFABC8F-4933-485D-B496-740B089F15B1}" srcOrd="0" destOrd="0" presId="urn:microsoft.com/office/officeart/2005/8/layout/vProcess5"/>
    <dgm:cxn modelId="{C2F671DC-316A-4FEF-BEBE-73A2E522A750}" srcId="{C7102C24-5A4F-4C61-94B8-4C9A0759F5D1}" destId="{F49AA126-0774-4A27-83FB-1E7F132F72C4}" srcOrd="0" destOrd="0" parTransId="{16753C25-5288-408A-BF8E-E6E41231E5BB}" sibTransId="{EDC877B1-5B62-481C-B550-56FA04EA2F91}"/>
    <dgm:cxn modelId="{55C2D8DC-1790-4AC2-B155-B4B0064A32DB}" srcId="{9CB2BB65-736D-4C32-9768-5622DE34283E}" destId="{45EFE01F-23AC-443B-9C77-335816350492}" srcOrd="0" destOrd="0" parTransId="{A48859D1-D840-409A-A19B-3F64543F8AEE}" sibTransId="{A62F6FF1-84E2-4164-B83D-FA3479A0C579}"/>
    <dgm:cxn modelId="{85E06EE3-7580-4DE9-B8EF-69E7CB7A4661}" type="presOf" srcId="{9CB2BB65-736D-4C32-9768-5622DE34283E}" destId="{8C474817-CD21-417E-9535-8E958CE1B79D}" srcOrd="1" destOrd="0" presId="urn:microsoft.com/office/officeart/2005/8/layout/vProcess5"/>
    <dgm:cxn modelId="{865770EB-741C-4535-BEB0-A723C6206CF7}" type="presOf" srcId="{F49AA126-0774-4A27-83FB-1E7F132F72C4}" destId="{1F687A99-1DF8-4950-A7D8-4ECA519A1D3A}" srcOrd="1" destOrd="0" presId="urn:microsoft.com/office/officeart/2005/8/layout/vProcess5"/>
    <dgm:cxn modelId="{59148CEF-9530-46B9-B3C0-2EC0C586A497}" srcId="{C7102C24-5A4F-4C61-94B8-4C9A0759F5D1}" destId="{55E704FC-B6C7-426F-B0EB-DEEBE7E9053A}" srcOrd="2" destOrd="0" parTransId="{6E04C8A7-D217-411B-8F72-1C5B43889088}" sibTransId="{C0B0D06A-F181-4BF9-B5E5-DDD82C0A3131}"/>
    <dgm:cxn modelId="{C2787577-996F-4EBB-BDD1-7A7D320C6FE4}" type="presParOf" srcId="{8D44AAD0-D7AF-44D5-AFAC-2FB566C9E069}" destId="{6ACCDA32-4831-4A29-9CED-04AE6E8B6384}" srcOrd="0" destOrd="0" presId="urn:microsoft.com/office/officeart/2005/8/layout/vProcess5"/>
    <dgm:cxn modelId="{71C4EAEA-42E2-46D5-82D1-62BEDDDDC8E2}" type="presParOf" srcId="{8D44AAD0-D7AF-44D5-AFAC-2FB566C9E069}" destId="{B192EADC-5599-4BE7-829B-B99DAEE8F535}" srcOrd="1" destOrd="0" presId="urn:microsoft.com/office/officeart/2005/8/layout/vProcess5"/>
    <dgm:cxn modelId="{A0D2F195-625B-4ADD-ADD0-AF8B225182F3}" type="presParOf" srcId="{8D44AAD0-D7AF-44D5-AFAC-2FB566C9E069}" destId="{449A2363-A3E1-4A15-9542-83C3F9243B78}" srcOrd="2" destOrd="0" presId="urn:microsoft.com/office/officeart/2005/8/layout/vProcess5"/>
    <dgm:cxn modelId="{20849346-8354-4B54-BAAB-CC0FA006430B}" type="presParOf" srcId="{8D44AAD0-D7AF-44D5-AFAC-2FB566C9E069}" destId="{C3614047-4694-49E6-B637-8AD7DD1498DD}" srcOrd="3" destOrd="0" presId="urn:microsoft.com/office/officeart/2005/8/layout/vProcess5"/>
    <dgm:cxn modelId="{561E4100-4317-4E73-BCCC-E5BECC5A9183}" type="presParOf" srcId="{8D44AAD0-D7AF-44D5-AFAC-2FB566C9E069}" destId="{F83B8B38-5B6D-44D2-90FA-44B1CD0210D8}" srcOrd="4" destOrd="0" presId="urn:microsoft.com/office/officeart/2005/8/layout/vProcess5"/>
    <dgm:cxn modelId="{56C56BA2-B57A-40B0-AFB8-D8A6A772BFE1}" type="presParOf" srcId="{8D44AAD0-D7AF-44D5-AFAC-2FB566C9E069}" destId="{1BFABC8F-4933-485D-B496-740B089F15B1}" srcOrd="5" destOrd="0" presId="urn:microsoft.com/office/officeart/2005/8/layout/vProcess5"/>
    <dgm:cxn modelId="{044ECFDF-40A0-4BD6-810B-96138469D41F}" type="presParOf" srcId="{8D44AAD0-D7AF-44D5-AFAC-2FB566C9E069}" destId="{1F687A99-1DF8-4950-A7D8-4ECA519A1D3A}" srcOrd="6" destOrd="0" presId="urn:microsoft.com/office/officeart/2005/8/layout/vProcess5"/>
    <dgm:cxn modelId="{9891A5BF-7302-4378-B6C5-83741EFAE3BB}" type="presParOf" srcId="{8D44AAD0-D7AF-44D5-AFAC-2FB566C9E069}" destId="{8C474817-CD21-417E-9535-8E958CE1B79D}" srcOrd="7" destOrd="0" presId="urn:microsoft.com/office/officeart/2005/8/layout/vProcess5"/>
    <dgm:cxn modelId="{2654DA4B-81A1-4B1B-ADE0-87A499EC3B58}" type="presParOf" srcId="{8D44AAD0-D7AF-44D5-AFAC-2FB566C9E069}" destId="{7C8B0323-6BD9-416D-AB21-78E89960EAD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AC81080-58E6-47E8-9EC6-465479B5C25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lv-LV"/>
        </a:p>
      </dgm:t>
    </dgm:pt>
    <dgm:pt modelId="{8219F29E-F90F-4596-9FD0-7838AD954D95}">
      <dgm:prSet/>
      <dgm:spPr/>
      <dgm:t>
        <a:bodyPr/>
        <a:lstStyle/>
        <a:p>
          <a:pPr rtl="0"/>
          <a:r>
            <a:rPr lang="lv-LV">
              <a:latin typeface="Nyala" panose="02000504070300020003" pitchFamily="2" charset="0"/>
            </a:rPr>
            <a:t>Vērtības / intereses</a:t>
          </a:r>
        </a:p>
      </dgm:t>
    </dgm:pt>
    <dgm:pt modelId="{2396C172-7490-4239-9DB4-38134EDBFA9B}" type="parTrans" cxnId="{F2588CA0-B186-4F89-A1EF-5BB14D641603}">
      <dgm:prSet/>
      <dgm:spPr/>
      <dgm:t>
        <a:bodyPr/>
        <a:lstStyle/>
        <a:p>
          <a:endParaRPr lang="lv-LV"/>
        </a:p>
      </dgm:t>
    </dgm:pt>
    <dgm:pt modelId="{747AC327-765B-4F1A-8AC4-A9CE03FAF167}" type="sibTrans" cxnId="{F2588CA0-B186-4F89-A1EF-5BB14D641603}">
      <dgm:prSet/>
      <dgm:spPr/>
      <dgm:t>
        <a:bodyPr/>
        <a:lstStyle/>
        <a:p>
          <a:endParaRPr lang="lv-LV"/>
        </a:p>
      </dgm:t>
    </dgm:pt>
    <dgm:pt modelId="{F3026F8A-BE49-4894-98A5-DAA069DDA27A}" type="pres">
      <dgm:prSet presAssocID="{AAC81080-58E6-47E8-9EC6-465479B5C254}" presName="linear" presStyleCnt="0">
        <dgm:presLayoutVars>
          <dgm:animLvl val="lvl"/>
          <dgm:resizeHandles val="exact"/>
        </dgm:presLayoutVars>
      </dgm:prSet>
      <dgm:spPr/>
    </dgm:pt>
    <dgm:pt modelId="{99F26A31-7910-4A80-B9F4-132CF867479C}" type="pres">
      <dgm:prSet presAssocID="{8219F29E-F90F-4596-9FD0-7838AD954D9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D843F050-6909-4AF4-AE3C-0131CF6FB7B8}" type="presOf" srcId="{8219F29E-F90F-4596-9FD0-7838AD954D95}" destId="{99F26A31-7910-4A80-B9F4-132CF867479C}" srcOrd="0" destOrd="0" presId="urn:microsoft.com/office/officeart/2005/8/layout/vList2"/>
    <dgm:cxn modelId="{F2588CA0-B186-4F89-A1EF-5BB14D641603}" srcId="{AAC81080-58E6-47E8-9EC6-465479B5C254}" destId="{8219F29E-F90F-4596-9FD0-7838AD954D95}" srcOrd="0" destOrd="0" parTransId="{2396C172-7490-4239-9DB4-38134EDBFA9B}" sibTransId="{747AC327-765B-4F1A-8AC4-A9CE03FAF167}"/>
    <dgm:cxn modelId="{034892BE-8AB1-4E78-96AA-4BC7D5F53F1E}" type="presOf" srcId="{AAC81080-58E6-47E8-9EC6-465479B5C254}" destId="{F3026F8A-BE49-4894-98A5-DAA069DDA27A}" srcOrd="0" destOrd="0" presId="urn:microsoft.com/office/officeart/2005/8/layout/vList2"/>
    <dgm:cxn modelId="{15870F38-7D75-4D18-9016-717DE5A58BFA}" type="presParOf" srcId="{F3026F8A-BE49-4894-98A5-DAA069DDA27A}" destId="{99F26A31-7910-4A80-B9F4-132CF867479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2CC3D1A-A025-4EED-81EB-2FAB3D5CC94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lv-LV"/>
        </a:p>
      </dgm:t>
    </dgm:pt>
    <dgm:pt modelId="{D42F3EC0-22DA-4C1F-B417-7A9414804CEA}">
      <dgm:prSet custT="1"/>
      <dgm:spPr/>
      <dgm:t>
        <a:bodyPr/>
        <a:lstStyle/>
        <a:p>
          <a:pPr rtl="0"/>
          <a:r>
            <a:rPr lang="lv-LV" sz="3600" dirty="0">
              <a:latin typeface="Nyala" panose="02000504070300020003" pitchFamily="2" charset="0"/>
            </a:rPr>
            <a:t>Tiesības un pienākumi</a:t>
          </a:r>
        </a:p>
      </dgm:t>
    </dgm:pt>
    <dgm:pt modelId="{AECD0CA9-3D81-42BA-8396-A391E4813553}" type="parTrans" cxnId="{302C9BAA-2859-4DAE-92B1-F7310DD02B00}">
      <dgm:prSet/>
      <dgm:spPr/>
      <dgm:t>
        <a:bodyPr/>
        <a:lstStyle/>
        <a:p>
          <a:endParaRPr lang="lv-LV"/>
        </a:p>
      </dgm:t>
    </dgm:pt>
    <dgm:pt modelId="{7FF8DB7A-D1BB-4A63-90CA-D2B1BD758218}" type="sibTrans" cxnId="{302C9BAA-2859-4DAE-92B1-F7310DD02B00}">
      <dgm:prSet/>
      <dgm:spPr/>
      <dgm:t>
        <a:bodyPr/>
        <a:lstStyle/>
        <a:p>
          <a:endParaRPr lang="lv-LV"/>
        </a:p>
      </dgm:t>
    </dgm:pt>
    <dgm:pt modelId="{39C17958-F985-452E-9678-5A0D8BE7F4C5}" type="pres">
      <dgm:prSet presAssocID="{E2CC3D1A-A025-4EED-81EB-2FAB3D5CC94A}" presName="linear" presStyleCnt="0">
        <dgm:presLayoutVars>
          <dgm:animLvl val="lvl"/>
          <dgm:resizeHandles val="exact"/>
        </dgm:presLayoutVars>
      </dgm:prSet>
      <dgm:spPr/>
    </dgm:pt>
    <dgm:pt modelId="{53D2DD99-6C8C-424E-AAEC-EF361791159A}" type="pres">
      <dgm:prSet presAssocID="{D42F3EC0-22DA-4C1F-B417-7A9414804CEA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D0EB9868-8B97-4176-A65F-62C2CDBE9E08}" type="presOf" srcId="{D42F3EC0-22DA-4C1F-B417-7A9414804CEA}" destId="{53D2DD99-6C8C-424E-AAEC-EF361791159A}" srcOrd="0" destOrd="0" presId="urn:microsoft.com/office/officeart/2005/8/layout/vList2"/>
    <dgm:cxn modelId="{35CF509D-2361-414F-9472-FA152D5EC06E}" type="presOf" srcId="{E2CC3D1A-A025-4EED-81EB-2FAB3D5CC94A}" destId="{39C17958-F985-452E-9678-5A0D8BE7F4C5}" srcOrd="0" destOrd="0" presId="urn:microsoft.com/office/officeart/2005/8/layout/vList2"/>
    <dgm:cxn modelId="{302C9BAA-2859-4DAE-92B1-F7310DD02B00}" srcId="{E2CC3D1A-A025-4EED-81EB-2FAB3D5CC94A}" destId="{D42F3EC0-22DA-4C1F-B417-7A9414804CEA}" srcOrd="0" destOrd="0" parTransId="{AECD0CA9-3D81-42BA-8396-A391E4813553}" sibTransId="{7FF8DB7A-D1BB-4A63-90CA-D2B1BD758218}"/>
    <dgm:cxn modelId="{548BA5AA-D04E-431F-8BFB-67CDCA44BB59}" type="presParOf" srcId="{39C17958-F985-452E-9678-5A0D8BE7F4C5}" destId="{53D2DD99-6C8C-424E-AAEC-EF361791159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57AE316-31B6-450D-A5DE-5E28B8653F3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1798BA95-3E4B-4125-9499-40EED844FEE9}">
      <dgm:prSet custT="1"/>
      <dgm:spPr/>
      <dgm:t>
        <a:bodyPr/>
        <a:lstStyle/>
        <a:p>
          <a:pPr rtl="0"/>
          <a:r>
            <a:rPr lang="lv-LV" sz="4100" dirty="0">
              <a:latin typeface="Nyala" panose="02000504070300020003" pitchFamily="2" charset="0"/>
            </a:rPr>
            <a:t>Specializācijas </a:t>
          </a:r>
          <a:r>
            <a:rPr lang="lv-LV" sz="3200" dirty="0">
              <a:latin typeface="Nyala" panose="02000504070300020003" pitchFamily="2" charset="0"/>
            </a:rPr>
            <a:t>(no 11; formālas/neformālas ) </a:t>
          </a:r>
        </a:p>
      </dgm:t>
    </dgm:pt>
    <dgm:pt modelId="{501B96A9-5B23-4E35-A15B-EA74FF618EAA}" type="parTrans" cxnId="{82A9BED2-5C04-4BA2-B9B3-B85A82BFD5FE}">
      <dgm:prSet/>
      <dgm:spPr/>
      <dgm:t>
        <a:bodyPr/>
        <a:lstStyle/>
        <a:p>
          <a:endParaRPr lang="lv-LV"/>
        </a:p>
      </dgm:t>
    </dgm:pt>
    <dgm:pt modelId="{A523D0C2-A304-4519-BBD0-8C854B392EA3}" type="sibTrans" cxnId="{82A9BED2-5C04-4BA2-B9B3-B85A82BFD5FE}">
      <dgm:prSet/>
      <dgm:spPr/>
      <dgm:t>
        <a:bodyPr/>
        <a:lstStyle/>
        <a:p>
          <a:endParaRPr lang="lv-LV"/>
        </a:p>
      </dgm:t>
    </dgm:pt>
    <dgm:pt modelId="{98B39C40-DFF5-4BDA-A95A-EE230BC926F2}" type="pres">
      <dgm:prSet presAssocID="{C57AE316-31B6-450D-A5DE-5E28B8653F31}" presName="linear" presStyleCnt="0">
        <dgm:presLayoutVars>
          <dgm:animLvl val="lvl"/>
          <dgm:resizeHandles val="exact"/>
        </dgm:presLayoutVars>
      </dgm:prSet>
      <dgm:spPr/>
    </dgm:pt>
    <dgm:pt modelId="{6C41BCB5-8969-44E2-8C7A-A13D373A48EE}" type="pres">
      <dgm:prSet presAssocID="{1798BA95-3E4B-4125-9499-40EED844FEE9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2A9BED2-5C04-4BA2-B9B3-B85A82BFD5FE}" srcId="{C57AE316-31B6-450D-A5DE-5E28B8653F31}" destId="{1798BA95-3E4B-4125-9499-40EED844FEE9}" srcOrd="0" destOrd="0" parTransId="{501B96A9-5B23-4E35-A15B-EA74FF618EAA}" sibTransId="{A523D0C2-A304-4519-BBD0-8C854B392EA3}"/>
    <dgm:cxn modelId="{FD5650D6-ACBE-47D3-8559-742B43A9C535}" type="presOf" srcId="{1798BA95-3E4B-4125-9499-40EED844FEE9}" destId="{6C41BCB5-8969-44E2-8C7A-A13D373A48EE}" srcOrd="0" destOrd="0" presId="urn:microsoft.com/office/officeart/2005/8/layout/vList2"/>
    <dgm:cxn modelId="{599DB3E6-428C-4C79-A1DB-DE52927357A6}" type="presOf" srcId="{C57AE316-31B6-450D-A5DE-5E28B8653F31}" destId="{98B39C40-DFF5-4BDA-A95A-EE230BC926F2}" srcOrd="0" destOrd="0" presId="urn:microsoft.com/office/officeart/2005/8/layout/vList2"/>
    <dgm:cxn modelId="{59128D5A-CEB6-47FD-8F5E-F4F69E53ADA1}" type="presParOf" srcId="{98B39C40-DFF5-4BDA-A95A-EE230BC926F2}" destId="{6C41BCB5-8969-44E2-8C7A-A13D373A48E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6505429-0900-4A1E-B06E-3CC33C694C74}" type="doc">
      <dgm:prSet loTypeId="urn:microsoft.com/office/officeart/2005/8/layout/default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lv-LV"/>
        </a:p>
      </dgm:t>
    </dgm:pt>
    <dgm:pt modelId="{3471CB8B-62DB-4339-9C7D-1B8C97544E1A}">
      <dgm:prSet phldrT="[Teksts]" custT="1"/>
      <dgm:spPr/>
      <dgm:t>
        <a:bodyPr/>
        <a:lstStyle/>
        <a:p>
          <a:r>
            <a:rPr lang="lv-LV" sz="3600" dirty="0">
              <a:latin typeface="Nyala" panose="02000504070300020003" pitchFamily="2" charset="0"/>
            </a:rPr>
            <a:t>Ar ģimenēm un bērniem</a:t>
          </a:r>
        </a:p>
      </dgm:t>
    </dgm:pt>
    <dgm:pt modelId="{3FE835D5-251F-4F7C-BD28-399449179F34}" type="parTrans" cxnId="{F6C9D770-86DD-4DB1-A9EF-5E296783D955}">
      <dgm:prSet/>
      <dgm:spPr/>
      <dgm:t>
        <a:bodyPr/>
        <a:lstStyle/>
        <a:p>
          <a:endParaRPr lang="lv-LV"/>
        </a:p>
      </dgm:t>
    </dgm:pt>
    <dgm:pt modelId="{BA6BC237-6F93-401A-AE6E-8F72574489E3}" type="sibTrans" cxnId="{F6C9D770-86DD-4DB1-A9EF-5E296783D955}">
      <dgm:prSet/>
      <dgm:spPr/>
      <dgm:t>
        <a:bodyPr/>
        <a:lstStyle/>
        <a:p>
          <a:endParaRPr lang="lv-LV"/>
        </a:p>
      </dgm:t>
    </dgm:pt>
    <dgm:pt modelId="{36BAA38A-8CA8-4C57-9CD6-E6B1739A0996}">
      <dgm:prSet phldrT="[Teksts]" custT="1"/>
      <dgm:spPr/>
      <dgm:t>
        <a:bodyPr/>
        <a:lstStyle/>
        <a:p>
          <a:r>
            <a:rPr lang="lv-LV" sz="3600">
              <a:latin typeface="Nyala" panose="02000504070300020003" pitchFamily="2" charset="0"/>
              <a:cs typeface="Times New Roman" panose="02020603050405020304" pitchFamily="18" charset="0"/>
            </a:rPr>
            <a:t>Ar senioriem</a:t>
          </a:r>
          <a:endParaRPr lang="lv-LV" sz="3600" dirty="0">
            <a:latin typeface="Nyala" panose="02000504070300020003" pitchFamily="2" charset="0"/>
            <a:cs typeface="Times New Roman" panose="02020603050405020304" pitchFamily="18" charset="0"/>
          </a:endParaRPr>
        </a:p>
      </dgm:t>
    </dgm:pt>
    <dgm:pt modelId="{39CC9007-AA5B-4D2B-82A2-88B7B0E906A4}" type="parTrans" cxnId="{1D48EDEF-E084-416E-BA29-6CA93281722D}">
      <dgm:prSet/>
      <dgm:spPr/>
      <dgm:t>
        <a:bodyPr/>
        <a:lstStyle/>
        <a:p>
          <a:endParaRPr lang="lv-LV"/>
        </a:p>
      </dgm:t>
    </dgm:pt>
    <dgm:pt modelId="{86313AB9-6F71-4860-80B0-D6085FD8B504}" type="sibTrans" cxnId="{1D48EDEF-E084-416E-BA29-6CA93281722D}">
      <dgm:prSet/>
      <dgm:spPr/>
      <dgm:t>
        <a:bodyPr/>
        <a:lstStyle/>
        <a:p>
          <a:endParaRPr lang="lv-LV"/>
        </a:p>
      </dgm:t>
    </dgm:pt>
    <dgm:pt modelId="{5FAFAF87-2CE1-4150-9B3B-3A112E9425F3}">
      <dgm:prSet phldrT="[Teksts]"/>
      <dgm:spPr/>
      <dgm:t>
        <a:bodyPr/>
        <a:lstStyle/>
        <a:p>
          <a:r>
            <a:rPr lang="lv-LV">
              <a:latin typeface="Nyala" panose="02000504070300020003" pitchFamily="2" charset="0"/>
            </a:rPr>
            <a:t>Ar pieaugušām personām</a:t>
          </a:r>
          <a:endParaRPr lang="lv-LV" dirty="0">
            <a:latin typeface="Nyala" panose="02000504070300020003" pitchFamily="2" charset="0"/>
          </a:endParaRPr>
        </a:p>
      </dgm:t>
    </dgm:pt>
    <dgm:pt modelId="{AA35F9B5-8661-4280-A413-9784992EC26D}" type="parTrans" cxnId="{59FF295D-4F22-4E9E-98AB-11038A218339}">
      <dgm:prSet/>
      <dgm:spPr/>
      <dgm:t>
        <a:bodyPr/>
        <a:lstStyle/>
        <a:p>
          <a:endParaRPr lang="lv-LV"/>
        </a:p>
      </dgm:t>
    </dgm:pt>
    <dgm:pt modelId="{7A7CDF89-D72C-488A-8465-9BF2542DFC04}" type="sibTrans" cxnId="{59FF295D-4F22-4E9E-98AB-11038A218339}">
      <dgm:prSet/>
      <dgm:spPr/>
      <dgm:t>
        <a:bodyPr/>
        <a:lstStyle/>
        <a:p>
          <a:endParaRPr lang="lv-LV"/>
        </a:p>
      </dgm:t>
    </dgm:pt>
    <dgm:pt modelId="{90468901-E343-4E85-8772-D0A78063ECCF}">
      <dgm:prSet phldrT="[Teksts]"/>
      <dgm:spPr/>
      <dgm:t>
        <a:bodyPr/>
        <a:lstStyle/>
        <a:p>
          <a:r>
            <a:rPr lang="lv-LV">
              <a:latin typeface="Nyala" panose="02000504070300020003" pitchFamily="2" charset="0"/>
            </a:rPr>
            <a:t>Ar ‘atkarīgajiem’</a:t>
          </a:r>
          <a:endParaRPr lang="lv-LV" dirty="0">
            <a:latin typeface="Nyala" panose="02000504070300020003" pitchFamily="2" charset="0"/>
          </a:endParaRPr>
        </a:p>
      </dgm:t>
    </dgm:pt>
    <dgm:pt modelId="{DA38807D-C981-44D9-ABC6-3AE72A76973A}" type="parTrans" cxnId="{7E07D120-2781-41E1-9C1A-A52CBB3860BD}">
      <dgm:prSet/>
      <dgm:spPr/>
      <dgm:t>
        <a:bodyPr/>
        <a:lstStyle/>
        <a:p>
          <a:endParaRPr lang="lv-LV"/>
        </a:p>
      </dgm:t>
    </dgm:pt>
    <dgm:pt modelId="{2DE0BF29-0A4A-483F-87E1-00F3187E7F00}" type="sibTrans" cxnId="{7E07D120-2781-41E1-9C1A-A52CBB3860BD}">
      <dgm:prSet/>
      <dgm:spPr/>
      <dgm:t>
        <a:bodyPr/>
        <a:lstStyle/>
        <a:p>
          <a:endParaRPr lang="lv-LV"/>
        </a:p>
      </dgm:t>
    </dgm:pt>
    <dgm:pt modelId="{3C2BFFAE-6121-41C9-8C5D-2FDB84D5F7D4}">
      <dgm:prSet phldrT="[Teksts]"/>
      <dgm:spPr/>
      <dgm:t>
        <a:bodyPr/>
        <a:lstStyle/>
        <a:p>
          <a:r>
            <a:rPr lang="lv-LV">
              <a:latin typeface="Nyala" panose="02000504070300020003" pitchFamily="2" charset="0"/>
            </a:rPr>
            <a:t>Ar īpašām vajadzībām</a:t>
          </a:r>
          <a:endParaRPr lang="lv-LV" dirty="0">
            <a:latin typeface="Nyala" panose="02000504070300020003" pitchFamily="2" charset="0"/>
          </a:endParaRPr>
        </a:p>
      </dgm:t>
    </dgm:pt>
    <dgm:pt modelId="{EF137FD7-0F22-41FA-9A26-9238B31211EE}" type="parTrans" cxnId="{A97A84A3-6F7C-4B67-BCBA-C7183006F6C3}">
      <dgm:prSet/>
      <dgm:spPr/>
      <dgm:t>
        <a:bodyPr/>
        <a:lstStyle/>
        <a:p>
          <a:endParaRPr lang="lv-LV"/>
        </a:p>
      </dgm:t>
    </dgm:pt>
    <dgm:pt modelId="{566E39D1-7D07-4FC7-87A2-A6918DBE1439}" type="sibTrans" cxnId="{A97A84A3-6F7C-4B67-BCBA-C7183006F6C3}">
      <dgm:prSet/>
      <dgm:spPr/>
      <dgm:t>
        <a:bodyPr/>
        <a:lstStyle/>
        <a:p>
          <a:endParaRPr lang="lv-LV"/>
        </a:p>
      </dgm:t>
    </dgm:pt>
    <dgm:pt modelId="{61FBE17E-8F47-4CC3-A333-6731B7E1F558}" type="pres">
      <dgm:prSet presAssocID="{46505429-0900-4A1E-B06E-3CC33C694C74}" presName="diagram" presStyleCnt="0">
        <dgm:presLayoutVars>
          <dgm:dir/>
          <dgm:resizeHandles val="exact"/>
        </dgm:presLayoutVars>
      </dgm:prSet>
      <dgm:spPr/>
    </dgm:pt>
    <dgm:pt modelId="{9ED09146-7DB3-400B-B00B-39FBCAA69A20}" type="pres">
      <dgm:prSet presAssocID="{3471CB8B-62DB-4339-9C7D-1B8C97544E1A}" presName="node" presStyleLbl="node1" presStyleIdx="0" presStyleCnt="5">
        <dgm:presLayoutVars>
          <dgm:bulletEnabled val="1"/>
        </dgm:presLayoutVars>
      </dgm:prSet>
      <dgm:spPr/>
    </dgm:pt>
    <dgm:pt modelId="{ADDE92C5-29C1-4502-9231-3C49FFCC95E1}" type="pres">
      <dgm:prSet presAssocID="{BA6BC237-6F93-401A-AE6E-8F72574489E3}" presName="sibTrans" presStyleCnt="0"/>
      <dgm:spPr/>
    </dgm:pt>
    <dgm:pt modelId="{5448EC1A-A5F1-4FD9-8A29-522569F1BD6F}" type="pres">
      <dgm:prSet presAssocID="{36BAA38A-8CA8-4C57-9CD6-E6B1739A0996}" presName="node" presStyleLbl="node1" presStyleIdx="1" presStyleCnt="5">
        <dgm:presLayoutVars>
          <dgm:bulletEnabled val="1"/>
        </dgm:presLayoutVars>
      </dgm:prSet>
      <dgm:spPr/>
    </dgm:pt>
    <dgm:pt modelId="{E4426506-3C22-4968-A4B7-DF0E30B610E6}" type="pres">
      <dgm:prSet presAssocID="{86313AB9-6F71-4860-80B0-D6085FD8B504}" presName="sibTrans" presStyleCnt="0"/>
      <dgm:spPr/>
    </dgm:pt>
    <dgm:pt modelId="{50808350-3E4C-498A-AF8B-29C207DB043D}" type="pres">
      <dgm:prSet presAssocID="{5FAFAF87-2CE1-4150-9B3B-3A112E9425F3}" presName="node" presStyleLbl="node1" presStyleIdx="2" presStyleCnt="5">
        <dgm:presLayoutVars>
          <dgm:bulletEnabled val="1"/>
        </dgm:presLayoutVars>
      </dgm:prSet>
      <dgm:spPr/>
    </dgm:pt>
    <dgm:pt modelId="{9D2B1FC8-C558-4916-AD38-65D681559E02}" type="pres">
      <dgm:prSet presAssocID="{7A7CDF89-D72C-488A-8465-9BF2542DFC04}" presName="sibTrans" presStyleCnt="0"/>
      <dgm:spPr/>
    </dgm:pt>
    <dgm:pt modelId="{1321AE7D-87BF-42F6-8D6B-0E96B468A429}" type="pres">
      <dgm:prSet presAssocID="{90468901-E343-4E85-8772-D0A78063ECCF}" presName="node" presStyleLbl="node1" presStyleIdx="3" presStyleCnt="5">
        <dgm:presLayoutVars>
          <dgm:bulletEnabled val="1"/>
        </dgm:presLayoutVars>
      </dgm:prSet>
      <dgm:spPr/>
    </dgm:pt>
    <dgm:pt modelId="{D1AE673E-A5B2-4628-8A1A-1A9145F481B3}" type="pres">
      <dgm:prSet presAssocID="{2DE0BF29-0A4A-483F-87E1-00F3187E7F00}" presName="sibTrans" presStyleCnt="0"/>
      <dgm:spPr/>
    </dgm:pt>
    <dgm:pt modelId="{BA470225-4457-4CD9-B16F-3B1A82EA3037}" type="pres">
      <dgm:prSet presAssocID="{3C2BFFAE-6121-41C9-8C5D-2FDB84D5F7D4}" presName="node" presStyleLbl="node1" presStyleIdx="4" presStyleCnt="5">
        <dgm:presLayoutVars>
          <dgm:bulletEnabled val="1"/>
        </dgm:presLayoutVars>
      </dgm:prSet>
      <dgm:spPr/>
    </dgm:pt>
  </dgm:ptLst>
  <dgm:cxnLst>
    <dgm:cxn modelId="{7E07D120-2781-41E1-9C1A-A52CBB3860BD}" srcId="{46505429-0900-4A1E-B06E-3CC33C694C74}" destId="{90468901-E343-4E85-8772-D0A78063ECCF}" srcOrd="3" destOrd="0" parTransId="{DA38807D-C981-44D9-ABC6-3AE72A76973A}" sibTransId="{2DE0BF29-0A4A-483F-87E1-00F3187E7F00}"/>
    <dgm:cxn modelId="{71AA193B-942D-4CF4-B526-76B3B070D0F5}" type="presOf" srcId="{5FAFAF87-2CE1-4150-9B3B-3A112E9425F3}" destId="{50808350-3E4C-498A-AF8B-29C207DB043D}" srcOrd="0" destOrd="0" presId="urn:microsoft.com/office/officeart/2005/8/layout/default"/>
    <dgm:cxn modelId="{59FF295D-4F22-4E9E-98AB-11038A218339}" srcId="{46505429-0900-4A1E-B06E-3CC33C694C74}" destId="{5FAFAF87-2CE1-4150-9B3B-3A112E9425F3}" srcOrd="2" destOrd="0" parTransId="{AA35F9B5-8661-4280-A413-9784992EC26D}" sibTransId="{7A7CDF89-D72C-488A-8465-9BF2542DFC04}"/>
    <dgm:cxn modelId="{9F186349-10FC-4507-9DE2-E3CAEF8B7774}" type="presOf" srcId="{46505429-0900-4A1E-B06E-3CC33C694C74}" destId="{61FBE17E-8F47-4CC3-A333-6731B7E1F558}" srcOrd="0" destOrd="0" presId="urn:microsoft.com/office/officeart/2005/8/layout/default"/>
    <dgm:cxn modelId="{F6C9D770-86DD-4DB1-A9EF-5E296783D955}" srcId="{46505429-0900-4A1E-B06E-3CC33C694C74}" destId="{3471CB8B-62DB-4339-9C7D-1B8C97544E1A}" srcOrd="0" destOrd="0" parTransId="{3FE835D5-251F-4F7C-BD28-399449179F34}" sibTransId="{BA6BC237-6F93-401A-AE6E-8F72574489E3}"/>
    <dgm:cxn modelId="{A97A84A3-6F7C-4B67-BCBA-C7183006F6C3}" srcId="{46505429-0900-4A1E-B06E-3CC33C694C74}" destId="{3C2BFFAE-6121-41C9-8C5D-2FDB84D5F7D4}" srcOrd="4" destOrd="0" parTransId="{EF137FD7-0F22-41FA-9A26-9238B31211EE}" sibTransId="{566E39D1-7D07-4FC7-87A2-A6918DBE1439}"/>
    <dgm:cxn modelId="{5AA914B9-8414-4CA1-BD3E-A07F585A96F4}" type="presOf" srcId="{3C2BFFAE-6121-41C9-8C5D-2FDB84D5F7D4}" destId="{BA470225-4457-4CD9-B16F-3B1A82EA3037}" srcOrd="0" destOrd="0" presId="urn:microsoft.com/office/officeart/2005/8/layout/default"/>
    <dgm:cxn modelId="{61017ED7-43B4-482E-A122-AEB24CDB8533}" type="presOf" srcId="{36BAA38A-8CA8-4C57-9CD6-E6B1739A0996}" destId="{5448EC1A-A5F1-4FD9-8A29-522569F1BD6F}" srcOrd="0" destOrd="0" presId="urn:microsoft.com/office/officeart/2005/8/layout/default"/>
    <dgm:cxn modelId="{1D48EDEF-E084-416E-BA29-6CA93281722D}" srcId="{46505429-0900-4A1E-B06E-3CC33C694C74}" destId="{36BAA38A-8CA8-4C57-9CD6-E6B1739A0996}" srcOrd="1" destOrd="0" parTransId="{39CC9007-AA5B-4D2B-82A2-88B7B0E906A4}" sibTransId="{86313AB9-6F71-4860-80B0-D6085FD8B504}"/>
    <dgm:cxn modelId="{BB5745F5-942E-47B5-A9FE-668DC7D969A6}" type="presOf" srcId="{90468901-E343-4E85-8772-D0A78063ECCF}" destId="{1321AE7D-87BF-42F6-8D6B-0E96B468A429}" srcOrd="0" destOrd="0" presId="urn:microsoft.com/office/officeart/2005/8/layout/default"/>
    <dgm:cxn modelId="{B0897FF8-31DA-4750-B62B-A9295D76C970}" type="presOf" srcId="{3471CB8B-62DB-4339-9C7D-1B8C97544E1A}" destId="{9ED09146-7DB3-400B-B00B-39FBCAA69A20}" srcOrd="0" destOrd="0" presId="urn:microsoft.com/office/officeart/2005/8/layout/default"/>
    <dgm:cxn modelId="{36B4B5E2-AD25-4AA1-8991-A8792647F67F}" type="presParOf" srcId="{61FBE17E-8F47-4CC3-A333-6731B7E1F558}" destId="{9ED09146-7DB3-400B-B00B-39FBCAA69A20}" srcOrd="0" destOrd="0" presId="urn:microsoft.com/office/officeart/2005/8/layout/default"/>
    <dgm:cxn modelId="{D21388A9-C988-4B3A-80D6-BDDD0B349403}" type="presParOf" srcId="{61FBE17E-8F47-4CC3-A333-6731B7E1F558}" destId="{ADDE92C5-29C1-4502-9231-3C49FFCC95E1}" srcOrd="1" destOrd="0" presId="urn:microsoft.com/office/officeart/2005/8/layout/default"/>
    <dgm:cxn modelId="{0457D4FC-3890-43AD-A742-A4AB47B4AC13}" type="presParOf" srcId="{61FBE17E-8F47-4CC3-A333-6731B7E1F558}" destId="{5448EC1A-A5F1-4FD9-8A29-522569F1BD6F}" srcOrd="2" destOrd="0" presId="urn:microsoft.com/office/officeart/2005/8/layout/default"/>
    <dgm:cxn modelId="{ECEA8B83-F425-4109-B882-2A49439BFE7A}" type="presParOf" srcId="{61FBE17E-8F47-4CC3-A333-6731B7E1F558}" destId="{E4426506-3C22-4968-A4B7-DF0E30B610E6}" srcOrd="3" destOrd="0" presId="urn:microsoft.com/office/officeart/2005/8/layout/default"/>
    <dgm:cxn modelId="{8229C90E-8343-4C25-BB72-9FCCED6EEF5C}" type="presParOf" srcId="{61FBE17E-8F47-4CC3-A333-6731B7E1F558}" destId="{50808350-3E4C-498A-AF8B-29C207DB043D}" srcOrd="4" destOrd="0" presId="urn:microsoft.com/office/officeart/2005/8/layout/default"/>
    <dgm:cxn modelId="{2CF46ABF-50B7-47A3-B567-E7D572FD00CB}" type="presParOf" srcId="{61FBE17E-8F47-4CC3-A333-6731B7E1F558}" destId="{9D2B1FC8-C558-4916-AD38-65D681559E02}" srcOrd="5" destOrd="0" presId="urn:microsoft.com/office/officeart/2005/8/layout/default"/>
    <dgm:cxn modelId="{9AC85038-DCC9-42DB-B902-1D27726C803A}" type="presParOf" srcId="{61FBE17E-8F47-4CC3-A333-6731B7E1F558}" destId="{1321AE7D-87BF-42F6-8D6B-0E96B468A429}" srcOrd="6" destOrd="0" presId="urn:microsoft.com/office/officeart/2005/8/layout/default"/>
    <dgm:cxn modelId="{51CACD87-2011-4824-94C0-BBAF6027E56E}" type="presParOf" srcId="{61FBE17E-8F47-4CC3-A333-6731B7E1F558}" destId="{D1AE673E-A5B2-4628-8A1A-1A9145F481B3}" srcOrd="7" destOrd="0" presId="urn:microsoft.com/office/officeart/2005/8/layout/default"/>
    <dgm:cxn modelId="{0E75BDD7-A5BE-4843-8C1F-5D9F94D6A1F8}" type="presParOf" srcId="{61FBE17E-8F47-4CC3-A333-6731B7E1F558}" destId="{BA470225-4457-4CD9-B16F-3B1A82EA303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D3DDEBF-96E1-4356-9E9D-5315B234BC5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lv-LV"/>
        </a:p>
      </dgm:t>
    </dgm:pt>
    <dgm:pt modelId="{B49520E8-0F6A-497D-A3E3-3CB3CE77122C}">
      <dgm:prSet custT="1"/>
      <dgm:spPr/>
      <dgm:t>
        <a:bodyPr/>
        <a:lstStyle/>
        <a:p>
          <a:pPr rtl="0"/>
          <a:r>
            <a:rPr lang="lv-LV" sz="4000">
              <a:latin typeface="Nyala" panose="02000504070300020003" pitchFamily="2" charset="0"/>
            </a:rPr>
            <a:t>Profesionālā apvienošanās</a:t>
          </a:r>
        </a:p>
      </dgm:t>
    </dgm:pt>
    <dgm:pt modelId="{FCAEE775-18CC-4D6D-A2DA-69244BD27528}" type="parTrans" cxnId="{5FD8B294-8483-415D-8E3A-12FF0B47D68B}">
      <dgm:prSet/>
      <dgm:spPr/>
      <dgm:t>
        <a:bodyPr/>
        <a:lstStyle/>
        <a:p>
          <a:endParaRPr lang="lv-LV"/>
        </a:p>
      </dgm:t>
    </dgm:pt>
    <dgm:pt modelId="{82B683BA-FC22-4618-B8D2-263242F7B3F6}" type="sibTrans" cxnId="{5FD8B294-8483-415D-8E3A-12FF0B47D68B}">
      <dgm:prSet/>
      <dgm:spPr/>
      <dgm:t>
        <a:bodyPr/>
        <a:lstStyle/>
        <a:p>
          <a:endParaRPr lang="lv-LV"/>
        </a:p>
      </dgm:t>
    </dgm:pt>
    <dgm:pt modelId="{4C0AF707-12F6-4323-AB5A-F6209322F477}" type="pres">
      <dgm:prSet presAssocID="{BD3DDEBF-96E1-4356-9E9D-5315B234BC51}" presName="linear" presStyleCnt="0">
        <dgm:presLayoutVars>
          <dgm:animLvl val="lvl"/>
          <dgm:resizeHandles val="exact"/>
        </dgm:presLayoutVars>
      </dgm:prSet>
      <dgm:spPr/>
    </dgm:pt>
    <dgm:pt modelId="{3635FC04-AE96-452D-A940-70B03C8589A4}" type="pres">
      <dgm:prSet presAssocID="{B49520E8-0F6A-497D-A3E3-3CB3CE77122C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BF2CF06-8F93-4E70-BB95-FB5D3A999D21}" type="presOf" srcId="{B49520E8-0F6A-497D-A3E3-3CB3CE77122C}" destId="{3635FC04-AE96-452D-A940-70B03C8589A4}" srcOrd="0" destOrd="0" presId="urn:microsoft.com/office/officeart/2005/8/layout/vList2"/>
    <dgm:cxn modelId="{52268711-B5B0-4350-BC17-5BE606C4C504}" type="presOf" srcId="{BD3DDEBF-96E1-4356-9E9D-5315B234BC51}" destId="{4C0AF707-12F6-4323-AB5A-F6209322F477}" srcOrd="0" destOrd="0" presId="urn:microsoft.com/office/officeart/2005/8/layout/vList2"/>
    <dgm:cxn modelId="{5FD8B294-8483-415D-8E3A-12FF0B47D68B}" srcId="{BD3DDEBF-96E1-4356-9E9D-5315B234BC51}" destId="{B49520E8-0F6A-497D-A3E3-3CB3CE77122C}" srcOrd="0" destOrd="0" parTransId="{FCAEE775-18CC-4D6D-A2DA-69244BD27528}" sibTransId="{82B683BA-FC22-4618-B8D2-263242F7B3F6}"/>
    <dgm:cxn modelId="{1F0BEAD9-08A3-4E0B-88CC-D254EA1F1129}" type="presParOf" srcId="{4C0AF707-12F6-4323-AB5A-F6209322F477}" destId="{3635FC04-AE96-452D-A940-70B03C8589A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7549C3E-4E32-4D20-82EF-E725FFE50D0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lv-LV"/>
        </a:p>
      </dgm:t>
    </dgm:pt>
    <dgm:pt modelId="{6937E61A-4C5F-4DC8-B664-73FC4DBA4AB4}">
      <dgm:prSet custT="1"/>
      <dgm:spPr/>
      <dgm:t>
        <a:bodyPr/>
        <a:lstStyle/>
        <a:p>
          <a:pPr rtl="0"/>
          <a:r>
            <a:rPr lang="lv-LV" sz="4400" dirty="0">
              <a:latin typeface="Nyala" panose="02000504070300020003" pitchFamily="2" charset="0"/>
            </a:rPr>
            <a:t>Drosmei:</a:t>
          </a:r>
        </a:p>
      </dgm:t>
    </dgm:pt>
    <dgm:pt modelId="{E2B0FEE5-497F-49EA-BE95-0A7AA6199B93}" type="parTrans" cxnId="{D509D27A-4A82-4CB0-805E-ED46F8BFFB70}">
      <dgm:prSet/>
      <dgm:spPr/>
      <dgm:t>
        <a:bodyPr/>
        <a:lstStyle/>
        <a:p>
          <a:endParaRPr lang="lv-LV"/>
        </a:p>
      </dgm:t>
    </dgm:pt>
    <dgm:pt modelId="{B7FDE362-A648-4FCC-94F4-183B0AAADF3F}" type="sibTrans" cxnId="{D509D27A-4A82-4CB0-805E-ED46F8BFFB70}">
      <dgm:prSet/>
      <dgm:spPr/>
      <dgm:t>
        <a:bodyPr/>
        <a:lstStyle/>
        <a:p>
          <a:endParaRPr lang="lv-LV"/>
        </a:p>
      </dgm:t>
    </dgm:pt>
    <dgm:pt modelId="{6A9F15D7-C7C5-4423-90CF-EF778D165D7A}" type="pres">
      <dgm:prSet presAssocID="{77549C3E-4E32-4D20-82EF-E725FFE50D05}" presName="linear" presStyleCnt="0">
        <dgm:presLayoutVars>
          <dgm:animLvl val="lvl"/>
          <dgm:resizeHandles val="exact"/>
        </dgm:presLayoutVars>
      </dgm:prSet>
      <dgm:spPr/>
    </dgm:pt>
    <dgm:pt modelId="{63913A23-2456-43D2-AD2D-4B711C75588C}" type="pres">
      <dgm:prSet presAssocID="{6937E61A-4C5F-4DC8-B664-73FC4DBA4AB4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0808411B-E34D-46D2-8FCE-A2CC99A988D7}" type="presOf" srcId="{77549C3E-4E32-4D20-82EF-E725FFE50D05}" destId="{6A9F15D7-C7C5-4423-90CF-EF778D165D7A}" srcOrd="0" destOrd="0" presId="urn:microsoft.com/office/officeart/2005/8/layout/vList2"/>
    <dgm:cxn modelId="{829BDA6E-654D-48CA-A5CA-15AB48301C10}" type="presOf" srcId="{6937E61A-4C5F-4DC8-B664-73FC4DBA4AB4}" destId="{63913A23-2456-43D2-AD2D-4B711C75588C}" srcOrd="0" destOrd="0" presId="urn:microsoft.com/office/officeart/2005/8/layout/vList2"/>
    <dgm:cxn modelId="{D509D27A-4A82-4CB0-805E-ED46F8BFFB70}" srcId="{77549C3E-4E32-4D20-82EF-E725FFE50D05}" destId="{6937E61A-4C5F-4DC8-B664-73FC4DBA4AB4}" srcOrd="0" destOrd="0" parTransId="{E2B0FEE5-497F-49EA-BE95-0A7AA6199B93}" sibTransId="{B7FDE362-A648-4FCC-94F4-183B0AAADF3F}"/>
    <dgm:cxn modelId="{75A3B08D-A5E2-4182-8D0F-9CEF1F65174E}" type="presParOf" srcId="{6A9F15D7-C7C5-4423-90CF-EF778D165D7A}" destId="{63913A23-2456-43D2-AD2D-4B711C75588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5BE5E3-F79F-4495-9EFE-B9882DDF93F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lv-LV"/>
        </a:p>
      </dgm:t>
    </dgm:pt>
    <dgm:pt modelId="{2B64C0CB-E8BB-4FB6-94A7-DE4804C9E49A}">
      <dgm:prSet custT="1"/>
      <dgm:spPr/>
      <dgm:t>
        <a:bodyPr/>
        <a:lstStyle/>
        <a:p>
          <a:pPr rtl="0"/>
          <a:r>
            <a:rPr lang="lv-LV" sz="3200" dirty="0">
              <a:latin typeface="Nyala" panose="02000504070300020003" pitchFamily="2" charset="0"/>
            </a:rPr>
            <a:t>Profesionālie pienākumi</a:t>
          </a:r>
        </a:p>
      </dgm:t>
    </dgm:pt>
    <dgm:pt modelId="{8AC3CBF9-F04F-42AB-993B-6DA71D71A698}" type="parTrans" cxnId="{FFD00106-27C1-49F6-AE17-F5654D556E09}">
      <dgm:prSet/>
      <dgm:spPr/>
      <dgm:t>
        <a:bodyPr/>
        <a:lstStyle/>
        <a:p>
          <a:endParaRPr lang="lv-LV"/>
        </a:p>
      </dgm:t>
    </dgm:pt>
    <dgm:pt modelId="{CE70CF18-C80B-4D99-A55B-D92FF6DBACE9}" type="sibTrans" cxnId="{FFD00106-27C1-49F6-AE17-F5654D556E09}">
      <dgm:prSet/>
      <dgm:spPr/>
      <dgm:t>
        <a:bodyPr/>
        <a:lstStyle/>
        <a:p>
          <a:endParaRPr lang="lv-LV"/>
        </a:p>
      </dgm:t>
    </dgm:pt>
    <dgm:pt modelId="{1E85826E-09A1-4637-A900-BDCD990D069A}" type="pres">
      <dgm:prSet presAssocID="{E95BE5E3-F79F-4495-9EFE-B9882DDF93FB}" presName="linear" presStyleCnt="0">
        <dgm:presLayoutVars>
          <dgm:animLvl val="lvl"/>
          <dgm:resizeHandles val="exact"/>
        </dgm:presLayoutVars>
      </dgm:prSet>
      <dgm:spPr/>
    </dgm:pt>
    <dgm:pt modelId="{0909F0CE-CBEC-406C-A554-0F39E5190D6C}" type="pres">
      <dgm:prSet presAssocID="{2B64C0CB-E8BB-4FB6-94A7-DE4804C9E49A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FD00106-27C1-49F6-AE17-F5654D556E09}" srcId="{E95BE5E3-F79F-4495-9EFE-B9882DDF93FB}" destId="{2B64C0CB-E8BB-4FB6-94A7-DE4804C9E49A}" srcOrd="0" destOrd="0" parTransId="{8AC3CBF9-F04F-42AB-993B-6DA71D71A698}" sibTransId="{CE70CF18-C80B-4D99-A55B-D92FF6DBACE9}"/>
    <dgm:cxn modelId="{47619115-1204-44F0-B12A-1FAAACC70B26}" type="presOf" srcId="{2B64C0CB-E8BB-4FB6-94A7-DE4804C9E49A}" destId="{0909F0CE-CBEC-406C-A554-0F39E5190D6C}" srcOrd="0" destOrd="0" presId="urn:microsoft.com/office/officeart/2005/8/layout/vList2"/>
    <dgm:cxn modelId="{FC28E585-9609-401D-839E-33F6A71B85D7}" type="presOf" srcId="{E95BE5E3-F79F-4495-9EFE-B9882DDF93FB}" destId="{1E85826E-09A1-4637-A900-BDCD990D069A}" srcOrd="0" destOrd="0" presId="urn:microsoft.com/office/officeart/2005/8/layout/vList2"/>
    <dgm:cxn modelId="{DD3AD1A1-C86D-4824-ABFF-484AD7CE04A8}" type="presParOf" srcId="{1E85826E-09A1-4637-A900-BDCD990D069A}" destId="{0909F0CE-CBEC-406C-A554-0F39E5190D6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DE115E-3C8C-460A-9433-43C4E924BC9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lv-LV"/>
        </a:p>
      </dgm:t>
    </dgm:pt>
    <dgm:pt modelId="{39834D57-FED6-4872-8E9C-BA37A9DEE29C}">
      <dgm:prSet custT="1"/>
      <dgm:spPr/>
      <dgm:t>
        <a:bodyPr/>
        <a:lstStyle/>
        <a:p>
          <a:pPr rtl="0"/>
          <a:r>
            <a:rPr lang="lv-LV" sz="3200" dirty="0">
              <a:latin typeface="Nyala" panose="02000504070300020003" pitchFamily="2" charset="0"/>
            </a:rPr>
            <a:t>Personīgais ieguldījums /formālā izglītība</a:t>
          </a:r>
        </a:p>
      </dgm:t>
    </dgm:pt>
    <dgm:pt modelId="{58B756F7-7D96-4479-937B-3E1945A2ABCD}" type="parTrans" cxnId="{5F8779A7-4319-47AB-B716-AC36A93BDF02}">
      <dgm:prSet/>
      <dgm:spPr/>
      <dgm:t>
        <a:bodyPr/>
        <a:lstStyle/>
        <a:p>
          <a:endParaRPr lang="lv-LV"/>
        </a:p>
      </dgm:t>
    </dgm:pt>
    <dgm:pt modelId="{707060A8-4EF3-4C7D-8338-6331069DB057}" type="sibTrans" cxnId="{5F8779A7-4319-47AB-B716-AC36A93BDF02}">
      <dgm:prSet/>
      <dgm:spPr/>
      <dgm:t>
        <a:bodyPr/>
        <a:lstStyle/>
        <a:p>
          <a:endParaRPr lang="lv-LV"/>
        </a:p>
      </dgm:t>
    </dgm:pt>
    <dgm:pt modelId="{49474AE0-57B7-4A82-AD8A-3DEDB9EF8471}" type="pres">
      <dgm:prSet presAssocID="{96DE115E-3C8C-460A-9433-43C4E924BC9E}" presName="linear" presStyleCnt="0">
        <dgm:presLayoutVars>
          <dgm:animLvl val="lvl"/>
          <dgm:resizeHandles val="exact"/>
        </dgm:presLayoutVars>
      </dgm:prSet>
      <dgm:spPr/>
    </dgm:pt>
    <dgm:pt modelId="{D46638BF-22FB-4518-971C-BED0CB9E0CAB}" type="pres">
      <dgm:prSet presAssocID="{39834D57-FED6-4872-8E9C-BA37A9DEE29C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DCFDB42-9FB7-4476-B271-BC553D9A14DD}" type="presOf" srcId="{96DE115E-3C8C-460A-9433-43C4E924BC9E}" destId="{49474AE0-57B7-4A82-AD8A-3DEDB9EF8471}" srcOrd="0" destOrd="0" presId="urn:microsoft.com/office/officeart/2005/8/layout/vList2"/>
    <dgm:cxn modelId="{5F8779A7-4319-47AB-B716-AC36A93BDF02}" srcId="{96DE115E-3C8C-460A-9433-43C4E924BC9E}" destId="{39834D57-FED6-4872-8E9C-BA37A9DEE29C}" srcOrd="0" destOrd="0" parTransId="{58B756F7-7D96-4479-937B-3E1945A2ABCD}" sibTransId="{707060A8-4EF3-4C7D-8338-6331069DB057}"/>
    <dgm:cxn modelId="{30640ED6-6920-4DBF-BFD7-7308026384A8}" type="presOf" srcId="{39834D57-FED6-4872-8E9C-BA37A9DEE29C}" destId="{D46638BF-22FB-4518-971C-BED0CB9E0CAB}" srcOrd="0" destOrd="0" presId="urn:microsoft.com/office/officeart/2005/8/layout/vList2"/>
    <dgm:cxn modelId="{16D3A342-7FFB-457A-9E54-BD29D39625DF}" type="presParOf" srcId="{49474AE0-57B7-4A82-AD8A-3DEDB9EF8471}" destId="{D46638BF-22FB-4518-971C-BED0CB9E0CA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6B8F03-ED47-4800-B78D-9EE3931A205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C307A437-AE06-4E84-A013-979A62AFFF69}">
      <dgm:prSet custT="1"/>
      <dgm:spPr/>
      <dgm:t>
        <a:bodyPr/>
        <a:lstStyle/>
        <a:p>
          <a:pPr rtl="0"/>
          <a:r>
            <a:rPr lang="lv-LV" sz="3600" b="0" dirty="0">
              <a:latin typeface="Nyala" panose="02000504070300020003" pitchFamily="2" charset="0"/>
            </a:rPr>
            <a:t>Personīgais ieguldījums /neformālā izglītība/ </a:t>
          </a:r>
          <a:r>
            <a:rPr lang="lv-LV" sz="3600" b="0" dirty="0" err="1">
              <a:latin typeface="Nyala" panose="02000504070300020003" pitchFamily="2" charset="0"/>
            </a:rPr>
            <a:t>informālā</a:t>
          </a:r>
          <a:r>
            <a:rPr lang="lv-LV" sz="3600" b="0" dirty="0">
              <a:latin typeface="Nyala" panose="02000504070300020003" pitchFamily="2" charset="0"/>
            </a:rPr>
            <a:t> mācīšanās</a:t>
          </a:r>
        </a:p>
      </dgm:t>
    </dgm:pt>
    <dgm:pt modelId="{DA095B00-2F78-490C-8305-AFBFC0E84F6D}" type="parTrans" cxnId="{930D582F-8283-4EF6-A4E3-A8D53FBAECB9}">
      <dgm:prSet/>
      <dgm:spPr/>
      <dgm:t>
        <a:bodyPr/>
        <a:lstStyle/>
        <a:p>
          <a:endParaRPr lang="lv-LV"/>
        </a:p>
      </dgm:t>
    </dgm:pt>
    <dgm:pt modelId="{B3997A33-7F55-47AA-803C-BA2A40861DBF}" type="sibTrans" cxnId="{930D582F-8283-4EF6-A4E3-A8D53FBAECB9}">
      <dgm:prSet/>
      <dgm:spPr/>
      <dgm:t>
        <a:bodyPr/>
        <a:lstStyle/>
        <a:p>
          <a:endParaRPr lang="lv-LV"/>
        </a:p>
      </dgm:t>
    </dgm:pt>
    <dgm:pt modelId="{92B0BFD9-9311-40A1-AF57-FC4E8EF905D1}" type="pres">
      <dgm:prSet presAssocID="{396B8F03-ED47-4800-B78D-9EE3931A205B}" presName="linear" presStyleCnt="0">
        <dgm:presLayoutVars>
          <dgm:animLvl val="lvl"/>
          <dgm:resizeHandles val="exact"/>
        </dgm:presLayoutVars>
      </dgm:prSet>
      <dgm:spPr/>
    </dgm:pt>
    <dgm:pt modelId="{8A4BB9D2-4C83-4C8D-9C0F-2C189B208A02}" type="pres">
      <dgm:prSet presAssocID="{C307A437-AE06-4E84-A013-979A62AFFF69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930D582F-8283-4EF6-A4E3-A8D53FBAECB9}" srcId="{396B8F03-ED47-4800-B78D-9EE3931A205B}" destId="{C307A437-AE06-4E84-A013-979A62AFFF69}" srcOrd="0" destOrd="0" parTransId="{DA095B00-2F78-490C-8305-AFBFC0E84F6D}" sibTransId="{B3997A33-7F55-47AA-803C-BA2A40861DBF}"/>
    <dgm:cxn modelId="{6905BE98-B978-478A-99C1-49A55E8919DC}" type="presOf" srcId="{C307A437-AE06-4E84-A013-979A62AFFF69}" destId="{8A4BB9D2-4C83-4C8D-9C0F-2C189B208A02}" srcOrd="0" destOrd="0" presId="urn:microsoft.com/office/officeart/2005/8/layout/vList2"/>
    <dgm:cxn modelId="{62A4CEA7-ED36-4087-A269-0EB151128185}" type="presOf" srcId="{396B8F03-ED47-4800-B78D-9EE3931A205B}" destId="{92B0BFD9-9311-40A1-AF57-FC4E8EF905D1}" srcOrd="0" destOrd="0" presId="urn:microsoft.com/office/officeart/2005/8/layout/vList2"/>
    <dgm:cxn modelId="{14609E82-608A-4D89-A79A-32D416B3CDBF}" type="presParOf" srcId="{92B0BFD9-9311-40A1-AF57-FC4E8EF905D1}" destId="{8A4BB9D2-4C83-4C8D-9C0F-2C189B208A0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4FB47FF-56B5-4A7E-8721-3EB8CC082A0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EA41F527-2241-4C6D-8731-74B796CB5BD8}">
      <dgm:prSet custT="1"/>
      <dgm:spPr/>
      <dgm:t>
        <a:bodyPr/>
        <a:lstStyle/>
        <a:p>
          <a:pPr rtl="0"/>
          <a:r>
            <a:rPr lang="lv-LV" sz="3600" dirty="0">
              <a:latin typeface="Nyala" panose="02000504070300020003" pitchFamily="2" charset="0"/>
            </a:rPr>
            <a:t>Mācīšanās darot</a:t>
          </a:r>
        </a:p>
      </dgm:t>
    </dgm:pt>
    <dgm:pt modelId="{4C122FAF-F59D-400D-B582-CE82DB256E12}" type="parTrans" cxnId="{8ACD1663-A25A-43B9-99BE-5D7FD68FB61B}">
      <dgm:prSet/>
      <dgm:spPr/>
      <dgm:t>
        <a:bodyPr/>
        <a:lstStyle/>
        <a:p>
          <a:endParaRPr lang="lv-LV"/>
        </a:p>
      </dgm:t>
    </dgm:pt>
    <dgm:pt modelId="{EA176E96-3BA9-4535-80B0-C83C2E0BABFE}" type="sibTrans" cxnId="{8ACD1663-A25A-43B9-99BE-5D7FD68FB61B}">
      <dgm:prSet/>
      <dgm:spPr/>
      <dgm:t>
        <a:bodyPr/>
        <a:lstStyle/>
        <a:p>
          <a:endParaRPr lang="lv-LV"/>
        </a:p>
      </dgm:t>
    </dgm:pt>
    <dgm:pt modelId="{9FC2FEEA-1967-4DDB-92D8-BE6628EAAB8D}" type="pres">
      <dgm:prSet presAssocID="{94FB47FF-56B5-4A7E-8721-3EB8CC082A03}" presName="linear" presStyleCnt="0">
        <dgm:presLayoutVars>
          <dgm:animLvl val="lvl"/>
          <dgm:resizeHandles val="exact"/>
        </dgm:presLayoutVars>
      </dgm:prSet>
      <dgm:spPr/>
    </dgm:pt>
    <dgm:pt modelId="{ACEE809D-75F9-4285-9C06-435B1FFF3892}" type="pres">
      <dgm:prSet presAssocID="{EA41F527-2241-4C6D-8731-74B796CB5BD8}" presName="parentText" presStyleLbl="node1" presStyleIdx="0" presStyleCnt="1" custScaleY="79147" custLinFactNeighborX="-42" custLinFactNeighborY="-1370">
        <dgm:presLayoutVars>
          <dgm:chMax val="0"/>
          <dgm:bulletEnabled val="1"/>
        </dgm:presLayoutVars>
      </dgm:prSet>
      <dgm:spPr/>
    </dgm:pt>
  </dgm:ptLst>
  <dgm:cxnLst>
    <dgm:cxn modelId="{A0D4DB34-9F27-44C2-9854-F993ED6D7D77}" type="presOf" srcId="{EA41F527-2241-4C6D-8731-74B796CB5BD8}" destId="{ACEE809D-75F9-4285-9C06-435B1FFF3892}" srcOrd="0" destOrd="0" presId="urn:microsoft.com/office/officeart/2005/8/layout/vList2"/>
    <dgm:cxn modelId="{9AE50D35-CD22-4239-8F4A-27C9F5CF7D0D}" type="presOf" srcId="{94FB47FF-56B5-4A7E-8721-3EB8CC082A03}" destId="{9FC2FEEA-1967-4DDB-92D8-BE6628EAAB8D}" srcOrd="0" destOrd="0" presId="urn:microsoft.com/office/officeart/2005/8/layout/vList2"/>
    <dgm:cxn modelId="{8ACD1663-A25A-43B9-99BE-5D7FD68FB61B}" srcId="{94FB47FF-56B5-4A7E-8721-3EB8CC082A03}" destId="{EA41F527-2241-4C6D-8731-74B796CB5BD8}" srcOrd="0" destOrd="0" parTransId="{4C122FAF-F59D-400D-B582-CE82DB256E12}" sibTransId="{EA176E96-3BA9-4535-80B0-C83C2E0BABFE}"/>
    <dgm:cxn modelId="{02544B4D-C89A-4AE9-BFEB-C0A00DE2C482}" type="presParOf" srcId="{9FC2FEEA-1967-4DDB-92D8-BE6628EAAB8D}" destId="{ACEE809D-75F9-4285-9C06-435B1FFF389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BAF69AE-A8D0-4103-B864-CE42EC8ABF9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49C7F4B4-95CF-4664-8447-6BBBC4ABF246}">
      <dgm:prSet custT="1"/>
      <dgm:spPr/>
      <dgm:t>
        <a:bodyPr/>
        <a:lstStyle/>
        <a:p>
          <a:pPr rtl="0"/>
          <a:r>
            <a:rPr lang="lv-LV" sz="3600" b="0" dirty="0">
              <a:solidFill>
                <a:schemeClr val="bg1"/>
              </a:solidFill>
              <a:latin typeface="Nyala" panose="02000504070300020003" pitchFamily="2" charset="0"/>
              <a:cs typeface="Times New Roman" panose="02020603050405020304" pitchFamily="18" charset="0"/>
            </a:rPr>
            <a:t>Potenciāls - tāds, kas piemīt (kam), bet pašreizējā brīdī neizpaužas; apslēpts; iespējams </a:t>
          </a:r>
          <a:r>
            <a:rPr lang="en-GB" sz="2000" b="0" i="1" noProof="0" dirty="0">
              <a:solidFill>
                <a:schemeClr val="bg1"/>
              </a:solidFill>
              <a:latin typeface="Nyala" panose="02000504070300020003" pitchFamily="2" charset="0"/>
              <a:cs typeface="Times New Roman" panose="02020603050405020304" pitchFamily="18" charset="0"/>
            </a:rPr>
            <a:t>(Latvian Oxford living dictionaries)</a:t>
          </a:r>
        </a:p>
      </dgm:t>
    </dgm:pt>
    <dgm:pt modelId="{BA6B126A-F0E5-46F3-B1FD-6E81026EDD65}" type="parTrans" cxnId="{70CC73EE-5716-4A2F-969C-EBEF74E18CC4}">
      <dgm:prSet/>
      <dgm:spPr/>
      <dgm:t>
        <a:bodyPr/>
        <a:lstStyle/>
        <a:p>
          <a:endParaRPr lang="lv-LV"/>
        </a:p>
      </dgm:t>
    </dgm:pt>
    <dgm:pt modelId="{2954B8DA-489A-4054-B3ED-C71479112EE8}" type="sibTrans" cxnId="{70CC73EE-5716-4A2F-969C-EBEF74E18CC4}">
      <dgm:prSet/>
      <dgm:spPr/>
      <dgm:t>
        <a:bodyPr/>
        <a:lstStyle/>
        <a:p>
          <a:endParaRPr lang="lv-LV"/>
        </a:p>
      </dgm:t>
    </dgm:pt>
    <dgm:pt modelId="{72B79B07-56D7-45DB-AC15-89F2D8AD3FC2}" type="pres">
      <dgm:prSet presAssocID="{5BAF69AE-A8D0-4103-B864-CE42EC8ABF96}" presName="linear" presStyleCnt="0">
        <dgm:presLayoutVars>
          <dgm:animLvl val="lvl"/>
          <dgm:resizeHandles val="exact"/>
        </dgm:presLayoutVars>
      </dgm:prSet>
      <dgm:spPr/>
    </dgm:pt>
    <dgm:pt modelId="{2ED817F0-F1B8-4CEF-AB36-DBE7DC4972A6}" type="pres">
      <dgm:prSet presAssocID="{49C7F4B4-95CF-4664-8447-6BBBC4ABF24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061C6D1F-5FA2-48FB-9CFC-2A7B52C997BF}" type="presOf" srcId="{5BAF69AE-A8D0-4103-B864-CE42EC8ABF96}" destId="{72B79B07-56D7-45DB-AC15-89F2D8AD3FC2}" srcOrd="0" destOrd="0" presId="urn:microsoft.com/office/officeart/2005/8/layout/vList2"/>
    <dgm:cxn modelId="{C7E8085D-22C3-4E11-89E5-AEEE3BCCF2B7}" type="presOf" srcId="{49C7F4B4-95CF-4664-8447-6BBBC4ABF246}" destId="{2ED817F0-F1B8-4CEF-AB36-DBE7DC4972A6}" srcOrd="0" destOrd="0" presId="urn:microsoft.com/office/officeart/2005/8/layout/vList2"/>
    <dgm:cxn modelId="{70CC73EE-5716-4A2F-969C-EBEF74E18CC4}" srcId="{5BAF69AE-A8D0-4103-B864-CE42EC8ABF96}" destId="{49C7F4B4-95CF-4664-8447-6BBBC4ABF246}" srcOrd="0" destOrd="0" parTransId="{BA6B126A-F0E5-46F3-B1FD-6E81026EDD65}" sibTransId="{2954B8DA-489A-4054-B3ED-C71479112EE8}"/>
    <dgm:cxn modelId="{94DC8304-5BA5-44D3-8F5D-13E296414B77}" type="presParOf" srcId="{72B79B07-56D7-45DB-AC15-89F2D8AD3FC2}" destId="{2ED817F0-F1B8-4CEF-AB36-DBE7DC4972A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439B887-DE1A-4B10-8F58-53A6907EA47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lv-LV"/>
        </a:p>
      </dgm:t>
    </dgm:pt>
    <dgm:pt modelId="{7A3788D4-092D-448B-A9D5-4A90CE2CD0FC}">
      <dgm:prSet custT="1"/>
      <dgm:spPr/>
      <dgm:t>
        <a:bodyPr/>
        <a:lstStyle/>
        <a:p>
          <a:pPr rtl="0"/>
          <a:r>
            <a:rPr lang="lv-LV" sz="3600" dirty="0">
              <a:latin typeface="Nyala" panose="02000504070300020003" pitchFamily="2" charset="0"/>
            </a:rPr>
            <a:t>Brīvība = atbildība. Un otrādi…</a:t>
          </a:r>
        </a:p>
      </dgm:t>
    </dgm:pt>
    <dgm:pt modelId="{3B7734A3-4389-495B-84E0-A186538BBE85}" type="parTrans" cxnId="{F4638BEB-90DE-4C01-B576-13A98C4A60B3}">
      <dgm:prSet/>
      <dgm:spPr/>
      <dgm:t>
        <a:bodyPr/>
        <a:lstStyle/>
        <a:p>
          <a:endParaRPr lang="lv-LV"/>
        </a:p>
      </dgm:t>
    </dgm:pt>
    <dgm:pt modelId="{26261891-1E80-436E-A94E-9420DC9A73DF}" type="sibTrans" cxnId="{F4638BEB-90DE-4C01-B576-13A98C4A60B3}">
      <dgm:prSet/>
      <dgm:spPr/>
      <dgm:t>
        <a:bodyPr/>
        <a:lstStyle/>
        <a:p>
          <a:endParaRPr lang="lv-LV"/>
        </a:p>
      </dgm:t>
    </dgm:pt>
    <dgm:pt modelId="{F9258B74-1CC9-4A69-AC61-459332B2374E}" type="pres">
      <dgm:prSet presAssocID="{B439B887-DE1A-4B10-8F58-53A6907EA477}" presName="linear" presStyleCnt="0">
        <dgm:presLayoutVars>
          <dgm:animLvl val="lvl"/>
          <dgm:resizeHandles val="exact"/>
        </dgm:presLayoutVars>
      </dgm:prSet>
      <dgm:spPr/>
    </dgm:pt>
    <dgm:pt modelId="{6A0DF773-DA17-4BD5-8AD7-27C3A5B185EB}" type="pres">
      <dgm:prSet presAssocID="{7A3788D4-092D-448B-A9D5-4A90CE2CD0FC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E455516F-1652-4BAC-B0AA-2CB088FD9234}" type="presOf" srcId="{B439B887-DE1A-4B10-8F58-53A6907EA477}" destId="{F9258B74-1CC9-4A69-AC61-459332B2374E}" srcOrd="0" destOrd="0" presId="urn:microsoft.com/office/officeart/2005/8/layout/vList2"/>
    <dgm:cxn modelId="{D6027185-0A9D-4229-9D4A-8EE9E5D286E5}" type="presOf" srcId="{7A3788D4-092D-448B-A9D5-4A90CE2CD0FC}" destId="{6A0DF773-DA17-4BD5-8AD7-27C3A5B185EB}" srcOrd="0" destOrd="0" presId="urn:microsoft.com/office/officeart/2005/8/layout/vList2"/>
    <dgm:cxn modelId="{F4638BEB-90DE-4C01-B576-13A98C4A60B3}" srcId="{B439B887-DE1A-4B10-8F58-53A6907EA477}" destId="{7A3788D4-092D-448B-A9D5-4A90CE2CD0FC}" srcOrd="0" destOrd="0" parTransId="{3B7734A3-4389-495B-84E0-A186538BBE85}" sibTransId="{26261891-1E80-436E-A94E-9420DC9A73DF}"/>
    <dgm:cxn modelId="{0C9B44D8-19C6-4B23-A2F0-13DAD8461A27}" type="presParOf" srcId="{F9258B74-1CC9-4A69-AC61-459332B2374E}" destId="{6A0DF773-DA17-4BD5-8AD7-27C3A5B185E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6D7CC8F-493A-4C64-8B32-764180AB30E6}" type="doc">
      <dgm:prSet loTypeId="urn:microsoft.com/office/officeart/2005/8/layout/process1" loCatId="process" qsTypeId="urn:microsoft.com/office/officeart/2005/8/quickstyle/3d2" qsCatId="3D" csTypeId="urn:microsoft.com/office/officeart/2005/8/colors/colorful2" csCatId="colorful" phldr="1"/>
      <dgm:spPr/>
    </dgm:pt>
    <dgm:pt modelId="{5A0FD5A9-86E3-4E54-B4CB-05AF69621288}">
      <dgm:prSet phldrT="[Teksts]" custT="1"/>
      <dgm:spPr/>
      <dgm:t>
        <a:bodyPr/>
        <a:lstStyle/>
        <a:p>
          <a:r>
            <a:rPr lang="lv-LV" sz="3600" dirty="0">
              <a:latin typeface="Nyala" panose="02000504070300020003" pitchFamily="2" charset="0"/>
            </a:rPr>
            <a:t>brīvība</a:t>
          </a:r>
        </a:p>
      </dgm:t>
    </dgm:pt>
    <dgm:pt modelId="{4789308E-1533-4FD3-B76F-ECA7E3A0F00A}" type="parTrans" cxnId="{751E77BD-1500-4C13-9A08-B83BFAE71C4B}">
      <dgm:prSet/>
      <dgm:spPr/>
      <dgm:t>
        <a:bodyPr/>
        <a:lstStyle/>
        <a:p>
          <a:endParaRPr lang="lv-LV"/>
        </a:p>
      </dgm:t>
    </dgm:pt>
    <dgm:pt modelId="{61C8A376-A2F0-49EE-98D2-9493ED383264}" type="sibTrans" cxnId="{751E77BD-1500-4C13-9A08-B83BFAE71C4B}">
      <dgm:prSet/>
      <dgm:spPr/>
      <dgm:t>
        <a:bodyPr/>
        <a:lstStyle/>
        <a:p>
          <a:endParaRPr lang="lv-LV"/>
        </a:p>
      </dgm:t>
    </dgm:pt>
    <dgm:pt modelId="{983FE2BB-C039-4DB1-9BB0-5FABC1309540}">
      <dgm:prSet phldrT="[Teksts]" custT="1"/>
      <dgm:spPr/>
      <dgm:t>
        <a:bodyPr/>
        <a:lstStyle/>
        <a:p>
          <a:r>
            <a:rPr lang="lv-LV" sz="3600">
              <a:latin typeface="Nyala" panose="02000504070300020003" pitchFamily="2" charset="0"/>
            </a:rPr>
            <a:t>visatļautība</a:t>
          </a:r>
          <a:endParaRPr lang="lv-LV" sz="3600" dirty="0">
            <a:latin typeface="Nyala" panose="02000504070300020003" pitchFamily="2" charset="0"/>
          </a:endParaRPr>
        </a:p>
      </dgm:t>
    </dgm:pt>
    <dgm:pt modelId="{5CFA1D00-9A32-4C1C-9E7E-3E902F844C2D}" type="parTrans" cxnId="{E0F4CC8D-FDE6-457C-A59D-331525FC90F7}">
      <dgm:prSet/>
      <dgm:spPr/>
      <dgm:t>
        <a:bodyPr/>
        <a:lstStyle/>
        <a:p>
          <a:endParaRPr lang="lv-LV"/>
        </a:p>
      </dgm:t>
    </dgm:pt>
    <dgm:pt modelId="{BA024630-CB74-4B26-A56E-D8CD153BBDF0}" type="sibTrans" cxnId="{E0F4CC8D-FDE6-457C-A59D-331525FC90F7}">
      <dgm:prSet/>
      <dgm:spPr/>
      <dgm:t>
        <a:bodyPr/>
        <a:lstStyle/>
        <a:p>
          <a:endParaRPr lang="lv-LV"/>
        </a:p>
      </dgm:t>
    </dgm:pt>
    <dgm:pt modelId="{66FDE990-A018-43D9-BDC0-13831A9BFBA8}">
      <dgm:prSet phldrT="[Teksts]" custT="1"/>
      <dgm:spPr/>
      <dgm:t>
        <a:bodyPr/>
        <a:lstStyle/>
        <a:p>
          <a:r>
            <a:rPr lang="lv-LV" sz="3600">
              <a:latin typeface="Nyala" panose="02000504070300020003" pitchFamily="2" charset="0"/>
            </a:rPr>
            <a:t>bezatbildība</a:t>
          </a:r>
          <a:endParaRPr lang="lv-LV" sz="3600" dirty="0">
            <a:latin typeface="Nyala" panose="02000504070300020003" pitchFamily="2" charset="0"/>
          </a:endParaRPr>
        </a:p>
      </dgm:t>
    </dgm:pt>
    <dgm:pt modelId="{6AC3A185-E91C-408C-81F9-3AFAA7C149A9}" type="parTrans" cxnId="{636ADF2E-9234-427F-8370-F271EB02E8AE}">
      <dgm:prSet/>
      <dgm:spPr/>
      <dgm:t>
        <a:bodyPr/>
        <a:lstStyle/>
        <a:p>
          <a:endParaRPr lang="lv-LV"/>
        </a:p>
      </dgm:t>
    </dgm:pt>
    <dgm:pt modelId="{0E230555-F556-4EA0-A758-478EB7533DC9}" type="sibTrans" cxnId="{636ADF2E-9234-427F-8370-F271EB02E8AE}">
      <dgm:prSet/>
      <dgm:spPr/>
      <dgm:t>
        <a:bodyPr/>
        <a:lstStyle/>
        <a:p>
          <a:endParaRPr lang="lv-LV"/>
        </a:p>
      </dgm:t>
    </dgm:pt>
    <dgm:pt modelId="{FF933512-752A-4C16-A9DD-915DE31F3F14}" type="pres">
      <dgm:prSet presAssocID="{66D7CC8F-493A-4C64-8B32-764180AB30E6}" presName="Name0" presStyleCnt="0">
        <dgm:presLayoutVars>
          <dgm:dir/>
          <dgm:resizeHandles val="exact"/>
        </dgm:presLayoutVars>
      </dgm:prSet>
      <dgm:spPr/>
    </dgm:pt>
    <dgm:pt modelId="{4D7BD819-9CD9-43FC-B369-9B1A7F53B925}" type="pres">
      <dgm:prSet presAssocID="{5A0FD5A9-86E3-4E54-B4CB-05AF69621288}" presName="node" presStyleLbl="node1" presStyleIdx="0" presStyleCnt="3" custScaleX="79617" custScaleY="53155" custLinFactNeighborX="18886" custLinFactNeighborY="-2255">
        <dgm:presLayoutVars>
          <dgm:bulletEnabled val="1"/>
        </dgm:presLayoutVars>
      </dgm:prSet>
      <dgm:spPr/>
    </dgm:pt>
    <dgm:pt modelId="{A5C9608F-5EF9-44DF-A9F6-E1F40A18C876}" type="pres">
      <dgm:prSet presAssocID="{61C8A376-A2F0-49EE-98D2-9493ED383264}" presName="sibTrans" presStyleLbl="sibTrans2D1" presStyleIdx="0" presStyleCnt="2"/>
      <dgm:spPr/>
    </dgm:pt>
    <dgm:pt modelId="{457CE1B0-B5BE-4F95-B287-DBC500397162}" type="pres">
      <dgm:prSet presAssocID="{61C8A376-A2F0-49EE-98D2-9493ED383264}" presName="connectorText" presStyleLbl="sibTrans2D1" presStyleIdx="0" presStyleCnt="2"/>
      <dgm:spPr/>
    </dgm:pt>
    <dgm:pt modelId="{502734CA-666C-4780-B53E-5A874A796B96}" type="pres">
      <dgm:prSet presAssocID="{983FE2BB-C039-4DB1-9BB0-5FABC1309540}" presName="node" presStyleLbl="node1" presStyleIdx="1" presStyleCnt="3" custScaleX="88931" custScaleY="58901">
        <dgm:presLayoutVars>
          <dgm:bulletEnabled val="1"/>
        </dgm:presLayoutVars>
      </dgm:prSet>
      <dgm:spPr/>
    </dgm:pt>
    <dgm:pt modelId="{84DD60CF-5183-4CD8-8ACE-9F1AC8EAF7B3}" type="pres">
      <dgm:prSet presAssocID="{BA024630-CB74-4B26-A56E-D8CD153BBDF0}" presName="sibTrans" presStyleLbl="sibTrans2D1" presStyleIdx="1" presStyleCnt="2"/>
      <dgm:spPr/>
    </dgm:pt>
    <dgm:pt modelId="{7A4BAAD1-BEEF-4C24-8A9D-2FCA9B37904F}" type="pres">
      <dgm:prSet presAssocID="{BA024630-CB74-4B26-A56E-D8CD153BBDF0}" presName="connectorText" presStyleLbl="sibTrans2D1" presStyleIdx="1" presStyleCnt="2"/>
      <dgm:spPr/>
    </dgm:pt>
    <dgm:pt modelId="{2FA2F359-7EB1-492A-857E-4CE39E9849AB}" type="pres">
      <dgm:prSet presAssocID="{66FDE990-A018-43D9-BDC0-13831A9BFBA8}" presName="node" presStyleLbl="node1" presStyleIdx="2" presStyleCnt="3" custScaleX="93264" custScaleY="61110">
        <dgm:presLayoutVars>
          <dgm:bulletEnabled val="1"/>
        </dgm:presLayoutVars>
      </dgm:prSet>
      <dgm:spPr/>
    </dgm:pt>
  </dgm:ptLst>
  <dgm:cxnLst>
    <dgm:cxn modelId="{8E943906-14D2-486E-98C0-84310473981F}" type="presOf" srcId="{61C8A376-A2F0-49EE-98D2-9493ED383264}" destId="{457CE1B0-B5BE-4F95-B287-DBC500397162}" srcOrd="1" destOrd="0" presId="urn:microsoft.com/office/officeart/2005/8/layout/process1"/>
    <dgm:cxn modelId="{636ADF2E-9234-427F-8370-F271EB02E8AE}" srcId="{66D7CC8F-493A-4C64-8B32-764180AB30E6}" destId="{66FDE990-A018-43D9-BDC0-13831A9BFBA8}" srcOrd="2" destOrd="0" parTransId="{6AC3A185-E91C-408C-81F9-3AFAA7C149A9}" sibTransId="{0E230555-F556-4EA0-A758-478EB7533DC9}"/>
    <dgm:cxn modelId="{5CFF6A37-8599-435D-A215-36632190AB89}" type="presOf" srcId="{61C8A376-A2F0-49EE-98D2-9493ED383264}" destId="{A5C9608F-5EF9-44DF-A9F6-E1F40A18C876}" srcOrd="0" destOrd="0" presId="urn:microsoft.com/office/officeart/2005/8/layout/process1"/>
    <dgm:cxn modelId="{762A293C-EB85-4EE8-A1FB-9B61FA366E01}" type="presOf" srcId="{BA024630-CB74-4B26-A56E-D8CD153BBDF0}" destId="{84DD60CF-5183-4CD8-8ACE-9F1AC8EAF7B3}" srcOrd="0" destOrd="0" presId="urn:microsoft.com/office/officeart/2005/8/layout/process1"/>
    <dgm:cxn modelId="{3D206851-24EC-4C5F-A863-7B425DFEB99C}" type="presOf" srcId="{66D7CC8F-493A-4C64-8B32-764180AB30E6}" destId="{FF933512-752A-4C16-A9DD-915DE31F3F14}" srcOrd="0" destOrd="0" presId="urn:microsoft.com/office/officeart/2005/8/layout/process1"/>
    <dgm:cxn modelId="{E0F4CC8D-FDE6-457C-A59D-331525FC90F7}" srcId="{66D7CC8F-493A-4C64-8B32-764180AB30E6}" destId="{983FE2BB-C039-4DB1-9BB0-5FABC1309540}" srcOrd="1" destOrd="0" parTransId="{5CFA1D00-9A32-4C1C-9E7E-3E902F844C2D}" sibTransId="{BA024630-CB74-4B26-A56E-D8CD153BBDF0}"/>
    <dgm:cxn modelId="{9CA799B3-98CB-419A-B8FC-EB5C357F8A77}" type="presOf" srcId="{5A0FD5A9-86E3-4E54-B4CB-05AF69621288}" destId="{4D7BD819-9CD9-43FC-B369-9B1A7F53B925}" srcOrd="0" destOrd="0" presId="urn:microsoft.com/office/officeart/2005/8/layout/process1"/>
    <dgm:cxn modelId="{751E77BD-1500-4C13-9A08-B83BFAE71C4B}" srcId="{66D7CC8F-493A-4C64-8B32-764180AB30E6}" destId="{5A0FD5A9-86E3-4E54-B4CB-05AF69621288}" srcOrd="0" destOrd="0" parTransId="{4789308E-1533-4FD3-B76F-ECA7E3A0F00A}" sibTransId="{61C8A376-A2F0-49EE-98D2-9493ED383264}"/>
    <dgm:cxn modelId="{F64100C9-224D-4319-8783-F9C876164B01}" type="presOf" srcId="{983FE2BB-C039-4DB1-9BB0-5FABC1309540}" destId="{502734CA-666C-4780-B53E-5A874A796B96}" srcOrd="0" destOrd="0" presId="urn:microsoft.com/office/officeart/2005/8/layout/process1"/>
    <dgm:cxn modelId="{563DDDDA-E3D3-48C8-8E1B-890393947478}" type="presOf" srcId="{BA024630-CB74-4B26-A56E-D8CD153BBDF0}" destId="{7A4BAAD1-BEEF-4C24-8A9D-2FCA9B37904F}" srcOrd="1" destOrd="0" presId="urn:microsoft.com/office/officeart/2005/8/layout/process1"/>
    <dgm:cxn modelId="{672F84EA-0CFF-43E3-A157-3DB4D8836EC4}" type="presOf" srcId="{66FDE990-A018-43D9-BDC0-13831A9BFBA8}" destId="{2FA2F359-7EB1-492A-857E-4CE39E9849AB}" srcOrd="0" destOrd="0" presId="urn:microsoft.com/office/officeart/2005/8/layout/process1"/>
    <dgm:cxn modelId="{59CEBE0C-598B-49EB-990D-8CA775013EA5}" type="presParOf" srcId="{FF933512-752A-4C16-A9DD-915DE31F3F14}" destId="{4D7BD819-9CD9-43FC-B369-9B1A7F53B925}" srcOrd="0" destOrd="0" presId="urn:microsoft.com/office/officeart/2005/8/layout/process1"/>
    <dgm:cxn modelId="{0FA0EECA-8700-4A63-8152-9D83AD522DF9}" type="presParOf" srcId="{FF933512-752A-4C16-A9DD-915DE31F3F14}" destId="{A5C9608F-5EF9-44DF-A9F6-E1F40A18C876}" srcOrd="1" destOrd="0" presId="urn:microsoft.com/office/officeart/2005/8/layout/process1"/>
    <dgm:cxn modelId="{D9701F00-1D82-4A09-8D15-07887277BA51}" type="presParOf" srcId="{A5C9608F-5EF9-44DF-A9F6-E1F40A18C876}" destId="{457CE1B0-B5BE-4F95-B287-DBC500397162}" srcOrd="0" destOrd="0" presId="urn:microsoft.com/office/officeart/2005/8/layout/process1"/>
    <dgm:cxn modelId="{565DF96A-5211-4920-93FB-2EEC6175E9E5}" type="presParOf" srcId="{FF933512-752A-4C16-A9DD-915DE31F3F14}" destId="{502734CA-666C-4780-B53E-5A874A796B96}" srcOrd="2" destOrd="0" presId="urn:microsoft.com/office/officeart/2005/8/layout/process1"/>
    <dgm:cxn modelId="{10852D1E-A2F1-4492-B53C-8303F996ECAF}" type="presParOf" srcId="{FF933512-752A-4C16-A9DD-915DE31F3F14}" destId="{84DD60CF-5183-4CD8-8ACE-9F1AC8EAF7B3}" srcOrd="3" destOrd="0" presId="urn:microsoft.com/office/officeart/2005/8/layout/process1"/>
    <dgm:cxn modelId="{D1863053-D4DC-40EF-9F4B-D9161A11ACE2}" type="presParOf" srcId="{84DD60CF-5183-4CD8-8ACE-9F1AC8EAF7B3}" destId="{7A4BAAD1-BEEF-4C24-8A9D-2FCA9B37904F}" srcOrd="0" destOrd="0" presId="urn:microsoft.com/office/officeart/2005/8/layout/process1"/>
    <dgm:cxn modelId="{8209BE72-1B87-4164-880A-FCD636127B56}" type="presParOf" srcId="{FF933512-752A-4C16-A9DD-915DE31F3F14}" destId="{2FA2F359-7EB1-492A-857E-4CE39E9849AB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FC25BF8-45F3-4E85-9641-1963905E21E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lv-LV"/>
        </a:p>
      </dgm:t>
    </dgm:pt>
    <dgm:pt modelId="{48FA3E96-03D1-4598-8701-56918815EED2}">
      <dgm:prSet custT="1"/>
      <dgm:spPr/>
      <dgm:t>
        <a:bodyPr/>
        <a:lstStyle/>
        <a:p>
          <a:pPr rtl="0"/>
          <a:r>
            <a:rPr lang="lv-LV" sz="4000" dirty="0">
              <a:latin typeface="Nyala" panose="02000504070300020003" pitchFamily="2" charset="0"/>
            </a:rPr>
            <a:t>Ierobežojošie faktori</a:t>
          </a:r>
        </a:p>
      </dgm:t>
    </dgm:pt>
    <dgm:pt modelId="{A3D5F6FD-CE33-4BE5-9797-DF88E12C4CFB}" type="parTrans" cxnId="{D05B0F6E-620E-4DC3-90B1-09B85BF47C42}">
      <dgm:prSet/>
      <dgm:spPr/>
      <dgm:t>
        <a:bodyPr/>
        <a:lstStyle/>
        <a:p>
          <a:endParaRPr lang="lv-LV"/>
        </a:p>
      </dgm:t>
    </dgm:pt>
    <dgm:pt modelId="{0D99CE3B-EE6C-43B9-ACF0-EFDE96510F95}" type="sibTrans" cxnId="{D05B0F6E-620E-4DC3-90B1-09B85BF47C42}">
      <dgm:prSet/>
      <dgm:spPr/>
      <dgm:t>
        <a:bodyPr/>
        <a:lstStyle/>
        <a:p>
          <a:endParaRPr lang="lv-LV"/>
        </a:p>
      </dgm:t>
    </dgm:pt>
    <dgm:pt modelId="{63BFF6F6-A65D-49C6-9A29-B926733113BD}" type="pres">
      <dgm:prSet presAssocID="{8FC25BF8-45F3-4E85-9641-1963905E21EA}" presName="linear" presStyleCnt="0">
        <dgm:presLayoutVars>
          <dgm:animLvl val="lvl"/>
          <dgm:resizeHandles val="exact"/>
        </dgm:presLayoutVars>
      </dgm:prSet>
      <dgm:spPr/>
    </dgm:pt>
    <dgm:pt modelId="{CBA56773-CF94-46C3-A3B5-23865C3FB76B}" type="pres">
      <dgm:prSet presAssocID="{48FA3E96-03D1-4598-8701-56918815EED2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D05B0F6E-620E-4DC3-90B1-09B85BF47C42}" srcId="{8FC25BF8-45F3-4E85-9641-1963905E21EA}" destId="{48FA3E96-03D1-4598-8701-56918815EED2}" srcOrd="0" destOrd="0" parTransId="{A3D5F6FD-CE33-4BE5-9797-DF88E12C4CFB}" sibTransId="{0D99CE3B-EE6C-43B9-ACF0-EFDE96510F95}"/>
    <dgm:cxn modelId="{4475BBCC-1317-4CBC-B897-3A8878CB83DC}" type="presOf" srcId="{8FC25BF8-45F3-4E85-9641-1963905E21EA}" destId="{63BFF6F6-A65D-49C6-9A29-B926733113BD}" srcOrd="0" destOrd="0" presId="urn:microsoft.com/office/officeart/2005/8/layout/vList2"/>
    <dgm:cxn modelId="{545E47F9-FE2F-48E1-9744-BCEE66DD8C48}" type="presOf" srcId="{48FA3E96-03D1-4598-8701-56918815EED2}" destId="{CBA56773-CF94-46C3-A3B5-23865C3FB76B}" srcOrd="0" destOrd="0" presId="urn:microsoft.com/office/officeart/2005/8/layout/vList2"/>
    <dgm:cxn modelId="{167FB847-EEF7-4802-96E5-F12AF5DE4395}" type="presParOf" srcId="{63BFF6F6-A65D-49C6-9A29-B926733113BD}" destId="{CBA56773-CF94-46C3-A3B5-23865C3FB7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92EADC-5599-4BE7-829B-B99DAEE8F535}">
      <dsp:nvSpPr>
        <dsp:cNvPr id="0" name=""/>
        <dsp:cNvSpPr/>
      </dsp:nvSpPr>
      <dsp:spPr>
        <a:xfrm>
          <a:off x="0" y="0"/>
          <a:ext cx="8938260" cy="14455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solidFill>
                <a:schemeClr val="tx1"/>
              </a:solidFill>
              <a:latin typeface="Nyala" panose="02000504070300020003" pitchFamily="2" charset="0"/>
            </a:rPr>
            <a:t>Darba devējam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>
              <a:solidFill>
                <a:schemeClr val="tx1"/>
              </a:solidFill>
              <a:latin typeface="Nyala" panose="02000504070300020003" pitchFamily="2" charset="0"/>
            </a:rPr>
            <a:t>Valsts pārvaldes iekārtas likumā noteiktās funkcijas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>
              <a:solidFill>
                <a:schemeClr val="tx1"/>
              </a:solidFill>
              <a:latin typeface="Nyala" panose="02000504070300020003" pitchFamily="2" charset="0"/>
            </a:rPr>
            <a:t>Sociālo pakalpojumu un sociālās palīdzības likuma prasības</a:t>
          </a:r>
        </a:p>
      </dsp:txBody>
      <dsp:txXfrm>
        <a:off x="42338" y="42338"/>
        <a:ext cx="7378422" cy="1360851"/>
      </dsp:txXfrm>
    </dsp:sp>
    <dsp:sp modelId="{449A2363-A3E1-4A15-9542-83C3F9243B78}">
      <dsp:nvSpPr>
        <dsp:cNvPr id="0" name=""/>
        <dsp:cNvSpPr/>
      </dsp:nvSpPr>
      <dsp:spPr>
        <a:xfrm>
          <a:off x="788669" y="1696090"/>
          <a:ext cx="8938260" cy="14455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226582"/>
                <a:satOff val="-23996"/>
                <a:lumOff val="-588"/>
                <a:alphaOff val="0"/>
                <a:tint val="96000"/>
                <a:lumMod val="104000"/>
              </a:schemeClr>
            </a:gs>
            <a:gs pos="100000">
              <a:schemeClr val="accent2">
                <a:hueOff val="226582"/>
                <a:satOff val="-23996"/>
                <a:lumOff val="-588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latin typeface="Nyala" panose="02000504070300020003" pitchFamily="2" charset="0"/>
            </a:rPr>
            <a:t>Sabiedrībai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>
              <a:latin typeface="Nyala" panose="02000504070300020003" pitchFamily="2" charset="0"/>
            </a:rPr>
            <a:t>Kam prasīt palīdzību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>
              <a:latin typeface="Nyala" panose="02000504070300020003" pitchFamily="2" charset="0"/>
            </a:rPr>
            <a:t>Kādam tas ir jādara/kāds ‘neko nedara’</a:t>
          </a:r>
        </a:p>
      </dsp:txBody>
      <dsp:txXfrm>
        <a:off x="831007" y="1738428"/>
        <a:ext cx="7125320" cy="1360851"/>
      </dsp:txXfrm>
    </dsp:sp>
    <dsp:sp modelId="{C3614047-4694-49E6-B637-8AD7DD1498DD}">
      <dsp:nvSpPr>
        <dsp:cNvPr id="0" name=""/>
        <dsp:cNvSpPr/>
      </dsp:nvSpPr>
      <dsp:spPr>
        <a:xfrm>
          <a:off x="1577339" y="3372898"/>
          <a:ext cx="8938260" cy="14455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solidFill>
                <a:schemeClr val="tx1"/>
              </a:solidFill>
              <a:latin typeface="Nyala" panose="02000504070300020003" pitchFamily="2" charset="0"/>
              <a:cs typeface="Times New Roman" panose="02020603050405020304" pitchFamily="18" charset="0"/>
            </a:rPr>
            <a:t>Klientam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>
              <a:solidFill>
                <a:schemeClr val="tx1"/>
              </a:solidFill>
              <a:latin typeface="Nyala" panose="02000504070300020003" pitchFamily="2" charset="0"/>
              <a:cs typeface="Times New Roman" panose="02020603050405020304" pitchFamily="18" charset="0"/>
            </a:rPr>
            <a:t>atbalsts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>
              <a:solidFill>
                <a:schemeClr val="tx1"/>
              </a:solidFill>
              <a:latin typeface="Nyala" panose="02000504070300020003" pitchFamily="2" charset="0"/>
              <a:cs typeface="Times New Roman" panose="02020603050405020304" pitchFamily="18" charset="0"/>
            </a:rPr>
            <a:t>Visuzinošais </a:t>
          </a:r>
          <a:r>
            <a:rPr lang="lv-LV" sz="2400" kern="1200" dirty="0">
              <a:solidFill>
                <a:schemeClr val="tx1"/>
              </a:solidFill>
              <a:latin typeface="zzArial" panose="020B0604020202020204" pitchFamily="34" charset="0"/>
              <a:cs typeface="Times New Roman" panose="02020603050405020304" pitchFamily="18" charset="0"/>
            </a:rPr>
            <a:t>→</a:t>
          </a:r>
          <a:r>
            <a:rPr lang="lv-LV" sz="2400" kern="1200" dirty="0">
              <a:solidFill>
                <a:schemeClr val="tx1"/>
              </a:solidFill>
              <a:latin typeface="Nyala" panose="02000504070300020003" pitchFamily="2" charset="0"/>
              <a:cs typeface="Times New Roman" panose="02020603050405020304" pitchFamily="18" charset="0"/>
            </a:rPr>
            <a:t> visuvarošais…</a:t>
          </a:r>
        </a:p>
      </dsp:txBody>
      <dsp:txXfrm>
        <a:off x="1619677" y="3415236"/>
        <a:ext cx="7125320" cy="1360851"/>
      </dsp:txXfrm>
    </dsp:sp>
    <dsp:sp modelId="{F83B8B38-5B6D-44D2-90FA-44B1CD0210D8}">
      <dsp:nvSpPr>
        <dsp:cNvPr id="0" name=""/>
        <dsp:cNvSpPr/>
      </dsp:nvSpPr>
      <dsp:spPr>
        <a:xfrm>
          <a:off x="7998666" y="1096191"/>
          <a:ext cx="939593" cy="93959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8210074" y="1096191"/>
        <a:ext cx="516777" cy="707044"/>
      </dsp:txXfrm>
    </dsp:sp>
    <dsp:sp modelId="{1BFABC8F-4933-485D-B496-740B089F15B1}">
      <dsp:nvSpPr>
        <dsp:cNvPr id="0" name=""/>
        <dsp:cNvSpPr/>
      </dsp:nvSpPr>
      <dsp:spPr>
        <a:xfrm>
          <a:off x="8787336" y="2773004"/>
          <a:ext cx="939593" cy="93959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928656"/>
            <a:satOff val="-41856"/>
            <a:lumOff val="-2954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928656"/>
              <a:satOff val="-41856"/>
              <a:lumOff val="-2954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8998744" y="2773004"/>
        <a:ext cx="516777" cy="70704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26A31-7910-4A80-B9F4-132CF867479C}">
      <dsp:nvSpPr>
        <dsp:cNvPr id="0" name=""/>
        <dsp:cNvSpPr/>
      </dsp:nvSpPr>
      <dsp:spPr>
        <a:xfrm>
          <a:off x="0" y="6890"/>
          <a:ext cx="8911687" cy="12671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l" defTabSz="2533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5700" kern="1200">
              <a:latin typeface="Nyala" panose="02000504070300020003" pitchFamily="2" charset="0"/>
            </a:rPr>
            <a:t>Vērtības / intereses</a:t>
          </a:r>
        </a:p>
      </dsp:txBody>
      <dsp:txXfrm>
        <a:off x="61855" y="68745"/>
        <a:ext cx="8787977" cy="11434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2DD99-6C8C-424E-AAEC-EF361791159A}">
      <dsp:nvSpPr>
        <dsp:cNvPr id="0" name=""/>
        <dsp:cNvSpPr/>
      </dsp:nvSpPr>
      <dsp:spPr>
        <a:xfrm>
          <a:off x="0" y="32044"/>
          <a:ext cx="8911687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600" kern="1200" dirty="0">
              <a:latin typeface="Nyala" panose="02000504070300020003" pitchFamily="2" charset="0"/>
            </a:rPr>
            <a:t>Tiesības un pienākumi</a:t>
          </a:r>
        </a:p>
      </dsp:txBody>
      <dsp:txXfrm>
        <a:off x="59399" y="91443"/>
        <a:ext cx="8792889" cy="109800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41BCB5-8969-44E2-8C7A-A13D373A48EE}">
      <dsp:nvSpPr>
        <dsp:cNvPr id="0" name=""/>
        <dsp:cNvSpPr/>
      </dsp:nvSpPr>
      <dsp:spPr>
        <a:xfrm>
          <a:off x="0" y="32044"/>
          <a:ext cx="8911687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4100" kern="1200" dirty="0">
              <a:latin typeface="Nyala" panose="02000504070300020003" pitchFamily="2" charset="0"/>
            </a:rPr>
            <a:t>Specializācijas </a:t>
          </a:r>
          <a:r>
            <a:rPr lang="lv-LV" sz="3200" kern="1200" dirty="0">
              <a:latin typeface="Nyala" panose="02000504070300020003" pitchFamily="2" charset="0"/>
            </a:rPr>
            <a:t>(no 11; formālas/neformālas ) </a:t>
          </a:r>
        </a:p>
      </dsp:txBody>
      <dsp:txXfrm>
        <a:off x="59399" y="91443"/>
        <a:ext cx="8792889" cy="109800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D09146-7DB3-400B-B00B-39FBCAA69A20}">
      <dsp:nvSpPr>
        <dsp:cNvPr id="0" name=""/>
        <dsp:cNvSpPr/>
      </dsp:nvSpPr>
      <dsp:spPr>
        <a:xfrm>
          <a:off x="0" y="78184"/>
          <a:ext cx="2786062" cy="167163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600" kern="1200" dirty="0">
              <a:latin typeface="Nyala" panose="02000504070300020003" pitchFamily="2" charset="0"/>
            </a:rPr>
            <a:t>Ar ģimenēm un bērniem</a:t>
          </a:r>
        </a:p>
      </dsp:txBody>
      <dsp:txXfrm>
        <a:off x="0" y="78184"/>
        <a:ext cx="2786062" cy="1671637"/>
      </dsp:txXfrm>
    </dsp:sp>
    <dsp:sp modelId="{5448EC1A-A5F1-4FD9-8A29-522569F1BD6F}">
      <dsp:nvSpPr>
        <dsp:cNvPr id="0" name=""/>
        <dsp:cNvSpPr/>
      </dsp:nvSpPr>
      <dsp:spPr>
        <a:xfrm>
          <a:off x="3064668" y="78184"/>
          <a:ext cx="2786062" cy="1671637"/>
        </a:xfrm>
        <a:prstGeom prst="rect">
          <a:avLst/>
        </a:prstGeom>
        <a:gradFill rotWithShape="0">
          <a:gsLst>
            <a:gs pos="0">
              <a:schemeClr val="accent2">
                <a:hueOff val="113291"/>
                <a:satOff val="-11998"/>
                <a:lumOff val="-294"/>
                <a:alphaOff val="0"/>
                <a:tint val="96000"/>
                <a:lumMod val="104000"/>
              </a:schemeClr>
            </a:gs>
            <a:gs pos="100000">
              <a:schemeClr val="accent2">
                <a:hueOff val="113291"/>
                <a:satOff val="-11998"/>
                <a:lumOff val="-29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600" kern="1200">
              <a:latin typeface="Nyala" panose="02000504070300020003" pitchFamily="2" charset="0"/>
              <a:cs typeface="Times New Roman" panose="02020603050405020304" pitchFamily="18" charset="0"/>
            </a:rPr>
            <a:t>Ar senioriem</a:t>
          </a:r>
          <a:endParaRPr lang="lv-LV" sz="3600" kern="1200" dirty="0">
            <a:latin typeface="Nyala" panose="02000504070300020003" pitchFamily="2" charset="0"/>
            <a:cs typeface="Times New Roman" panose="02020603050405020304" pitchFamily="18" charset="0"/>
          </a:endParaRPr>
        </a:p>
      </dsp:txBody>
      <dsp:txXfrm>
        <a:off x="3064668" y="78184"/>
        <a:ext cx="2786062" cy="1671637"/>
      </dsp:txXfrm>
    </dsp:sp>
    <dsp:sp modelId="{50808350-3E4C-498A-AF8B-29C207DB043D}">
      <dsp:nvSpPr>
        <dsp:cNvPr id="0" name=""/>
        <dsp:cNvSpPr/>
      </dsp:nvSpPr>
      <dsp:spPr>
        <a:xfrm>
          <a:off x="6129337" y="78184"/>
          <a:ext cx="2786062" cy="1671637"/>
        </a:xfrm>
        <a:prstGeom prst="rect">
          <a:avLst/>
        </a:prstGeom>
        <a:gradFill rotWithShape="0">
          <a:gsLst>
            <a:gs pos="0">
              <a:schemeClr val="accent2">
                <a:hueOff val="226582"/>
                <a:satOff val="-23996"/>
                <a:lumOff val="-588"/>
                <a:alphaOff val="0"/>
                <a:tint val="96000"/>
                <a:lumMod val="104000"/>
              </a:schemeClr>
            </a:gs>
            <a:gs pos="100000">
              <a:schemeClr val="accent2">
                <a:hueOff val="226582"/>
                <a:satOff val="-23996"/>
                <a:lumOff val="-588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800" kern="1200">
              <a:latin typeface="Nyala" panose="02000504070300020003" pitchFamily="2" charset="0"/>
            </a:rPr>
            <a:t>Ar pieaugušām personām</a:t>
          </a:r>
          <a:endParaRPr lang="lv-LV" sz="3800" kern="1200" dirty="0">
            <a:latin typeface="Nyala" panose="02000504070300020003" pitchFamily="2" charset="0"/>
          </a:endParaRPr>
        </a:p>
      </dsp:txBody>
      <dsp:txXfrm>
        <a:off x="6129337" y="78184"/>
        <a:ext cx="2786062" cy="1671637"/>
      </dsp:txXfrm>
    </dsp:sp>
    <dsp:sp modelId="{1321AE7D-87BF-42F6-8D6B-0E96B468A429}">
      <dsp:nvSpPr>
        <dsp:cNvPr id="0" name=""/>
        <dsp:cNvSpPr/>
      </dsp:nvSpPr>
      <dsp:spPr>
        <a:xfrm>
          <a:off x="1532334" y="2028428"/>
          <a:ext cx="2786062" cy="1671637"/>
        </a:xfrm>
        <a:prstGeom prst="rect">
          <a:avLst/>
        </a:prstGeom>
        <a:gradFill rotWithShape="0">
          <a:gsLst>
            <a:gs pos="0">
              <a:schemeClr val="accent2">
                <a:hueOff val="339874"/>
                <a:satOff val="-35995"/>
                <a:lumOff val="-882"/>
                <a:alphaOff val="0"/>
                <a:tint val="96000"/>
                <a:lumMod val="104000"/>
              </a:schemeClr>
            </a:gs>
            <a:gs pos="100000">
              <a:schemeClr val="accent2">
                <a:hueOff val="339874"/>
                <a:satOff val="-35995"/>
                <a:lumOff val="-88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800" kern="1200">
              <a:latin typeface="Nyala" panose="02000504070300020003" pitchFamily="2" charset="0"/>
            </a:rPr>
            <a:t>Ar ‘atkarīgajiem’</a:t>
          </a:r>
          <a:endParaRPr lang="lv-LV" sz="3800" kern="1200" dirty="0">
            <a:latin typeface="Nyala" panose="02000504070300020003" pitchFamily="2" charset="0"/>
          </a:endParaRPr>
        </a:p>
      </dsp:txBody>
      <dsp:txXfrm>
        <a:off x="1532334" y="2028428"/>
        <a:ext cx="2786062" cy="1671637"/>
      </dsp:txXfrm>
    </dsp:sp>
    <dsp:sp modelId="{BA470225-4457-4CD9-B16F-3B1A82EA3037}">
      <dsp:nvSpPr>
        <dsp:cNvPr id="0" name=""/>
        <dsp:cNvSpPr/>
      </dsp:nvSpPr>
      <dsp:spPr>
        <a:xfrm>
          <a:off x="4597003" y="2028428"/>
          <a:ext cx="2786062" cy="1671637"/>
        </a:xfrm>
        <a:prstGeom prst="rect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800" kern="1200">
              <a:latin typeface="Nyala" panose="02000504070300020003" pitchFamily="2" charset="0"/>
            </a:rPr>
            <a:t>Ar īpašām vajadzībām</a:t>
          </a:r>
          <a:endParaRPr lang="lv-LV" sz="3800" kern="1200" dirty="0">
            <a:latin typeface="Nyala" panose="02000504070300020003" pitchFamily="2" charset="0"/>
          </a:endParaRPr>
        </a:p>
      </dsp:txBody>
      <dsp:txXfrm>
        <a:off x="4597003" y="2028428"/>
        <a:ext cx="2786062" cy="167163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35FC04-AE96-452D-A940-70B03C8589A4}">
      <dsp:nvSpPr>
        <dsp:cNvPr id="0" name=""/>
        <dsp:cNvSpPr/>
      </dsp:nvSpPr>
      <dsp:spPr>
        <a:xfrm>
          <a:off x="0" y="32044"/>
          <a:ext cx="8911687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4000" kern="1200">
              <a:latin typeface="Nyala" panose="02000504070300020003" pitchFamily="2" charset="0"/>
            </a:rPr>
            <a:t>Profesionālā apvienošanās</a:t>
          </a:r>
        </a:p>
      </dsp:txBody>
      <dsp:txXfrm>
        <a:off x="59399" y="91443"/>
        <a:ext cx="8792889" cy="109800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913A23-2456-43D2-AD2D-4B711C75588C}">
      <dsp:nvSpPr>
        <dsp:cNvPr id="0" name=""/>
        <dsp:cNvSpPr/>
      </dsp:nvSpPr>
      <dsp:spPr>
        <a:xfrm>
          <a:off x="0" y="32044"/>
          <a:ext cx="8911687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4400" kern="1200" dirty="0">
              <a:latin typeface="Nyala" panose="02000504070300020003" pitchFamily="2" charset="0"/>
            </a:rPr>
            <a:t>Drosmei:</a:t>
          </a:r>
        </a:p>
      </dsp:txBody>
      <dsp:txXfrm>
        <a:off x="59399" y="91443"/>
        <a:ext cx="8792889" cy="10980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09F0CE-CBEC-406C-A554-0F39E5190D6C}">
      <dsp:nvSpPr>
        <dsp:cNvPr id="0" name=""/>
        <dsp:cNvSpPr/>
      </dsp:nvSpPr>
      <dsp:spPr>
        <a:xfrm>
          <a:off x="0" y="156"/>
          <a:ext cx="8911687" cy="6121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200" kern="1200" dirty="0">
              <a:latin typeface="Nyala" panose="02000504070300020003" pitchFamily="2" charset="0"/>
            </a:rPr>
            <a:t>Profesionālie pienākumi</a:t>
          </a:r>
        </a:p>
      </dsp:txBody>
      <dsp:txXfrm>
        <a:off x="29885" y="30041"/>
        <a:ext cx="8851917" cy="5524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6638BF-22FB-4518-971C-BED0CB9E0CAB}">
      <dsp:nvSpPr>
        <dsp:cNvPr id="0" name=""/>
        <dsp:cNvSpPr/>
      </dsp:nvSpPr>
      <dsp:spPr>
        <a:xfrm>
          <a:off x="0" y="32044"/>
          <a:ext cx="8911687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200" kern="1200" dirty="0">
              <a:latin typeface="Nyala" panose="02000504070300020003" pitchFamily="2" charset="0"/>
            </a:rPr>
            <a:t>Personīgais ieguldījums /formālā izglītība</a:t>
          </a:r>
        </a:p>
      </dsp:txBody>
      <dsp:txXfrm>
        <a:off x="59399" y="91443"/>
        <a:ext cx="8792889" cy="1098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4BB9D2-4C83-4C8D-9C0F-2C189B208A02}">
      <dsp:nvSpPr>
        <dsp:cNvPr id="0" name=""/>
        <dsp:cNvSpPr/>
      </dsp:nvSpPr>
      <dsp:spPr>
        <a:xfrm>
          <a:off x="0" y="6890"/>
          <a:ext cx="8911687" cy="12671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600" b="0" kern="1200" dirty="0">
              <a:latin typeface="Nyala" panose="02000504070300020003" pitchFamily="2" charset="0"/>
            </a:rPr>
            <a:t>Personīgais ieguldījums /neformālā izglītība/ </a:t>
          </a:r>
          <a:r>
            <a:rPr lang="lv-LV" sz="3600" b="0" kern="1200" dirty="0" err="1">
              <a:latin typeface="Nyala" panose="02000504070300020003" pitchFamily="2" charset="0"/>
            </a:rPr>
            <a:t>informālā</a:t>
          </a:r>
          <a:r>
            <a:rPr lang="lv-LV" sz="3600" b="0" kern="1200" dirty="0">
              <a:latin typeface="Nyala" panose="02000504070300020003" pitchFamily="2" charset="0"/>
            </a:rPr>
            <a:t> mācīšanās</a:t>
          </a:r>
        </a:p>
      </dsp:txBody>
      <dsp:txXfrm>
        <a:off x="61855" y="68745"/>
        <a:ext cx="8787977" cy="11434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EE809D-75F9-4285-9C06-435B1FFF3892}">
      <dsp:nvSpPr>
        <dsp:cNvPr id="0" name=""/>
        <dsp:cNvSpPr/>
      </dsp:nvSpPr>
      <dsp:spPr>
        <a:xfrm>
          <a:off x="0" y="142244"/>
          <a:ext cx="8911687" cy="9630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600" kern="1200" dirty="0">
              <a:latin typeface="Nyala" panose="02000504070300020003" pitchFamily="2" charset="0"/>
            </a:rPr>
            <a:t>Mācīšanās darot</a:t>
          </a:r>
        </a:p>
      </dsp:txBody>
      <dsp:txXfrm>
        <a:off x="47013" y="189257"/>
        <a:ext cx="8817661" cy="8690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D817F0-F1B8-4CEF-AB36-DBE7DC4972A6}">
      <dsp:nvSpPr>
        <dsp:cNvPr id="0" name=""/>
        <dsp:cNvSpPr/>
      </dsp:nvSpPr>
      <dsp:spPr>
        <a:xfrm>
          <a:off x="0" y="212"/>
          <a:ext cx="8911687" cy="12804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600" b="0" kern="1200" dirty="0">
              <a:solidFill>
                <a:schemeClr val="bg1"/>
              </a:solidFill>
              <a:latin typeface="Nyala" panose="02000504070300020003" pitchFamily="2" charset="0"/>
              <a:cs typeface="Times New Roman" panose="02020603050405020304" pitchFamily="18" charset="0"/>
            </a:rPr>
            <a:t>Potenciāls - tāds, kas piemīt (kam), bet pašreizējā brīdī neizpaužas; apslēpts; iespējams </a:t>
          </a:r>
          <a:r>
            <a:rPr lang="en-GB" sz="2000" b="0" i="1" kern="1200" noProof="0" dirty="0">
              <a:solidFill>
                <a:schemeClr val="bg1"/>
              </a:solidFill>
              <a:latin typeface="Nyala" panose="02000504070300020003" pitchFamily="2" charset="0"/>
              <a:cs typeface="Times New Roman" panose="02020603050405020304" pitchFamily="18" charset="0"/>
            </a:rPr>
            <a:t>(Latvian Oxford living dictionaries)</a:t>
          </a:r>
        </a:p>
      </dsp:txBody>
      <dsp:txXfrm>
        <a:off x="62507" y="62719"/>
        <a:ext cx="8786673" cy="115545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0DF773-DA17-4BD5-8AD7-27C3A5B185EB}">
      <dsp:nvSpPr>
        <dsp:cNvPr id="0" name=""/>
        <dsp:cNvSpPr/>
      </dsp:nvSpPr>
      <dsp:spPr>
        <a:xfrm>
          <a:off x="0" y="223268"/>
          <a:ext cx="8915399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600" kern="1200" dirty="0">
              <a:latin typeface="Nyala" panose="02000504070300020003" pitchFamily="2" charset="0"/>
            </a:rPr>
            <a:t>Brīvība = atbildība. Un otrādi…</a:t>
          </a:r>
        </a:p>
      </dsp:txBody>
      <dsp:txXfrm>
        <a:off x="59399" y="282667"/>
        <a:ext cx="8796601" cy="109800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7BD819-9CD9-43FC-B369-9B1A7F53B925}">
      <dsp:nvSpPr>
        <dsp:cNvPr id="0" name=""/>
        <dsp:cNvSpPr/>
      </dsp:nvSpPr>
      <dsp:spPr>
        <a:xfrm>
          <a:off x="196869" y="988790"/>
          <a:ext cx="2062388" cy="8261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600" kern="1200" dirty="0">
              <a:latin typeface="Nyala" panose="02000504070300020003" pitchFamily="2" charset="0"/>
            </a:rPr>
            <a:t>brīvība</a:t>
          </a:r>
        </a:p>
      </dsp:txBody>
      <dsp:txXfrm>
        <a:off x="221066" y="1012987"/>
        <a:ext cx="2013994" cy="777758"/>
      </dsp:txXfrm>
    </dsp:sp>
    <dsp:sp modelId="{A5C9608F-5EF9-44DF-A9F6-E1F40A18C876}">
      <dsp:nvSpPr>
        <dsp:cNvPr id="0" name=""/>
        <dsp:cNvSpPr/>
      </dsp:nvSpPr>
      <dsp:spPr>
        <a:xfrm rot="39848">
          <a:off x="2469359" y="1097629"/>
          <a:ext cx="445477" cy="6424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700" kern="1200"/>
        </a:p>
      </dsp:txBody>
      <dsp:txXfrm>
        <a:off x="2469363" y="1225337"/>
        <a:ext cx="311834" cy="385450"/>
      </dsp:txXfrm>
    </dsp:sp>
    <dsp:sp modelId="{502734CA-666C-4780-B53E-5A874A796B96}">
      <dsp:nvSpPr>
        <dsp:cNvPr id="0" name=""/>
        <dsp:cNvSpPr/>
      </dsp:nvSpPr>
      <dsp:spPr>
        <a:xfrm>
          <a:off x="3099724" y="979185"/>
          <a:ext cx="2303657" cy="9154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226582"/>
                <a:satOff val="-23996"/>
                <a:lumOff val="-588"/>
                <a:alphaOff val="0"/>
                <a:tint val="96000"/>
                <a:lumMod val="104000"/>
              </a:schemeClr>
            </a:gs>
            <a:gs pos="100000">
              <a:schemeClr val="accent2">
                <a:hueOff val="226582"/>
                <a:satOff val="-23996"/>
                <a:lumOff val="-588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600" kern="1200">
              <a:latin typeface="Nyala" panose="02000504070300020003" pitchFamily="2" charset="0"/>
            </a:rPr>
            <a:t>visatļautība</a:t>
          </a:r>
          <a:endParaRPr lang="lv-LV" sz="3600" kern="1200" dirty="0">
            <a:latin typeface="Nyala" panose="02000504070300020003" pitchFamily="2" charset="0"/>
          </a:endParaRPr>
        </a:p>
      </dsp:txBody>
      <dsp:txXfrm>
        <a:off x="3126537" y="1005998"/>
        <a:ext cx="2250031" cy="861832"/>
      </dsp:txXfrm>
    </dsp:sp>
    <dsp:sp modelId="{84DD60CF-5183-4CD8-8ACE-9F1AC8EAF7B3}">
      <dsp:nvSpPr>
        <dsp:cNvPr id="0" name=""/>
        <dsp:cNvSpPr/>
      </dsp:nvSpPr>
      <dsp:spPr>
        <a:xfrm>
          <a:off x="5662420" y="1115706"/>
          <a:ext cx="549162" cy="6424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453165"/>
            <a:satOff val="-47993"/>
            <a:lumOff val="-1176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700" kern="1200"/>
        </a:p>
      </dsp:txBody>
      <dsp:txXfrm>
        <a:off x="5662420" y="1244189"/>
        <a:ext cx="384413" cy="385450"/>
      </dsp:txXfrm>
    </dsp:sp>
    <dsp:sp modelId="{2FA2F359-7EB1-492A-857E-4CE39E9849AB}">
      <dsp:nvSpPr>
        <dsp:cNvPr id="0" name=""/>
        <dsp:cNvSpPr/>
      </dsp:nvSpPr>
      <dsp:spPr>
        <a:xfrm>
          <a:off x="6439536" y="962019"/>
          <a:ext cx="2415898" cy="9497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600" kern="1200">
              <a:latin typeface="Nyala" panose="02000504070300020003" pitchFamily="2" charset="0"/>
            </a:rPr>
            <a:t>bezatbildība</a:t>
          </a:r>
          <a:endParaRPr lang="lv-LV" sz="3600" kern="1200" dirty="0">
            <a:latin typeface="Nyala" panose="02000504070300020003" pitchFamily="2" charset="0"/>
          </a:endParaRPr>
        </a:p>
      </dsp:txBody>
      <dsp:txXfrm>
        <a:off x="6467354" y="989837"/>
        <a:ext cx="2360262" cy="89415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56773-CF94-46C3-A3B5-23865C3FB76B}">
      <dsp:nvSpPr>
        <dsp:cNvPr id="0" name=""/>
        <dsp:cNvSpPr/>
      </dsp:nvSpPr>
      <dsp:spPr>
        <a:xfrm>
          <a:off x="0" y="32044"/>
          <a:ext cx="8911687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4000" kern="1200" dirty="0">
              <a:latin typeface="Nyala" panose="02000504070300020003" pitchFamily="2" charset="0"/>
            </a:rPr>
            <a:t>Ierobežojošie faktori</a:t>
          </a:r>
        </a:p>
      </dsp:txBody>
      <dsp:txXfrm>
        <a:off x="59399" y="91443"/>
        <a:ext cx="8792889" cy="1098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AD3254-9586-4F8F-9092-77FCFADF7F01}" type="datetimeFigureOut">
              <a:rPr lang="lv-LV" smtClean="0"/>
              <a:t>21.03.2019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36E27B-C3D3-4C4D-AB1C-2DA11E7EE1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66981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6E27B-C3D3-4C4D-AB1C-2DA11E7EE145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27632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6E27B-C3D3-4C4D-AB1C-2DA11E7EE145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0763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6E27B-C3D3-4C4D-AB1C-2DA11E7EE145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31045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Rediģēt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8F759-4C48-484A-AFFA-6E9E17B285C4}" type="datetime1">
              <a:rPr lang="lv-LV" smtClean="0"/>
              <a:t>21.03.2019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FAF703D-0143-4456-9640-B2B2925B6B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95268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rsraksts un pa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B001-17D9-4958-9784-88B3EA865AA0}" type="datetime1">
              <a:rPr lang="lv-LV" smtClean="0"/>
              <a:t>21.03.2019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FAF703D-0143-4456-9640-B2B2925B6B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73215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āt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24C9-3321-4DB5-8B33-03809FD5C3C8}" type="datetime1">
              <a:rPr lang="lv-LV" smtClean="0"/>
              <a:t>21.03.2019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FAF703D-0143-4456-9640-B2B2925B6B40}" type="slidenum">
              <a:rPr lang="lv-LV" smtClean="0"/>
              <a:t>‹#›</a:t>
            </a:fld>
            <a:endParaRPr lang="lv-LV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2057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īt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6BE52-57F8-4A2D-8463-88421B1F524F}" type="datetime1">
              <a:rPr lang="lv-LV" smtClean="0"/>
              <a:t>21.03.2019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FAF703D-0143-4456-9640-B2B2925B6B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5502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ēt vizītkar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CADA3-86E7-4615-A578-C90201EBE41B}" type="datetime1">
              <a:rPr lang="lv-LV" smtClean="0"/>
              <a:t>21.03.2019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FAF703D-0143-4456-9640-B2B2925B6B40}" type="slidenum">
              <a:rPr lang="lv-LV" smtClean="0"/>
              <a:t>‹#›</a:t>
            </a:fld>
            <a:endParaRPr lang="lv-LV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4762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tiess vai apl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4D09-8E6D-4F5C-BC0E-3011EF0465C8}" type="datetime1">
              <a:rPr lang="lv-LV" smtClean="0"/>
              <a:t>21.03.2019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FAF703D-0143-4456-9640-B2B2925B6B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4380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932D-1712-47D2-B432-889D04401D76}" type="datetime1">
              <a:rPr lang="lv-LV" smtClean="0"/>
              <a:t>21.03.2019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03D-0143-4456-9640-B2B2925B6B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77096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888-D226-4365-8D6F-EF0D70C16DF9}" type="datetime1">
              <a:rPr lang="lv-LV" smtClean="0"/>
              <a:t>21.03.2019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03D-0143-4456-9640-B2B2925B6B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7112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17BA-0828-4CB8-AEA6-992A9F07E800}" type="datetime1">
              <a:rPr lang="lv-LV" smtClean="0"/>
              <a:t>21.03.2019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03D-0143-4456-9640-B2B2925B6B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15876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7E33A-6EC5-4691-A4A0-7503753F06B8}" type="datetime1">
              <a:rPr lang="lv-LV" smtClean="0"/>
              <a:t>21.03.2019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FAF703D-0143-4456-9640-B2B2925B6B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1746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DC9D3-0900-4757-8572-63699CD4BEB6}" type="datetime1">
              <a:rPr lang="lv-LV" smtClean="0"/>
              <a:t>21.03.2019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FAF703D-0143-4456-9640-B2B2925B6B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1871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12FA-4512-4321-9BC5-6E346841BFAD}" type="datetime1">
              <a:rPr lang="lv-LV" smtClean="0"/>
              <a:t>21.03.2019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FAF703D-0143-4456-9640-B2B2925B6B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058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C8F7B-2430-468D-85FB-C54741328B79}" type="datetime1">
              <a:rPr lang="lv-LV" smtClean="0"/>
              <a:t>21.03.2019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03D-0143-4456-9640-B2B2925B6B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91403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71EBB-EED5-4808-A9A9-B0AED2B3C37E}" type="datetime1">
              <a:rPr lang="lv-LV" smtClean="0"/>
              <a:t>21.03.2019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03D-0143-4456-9640-B2B2925B6B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64429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E5089-2BB7-47AD-B031-8EB32C28859C}" type="datetime1">
              <a:rPr lang="lv-LV" smtClean="0"/>
              <a:t>21.03.2019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03D-0143-4456-9640-B2B2925B6B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62489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F347-9598-4127-A204-21DA780867A1}" type="datetime1">
              <a:rPr lang="lv-LV" smtClean="0"/>
              <a:t>21.03.2019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FAF703D-0143-4456-9640-B2B2925B6B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84866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8BA34-A032-4532-A209-68B12102AEA0}" type="datetime1">
              <a:rPr lang="lv-LV" smtClean="0"/>
              <a:t>21.03.2019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FAF703D-0143-4456-9640-B2B2925B6B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75724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670560"/>
            <a:ext cx="9144000" cy="1236617"/>
          </a:xfrm>
        </p:spPr>
        <p:txBody>
          <a:bodyPr>
            <a:normAutofit/>
          </a:bodyPr>
          <a:lstStyle/>
          <a:p>
            <a:pPr algn="r"/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22.03.2019.</a:t>
            </a:r>
            <a:b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Konference sociālā darba speciālistiem</a:t>
            </a:r>
            <a:b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Resursi sociālajā darbā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0" y="2159726"/>
            <a:ext cx="9144000" cy="3098074"/>
          </a:xfrm>
        </p:spPr>
        <p:txBody>
          <a:bodyPr>
            <a:normAutofit fontScale="85000" lnSpcReduction="20000"/>
          </a:bodyPr>
          <a:lstStyle/>
          <a:p>
            <a:r>
              <a:rPr lang="lv-LV" sz="5400" b="1" dirty="0">
                <a:latin typeface="Nyala" panose="02000504070300020003" pitchFamily="2" charset="0"/>
              </a:rPr>
              <a:t>Darbinieka personīgie resursi – profesionalitātes potenciāls</a:t>
            </a:r>
          </a:p>
          <a:p>
            <a:pPr algn="r"/>
            <a:endParaRPr lang="lv-LV" dirty="0">
              <a:latin typeface="Nyala" panose="02000504070300020003" pitchFamily="2" charset="0"/>
            </a:endParaRPr>
          </a:p>
          <a:p>
            <a:pPr algn="r"/>
            <a:endParaRPr lang="lv-LV" dirty="0">
              <a:latin typeface="Nyala" panose="02000504070300020003" pitchFamily="2" charset="0"/>
            </a:endParaRPr>
          </a:p>
          <a:p>
            <a:pPr algn="r"/>
            <a:endParaRPr lang="lv-LV" dirty="0">
              <a:latin typeface="Nyala" panose="02000504070300020003" pitchFamily="2" charset="0"/>
            </a:endParaRPr>
          </a:p>
          <a:p>
            <a:pPr algn="r"/>
            <a:r>
              <a:rPr lang="lv-LV" sz="3200" b="1" dirty="0">
                <a:latin typeface="Nyala" panose="02000504070300020003" pitchFamily="2" charset="0"/>
              </a:rPr>
              <a:t>Agita Galiņa</a:t>
            </a:r>
          </a:p>
          <a:p>
            <a:pPr algn="r"/>
            <a:r>
              <a:rPr lang="lv-LV" dirty="0">
                <a:latin typeface="Nyala" panose="02000504070300020003" pitchFamily="2" charset="0"/>
              </a:rPr>
              <a:t>Saldus novada p/a «Sociālais dienests»</a:t>
            </a:r>
          </a:p>
        </p:txBody>
      </p:sp>
    </p:spTree>
    <p:extLst>
      <p:ext uri="{BB962C8B-B14F-4D97-AF65-F5344CB8AC3E}">
        <p14:creationId xmlns:p14="http://schemas.microsoft.com/office/powerpoint/2010/main" val="22792206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hēma 3"/>
          <p:cNvGraphicFramePr/>
          <p:nvPr>
            <p:extLst>
              <p:ext uri="{D42A27DB-BD31-4B8C-83A1-F6EECF244321}">
                <p14:modId xmlns:p14="http://schemas.microsoft.com/office/powerpoint/2010/main" val="1799345160"/>
              </p:ext>
            </p:extLst>
          </p:nvPr>
        </p:nvGraphicFramePr>
        <p:xfrm>
          <a:off x="2592925" y="624110"/>
          <a:ext cx="8911687" cy="1280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3200" dirty="0">
                <a:latin typeface="Nyala" panose="02000504070300020003" pitchFamily="2" charset="0"/>
              </a:rPr>
              <a:t>Profesija vai darbs pašvaldībā?</a:t>
            </a:r>
          </a:p>
          <a:p>
            <a:r>
              <a:rPr lang="lv-LV" sz="3200" dirty="0">
                <a:latin typeface="Nyala" panose="02000504070300020003" pitchFamily="2" charset="0"/>
              </a:rPr>
              <a:t>Varas pozīcija?</a:t>
            </a:r>
          </a:p>
          <a:p>
            <a:r>
              <a:rPr lang="lv-LV" sz="3200" dirty="0">
                <a:latin typeface="Nyala" panose="02000504070300020003" pitchFamily="2" charset="0"/>
              </a:rPr>
              <a:t>Misijas apziņa?</a:t>
            </a:r>
          </a:p>
          <a:p>
            <a:r>
              <a:rPr lang="lv-LV" sz="3200" dirty="0">
                <a:latin typeface="Nyala" panose="02000504070300020003" pitchFamily="2" charset="0"/>
              </a:rPr>
              <a:t>Potenciāla apzināšanās?</a:t>
            </a:r>
          </a:p>
          <a:p>
            <a:r>
              <a:rPr lang="lv-LV" sz="3200" dirty="0">
                <a:latin typeface="Nyala" panose="02000504070300020003" pitchFamily="2" charset="0"/>
              </a:rPr>
              <a:t>Resursu apzināšanās?</a:t>
            </a:r>
          </a:p>
          <a:p>
            <a:r>
              <a:rPr lang="lv-LV" sz="3200" dirty="0">
                <a:latin typeface="Nyala" panose="02000504070300020003" pitchFamily="2" charset="0"/>
              </a:rPr>
              <a:t>Rīcība?</a:t>
            </a:r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03D-0143-4456-9640-B2B2925B6B40}" type="slidenum">
              <a:rPr lang="lv-LV" smtClean="0">
                <a:latin typeface="Nyala" panose="02000504070300020003" pitchFamily="2" charset="0"/>
              </a:rPr>
              <a:t>10</a:t>
            </a:fld>
            <a:endParaRPr lang="lv-LV" dirty="0">
              <a:latin typeface="Nyala" panose="0200050407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064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hēma 3"/>
          <p:cNvGraphicFramePr/>
          <p:nvPr>
            <p:extLst>
              <p:ext uri="{D42A27DB-BD31-4B8C-83A1-F6EECF244321}">
                <p14:modId xmlns:p14="http://schemas.microsoft.com/office/powerpoint/2010/main" val="4099252427"/>
              </p:ext>
            </p:extLst>
          </p:nvPr>
        </p:nvGraphicFramePr>
        <p:xfrm>
          <a:off x="2592925" y="624110"/>
          <a:ext cx="8911687" cy="1280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3600" dirty="0">
                <a:latin typeface="Nyala" panose="02000504070300020003" pitchFamily="2" charset="0"/>
              </a:rPr>
              <a:t>Tiesību normu interpretācija (protam? Kas izskaidro, palīdz?)</a:t>
            </a:r>
          </a:p>
          <a:p>
            <a:r>
              <a:rPr lang="lv-LV" sz="3600" dirty="0">
                <a:latin typeface="Nyala" panose="02000504070300020003" pitchFamily="2" charset="0"/>
              </a:rPr>
              <a:t>Cik iesaistāmies kvalitātes pilnveides procesos?</a:t>
            </a:r>
          </a:p>
          <a:p>
            <a:r>
              <a:rPr lang="lv-LV" sz="3600" dirty="0">
                <a:latin typeface="Nyala" panose="02000504070300020003" pitchFamily="2" charset="0"/>
              </a:rPr>
              <a:t>Robežu ievērošana/pārzināšana</a:t>
            </a:r>
          </a:p>
          <a:p>
            <a:r>
              <a:rPr lang="lv-LV" sz="3600" dirty="0">
                <a:latin typeface="Nyala" panose="02000504070300020003" pitchFamily="2" charset="0"/>
              </a:rPr>
              <a:t>Vērtības → teorija → prakse</a:t>
            </a:r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03D-0143-4456-9640-B2B2925B6B40}" type="slidenum">
              <a:rPr lang="lv-LV" smtClean="0">
                <a:latin typeface="Nyala" panose="02000504070300020003" pitchFamily="2" charset="0"/>
              </a:rPr>
              <a:t>11</a:t>
            </a:fld>
            <a:endParaRPr lang="lv-LV" dirty="0">
              <a:latin typeface="Nyala" panose="0200050407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036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hēma 3"/>
          <p:cNvGraphicFramePr/>
          <p:nvPr>
            <p:extLst>
              <p:ext uri="{D42A27DB-BD31-4B8C-83A1-F6EECF244321}">
                <p14:modId xmlns:p14="http://schemas.microsoft.com/office/powerpoint/2010/main" val="4081430127"/>
              </p:ext>
            </p:extLst>
          </p:nvPr>
        </p:nvGraphicFramePr>
        <p:xfrm>
          <a:off x="2592925" y="624110"/>
          <a:ext cx="8911687" cy="1280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Satura vietturi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5319696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03D-0143-4456-9640-B2B2925B6B40}" type="slidenum">
              <a:rPr lang="lv-LV" smtClean="0">
                <a:latin typeface="Nyala" panose="02000504070300020003" pitchFamily="2" charset="0"/>
              </a:rPr>
              <a:t>12</a:t>
            </a:fld>
            <a:endParaRPr lang="lv-LV" dirty="0">
              <a:latin typeface="Nyala" panose="0200050407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879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hēma 3"/>
          <p:cNvGraphicFramePr/>
          <p:nvPr>
            <p:extLst>
              <p:ext uri="{D42A27DB-BD31-4B8C-83A1-F6EECF244321}">
                <p14:modId xmlns:p14="http://schemas.microsoft.com/office/powerpoint/2010/main" val="1649668998"/>
              </p:ext>
            </p:extLst>
          </p:nvPr>
        </p:nvGraphicFramePr>
        <p:xfrm>
          <a:off x="2592925" y="624110"/>
          <a:ext cx="8911687" cy="1280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lv-LV" sz="2800" dirty="0">
                <a:latin typeface="Nyala" panose="02000504070300020003" pitchFamily="2" charset="0"/>
              </a:rPr>
              <a:t>Arodbiedrības (Arodbiedrību likums)</a:t>
            </a:r>
          </a:p>
          <a:p>
            <a:pPr algn="just"/>
            <a:r>
              <a:rPr lang="lv-LV" sz="2800" dirty="0">
                <a:latin typeface="Nyala" panose="02000504070300020003" pitchFamily="2" charset="0"/>
              </a:rPr>
              <a:t>Arodbiedrību apvienības</a:t>
            </a:r>
          </a:p>
          <a:p>
            <a:pPr algn="just"/>
            <a:r>
              <a:rPr lang="lv-LV" sz="2800" dirty="0">
                <a:latin typeface="Nyala" panose="02000504070300020003" pitchFamily="2" charset="0"/>
              </a:rPr>
              <a:t>Jēdziens: </a:t>
            </a:r>
            <a:r>
              <a:rPr lang="lv-LV" sz="2800" i="1" dirty="0">
                <a:latin typeface="Nyala" panose="02000504070300020003" pitchFamily="2" charset="0"/>
              </a:rPr>
              <a:t>Arodbiedrība ir brīvprātīga personu apvienība, kas nodibināta, lai pārstāvētu un aizstāvētu strādājošo darba, ekonomiskās, sociālās un profesionālās tiesības un intereses.</a:t>
            </a:r>
          </a:p>
          <a:p>
            <a:pPr algn="just"/>
            <a:r>
              <a:rPr lang="lv-LV" sz="2800" dirty="0">
                <a:latin typeface="Nyala" panose="02000504070300020003" pitchFamily="2" charset="0"/>
              </a:rPr>
              <a:t>Neatkarība un līdztiesība</a:t>
            </a:r>
          </a:p>
          <a:p>
            <a:pPr algn="just"/>
            <a:r>
              <a:rPr lang="lv-LV" sz="2800" dirty="0">
                <a:latin typeface="Nyala" panose="02000504070300020003" pitchFamily="2" charset="0"/>
              </a:rPr>
              <a:t>Pārstāvība sociālajā dialogā/ar valsts un pašvaldību institūcijām</a:t>
            </a:r>
          </a:p>
          <a:p>
            <a:pPr algn="just"/>
            <a:r>
              <a:rPr lang="lv-LV" sz="2800" dirty="0">
                <a:latin typeface="Nyala" panose="02000504070300020003" pitchFamily="2" charset="0"/>
              </a:rPr>
              <a:t>Citu valstu pieredze</a:t>
            </a: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03D-0143-4456-9640-B2B2925B6B40}" type="slidenum">
              <a:rPr lang="lv-LV" smtClean="0">
                <a:latin typeface="Nyala" panose="02000504070300020003" pitchFamily="2" charset="0"/>
              </a:rPr>
              <a:t>13</a:t>
            </a:fld>
            <a:endParaRPr lang="lv-LV" dirty="0">
              <a:latin typeface="Nyala" panose="0200050407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5450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hēma 4"/>
          <p:cNvGraphicFramePr/>
          <p:nvPr>
            <p:extLst>
              <p:ext uri="{D42A27DB-BD31-4B8C-83A1-F6EECF244321}">
                <p14:modId xmlns:p14="http://schemas.microsoft.com/office/powerpoint/2010/main" val="405539979"/>
              </p:ext>
            </p:extLst>
          </p:nvPr>
        </p:nvGraphicFramePr>
        <p:xfrm>
          <a:off x="2592925" y="624110"/>
          <a:ext cx="8911687" cy="1280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lv-LV" sz="3200" dirty="0">
                <a:latin typeface="Nyala" panose="02000504070300020003" pitchFamily="2" charset="0"/>
              </a:rPr>
              <a:t>Kad skulptors rada statuju, viņš dara vienu un otru. Viņš atšķel akmeni – izposta akmeni, tādu, kāds tas bija sākotnēji, - un, to izārdījis, viņš veido skaistu skulptūru, kuras nebija agrāk. Postīšana un radīšana notiek vienlaikus, tās nav atdalāmas. /</a:t>
            </a:r>
            <a:r>
              <a:rPr lang="lv-LV" sz="3200" dirty="0" err="1">
                <a:latin typeface="Nyala" panose="02000504070300020003" pitchFamily="2" charset="0"/>
              </a:rPr>
              <a:t>Osho</a:t>
            </a:r>
            <a:r>
              <a:rPr lang="lv-LV" sz="3200" dirty="0">
                <a:latin typeface="Nyala" panose="02000504070300020003" pitchFamily="2" charset="0"/>
              </a:rPr>
              <a:t>/</a:t>
            </a: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03D-0143-4456-9640-B2B2925B6B40}" type="slidenum">
              <a:rPr lang="lv-LV" smtClean="0">
                <a:latin typeface="Nyala" panose="02000504070300020003" pitchFamily="2" charset="0"/>
              </a:rPr>
              <a:t>14</a:t>
            </a:fld>
            <a:endParaRPr lang="lv-LV" dirty="0">
              <a:latin typeface="Nyala" panose="0200050407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253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>
                <a:latin typeface="Nyala" panose="02000504070300020003" pitchFamily="2" charset="0"/>
              </a:rPr>
              <a:t>Esmu resurss:</a:t>
            </a:r>
          </a:p>
        </p:txBody>
      </p:sp>
      <p:graphicFrame>
        <p:nvGraphicFramePr>
          <p:cNvPr id="7" name="Satura vietturis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090772"/>
              </p:ext>
            </p:extLst>
          </p:nvPr>
        </p:nvGraphicFramePr>
        <p:xfrm>
          <a:off x="838200" y="1358537"/>
          <a:ext cx="10515600" cy="4818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aida numura vietturis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03D-0143-4456-9640-B2B2925B6B40}" type="slidenum">
              <a:rPr lang="lv-LV" smtClean="0">
                <a:latin typeface="Nyala" panose="02000504070300020003" pitchFamily="2" charset="0"/>
              </a:rPr>
              <a:t>2</a:t>
            </a:fld>
            <a:endParaRPr lang="lv-LV" dirty="0">
              <a:latin typeface="Nyala" panose="0200050407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49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hēma 3"/>
          <p:cNvGraphicFramePr/>
          <p:nvPr>
            <p:extLst>
              <p:ext uri="{D42A27DB-BD31-4B8C-83A1-F6EECF244321}">
                <p14:modId xmlns:p14="http://schemas.microsoft.com/office/powerpoint/2010/main" val="4052339189"/>
              </p:ext>
            </p:extLst>
          </p:nvPr>
        </p:nvGraphicFramePr>
        <p:xfrm>
          <a:off x="2592925" y="624110"/>
          <a:ext cx="8911687" cy="612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2589212" y="1297577"/>
            <a:ext cx="8915400" cy="5251269"/>
          </a:xfrm>
        </p:spPr>
        <p:txBody>
          <a:bodyPr>
            <a:normAutofit fontScale="77500" lnSpcReduction="20000"/>
          </a:bodyPr>
          <a:lstStyle/>
          <a:p>
            <a:r>
              <a:rPr lang="lv-LV" sz="3400" dirty="0">
                <a:latin typeface="Nyala" panose="02000504070300020003" pitchFamily="2" charset="0"/>
              </a:rPr>
              <a:t>Pieaugušo atbalsta daļa</a:t>
            </a:r>
          </a:p>
          <a:p>
            <a:r>
              <a:rPr lang="lv-LV" sz="3400" dirty="0">
                <a:latin typeface="Nyala" panose="02000504070300020003" pitchFamily="2" charset="0"/>
              </a:rPr>
              <a:t>Sociālais darbs ar pieaugušām personām – gadījumu vadīšana</a:t>
            </a:r>
          </a:p>
          <a:p>
            <a:r>
              <a:rPr lang="lv-LV" sz="3400" dirty="0">
                <a:latin typeface="Nyala" panose="02000504070300020003" pitchFamily="2" charset="0"/>
              </a:rPr>
              <a:t>Sociālais darbs ar personām ar atkarībām</a:t>
            </a:r>
          </a:p>
          <a:p>
            <a:r>
              <a:rPr lang="lv-LV" sz="3400" dirty="0">
                <a:latin typeface="Nyala" panose="02000504070300020003" pitchFamily="2" charset="0"/>
              </a:rPr>
              <a:t>Psihosociālā konsultēšana (personām ar atkarībām + nepilngadīgiem problēmlietotājiem)</a:t>
            </a:r>
          </a:p>
          <a:p>
            <a:r>
              <a:rPr lang="lv-LV" sz="3400" dirty="0">
                <a:latin typeface="Nyala" panose="02000504070300020003" pitchFamily="2" charset="0"/>
              </a:rPr>
              <a:t>Izvērtēšana pakalpojumu saņemšanai (valsts apmaksāti sociālās rehabilitācijas pakalpojumi institūcijā (SIVA); sociālā rehabilitācija no vardarbības cietušām pilngadīgām personām</a:t>
            </a:r>
          </a:p>
          <a:p>
            <a:r>
              <a:rPr lang="lv-LV" sz="3400" dirty="0">
                <a:latin typeface="Nyala" panose="02000504070300020003" pitchFamily="2" charset="0"/>
              </a:rPr>
              <a:t>Juridiskas konsultācijas (jebkurai klientu grupai)</a:t>
            </a:r>
          </a:p>
          <a:p>
            <a:r>
              <a:rPr lang="lv-LV" sz="3400" dirty="0">
                <a:latin typeface="Nyala" panose="02000504070300020003" pitchFamily="2" charset="0"/>
              </a:rPr>
              <a:t>Kolēģu aizvietošana</a:t>
            </a:r>
          </a:p>
          <a:p>
            <a:r>
              <a:rPr lang="lv-LV" sz="3400" dirty="0">
                <a:latin typeface="Nyala" panose="02000504070300020003" pitchFamily="2" charset="0"/>
              </a:rPr>
              <a:t>Grupu nodarbību vadīšana</a:t>
            </a:r>
          </a:p>
          <a:p>
            <a:r>
              <a:rPr lang="lv-LV" sz="3400" dirty="0">
                <a:latin typeface="Nyala" panose="02000504070300020003" pitchFamily="2" charset="0"/>
              </a:rPr>
              <a:t>un vēl…</a:t>
            </a:r>
          </a:p>
          <a:p>
            <a:endParaRPr lang="lv-LV" dirty="0"/>
          </a:p>
        </p:txBody>
      </p:sp>
      <p:sp>
        <p:nvSpPr>
          <p:cNvPr id="2" name="Slaida numura vietturis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03D-0143-4456-9640-B2B2925B6B40}" type="slidenum">
              <a:rPr lang="lv-LV" smtClean="0">
                <a:latin typeface="Nyala" panose="02000504070300020003" pitchFamily="2" charset="0"/>
              </a:rPr>
              <a:t>3</a:t>
            </a:fld>
            <a:endParaRPr lang="lv-LV" dirty="0">
              <a:latin typeface="Nyala" panose="0200050407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930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hēma 3"/>
          <p:cNvGraphicFramePr/>
          <p:nvPr>
            <p:extLst>
              <p:ext uri="{D42A27DB-BD31-4B8C-83A1-F6EECF244321}">
                <p14:modId xmlns:p14="http://schemas.microsoft.com/office/powerpoint/2010/main" val="1525681428"/>
              </p:ext>
            </p:extLst>
          </p:nvPr>
        </p:nvGraphicFramePr>
        <p:xfrm>
          <a:off x="2592925" y="624110"/>
          <a:ext cx="8911687" cy="1280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2589212" y="1811382"/>
            <a:ext cx="8915400" cy="4099839"/>
          </a:xfrm>
        </p:spPr>
        <p:txBody>
          <a:bodyPr/>
          <a:lstStyle/>
          <a:p>
            <a:r>
              <a:rPr lang="lv-LV" sz="3200" dirty="0">
                <a:latin typeface="Nyala" panose="02000504070300020003" pitchFamily="2" charset="0"/>
              </a:rPr>
              <a:t>Rehabilitācija/ergoterapija</a:t>
            </a:r>
          </a:p>
          <a:p>
            <a:r>
              <a:rPr lang="lv-LV" sz="3200" dirty="0">
                <a:latin typeface="Nyala" panose="02000504070300020003" pitchFamily="2" charset="0"/>
              </a:rPr>
              <a:t>Medicīna/ārstniecība</a:t>
            </a:r>
          </a:p>
          <a:p>
            <a:r>
              <a:rPr lang="lv-LV" sz="3200" dirty="0">
                <a:latin typeface="Nyala" panose="02000504070300020003" pitchFamily="2" charset="0"/>
              </a:rPr>
              <a:t>Sociālā darbinieka profesionālā kvalifikācija/sociālais darbs </a:t>
            </a:r>
          </a:p>
          <a:p>
            <a:r>
              <a:rPr lang="lv-LV" sz="3200" dirty="0">
                <a:latin typeface="Nyala" panose="02000504070300020003" pitchFamily="2" charset="0"/>
              </a:rPr>
              <a:t>Tiesību zinātņu akadēmiskais bakalaurs</a:t>
            </a:r>
          </a:p>
          <a:p>
            <a:r>
              <a:rPr lang="lv-LV" sz="3200" dirty="0">
                <a:latin typeface="Nyala" panose="02000504070300020003" pitchFamily="2" charset="0"/>
              </a:rPr>
              <a:t>Tiesību zinātņu profesionālais maģistrs</a:t>
            </a:r>
          </a:p>
          <a:p>
            <a:endParaRPr lang="lv-LV" dirty="0"/>
          </a:p>
        </p:txBody>
      </p:sp>
      <p:sp>
        <p:nvSpPr>
          <p:cNvPr id="2" name="Slaida numura vietturis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03D-0143-4456-9640-B2B2925B6B40}" type="slidenum">
              <a:rPr lang="lv-LV" smtClean="0">
                <a:latin typeface="Nyala" panose="02000504070300020003" pitchFamily="2" charset="0"/>
              </a:rPr>
              <a:t>4</a:t>
            </a:fld>
            <a:endParaRPr lang="lv-LV" dirty="0">
              <a:latin typeface="Nyala" panose="0200050407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453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hēma 3"/>
          <p:cNvGraphicFramePr/>
          <p:nvPr>
            <p:extLst>
              <p:ext uri="{D42A27DB-BD31-4B8C-83A1-F6EECF244321}">
                <p14:modId xmlns:p14="http://schemas.microsoft.com/office/powerpoint/2010/main" val="1354154389"/>
              </p:ext>
            </p:extLst>
          </p:nvPr>
        </p:nvGraphicFramePr>
        <p:xfrm>
          <a:off x="2592925" y="624110"/>
          <a:ext cx="8911687" cy="1280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2592925" y="1976845"/>
            <a:ext cx="8915400" cy="4415245"/>
          </a:xfrm>
        </p:spPr>
        <p:txBody>
          <a:bodyPr>
            <a:normAutofit fontScale="92500" lnSpcReduction="20000"/>
          </a:bodyPr>
          <a:lstStyle/>
          <a:p>
            <a:r>
              <a:rPr lang="lv-LV" sz="2800" dirty="0">
                <a:latin typeface="Nyala" panose="02000504070300020003" pitchFamily="2" charset="0"/>
              </a:rPr>
              <a:t>Mūzikas skola</a:t>
            </a:r>
          </a:p>
          <a:p>
            <a:r>
              <a:rPr lang="lv-LV" sz="2800" dirty="0">
                <a:latin typeface="Nyala" panose="02000504070300020003" pitchFamily="2" charset="0"/>
              </a:rPr>
              <a:t>2 gadu </a:t>
            </a:r>
            <a:r>
              <a:rPr lang="lv-LV" sz="2800" dirty="0" err="1">
                <a:latin typeface="Nyala" panose="02000504070300020003" pitchFamily="2" charset="0"/>
              </a:rPr>
              <a:t>voluntiera</a:t>
            </a:r>
            <a:r>
              <a:rPr lang="lv-LV" sz="2800" dirty="0">
                <a:latin typeface="Nyala" panose="02000504070300020003" pitchFamily="2" charset="0"/>
              </a:rPr>
              <a:t> pieredze tiesu medicīnā</a:t>
            </a:r>
          </a:p>
          <a:p>
            <a:r>
              <a:rPr lang="lv-LV" sz="2800" dirty="0">
                <a:latin typeface="Nyala" panose="02000504070300020003" pitchFamily="2" charset="0"/>
              </a:rPr>
              <a:t>profesionālās kvalifikācijas celšana/Sociālais darbs ar atkarīgām personām Sociālajā dienestā</a:t>
            </a:r>
          </a:p>
          <a:p>
            <a:r>
              <a:rPr lang="lv-LV" sz="2800" dirty="0">
                <a:latin typeface="Nyala" panose="02000504070300020003" pitchFamily="2" charset="0"/>
              </a:rPr>
              <a:t>Psiho-sociālais sociālais darbs</a:t>
            </a:r>
          </a:p>
          <a:p>
            <a:r>
              <a:rPr lang="lv-LV" sz="2800" dirty="0">
                <a:latin typeface="Nyala" panose="02000504070300020003" pitchFamily="2" charset="0"/>
              </a:rPr>
              <a:t>Traumā fokusēta kognitīvi biheiviorālā terapija </a:t>
            </a:r>
          </a:p>
          <a:p>
            <a:r>
              <a:rPr lang="lv-LV" sz="2800" dirty="0">
                <a:latin typeface="Nyala" panose="02000504070300020003" pitchFamily="2" charset="0"/>
              </a:rPr>
              <a:t>Autovadītāja apliecība</a:t>
            </a:r>
          </a:p>
          <a:p>
            <a:r>
              <a:rPr lang="lv-LV" sz="2800" dirty="0">
                <a:latin typeface="Nyala" panose="02000504070300020003" pitchFamily="2" charset="0"/>
              </a:rPr>
              <a:t>3 valodas brīvi/ +3</a:t>
            </a:r>
          </a:p>
          <a:p>
            <a:r>
              <a:rPr lang="lv-LV" sz="2800" dirty="0">
                <a:latin typeface="Nyala" panose="02000504070300020003" pitchFamily="2" charset="0"/>
              </a:rPr>
              <a:t>Psiholoģija/psihoterapija/ezotērika/reliģiju vēsture/</a:t>
            </a:r>
            <a:r>
              <a:rPr lang="lv-LV" sz="2800" dirty="0" err="1">
                <a:latin typeface="Nyala" panose="02000504070300020003" pitchFamily="2" charset="0"/>
              </a:rPr>
              <a:t>energoterapija</a:t>
            </a:r>
            <a:r>
              <a:rPr lang="lv-LV" sz="2800" dirty="0">
                <a:latin typeface="Nyala" panose="02000504070300020003" pitchFamily="2" charset="0"/>
              </a:rPr>
              <a:t> un vēl…</a:t>
            </a:r>
            <a:endParaRPr lang="lv-LV" sz="2800" dirty="0"/>
          </a:p>
          <a:p>
            <a:endParaRPr lang="lv-LV" dirty="0"/>
          </a:p>
          <a:p>
            <a:endParaRPr lang="lv-LV" dirty="0"/>
          </a:p>
        </p:txBody>
      </p:sp>
      <p:sp>
        <p:nvSpPr>
          <p:cNvPr id="2" name="Slaida numura vietturis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03D-0143-4456-9640-B2B2925B6B40}" type="slidenum">
              <a:rPr lang="lv-LV" smtClean="0">
                <a:latin typeface="Nyala" panose="02000504070300020003" pitchFamily="2" charset="0"/>
              </a:rPr>
              <a:t>5</a:t>
            </a:fld>
            <a:endParaRPr lang="lv-LV" dirty="0">
              <a:latin typeface="Nyala" panose="0200050407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162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hēma 3"/>
          <p:cNvGraphicFramePr/>
          <p:nvPr>
            <p:extLst>
              <p:ext uri="{D42A27DB-BD31-4B8C-83A1-F6EECF244321}">
                <p14:modId xmlns:p14="http://schemas.microsoft.com/office/powerpoint/2010/main" val="3727529756"/>
              </p:ext>
            </p:extLst>
          </p:nvPr>
        </p:nvGraphicFramePr>
        <p:xfrm>
          <a:off x="2592925" y="624110"/>
          <a:ext cx="8911687" cy="1280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Virsrakst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 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lv-LV" sz="2800" dirty="0">
                <a:latin typeface="Nyala" panose="02000504070300020003" pitchFamily="2" charset="0"/>
              </a:rPr>
              <a:t>Supervīzijas</a:t>
            </a:r>
          </a:p>
          <a:p>
            <a:r>
              <a:rPr lang="lv-LV" sz="2800" dirty="0">
                <a:latin typeface="Nyala" panose="02000504070300020003" pitchFamily="2" charset="0"/>
              </a:rPr>
              <a:t>Profesionālās jomas periodika (cik zinām? vai lasām?)</a:t>
            </a:r>
          </a:p>
          <a:p>
            <a:r>
              <a:rPr lang="lv-LV" sz="2800" dirty="0">
                <a:latin typeface="Nyala" panose="02000504070300020003" pitchFamily="2" charset="0"/>
              </a:rPr>
              <a:t>Profesionālās pilnveides kursi (inovācijas?)</a:t>
            </a:r>
          </a:p>
          <a:p>
            <a:r>
              <a:rPr lang="lv-LV" sz="2800" dirty="0">
                <a:latin typeface="Nyala" panose="02000504070300020003" pitchFamily="2" charset="0"/>
              </a:rPr>
              <a:t>Dalība profesionālās organizācijās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lv-LV" sz="2800" dirty="0">
                <a:latin typeface="Nyala" panose="02000504070300020003" pitchFamily="2" charset="0"/>
              </a:rPr>
              <a:t>Plašsaziņas līdzekļi (kritiska pieeja?)</a:t>
            </a:r>
          </a:p>
          <a:p>
            <a:r>
              <a:rPr lang="lv-LV" sz="2800" dirty="0">
                <a:latin typeface="Nyala" panose="02000504070300020003" pitchFamily="2" charset="0"/>
              </a:rPr>
              <a:t>Sociālie tīkli (ieguvumi?)</a:t>
            </a:r>
          </a:p>
          <a:p>
            <a:r>
              <a:rPr lang="lv-LV" sz="2800" dirty="0">
                <a:latin typeface="Nyala" panose="02000504070300020003" pitchFamily="2" charset="0"/>
              </a:rPr>
              <a:t>Literatūra (kāda?)</a:t>
            </a:r>
          </a:p>
          <a:p>
            <a:r>
              <a:rPr lang="lv-LV" sz="2800" dirty="0">
                <a:latin typeface="Nyala" panose="02000504070300020003" pitchFamily="2" charset="0"/>
              </a:rPr>
              <a:t>Saskarsme/komunikācija (kvalitāte?)</a:t>
            </a:r>
          </a:p>
        </p:txBody>
      </p:sp>
      <p:sp>
        <p:nvSpPr>
          <p:cNvPr id="2" name="Slaida numura vietturis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03D-0143-4456-9640-B2B2925B6B40}" type="slidenum">
              <a:rPr lang="lv-LV" smtClean="0">
                <a:latin typeface="Nyala" panose="02000504070300020003" pitchFamily="2" charset="0"/>
              </a:rPr>
              <a:t>6</a:t>
            </a:fld>
            <a:endParaRPr lang="lv-LV" dirty="0">
              <a:latin typeface="Nyala" panose="0200050407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485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hēma 4"/>
          <p:cNvGraphicFramePr/>
          <p:nvPr>
            <p:extLst>
              <p:ext uri="{D42A27DB-BD31-4B8C-83A1-F6EECF244321}">
                <p14:modId xmlns:p14="http://schemas.microsoft.com/office/powerpoint/2010/main" val="1613053227"/>
              </p:ext>
            </p:extLst>
          </p:nvPr>
        </p:nvGraphicFramePr>
        <p:xfrm>
          <a:off x="2592924" y="624110"/>
          <a:ext cx="8911687" cy="1280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v-LV" sz="3000" b="1" u="sng" dirty="0">
                <a:latin typeface="Nyala" panose="02000504070300020003" pitchFamily="2" charset="0"/>
              </a:rPr>
              <a:t>Kavējošie faktori:</a:t>
            </a:r>
          </a:p>
          <a:p>
            <a:r>
              <a:rPr lang="lv-LV" sz="3000" dirty="0">
                <a:latin typeface="Nyala" panose="02000504070300020003" pitchFamily="2" charset="0"/>
              </a:rPr>
              <a:t>Bailes/drosmes trūkums</a:t>
            </a:r>
          </a:p>
          <a:p>
            <a:r>
              <a:rPr lang="lv-LV" sz="3000" dirty="0">
                <a:latin typeface="Nyala" panose="02000504070300020003" pitchFamily="2" charset="0"/>
              </a:rPr>
              <a:t>Nezināšana/nevēlēšanās zināt</a:t>
            </a:r>
          </a:p>
          <a:p>
            <a:r>
              <a:rPr lang="lv-LV" sz="3000" dirty="0">
                <a:latin typeface="Nyala" panose="02000504070300020003" pitchFamily="2" charset="0"/>
              </a:rPr>
              <a:t>Neuzņēmība</a:t>
            </a:r>
          </a:p>
          <a:p>
            <a:r>
              <a:rPr lang="lv-LV" sz="3000" dirty="0">
                <a:latin typeface="Nyala" panose="02000504070300020003" pitchFamily="2" charset="0"/>
              </a:rPr>
              <a:t>Vienaldzība </a:t>
            </a:r>
          </a:p>
          <a:p>
            <a:r>
              <a:rPr lang="lv-LV" sz="3000" dirty="0">
                <a:latin typeface="Nyala" panose="02000504070300020003" pitchFamily="2" charset="0"/>
              </a:rPr>
              <a:t>Rutīna</a:t>
            </a:r>
          </a:p>
          <a:p>
            <a:r>
              <a:rPr lang="lv-LV" sz="3000" dirty="0">
                <a:latin typeface="Nyala" panose="02000504070300020003" pitchFamily="2" charset="0"/>
              </a:rPr>
              <a:t>Personības iezīmes</a:t>
            </a:r>
          </a:p>
          <a:p>
            <a:endParaRPr lang="lv-LV" dirty="0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v-LV" sz="3000" b="1" u="sng" dirty="0">
                <a:latin typeface="Nyala" panose="02000504070300020003" pitchFamily="2" charset="0"/>
              </a:rPr>
              <a:t>Veicinošie faktori:</a:t>
            </a:r>
          </a:p>
          <a:p>
            <a:r>
              <a:rPr lang="lv-LV" sz="3000" dirty="0">
                <a:latin typeface="Nyala" panose="02000504070300020003" pitchFamily="2" charset="0"/>
              </a:rPr>
              <a:t>Drosme x 3!</a:t>
            </a:r>
          </a:p>
          <a:p>
            <a:r>
              <a:rPr lang="lv-LV" sz="3000" dirty="0">
                <a:latin typeface="Nyala" panose="02000504070300020003" pitchFamily="2" charset="0"/>
              </a:rPr>
              <a:t>Atbildība </a:t>
            </a:r>
          </a:p>
          <a:p>
            <a:r>
              <a:rPr lang="lv-LV" sz="3000" dirty="0">
                <a:latin typeface="Nyala" panose="02000504070300020003" pitchFamily="2" charset="0"/>
              </a:rPr>
              <a:t>Zināšanas/pieredze</a:t>
            </a:r>
          </a:p>
          <a:p>
            <a:r>
              <a:rPr lang="lv-LV" sz="3000" dirty="0">
                <a:latin typeface="Nyala" panose="02000504070300020003" pitchFamily="2" charset="0"/>
              </a:rPr>
              <a:t>Emocionālā inteliģence</a:t>
            </a:r>
          </a:p>
          <a:p>
            <a:r>
              <a:rPr lang="lv-LV" sz="3000" dirty="0">
                <a:latin typeface="Nyala" panose="02000504070300020003" pitchFamily="2" charset="0"/>
              </a:rPr>
              <a:t>Interese/Iniciatīva</a:t>
            </a:r>
          </a:p>
          <a:p>
            <a:r>
              <a:rPr lang="lv-LV" sz="3000" dirty="0">
                <a:latin typeface="Nyala" panose="02000504070300020003" pitchFamily="2" charset="0"/>
              </a:rPr>
              <a:t>Radošums</a:t>
            </a:r>
          </a:p>
          <a:p>
            <a:r>
              <a:rPr lang="lv-LV" sz="3000" dirty="0">
                <a:latin typeface="Nyala" panose="02000504070300020003" pitchFamily="2" charset="0"/>
              </a:rPr>
              <a:t>garīgums</a:t>
            </a:r>
          </a:p>
          <a:p>
            <a:endParaRPr lang="lv-LV" sz="3000" dirty="0">
              <a:latin typeface="Nyala" panose="02000504070300020003" pitchFamily="2" charset="0"/>
            </a:endParaRPr>
          </a:p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03D-0143-4456-9640-B2B2925B6B40}" type="slidenum">
              <a:rPr lang="lv-LV" smtClean="0">
                <a:latin typeface="Nyala" panose="02000504070300020003" pitchFamily="2" charset="0"/>
              </a:rPr>
              <a:t>7</a:t>
            </a:fld>
            <a:endParaRPr lang="lv-LV" dirty="0">
              <a:latin typeface="Nyala" panose="0200050407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795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hēma 6"/>
          <p:cNvGraphicFramePr/>
          <p:nvPr>
            <p:extLst>
              <p:ext uri="{D42A27DB-BD31-4B8C-83A1-F6EECF244321}">
                <p14:modId xmlns:p14="http://schemas.microsoft.com/office/powerpoint/2010/main" val="1144698174"/>
              </p:ext>
            </p:extLst>
          </p:nvPr>
        </p:nvGraphicFramePr>
        <p:xfrm>
          <a:off x="2589213" y="278674"/>
          <a:ext cx="8915399" cy="1663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Apakšvirsraksts 5"/>
          <p:cNvSpPr>
            <a:spLocks noGrp="1"/>
          </p:cNvSpPr>
          <p:nvPr>
            <p:ph type="subTitle" idx="1"/>
          </p:nvPr>
        </p:nvSpPr>
        <p:spPr>
          <a:xfrm>
            <a:off x="2589213" y="1776549"/>
            <a:ext cx="8915399" cy="4127113"/>
          </a:xfrm>
        </p:spPr>
        <p:txBody>
          <a:bodyPr>
            <a:normAutofit/>
          </a:bodyPr>
          <a:lstStyle/>
          <a:p>
            <a:r>
              <a:rPr lang="lv-LV" sz="3600" b="1" dirty="0">
                <a:latin typeface="Nyala" panose="02000504070300020003" pitchFamily="2" charset="0"/>
              </a:rPr>
              <a:t>Atšķirt: </a:t>
            </a:r>
          </a:p>
        </p:txBody>
      </p:sp>
      <p:graphicFrame>
        <p:nvGraphicFramePr>
          <p:cNvPr id="14" name="Shēma 13"/>
          <p:cNvGraphicFramePr/>
          <p:nvPr>
            <p:extLst>
              <p:ext uri="{D42A27DB-BD31-4B8C-83A1-F6EECF244321}">
                <p14:modId xmlns:p14="http://schemas.microsoft.com/office/powerpoint/2010/main" val="600061402"/>
              </p:ext>
            </p:extLst>
          </p:nvPr>
        </p:nvGraphicFramePr>
        <p:xfrm>
          <a:off x="2281647" y="2194560"/>
          <a:ext cx="8856616" cy="2873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5" name="Slaida numura vietturis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03D-0143-4456-9640-B2B2925B6B40}" type="slidenum">
              <a:rPr lang="lv-LV" smtClean="0">
                <a:latin typeface="Nyala" panose="02000504070300020003" pitchFamily="2" charset="0"/>
              </a:rPr>
              <a:t>8</a:t>
            </a:fld>
            <a:endParaRPr lang="lv-LV" dirty="0">
              <a:latin typeface="Nyala" panose="0200050407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682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hēma 3"/>
          <p:cNvGraphicFramePr/>
          <p:nvPr>
            <p:extLst>
              <p:ext uri="{D42A27DB-BD31-4B8C-83A1-F6EECF244321}">
                <p14:modId xmlns:p14="http://schemas.microsoft.com/office/powerpoint/2010/main" val="3900585978"/>
              </p:ext>
            </p:extLst>
          </p:nvPr>
        </p:nvGraphicFramePr>
        <p:xfrm>
          <a:off x="2592925" y="624110"/>
          <a:ext cx="8911687" cy="1280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v-LV" sz="3600" dirty="0">
                <a:latin typeface="Nyala" panose="02000504070300020003" pitchFamily="2" charset="0"/>
              </a:rPr>
              <a:t>Profesionālās robežas/specializācijas robežas?</a:t>
            </a:r>
          </a:p>
          <a:p>
            <a:r>
              <a:rPr lang="lv-LV" sz="3600" dirty="0">
                <a:latin typeface="Nyala" panose="02000504070300020003" pitchFamily="2" charset="0"/>
              </a:rPr>
              <a:t>Kam ‘pieder’ Sociālais darbinieks?</a:t>
            </a:r>
          </a:p>
          <a:p>
            <a:r>
              <a:rPr lang="lv-LV" sz="3600" dirty="0">
                <a:latin typeface="Nyala" panose="02000504070300020003" pitchFamily="2" charset="0"/>
              </a:rPr>
              <a:t>Multidisciplināra atbildība</a:t>
            </a:r>
          </a:p>
          <a:p>
            <a:r>
              <a:rPr lang="lv-LV" sz="3600" dirty="0">
                <a:latin typeface="Nyala" panose="02000504070300020003" pitchFamily="2" charset="0"/>
              </a:rPr>
              <a:t>Trūkst prasmes robežu noturēšanā (Bāriņtiesa, izglītības iestādes, SIVA u.c.)</a:t>
            </a:r>
          </a:p>
          <a:p>
            <a:r>
              <a:rPr lang="lv-LV" sz="3600" dirty="0">
                <a:latin typeface="Nyala" panose="02000504070300020003" pitchFamily="2" charset="0"/>
              </a:rPr>
              <a:t>Jaunākās metodikas (cik zinām, pielietojam?)</a:t>
            </a:r>
          </a:p>
          <a:p>
            <a:r>
              <a:rPr lang="lv-LV" sz="3600" dirty="0">
                <a:latin typeface="Nyala" panose="02000504070300020003" pitchFamily="2" charset="0"/>
              </a:rPr>
              <a:t>Pašizdedzināšana </a:t>
            </a:r>
          </a:p>
          <a:p>
            <a:endParaRPr lang="lv-LV" dirty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03D-0143-4456-9640-B2B2925B6B40}" type="slidenum">
              <a:rPr lang="lv-LV" smtClean="0">
                <a:latin typeface="Nyala" panose="02000504070300020003" pitchFamily="2" charset="0"/>
              </a:rPr>
              <a:t>9</a:t>
            </a:fld>
            <a:endParaRPr lang="lv-LV" dirty="0">
              <a:latin typeface="Nyala" panose="0200050407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342696"/>
      </p:ext>
    </p:extLst>
  </p:cSld>
  <p:clrMapOvr>
    <a:masterClrMapping/>
  </p:clrMapOvr>
</p:sld>
</file>

<file path=ppt/theme/theme1.xml><?xml version="1.0" encoding="utf-8"?>
<a:theme xmlns:a="http://schemas.openxmlformats.org/drawingml/2006/main" name="Smilgas">
  <a:themeElements>
    <a:clrScheme name="Smilga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milga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ilga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540</TotalTime>
  <Words>555</Words>
  <Application>Microsoft Office PowerPoint</Application>
  <PresentationFormat>Widescreen</PresentationFormat>
  <Paragraphs>123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Century Gothic</vt:lpstr>
      <vt:lpstr>Nyala</vt:lpstr>
      <vt:lpstr>Times New Roman</vt:lpstr>
      <vt:lpstr>Wingdings 3</vt:lpstr>
      <vt:lpstr>zzArial</vt:lpstr>
      <vt:lpstr>Smilgas</vt:lpstr>
      <vt:lpstr>22.03.2019. Konference sociālā darba speciālistiem Resursi sociālajā darbā</vt:lpstr>
      <vt:lpstr>Esmu resurss: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22.03.2019. Konference sociālā darba speciālistiem Resursi sociālajā darbā</dc:title>
  <dc:creator>Agita Galina</dc:creator>
  <cp:lastModifiedBy>Ingvilda Štrāla</cp:lastModifiedBy>
  <cp:revision>29</cp:revision>
  <dcterms:created xsi:type="dcterms:W3CDTF">2019-03-20T08:02:27Z</dcterms:created>
  <dcterms:modified xsi:type="dcterms:W3CDTF">2019-03-21T08:29:39Z</dcterms:modified>
</cp:coreProperties>
</file>