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4" r:id="rId1"/>
  </p:sldMasterIdLst>
  <p:notesMasterIdLst>
    <p:notesMasterId r:id="rId23"/>
  </p:notesMasterIdLst>
  <p:sldIdLst>
    <p:sldId id="331" r:id="rId2"/>
    <p:sldId id="367" r:id="rId3"/>
    <p:sldId id="467" r:id="rId4"/>
    <p:sldId id="468" r:id="rId5"/>
    <p:sldId id="469" r:id="rId6"/>
    <p:sldId id="442" r:id="rId7"/>
    <p:sldId id="470" r:id="rId8"/>
    <p:sldId id="401" r:id="rId9"/>
    <p:sldId id="382" r:id="rId10"/>
    <p:sldId id="471" r:id="rId11"/>
    <p:sldId id="478" r:id="rId12"/>
    <p:sldId id="481" r:id="rId13"/>
    <p:sldId id="483" r:id="rId14"/>
    <p:sldId id="484" r:id="rId15"/>
    <p:sldId id="485" r:id="rId16"/>
    <p:sldId id="472" r:id="rId17"/>
    <p:sldId id="473" r:id="rId18"/>
    <p:sldId id="474" r:id="rId19"/>
    <p:sldId id="475" r:id="rId20"/>
    <p:sldId id="476" r:id="rId21"/>
    <p:sldId id="362" r:id="rId22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ga Redliha" initials="LR" lastIdx="8" clrIdx="0">
    <p:extLst>
      <p:ext uri="{19B8F6BF-5375-455C-9EA6-DF929625EA0E}">
        <p15:presenceInfo xmlns:p15="http://schemas.microsoft.com/office/powerpoint/2012/main" userId="920be6e8cb1bf27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4" y="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98C3A4-B226-49E1-BEE7-E01323178024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845B59D-54F3-4ADE-8F66-FDA0CB847B72}">
      <dgm:prSet/>
      <dgm:spPr/>
      <dgm:t>
        <a:bodyPr/>
        <a:lstStyle/>
        <a:p>
          <a:r>
            <a:rPr lang="lv-LV"/>
            <a:t>Normāla (Normal)</a:t>
          </a:r>
          <a:endParaRPr lang="en-US"/>
        </a:p>
      </dgm:t>
    </dgm:pt>
    <dgm:pt modelId="{FDD2FB6C-578F-48A2-8A04-E30A627A7254}" type="parTrans" cxnId="{3105436D-AC90-476C-AD3E-59AD9EE2EC21}">
      <dgm:prSet/>
      <dgm:spPr/>
      <dgm:t>
        <a:bodyPr/>
        <a:lstStyle/>
        <a:p>
          <a:endParaRPr lang="en-US"/>
        </a:p>
      </dgm:t>
    </dgm:pt>
    <dgm:pt modelId="{18650917-C6B2-4F92-85E2-716B880496B6}" type="sibTrans" cxnId="{3105436D-AC90-476C-AD3E-59AD9EE2EC21}">
      <dgm:prSet/>
      <dgm:spPr/>
      <dgm:t>
        <a:bodyPr/>
        <a:lstStyle/>
        <a:p>
          <a:endParaRPr lang="en-US"/>
        </a:p>
      </dgm:t>
    </dgm:pt>
    <dgm:pt modelId="{209290D3-3DA8-434A-A036-D637D6B23648}">
      <dgm:prSet/>
      <dgm:spPr/>
      <dgm:t>
        <a:bodyPr/>
        <a:lstStyle/>
        <a:p>
          <a:r>
            <a:rPr lang="lv-LV" dirty="0"/>
            <a:t>Nepiemērota/</a:t>
          </a:r>
        </a:p>
        <a:p>
          <a:r>
            <a:rPr lang="lv-LV" dirty="0"/>
            <a:t>satraucoša  (</a:t>
          </a:r>
          <a:r>
            <a:rPr lang="lv-LV" dirty="0" err="1"/>
            <a:t>Inappropriate</a:t>
          </a:r>
          <a:r>
            <a:rPr lang="lv-LV" dirty="0"/>
            <a:t>)</a:t>
          </a:r>
          <a:endParaRPr lang="en-US" dirty="0"/>
        </a:p>
      </dgm:t>
    </dgm:pt>
    <dgm:pt modelId="{73C156D2-76A5-4FCD-B09E-0B541976DFEF}" type="parTrans" cxnId="{693428A8-D9B7-463A-875D-E7A0A25C7855}">
      <dgm:prSet/>
      <dgm:spPr/>
      <dgm:t>
        <a:bodyPr/>
        <a:lstStyle/>
        <a:p>
          <a:endParaRPr lang="en-US"/>
        </a:p>
      </dgm:t>
    </dgm:pt>
    <dgm:pt modelId="{81980C83-C4CB-4A7A-94B1-0D328151CE46}" type="sibTrans" cxnId="{693428A8-D9B7-463A-875D-E7A0A25C7855}">
      <dgm:prSet/>
      <dgm:spPr/>
      <dgm:t>
        <a:bodyPr/>
        <a:lstStyle/>
        <a:p>
          <a:endParaRPr lang="en-US"/>
        </a:p>
      </dgm:t>
    </dgm:pt>
    <dgm:pt modelId="{1FA2B75D-6049-4836-A601-0955FE4E59AA}">
      <dgm:prSet/>
      <dgm:spPr/>
      <dgm:t>
        <a:bodyPr/>
        <a:lstStyle/>
        <a:p>
          <a:r>
            <a:rPr lang="lv-LV"/>
            <a:t>Problemātiska (Problematic)</a:t>
          </a:r>
          <a:endParaRPr lang="en-US"/>
        </a:p>
      </dgm:t>
    </dgm:pt>
    <dgm:pt modelId="{4236481C-D9A9-495A-A674-418DB826B115}" type="parTrans" cxnId="{4D9AFDFA-A502-4C06-B0A1-05DB92C0C650}">
      <dgm:prSet/>
      <dgm:spPr/>
      <dgm:t>
        <a:bodyPr/>
        <a:lstStyle/>
        <a:p>
          <a:endParaRPr lang="en-US"/>
        </a:p>
      </dgm:t>
    </dgm:pt>
    <dgm:pt modelId="{7DD74563-02FD-4246-8466-528194D9AFBC}" type="sibTrans" cxnId="{4D9AFDFA-A502-4C06-B0A1-05DB92C0C650}">
      <dgm:prSet/>
      <dgm:spPr/>
      <dgm:t>
        <a:bodyPr/>
        <a:lstStyle/>
        <a:p>
          <a:endParaRPr lang="en-US"/>
        </a:p>
      </dgm:t>
    </dgm:pt>
    <dgm:pt modelId="{D5C85DFB-62CA-4102-8778-A07FFAEEFF3B}">
      <dgm:prSet/>
      <dgm:spPr/>
      <dgm:t>
        <a:bodyPr/>
        <a:lstStyle/>
        <a:p>
          <a:r>
            <a:rPr lang="lv-LV" dirty="0"/>
            <a:t>Ļaunprātīga izmantošana (</a:t>
          </a:r>
          <a:r>
            <a:rPr lang="lv-LV" dirty="0" err="1"/>
            <a:t>Abusive</a:t>
          </a:r>
          <a:r>
            <a:rPr lang="lv-LV" dirty="0"/>
            <a:t>)</a:t>
          </a:r>
          <a:endParaRPr lang="en-US" dirty="0"/>
        </a:p>
      </dgm:t>
    </dgm:pt>
    <dgm:pt modelId="{E7B826C3-3FCD-42A9-A1E3-2411FADD1217}" type="parTrans" cxnId="{E1CEEFB5-8683-44E3-98B5-43551D24F472}">
      <dgm:prSet/>
      <dgm:spPr/>
      <dgm:t>
        <a:bodyPr/>
        <a:lstStyle/>
        <a:p>
          <a:endParaRPr lang="en-US"/>
        </a:p>
      </dgm:t>
    </dgm:pt>
    <dgm:pt modelId="{276C35D3-8B8A-4889-AC17-DDA46558E6AB}" type="sibTrans" cxnId="{E1CEEFB5-8683-44E3-98B5-43551D24F472}">
      <dgm:prSet/>
      <dgm:spPr/>
      <dgm:t>
        <a:bodyPr/>
        <a:lstStyle/>
        <a:p>
          <a:endParaRPr lang="en-US"/>
        </a:p>
      </dgm:t>
    </dgm:pt>
    <dgm:pt modelId="{ACB3B5CC-7E75-4C68-ABE5-3DBCB4A078FA}">
      <dgm:prSet/>
      <dgm:spPr/>
      <dgm:t>
        <a:bodyPr/>
        <a:lstStyle/>
        <a:p>
          <a:r>
            <a:rPr lang="lv-LV"/>
            <a:t>Vardarbīga (Violent)</a:t>
          </a:r>
          <a:endParaRPr lang="en-US"/>
        </a:p>
      </dgm:t>
    </dgm:pt>
    <dgm:pt modelId="{CB15BBC4-2560-4006-BC03-3AD76DA2BCBE}" type="parTrans" cxnId="{403BC73B-E785-4E5F-8FA1-6939CA96078D}">
      <dgm:prSet/>
      <dgm:spPr/>
      <dgm:t>
        <a:bodyPr/>
        <a:lstStyle/>
        <a:p>
          <a:endParaRPr lang="en-US"/>
        </a:p>
      </dgm:t>
    </dgm:pt>
    <dgm:pt modelId="{7FD41384-DBE3-4C7A-B4EB-4F6BCB529581}" type="sibTrans" cxnId="{403BC73B-E785-4E5F-8FA1-6939CA96078D}">
      <dgm:prSet/>
      <dgm:spPr/>
      <dgm:t>
        <a:bodyPr/>
        <a:lstStyle/>
        <a:p>
          <a:endParaRPr lang="en-US"/>
        </a:p>
      </dgm:t>
    </dgm:pt>
    <dgm:pt modelId="{CFEEE72C-3C27-4157-A31A-7735C68B959C}" type="pres">
      <dgm:prSet presAssocID="{D298C3A4-B226-49E1-BEE7-E01323178024}" presName="CompostProcess" presStyleCnt="0">
        <dgm:presLayoutVars>
          <dgm:dir/>
          <dgm:resizeHandles val="exact"/>
        </dgm:presLayoutVars>
      </dgm:prSet>
      <dgm:spPr/>
    </dgm:pt>
    <dgm:pt modelId="{9C99BE25-E01B-4F52-93FD-97B106E5F11F}" type="pres">
      <dgm:prSet presAssocID="{D298C3A4-B226-49E1-BEE7-E01323178024}" presName="arrow" presStyleLbl="bgShp" presStyleIdx="0" presStyleCnt="1"/>
      <dgm:spPr/>
    </dgm:pt>
    <dgm:pt modelId="{0EBD4FAB-4CBB-4B08-994D-09894707B4D2}" type="pres">
      <dgm:prSet presAssocID="{D298C3A4-B226-49E1-BEE7-E01323178024}" presName="linearProcess" presStyleCnt="0"/>
      <dgm:spPr/>
    </dgm:pt>
    <dgm:pt modelId="{A2D6921E-CC88-4BC2-B6A9-4A24434E81E9}" type="pres">
      <dgm:prSet presAssocID="{E845B59D-54F3-4ADE-8F66-FDA0CB847B72}" presName="textNode" presStyleLbl="node1" presStyleIdx="0" presStyleCnt="5">
        <dgm:presLayoutVars>
          <dgm:bulletEnabled val="1"/>
        </dgm:presLayoutVars>
      </dgm:prSet>
      <dgm:spPr/>
    </dgm:pt>
    <dgm:pt modelId="{C518C86F-5349-4753-AB65-C72621A7651C}" type="pres">
      <dgm:prSet presAssocID="{18650917-C6B2-4F92-85E2-716B880496B6}" presName="sibTrans" presStyleCnt="0"/>
      <dgm:spPr/>
    </dgm:pt>
    <dgm:pt modelId="{63F5550A-C337-44DC-B968-5D19DD4490DF}" type="pres">
      <dgm:prSet presAssocID="{209290D3-3DA8-434A-A036-D637D6B23648}" presName="textNode" presStyleLbl="node1" presStyleIdx="1" presStyleCnt="5">
        <dgm:presLayoutVars>
          <dgm:bulletEnabled val="1"/>
        </dgm:presLayoutVars>
      </dgm:prSet>
      <dgm:spPr/>
    </dgm:pt>
    <dgm:pt modelId="{3E47109A-ECC5-4C96-A7DE-C1593392F8EB}" type="pres">
      <dgm:prSet presAssocID="{81980C83-C4CB-4A7A-94B1-0D328151CE46}" presName="sibTrans" presStyleCnt="0"/>
      <dgm:spPr/>
    </dgm:pt>
    <dgm:pt modelId="{E38DABBA-5AEE-4E2C-930B-4D0BAF1863FB}" type="pres">
      <dgm:prSet presAssocID="{1FA2B75D-6049-4836-A601-0955FE4E59AA}" presName="textNode" presStyleLbl="node1" presStyleIdx="2" presStyleCnt="5">
        <dgm:presLayoutVars>
          <dgm:bulletEnabled val="1"/>
        </dgm:presLayoutVars>
      </dgm:prSet>
      <dgm:spPr/>
    </dgm:pt>
    <dgm:pt modelId="{79BCF1B6-9161-4FFC-9570-69B0C4FC9120}" type="pres">
      <dgm:prSet presAssocID="{7DD74563-02FD-4246-8466-528194D9AFBC}" presName="sibTrans" presStyleCnt="0"/>
      <dgm:spPr/>
    </dgm:pt>
    <dgm:pt modelId="{826B327C-A142-4F28-9E67-514871843FF3}" type="pres">
      <dgm:prSet presAssocID="{D5C85DFB-62CA-4102-8778-A07FFAEEFF3B}" presName="textNode" presStyleLbl="node1" presStyleIdx="3" presStyleCnt="5">
        <dgm:presLayoutVars>
          <dgm:bulletEnabled val="1"/>
        </dgm:presLayoutVars>
      </dgm:prSet>
      <dgm:spPr/>
    </dgm:pt>
    <dgm:pt modelId="{016C11F4-58B9-4A15-B7FA-82572CA74E7F}" type="pres">
      <dgm:prSet presAssocID="{276C35D3-8B8A-4889-AC17-DDA46558E6AB}" presName="sibTrans" presStyleCnt="0"/>
      <dgm:spPr/>
    </dgm:pt>
    <dgm:pt modelId="{148D0E03-D071-4122-902A-70E593536B4B}" type="pres">
      <dgm:prSet presAssocID="{ACB3B5CC-7E75-4C68-ABE5-3DBCB4A078FA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1B111007-AFC7-402B-BEDD-C0CFBC2AB1F3}" type="presOf" srcId="{1FA2B75D-6049-4836-A601-0955FE4E59AA}" destId="{E38DABBA-5AEE-4E2C-930B-4D0BAF1863FB}" srcOrd="0" destOrd="0" presId="urn:microsoft.com/office/officeart/2005/8/layout/hProcess9"/>
    <dgm:cxn modelId="{403BC73B-E785-4E5F-8FA1-6939CA96078D}" srcId="{D298C3A4-B226-49E1-BEE7-E01323178024}" destId="{ACB3B5CC-7E75-4C68-ABE5-3DBCB4A078FA}" srcOrd="4" destOrd="0" parTransId="{CB15BBC4-2560-4006-BC03-3AD76DA2BCBE}" sibTransId="{7FD41384-DBE3-4C7A-B4EB-4F6BCB529581}"/>
    <dgm:cxn modelId="{BFCC985D-C645-4415-9E0B-78E32FC606C5}" type="presOf" srcId="{D5C85DFB-62CA-4102-8778-A07FFAEEFF3B}" destId="{826B327C-A142-4F28-9E67-514871843FF3}" srcOrd="0" destOrd="0" presId="urn:microsoft.com/office/officeart/2005/8/layout/hProcess9"/>
    <dgm:cxn modelId="{E8F3554A-4F97-455D-BB8E-511F54DED968}" type="presOf" srcId="{ACB3B5CC-7E75-4C68-ABE5-3DBCB4A078FA}" destId="{148D0E03-D071-4122-902A-70E593536B4B}" srcOrd="0" destOrd="0" presId="urn:microsoft.com/office/officeart/2005/8/layout/hProcess9"/>
    <dgm:cxn modelId="{3105436D-AC90-476C-AD3E-59AD9EE2EC21}" srcId="{D298C3A4-B226-49E1-BEE7-E01323178024}" destId="{E845B59D-54F3-4ADE-8F66-FDA0CB847B72}" srcOrd="0" destOrd="0" parTransId="{FDD2FB6C-578F-48A2-8A04-E30A627A7254}" sibTransId="{18650917-C6B2-4F92-85E2-716B880496B6}"/>
    <dgm:cxn modelId="{14E8D397-5097-450C-9B84-5A05FC061A1D}" type="presOf" srcId="{D298C3A4-B226-49E1-BEE7-E01323178024}" destId="{CFEEE72C-3C27-4157-A31A-7735C68B959C}" srcOrd="0" destOrd="0" presId="urn:microsoft.com/office/officeart/2005/8/layout/hProcess9"/>
    <dgm:cxn modelId="{693428A8-D9B7-463A-875D-E7A0A25C7855}" srcId="{D298C3A4-B226-49E1-BEE7-E01323178024}" destId="{209290D3-3DA8-434A-A036-D637D6B23648}" srcOrd="1" destOrd="0" parTransId="{73C156D2-76A5-4FCD-B09E-0B541976DFEF}" sibTransId="{81980C83-C4CB-4A7A-94B1-0D328151CE46}"/>
    <dgm:cxn modelId="{6A1ADBAE-81BF-4D7D-A8EC-96196975C5A4}" type="presOf" srcId="{209290D3-3DA8-434A-A036-D637D6B23648}" destId="{63F5550A-C337-44DC-B968-5D19DD4490DF}" srcOrd="0" destOrd="0" presId="urn:microsoft.com/office/officeart/2005/8/layout/hProcess9"/>
    <dgm:cxn modelId="{E1CEEFB5-8683-44E3-98B5-43551D24F472}" srcId="{D298C3A4-B226-49E1-BEE7-E01323178024}" destId="{D5C85DFB-62CA-4102-8778-A07FFAEEFF3B}" srcOrd="3" destOrd="0" parTransId="{E7B826C3-3FCD-42A9-A1E3-2411FADD1217}" sibTransId="{276C35D3-8B8A-4889-AC17-DDA46558E6AB}"/>
    <dgm:cxn modelId="{FC4B2ECE-0CCD-4571-9919-F8A7BD6118E4}" type="presOf" srcId="{E845B59D-54F3-4ADE-8F66-FDA0CB847B72}" destId="{A2D6921E-CC88-4BC2-B6A9-4A24434E81E9}" srcOrd="0" destOrd="0" presId="urn:microsoft.com/office/officeart/2005/8/layout/hProcess9"/>
    <dgm:cxn modelId="{4D9AFDFA-A502-4C06-B0A1-05DB92C0C650}" srcId="{D298C3A4-B226-49E1-BEE7-E01323178024}" destId="{1FA2B75D-6049-4836-A601-0955FE4E59AA}" srcOrd="2" destOrd="0" parTransId="{4236481C-D9A9-495A-A674-418DB826B115}" sibTransId="{7DD74563-02FD-4246-8466-528194D9AFBC}"/>
    <dgm:cxn modelId="{A1BA98B6-B5D6-4EF4-9AE8-CBB23DE06B2F}" type="presParOf" srcId="{CFEEE72C-3C27-4157-A31A-7735C68B959C}" destId="{9C99BE25-E01B-4F52-93FD-97B106E5F11F}" srcOrd="0" destOrd="0" presId="urn:microsoft.com/office/officeart/2005/8/layout/hProcess9"/>
    <dgm:cxn modelId="{37E2EE9B-EC91-4021-9E03-F14DE49E427B}" type="presParOf" srcId="{CFEEE72C-3C27-4157-A31A-7735C68B959C}" destId="{0EBD4FAB-4CBB-4B08-994D-09894707B4D2}" srcOrd="1" destOrd="0" presId="urn:microsoft.com/office/officeart/2005/8/layout/hProcess9"/>
    <dgm:cxn modelId="{F51B4FA4-02E8-48D6-9F00-BD70F9C226B2}" type="presParOf" srcId="{0EBD4FAB-4CBB-4B08-994D-09894707B4D2}" destId="{A2D6921E-CC88-4BC2-B6A9-4A24434E81E9}" srcOrd="0" destOrd="0" presId="urn:microsoft.com/office/officeart/2005/8/layout/hProcess9"/>
    <dgm:cxn modelId="{45628F33-B00A-4E3E-967F-1090D1A92492}" type="presParOf" srcId="{0EBD4FAB-4CBB-4B08-994D-09894707B4D2}" destId="{C518C86F-5349-4753-AB65-C72621A7651C}" srcOrd="1" destOrd="0" presId="urn:microsoft.com/office/officeart/2005/8/layout/hProcess9"/>
    <dgm:cxn modelId="{17118DFF-9E44-4288-8374-AE9F20673A0C}" type="presParOf" srcId="{0EBD4FAB-4CBB-4B08-994D-09894707B4D2}" destId="{63F5550A-C337-44DC-B968-5D19DD4490DF}" srcOrd="2" destOrd="0" presId="urn:microsoft.com/office/officeart/2005/8/layout/hProcess9"/>
    <dgm:cxn modelId="{4F99FC55-4CD9-47C5-835A-432E41CA0FAD}" type="presParOf" srcId="{0EBD4FAB-4CBB-4B08-994D-09894707B4D2}" destId="{3E47109A-ECC5-4C96-A7DE-C1593392F8EB}" srcOrd="3" destOrd="0" presId="urn:microsoft.com/office/officeart/2005/8/layout/hProcess9"/>
    <dgm:cxn modelId="{85A8E1E6-8EDD-44C6-8843-17601FF63167}" type="presParOf" srcId="{0EBD4FAB-4CBB-4B08-994D-09894707B4D2}" destId="{E38DABBA-5AEE-4E2C-930B-4D0BAF1863FB}" srcOrd="4" destOrd="0" presId="urn:microsoft.com/office/officeart/2005/8/layout/hProcess9"/>
    <dgm:cxn modelId="{36A9C5CF-CFCF-4CB8-AE64-1DCE542C5514}" type="presParOf" srcId="{0EBD4FAB-4CBB-4B08-994D-09894707B4D2}" destId="{79BCF1B6-9161-4FFC-9570-69B0C4FC9120}" srcOrd="5" destOrd="0" presId="urn:microsoft.com/office/officeart/2005/8/layout/hProcess9"/>
    <dgm:cxn modelId="{A0FF3F07-26AA-4B86-881B-297008A4DA6C}" type="presParOf" srcId="{0EBD4FAB-4CBB-4B08-994D-09894707B4D2}" destId="{826B327C-A142-4F28-9E67-514871843FF3}" srcOrd="6" destOrd="0" presId="urn:microsoft.com/office/officeart/2005/8/layout/hProcess9"/>
    <dgm:cxn modelId="{5C0B00B9-C030-4763-8CDD-7EBF5530D6A0}" type="presParOf" srcId="{0EBD4FAB-4CBB-4B08-994D-09894707B4D2}" destId="{016C11F4-58B9-4A15-B7FA-82572CA74E7F}" srcOrd="7" destOrd="0" presId="urn:microsoft.com/office/officeart/2005/8/layout/hProcess9"/>
    <dgm:cxn modelId="{4E4763E6-F9DC-44D0-9F6C-93A07803E75A}" type="presParOf" srcId="{0EBD4FAB-4CBB-4B08-994D-09894707B4D2}" destId="{148D0E03-D071-4122-902A-70E593536B4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60EE80-3007-4CA3-8337-F211D01E3DBE}" type="doc">
      <dgm:prSet loTypeId="urn:microsoft.com/office/officeart/2005/8/layout/hList6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BD152618-63AF-4F0B-A0CE-8DE5C577CB15}">
      <dgm:prSet/>
      <dgm:spPr/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V</a:t>
          </a:r>
          <a:r>
            <a:rPr lang="lv-LV" b="1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ardarbīga</a:t>
          </a:r>
          <a:endParaRPr lang="en-US" b="1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F6A8F967-7EFD-48F9-A18B-F5FEF35E3162}" type="parTrans" cxnId="{90A1974D-D1DC-4953-A47D-762A7A18EA05}">
      <dgm:prSet/>
      <dgm:spPr/>
      <dgm:t>
        <a:bodyPr/>
        <a:lstStyle/>
        <a:p>
          <a:endParaRPr lang="en-GB"/>
        </a:p>
      </dgm:t>
    </dgm:pt>
    <dgm:pt modelId="{265F1A88-7636-45B4-9FBD-A03F845F5FBA}" type="sibTrans" cxnId="{90A1974D-D1DC-4953-A47D-762A7A18EA05}">
      <dgm:prSet/>
      <dgm:spPr/>
      <dgm:t>
        <a:bodyPr/>
        <a:lstStyle/>
        <a:p>
          <a:endParaRPr lang="en-GB"/>
        </a:p>
      </dgm:t>
    </dgm:pt>
    <dgm:pt modelId="{8F56E78C-4144-4A27-B6EA-987DBF2FF15F}">
      <dgm:prSet/>
      <dgm:spPr/>
      <dgm:t>
        <a:bodyPr/>
        <a:lstStyle/>
        <a:p>
          <a:r>
            <a:rPr lang="lv-LV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Fiziski vardarbīga seksuāla izmantošana</a:t>
          </a:r>
          <a:endParaRPr lang="en-US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0D41789F-5DB8-4515-9863-F9BF4CFB27DA}" type="parTrans" cxnId="{AAF7BAB0-491A-4FD3-AB31-702A74A5EE15}">
      <dgm:prSet/>
      <dgm:spPr/>
      <dgm:t>
        <a:bodyPr/>
        <a:lstStyle/>
        <a:p>
          <a:endParaRPr lang="en-GB"/>
        </a:p>
      </dgm:t>
    </dgm:pt>
    <dgm:pt modelId="{93DA18E6-B738-405B-BCFA-5A18A50A2CB2}" type="sibTrans" cxnId="{AAF7BAB0-491A-4FD3-AB31-702A74A5EE15}">
      <dgm:prSet/>
      <dgm:spPr/>
      <dgm:t>
        <a:bodyPr/>
        <a:lstStyle/>
        <a:p>
          <a:endParaRPr lang="en-GB"/>
        </a:p>
      </dgm:t>
    </dgm:pt>
    <dgm:pt modelId="{7A20269F-3A6B-463A-BF99-ECB05B1655DA}">
      <dgm:prSet/>
      <dgm:spPr/>
      <dgm:t>
        <a:bodyPr/>
        <a:lstStyle/>
        <a:p>
          <a:r>
            <a:rPr lang="lv-LV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Izteikti uzbrūkoša </a:t>
          </a:r>
          <a:endParaRPr lang="en-US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778663D8-E56F-4888-BA73-60094DE31B18}" type="parTrans" cxnId="{35F1A3A3-0159-4B11-B03E-F9D6B8E5FF9F}">
      <dgm:prSet/>
      <dgm:spPr/>
      <dgm:t>
        <a:bodyPr/>
        <a:lstStyle/>
        <a:p>
          <a:endParaRPr lang="en-GB"/>
        </a:p>
      </dgm:t>
    </dgm:pt>
    <dgm:pt modelId="{71B310AF-FD15-46D0-A513-FB944756E5AA}" type="sibTrans" cxnId="{35F1A3A3-0159-4B11-B03E-F9D6B8E5FF9F}">
      <dgm:prSet/>
      <dgm:spPr/>
      <dgm:t>
        <a:bodyPr/>
        <a:lstStyle/>
        <a:p>
          <a:endParaRPr lang="en-GB"/>
        </a:p>
      </dgm:t>
    </dgm:pt>
    <dgm:pt modelId="{81749788-BA50-4A01-8A83-861D76CB900D}">
      <dgm:prSet/>
      <dgm:spPr/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Instrument</a:t>
          </a:r>
          <a:r>
            <a:rPr lang="lv-LV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āla</a:t>
          </a:r>
          <a:r>
            <a:rPr lang="lv-LV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vardarbība, kas ir fizioloģiski un/vai seksuāli uzbudinoša varmākam</a:t>
          </a:r>
          <a:endParaRPr lang="en-US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EB242E05-1503-40C2-A33E-6A16CF66C9A7}" type="parTrans" cxnId="{BF9F72E6-E055-46F3-8D47-AF4D1825A3A7}">
      <dgm:prSet/>
      <dgm:spPr/>
      <dgm:t>
        <a:bodyPr/>
        <a:lstStyle/>
        <a:p>
          <a:endParaRPr lang="en-GB"/>
        </a:p>
      </dgm:t>
    </dgm:pt>
    <dgm:pt modelId="{C8C707AE-A4E2-4C0A-AE54-4B241BD95B9E}" type="sibTrans" cxnId="{BF9F72E6-E055-46F3-8D47-AF4D1825A3A7}">
      <dgm:prSet/>
      <dgm:spPr/>
      <dgm:t>
        <a:bodyPr/>
        <a:lstStyle/>
        <a:p>
          <a:endParaRPr lang="en-GB"/>
        </a:p>
      </dgm:t>
    </dgm:pt>
    <dgm:pt modelId="{0F209238-758A-405C-AC64-6521DB4810AA}">
      <dgm:prSet/>
      <dgm:spPr/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Sadism</a:t>
          </a:r>
          <a:r>
            <a:rPr lang="lv-LV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</a:t>
          </a:r>
          <a:endParaRPr lang="en-US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5F930538-EBAF-4157-A0E6-4D1556198665}" type="parTrans" cxnId="{5FEDE645-9C5D-47F4-8A61-0CFEADE430CD}">
      <dgm:prSet/>
      <dgm:spPr/>
      <dgm:t>
        <a:bodyPr/>
        <a:lstStyle/>
        <a:p>
          <a:endParaRPr lang="en-GB"/>
        </a:p>
      </dgm:t>
    </dgm:pt>
    <dgm:pt modelId="{45D413A3-8316-4944-A74F-180C4553BF32}" type="sibTrans" cxnId="{5FEDE645-9C5D-47F4-8A61-0CFEADE430CD}">
      <dgm:prSet/>
      <dgm:spPr/>
      <dgm:t>
        <a:bodyPr/>
        <a:lstStyle/>
        <a:p>
          <a:endParaRPr lang="en-GB"/>
        </a:p>
      </dgm:t>
    </dgm:pt>
    <dgm:pt modelId="{A8FAF3A8-E693-4EAC-AF04-725A0ECB1792}">
      <dgm:prSet custT="1"/>
      <dgm:spPr/>
      <dgm:t>
        <a:bodyPr/>
        <a:lstStyle/>
        <a:p>
          <a:r>
            <a:rPr lang="lv-LV" sz="1500" b="1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Ļaunprātīga izmantošana</a:t>
          </a:r>
          <a:endParaRPr lang="en-US" sz="1500" b="1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D2D9FC47-07CB-4D4E-B91F-0FE79B150945}" type="parTrans" cxnId="{E8747B68-5882-402D-902B-A740585EFC9E}">
      <dgm:prSet/>
      <dgm:spPr/>
      <dgm:t>
        <a:bodyPr/>
        <a:lstStyle/>
        <a:p>
          <a:endParaRPr lang="en-GB"/>
        </a:p>
      </dgm:t>
    </dgm:pt>
    <dgm:pt modelId="{AD63FE62-DBB2-4448-8DEA-D3CBF0BE74DA}" type="sibTrans" cxnId="{E8747B68-5882-402D-902B-A740585EFC9E}">
      <dgm:prSet/>
      <dgm:spPr/>
      <dgm:t>
        <a:bodyPr/>
        <a:lstStyle/>
        <a:p>
          <a:endParaRPr lang="en-GB"/>
        </a:p>
      </dgm:t>
    </dgm:pt>
    <dgm:pt modelId="{DF942260-BC43-4A29-91B1-AFB169BA30B5}">
      <dgm:prSet custT="1"/>
      <dgm:spPr/>
      <dgm:t>
        <a:bodyPr/>
        <a:lstStyle/>
        <a:p>
          <a:r>
            <a:rPr lang="en-US" sz="11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Vi</a:t>
          </a:r>
          <a:r>
            <a:rPr lang="lv-LV" sz="11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ktimizējošs</a:t>
          </a:r>
          <a:r>
            <a:rPr lang="lv-LV" sz="11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saturs vai iznākums (kāds kļūst par upuri)</a:t>
          </a:r>
          <a:endParaRPr lang="en-US" sz="11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DCBDE601-B69F-4DFC-A8A6-3931A204B9D8}" type="parTrans" cxnId="{3A8D8BE2-A93B-46EE-95C0-20EE21858164}">
      <dgm:prSet/>
      <dgm:spPr/>
      <dgm:t>
        <a:bodyPr/>
        <a:lstStyle/>
        <a:p>
          <a:endParaRPr lang="en-GB"/>
        </a:p>
      </dgm:t>
    </dgm:pt>
    <dgm:pt modelId="{8CE5D475-373A-4F22-A270-EB161272CE05}" type="sibTrans" cxnId="{3A8D8BE2-A93B-46EE-95C0-20EE21858164}">
      <dgm:prSet/>
      <dgm:spPr/>
      <dgm:t>
        <a:bodyPr/>
        <a:lstStyle/>
        <a:p>
          <a:endParaRPr lang="en-GB"/>
        </a:p>
      </dgm:t>
    </dgm:pt>
    <dgm:pt modelId="{B94EF6DC-C8B7-488C-B73E-239FBE33511C}">
      <dgm:prSet custT="1"/>
      <dgm:spPr/>
      <dgm:t>
        <a:bodyPr/>
        <a:lstStyle/>
        <a:p>
          <a:r>
            <a:rPr lang="lv-LV" sz="11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Iekļauj ļaunprātīgu spēka izmantošanu</a:t>
          </a:r>
          <a:endParaRPr lang="en-US" sz="11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00D379D6-336A-413C-883A-11FF75223F19}" type="parTrans" cxnId="{92174A3B-0CE0-41A5-A1BB-A51EEAE4262B}">
      <dgm:prSet/>
      <dgm:spPr/>
      <dgm:t>
        <a:bodyPr/>
        <a:lstStyle/>
        <a:p>
          <a:endParaRPr lang="en-GB"/>
        </a:p>
      </dgm:t>
    </dgm:pt>
    <dgm:pt modelId="{327315C6-B049-4C16-9EB6-20F479E433C5}" type="sibTrans" cxnId="{92174A3B-0CE0-41A5-A1BB-A51EEAE4262B}">
      <dgm:prSet/>
      <dgm:spPr/>
      <dgm:t>
        <a:bodyPr/>
        <a:lstStyle/>
        <a:p>
          <a:endParaRPr lang="en-GB"/>
        </a:p>
      </dgm:t>
    </dgm:pt>
    <dgm:pt modelId="{2AC8FBD3-D2D8-482D-A5DA-F0EDA6F12A4A}">
      <dgm:prSet custT="1"/>
      <dgm:spPr/>
      <dgm:t>
        <a:bodyPr/>
        <a:lstStyle/>
        <a:p>
          <a:r>
            <a:rPr lang="lv-LV" sz="11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Piespiešana un spēka izmantošana, lai nodrošinātu upura iesaistīšanos (atbilstību)</a:t>
          </a:r>
          <a:endParaRPr lang="en-US" sz="11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349425D8-D93D-47D7-A6F4-B306D52B5FA6}" type="parTrans" cxnId="{CE2581C3-899B-4E33-B5A0-5253F0FC4666}">
      <dgm:prSet/>
      <dgm:spPr/>
      <dgm:t>
        <a:bodyPr/>
        <a:lstStyle/>
        <a:p>
          <a:endParaRPr lang="en-GB"/>
        </a:p>
      </dgm:t>
    </dgm:pt>
    <dgm:pt modelId="{485CA1BE-2F96-4DC6-8C5D-699B1CF25D92}" type="sibTrans" cxnId="{CE2581C3-899B-4E33-B5A0-5253F0FC4666}">
      <dgm:prSet/>
      <dgm:spPr/>
      <dgm:t>
        <a:bodyPr/>
        <a:lstStyle/>
        <a:p>
          <a:endParaRPr lang="en-GB"/>
        </a:p>
      </dgm:t>
    </dgm:pt>
    <dgm:pt modelId="{66C035FF-DDF1-49CC-A93C-0E10D9DEA469}">
      <dgm:prSet custT="1"/>
      <dgm:spPr/>
      <dgm:t>
        <a:bodyPr/>
        <a:lstStyle/>
        <a:p>
          <a:r>
            <a:rPr lang="lv-LV" sz="11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Uzbrūkoša</a:t>
          </a:r>
          <a:endParaRPr lang="en-US" sz="11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6E42BC65-E9E4-4056-BCBD-9DE0AE3D8D01}" type="parTrans" cxnId="{895D612E-39A7-41A5-BBD0-1928261925AB}">
      <dgm:prSet/>
      <dgm:spPr/>
      <dgm:t>
        <a:bodyPr/>
        <a:lstStyle/>
        <a:p>
          <a:endParaRPr lang="en-GB"/>
        </a:p>
      </dgm:t>
    </dgm:pt>
    <dgm:pt modelId="{2D9320F9-2D1F-4D2F-912D-E9F16F9A065D}" type="sibTrans" cxnId="{895D612E-39A7-41A5-BBD0-1928261925AB}">
      <dgm:prSet/>
      <dgm:spPr/>
      <dgm:t>
        <a:bodyPr/>
        <a:lstStyle/>
        <a:p>
          <a:endParaRPr lang="en-GB"/>
        </a:p>
      </dgm:t>
    </dgm:pt>
    <dgm:pt modelId="{8CEB1885-5AA6-4C7B-BFFA-CEF6B081234B}">
      <dgm:prSet custT="1"/>
      <dgm:spPr/>
      <dgm:t>
        <a:bodyPr/>
        <a:lstStyle/>
        <a:p>
          <a:r>
            <a:rPr lang="lv-LV" sz="11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Nav informētas piekrišanas vai upuris nav spējīgs to dot</a:t>
          </a:r>
          <a:endParaRPr lang="en-US" sz="11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F402CE78-2E69-43F3-883F-C22265B6DBF9}" type="parTrans" cxnId="{BD340536-3B1D-4CD8-BB85-A9E85E72A798}">
      <dgm:prSet/>
      <dgm:spPr/>
      <dgm:t>
        <a:bodyPr/>
        <a:lstStyle/>
        <a:p>
          <a:endParaRPr lang="en-GB"/>
        </a:p>
      </dgm:t>
    </dgm:pt>
    <dgm:pt modelId="{971BEBA1-B0C0-4ECD-B390-89787D18F142}" type="sibTrans" cxnId="{BD340536-3B1D-4CD8-BB85-A9E85E72A798}">
      <dgm:prSet/>
      <dgm:spPr/>
      <dgm:t>
        <a:bodyPr/>
        <a:lstStyle/>
        <a:p>
          <a:endParaRPr lang="en-GB"/>
        </a:p>
      </dgm:t>
    </dgm:pt>
    <dgm:pt modelId="{577AAE34-3E3B-4904-8B2F-5ABBC3B47CCE}">
      <dgm:prSet custT="1"/>
      <dgm:spPr/>
      <dgm:t>
        <a:bodyPr/>
        <a:lstStyle/>
        <a:p>
          <a:r>
            <a:rPr lang="en-US" sz="1500" b="1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Problem</a:t>
          </a:r>
          <a:r>
            <a:rPr lang="lv-LV" sz="1500" b="1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ātiska</a:t>
          </a:r>
          <a:endParaRPr lang="en-US" sz="1500" b="1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D66D7B4D-CBD6-49C0-806D-16CB6B4AE356}" type="parTrans" cxnId="{8769C6B4-2123-4CDE-B5F2-DCCDCD80C6A2}">
      <dgm:prSet/>
      <dgm:spPr/>
      <dgm:t>
        <a:bodyPr/>
        <a:lstStyle/>
        <a:p>
          <a:endParaRPr lang="en-GB"/>
        </a:p>
      </dgm:t>
    </dgm:pt>
    <dgm:pt modelId="{AE1789D6-814B-4B5F-8F79-A2F64D85A602}" type="sibTrans" cxnId="{8769C6B4-2123-4CDE-B5F2-DCCDCD80C6A2}">
      <dgm:prSet/>
      <dgm:spPr/>
      <dgm:t>
        <a:bodyPr/>
        <a:lstStyle/>
        <a:p>
          <a:endParaRPr lang="en-GB"/>
        </a:p>
      </dgm:t>
    </dgm:pt>
    <dgm:pt modelId="{6118CB57-7A72-4943-9926-B224DC885630}">
      <dgm:prSet custT="1"/>
      <dgm:spPr/>
      <dgm:t>
        <a:bodyPr/>
        <a:lstStyle/>
        <a:p>
          <a:r>
            <a:rPr lang="en-US" sz="11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Problem</a:t>
          </a:r>
          <a:r>
            <a:rPr lang="lv-LV" sz="11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ātiska</a:t>
          </a:r>
          <a:r>
            <a:rPr lang="lv-LV" sz="11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un bažas raisoša uzvedība</a:t>
          </a:r>
          <a:endParaRPr lang="en-US" sz="11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87F518D6-3A69-474B-94A2-8AF4E4C7095F}" type="parTrans" cxnId="{3B1EA8D7-2A08-44DF-9601-ED09F2418E59}">
      <dgm:prSet/>
      <dgm:spPr/>
      <dgm:t>
        <a:bodyPr/>
        <a:lstStyle/>
        <a:p>
          <a:endParaRPr lang="en-GB"/>
        </a:p>
      </dgm:t>
    </dgm:pt>
    <dgm:pt modelId="{0B31999F-5743-487B-962F-9C125DF07D3C}" type="sibTrans" cxnId="{3B1EA8D7-2A08-44DF-9601-ED09F2418E59}">
      <dgm:prSet/>
      <dgm:spPr/>
      <dgm:t>
        <a:bodyPr/>
        <a:lstStyle/>
        <a:p>
          <a:endParaRPr lang="en-GB"/>
        </a:p>
      </dgm:t>
    </dgm:pt>
    <dgm:pt modelId="{B8248A28-711F-4421-961F-DF876279F2AC}">
      <dgm:prSet custT="1"/>
      <dgm:spPr/>
      <dgm:t>
        <a:bodyPr/>
        <a:lstStyle/>
        <a:p>
          <a:r>
            <a:rPr lang="lv-LV" sz="11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Attīstības līmenim neatbilstoša un sociāli negaidīta</a:t>
          </a:r>
          <a:endParaRPr lang="en-US" sz="11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C69B00C7-DC17-46A0-84ED-AD0FA5983311}" type="parTrans" cxnId="{C7BCF226-6EE5-4B0B-98DF-B4329E09DE24}">
      <dgm:prSet/>
      <dgm:spPr/>
      <dgm:t>
        <a:bodyPr/>
        <a:lstStyle/>
        <a:p>
          <a:endParaRPr lang="en-GB"/>
        </a:p>
      </dgm:t>
    </dgm:pt>
    <dgm:pt modelId="{5D208E92-26F5-4189-8452-F4889149312C}" type="sibTrans" cxnId="{C7BCF226-6EE5-4B0B-98DF-B4329E09DE24}">
      <dgm:prSet/>
      <dgm:spPr/>
      <dgm:t>
        <a:bodyPr/>
        <a:lstStyle/>
        <a:p>
          <a:endParaRPr lang="en-GB"/>
        </a:p>
      </dgm:t>
    </dgm:pt>
    <dgm:pt modelId="{5576D04A-2EBB-425F-BF32-3ED8D63EF4B8}">
      <dgm:prSet custT="1"/>
      <dgm:spPr/>
      <dgm:t>
        <a:bodyPr/>
        <a:lstStyle/>
        <a:p>
          <a:r>
            <a:rPr lang="en-US" sz="11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N</a:t>
          </a:r>
          <a:r>
            <a:rPr lang="lv-LV" sz="11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av</a:t>
          </a:r>
          <a:r>
            <a:rPr lang="lv-LV" sz="11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atklātu </a:t>
          </a:r>
          <a:r>
            <a:rPr lang="lv-LV" sz="11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viktimizācijas</a:t>
          </a:r>
          <a:r>
            <a:rPr lang="lv-LV" sz="11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elementu (upura)</a:t>
          </a:r>
          <a:endParaRPr lang="en-US" sz="11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F5BB9425-5D9E-452D-AB2E-9CA406505A64}" type="parTrans" cxnId="{2E32265B-C32B-43BC-A769-22C7132CA3DE}">
      <dgm:prSet/>
      <dgm:spPr/>
      <dgm:t>
        <a:bodyPr/>
        <a:lstStyle/>
        <a:p>
          <a:endParaRPr lang="en-GB"/>
        </a:p>
      </dgm:t>
    </dgm:pt>
    <dgm:pt modelId="{2D8A2542-1AD5-4CCA-A2CF-AAB2FBB832FB}" type="sibTrans" cxnId="{2E32265B-C32B-43BC-A769-22C7132CA3DE}">
      <dgm:prSet/>
      <dgm:spPr/>
      <dgm:t>
        <a:bodyPr/>
        <a:lstStyle/>
        <a:p>
          <a:endParaRPr lang="en-GB"/>
        </a:p>
      </dgm:t>
    </dgm:pt>
    <dgm:pt modelId="{9DBFB838-FCF6-4F06-AE5E-A74D1A609B29}">
      <dgm:prSet custT="1"/>
      <dgm:spPr/>
      <dgm:t>
        <a:bodyPr/>
        <a:lstStyle/>
        <a:p>
          <a:r>
            <a:rPr lang="lv-LV" sz="11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Piekrišanas apstākļi var būt neskaidri</a:t>
          </a:r>
          <a:endParaRPr lang="en-US" sz="11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E7530E6F-C1AD-4E7C-AA21-7EDF57E744A1}" type="parTrans" cxnId="{51ED98EC-FADF-41BC-A65D-588557C2AC01}">
      <dgm:prSet/>
      <dgm:spPr/>
      <dgm:t>
        <a:bodyPr/>
        <a:lstStyle/>
        <a:p>
          <a:endParaRPr lang="en-GB"/>
        </a:p>
      </dgm:t>
    </dgm:pt>
    <dgm:pt modelId="{7E8FD83E-0B74-4880-9DB1-C3B5E3313A24}" type="sibTrans" cxnId="{51ED98EC-FADF-41BC-A65D-588557C2AC01}">
      <dgm:prSet/>
      <dgm:spPr/>
      <dgm:t>
        <a:bodyPr/>
        <a:lstStyle/>
        <a:p>
          <a:endParaRPr lang="en-GB"/>
        </a:p>
      </dgm:t>
    </dgm:pt>
    <dgm:pt modelId="{C5080D91-8FA0-4FDB-829D-DB4C42BC3D4B}">
      <dgm:prSet custT="1"/>
      <dgm:spPr/>
      <dgm:t>
        <a:bodyPr/>
        <a:lstStyle/>
        <a:p>
          <a:r>
            <a:rPr lang="lv-LV" sz="11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Var trūkt abpusējas vēlmes vai nav vienādas spēka pozīcijas (attīstības līmenis)</a:t>
          </a:r>
          <a:endParaRPr lang="en-US" sz="11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D77082A6-514B-4C5A-8ED9-3BC44DBF4AB8}" type="parTrans" cxnId="{2466BBE8-160D-4250-9548-484D9E52380F}">
      <dgm:prSet/>
      <dgm:spPr/>
      <dgm:t>
        <a:bodyPr/>
        <a:lstStyle/>
        <a:p>
          <a:endParaRPr lang="en-GB"/>
        </a:p>
      </dgm:t>
    </dgm:pt>
    <dgm:pt modelId="{6FE785F5-17CA-4B93-B4D0-44F3A165DDDE}" type="sibTrans" cxnId="{2466BBE8-160D-4250-9548-484D9E52380F}">
      <dgm:prSet/>
      <dgm:spPr/>
      <dgm:t>
        <a:bodyPr/>
        <a:lstStyle/>
        <a:p>
          <a:endParaRPr lang="en-GB"/>
        </a:p>
      </dgm:t>
    </dgm:pt>
    <dgm:pt modelId="{41CF6BDA-FC8E-4414-845C-A013B8C4283A}">
      <dgm:prSet custT="1"/>
      <dgm:spPr/>
      <dgm:t>
        <a:bodyPr/>
        <a:lstStyle/>
        <a:p>
          <a:r>
            <a:rPr lang="lv-LV" sz="11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Var iekļaut </a:t>
          </a:r>
          <a:r>
            <a:rPr lang="lv-LV" sz="11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kompulsivitāti</a:t>
          </a:r>
          <a:endParaRPr lang="en-US" sz="11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830092B7-361A-4703-943E-42DE35A0CD7A}" type="parTrans" cxnId="{EB744B09-8B0D-49E4-AF68-214997DC8F35}">
      <dgm:prSet/>
      <dgm:spPr/>
      <dgm:t>
        <a:bodyPr/>
        <a:lstStyle/>
        <a:p>
          <a:endParaRPr lang="en-GB"/>
        </a:p>
      </dgm:t>
    </dgm:pt>
    <dgm:pt modelId="{A5C1B344-F046-4558-8BE2-48DE845FA067}" type="sibTrans" cxnId="{EB744B09-8B0D-49E4-AF68-214997DC8F35}">
      <dgm:prSet/>
      <dgm:spPr/>
      <dgm:t>
        <a:bodyPr/>
        <a:lstStyle/>
        <a:p>
          <a:endParaRPr lang="en-GB"/>
        </a:p>
      </dgm:t>
    </dgm:pt>
    <dgm:pt modelId="{E805846C-6F4D-4346-8B1B-5B76D1891565}">
      <dgm:prSet custT="1"/>
      <dgm:spPr/>
      <dgm:t>
        <a:bodyPr/>
        <a:lstStyle/>
        <a:p>
          <a:r>
            <a:rPr lang="lv-LV" sz="1500" b="1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Nepiemērota/</a:t>
          </a:r>
        </a:p>
        <a:p>
          <a:r>
            <a:rPr lang="lv-LV" sz="1500" b="1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satraucoša</a:t>
          </a:r>
          <a:endParaRPr lang="en-US" sz="1500" b="1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6C65E22A-0062-4C91-8428-BF7A9CCD296D}" type="parTrans" cxnId="{E2B4BDE7-6A81-4C7A-B5C9-401B3749CF74}">
      <dgm:prSet/>
      <dgm:spPr/>
      <dgm:t>
        <a:bodyPr/>
        <a:lstStyle/>
        <a:p>
          <a:endParaRPr lang="en-GB"/>
        </a:p>
      </dgm:t>
    </dgm:pt>
    <dgm:pt modelId="{57F9FD26-C6E5-470C-81D8-592E4050728F}" type="sibTrans" cxnId="{E2B4BDE7-6A81-4C7A-B5C9-401B3749CF74}">
      <dgm:prSet/>
      <dgm:spPr/>
      <dgm:t>
        <a:bodyPr/>
        <a:lstStyle/>
        <a:p>
          <a:endParaRPr lang="en-GB"/>
        </a:p>
      </dgm:t>
    </dgm:pt>
    <dgm:pt modelId="{E4F96B59-6535-458F-AD2B-9F6337F45B3D}">
      <dgm:prSet custT="1"/>
      <dgm:spPr/>
      <dgm:t>
        <a:bodyPr/>
        <a:lstStyle/>
        <a:p>
          <a:r>
            <a:rPr lang="lv-LV" sz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Viens nepiemērotas seksuālas uzvedības gadījums</a:t>
          </a:r>
          <a:endParaRPr lang="en-US" sz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9F2AFC24-C6D0-429D-945F-D9CF75F41F4F}" type="parTrans" cxnId="{960B4726-230C-4EFD-B2F1-5CF5A365F6A2}">
      <dgm:prSet/>
      <dgm:spPr/>
      <dgm:t>
        <a:bodyPr/>
        <a:lstStyle/>
        <a:p>
          <a:endParaRPr lang="en-GB"/>
        </a:p>
      </dgm:t>
    </dgm:pt>
    <dgm:pt modelId="{F0194F10-645C-4E38-8ED3-F1C2BCBC6E18}" type="sibTrans" cxnId="{960B4726-230C-4EFD-B2F1-5CF5A365F6A2}">
      <dgm:prSet/>
      <dgm:spPr/>
      <dgm:t>
        <a:bodyPr/>
        <a:lstStyle/>
        <a:p>
          <a:endParaRPr lang="en-GB"/>
        </a:p>
      </dgm:t>
    </dgm:pt>
    <dgm:pt modelId="{53100DE5-E557-4162-B0DE-F001BFC57CAB}">
      <dgm:prSet custT="1"/>
      <dgm:spPr/>
      <dgm:t>
        <a:bodyPr/>
        <a:lstStyle/>
        <a:p>
          <a:r>
            <a:rPr lang="en-US" sz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Soci</a:t>
          </a:r>
          <a:r>
            <a:rPr lang="lv-LV" sz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āli</a:t>
          </a:r>
          <a:r>
            <a:rPr lang="lv-LV" sz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pieņemama uzvedība vienaudžu starpā</a:t>
          </a:r>
          <a:endParaRPr lang="en-US" sz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956F4740-DC43-4A1E-8DE4-D47AB6B58E4D}" type="parTrans" cxnId="{A90EE016-5359-4780-8CBC-98BEBFD6FF1D}">
      <dgm:prSet/>
      <dgm:spPr/>
      <dgm:t>
        <a:bodyPr/>
        <a:lstStyle/>
        <a:p>
          <a:endParaRPr lang="en-GB"/>
        </a:p>
      </dgm:t>
    </dgm:pt>
    <dgm:pt modelId="{DB90A8F5-1370-45F2-BE0D-09BDFD17B247}" type="sibTrans" cxnId="{A90EE016-5359-4780-8CBC-98BEBFD6FF1D}">
      <dgm:prSet/>
      <dgm:spPr/>
      <dgm:t>
        <a:bodyPr/>
        <a:lstStyle/>
        <a:p>
          <a:endParaRPr lang="en-GB"/>
        </a:p>
      </dgm:t>
    </dgm:pt>
    <dgm:pt modelId="{A6CFC7B6-8F73-40B8-A17B-2FDC521282FB}">
      <dgm:prSet custT="1"/>
      <dgm:spPr/>
      <dgm:t>
        <a:bodyPr/>
        <a:lstStyle/>
        <a:p>
          <a:r>
            <a:rPr lang="lv-LV" sz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Parasti vienprātīga/labprātīga un abpusēja</a:t>
          </a:r>
          <a:endParaRPr lang="en-US" sz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11BCDF59-C6C7-4CB7-8E4E-0A521D214BCD}" type="parTrans" cxnId="{4B5E1DA6-32C2-414B-B637-BBE0C4491EAB}">
      <dgm:prSet/>
      <dgm:spPr/>
      <dgm:t>
        <a:bodyPr/>
        <a:lstStyle/>
        <a:p>
          <a:endParaRPr lang="en-GB"/>
        </a:p>
      </dgm:t>
    </dgm:pt>
    <dgm:pt modelId="{4C88070C-ABBC-4DF2-9E34-9733699F59F6}" type="sibTrans" cxnId="{4B5E1DA6-32C2-414B-B637-BBE0C4491EAB}">
      <dgm:prSet/>
      <dgm:spPr/>
      <dgm:t>
        <a:bodyPr/>
        <a:lstStyle/>
        <a:p>
          <a:endParaRPr lang="en-GB"/>
        </a:p>
      </dgm:t>
    </dgm:pt>
    <dgm:pt modelId="{C0EA4FA6-A81E-4057-B9D6-BC3CC42ABCF9}">
      <dgm:prSet custT="1"/>
      <dgm:spPr/>
      <dgm:t>
        <a:bodyPr/>
        <a:lstStyle/>
        <a:p>
          <a:r>
            <a:rPr lang="en-US" sz="1500" b="1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Norm</a:t>
          </a:r>
          <a:r>
            <a:rPr lang="lv-LV" sz="1500" b="1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ā</a:t>
          </a:r>
          <a:r>
            <a:rPr lang="en-US" sz="1500" b="1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l</a:t>
          </a:r>
          <a:r>
            <a:rPr lang="lv-LV" sz="1500" b="1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a</a:t>
          </a:r>
          <a:r>
            <a:rPr lang="en-US" sz="1500" b="1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</a:t>
          </a:r>
        </a:p>
      </dgm:t>
    </dgm:pt>
    <dgm:pt modelId="{6B24C3B0-9A9C-47A4-B78C-8E0CF5E635C7}" type="parTrans" cxnId="{F613C880-B7DB-4D95-9F5A-66FAA2F20582}">
      <dgm:prSet/>
      <dgm:spPr/>
      <dgm:t>
        <a:bodyPr/>
        <a:lstStyle/>
        <a:p>
          <a:endParaRPr lang="en-GB"/>
        </a:p>
      </dgm:t>
    </dgm:pt>
    <dgm:pt modelId="{207B13FC-DF9B-4392-B235-9EF4FE8FD215}" type="sibTrans" cxnId="{F613C880-B7DB-4D95-9F5A-66FAA2F20582}">
      <dgm:prSet/>
      <dgm:spPr/>
      <dgm:t>
        <a:bodyPr/>
        <a:lstStyle/>
        <a:p>
          <a:endParaRPr lang="en-GB"/>
        </a:p>
      </dgm:t>
    </dgm:pt>
    <dgm:pt modelId="{7F9FE916-56DA-4110-9BD3-ACD61484A64F}">
      <dgm:prSet custT="1"/>
      <dgm:spPr/>
      <dgm:t>
        <a:bodyPr/>
        <a:lstStyle/>
        <a:p>
          <a:r>
            <a:rPr lang="lv-LV" sz="14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Atbilstoša vecumposmam</a:t>
          </a:r>
          <a:endParaRPr lang="en-US" sz="14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4DF13FA1-2F1E-415C-8A84-696969299523}" type="parTrans" cxnId="{C3E95868-001D-41F3-AAF3-27041043E563}">
      <dgm:prSet/>
      <dgm:spPr/>
      <dgm:t>
        <a:bodyPr/>
        <a:lstStyle/>
        <a:p>
          <a:endParaRPr lang="en-GB"/>
        </a:p>
      </dgm:t>
    </dgm:pt>
    <dgm:pt modelId="{5774ACFB-2E62-4D0A-A64D-B39C57E9AC5F}" type="sibTrans" cxnId="{C3E95868-001D-41F3-AAF3-27041043E563}">
      <dgm:prSet/>
      <dgm:spPr/>
      <dgm:t>
        <a:bodyPr/>
        <a:lstStyle/>
        <a:p>
          <a:endParaRPr lang="en-GB"/>
        </a:p>
      </dgm:t>
    </dgm:pt>
    <dgm:pt modelId="{0D7F8088-A9EB-49A7-B2E8-8A1F0DDCE406}">
      <dgm:prSet custT="1"/>
      <dgm:spPr/>
      <dgm:t>
        <a:bodyPr/>
        <a:lstStyle/>
        <a:p>
          <a:r>
            <a:rPr lang="en-US" sz="14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Soci</a:t>
          </a:r>
          <a:r>
            <a:rPr lang="lv-LV" sz="14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āli</a:t>
          </a:r>
          <a:r>
            <a:rPr lang="lv-LV" sz="14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pieņemama</a:t>
          </a:r>
          <a:endParaRPr lang="en-US" sz="14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EDC7AB86-494B-47DF-B897-7E10452CBCDE}" type="parTrans" cxnId="{93A73673-03F4-4D83-BA89-E1DB3FBA919D}">
      <dgm:prSet/>
      <dgm:spPr/>
      <dgm:t>
        <a:bodyPr/>
        <a:lstStyle/>
        <a:p>
          <a:endParaRPr lang="en-GB"/>
        </a:p>
      </dgm:t>
    </dgm:pt>
    <dgm:pt modelId="{2E00B5BE-DB55-4483-A362-4C26C5180D87}" type="sibTrans" cxnId="{93A73673-03F4-4D83-BA89-E1DB3FBA919D}">
      <dgm:prSet/>
      <dgm:spPr/>
      <dgm:t>
        <a:bodyPr/>
        <a:lstStyle/>
        <a:p>
          <a:endParaRPr lang="en-GB"/>
        </a:p>
      </dgm:t>
    </dgm:pt>
    <dgm:pt modelId="{03523185-C29C-4247-A493-4D171AC31B74}">
      <dgm:prSet custT="1"/>
      <dgm:spPr/>
      <dgm:t>
        <a:bodyPr/>
        <a:lstStyle/>
        <a:p>
          <a:r>
            <a:rPr lang="lv-LV" sz="14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Labprātīga</a:t>
          </a:r>
          <a:r>
            <a:rPr lang="en-US" sz="14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, </a:t>
          </a:r>
          <a:r>
            <a:rPr lang="lv-LV" sz="14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savstarpēja, abpusēja</a:t>
          </a:r>
          <a:endParaRPr lang="en-US" sz="14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E724E8AA-6D1A-4789-934B-E39A98A00DA8}" type="parTrans" cxnId="{BEE19232-77C6-488E-A421-ECAA696CBB77}">
      <dgm:prSet/>
      <dgm:spPr/>
      <dgm:t>
        <a:bodyPr/>
        <a:lstStyle/>
        <a:p>
          <a:endParaRPr lang="en-GB"/>
        </a:p>
      </dgm:t>
    </dgm:pt>
    <dgm:pt modelId="{059361EA-8BAA-4D73-8B1F-B9946FFB032E}" type="sibTrans" cxnId="{BEE19232-77C6-488E-A421-ECAA696CBB77}">
      <dgm:prSet/>
      <dgm:spPr/>
      <dgm:t>
        <a:bodyPr/>
        <a:lstStyle/>
        <a:p>
          <a:endParaRPr lang="en-GB"/>
        </a:p>
      </dgm:t>
    </dgm:pt>
    <dgm:pt modelId="{2E10C8CE-7624-430F-B14A-15686CEFF716}">
      <dgm:prSet custT="1"/>
      <dgm:spPr/>
      <dgm:t>
        <a:bodyPr/>
        <a:lstStyle/>
        <a:p>
          <a:r>
            <a:rPr lang="lv-LV" sz="14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Kopīga lēmumu pieņemšana</a:t>
          </a:r>
          <a:endParaRPr lang="en-US" sz="14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FD1B523F-A616-43DE-8C41-2A7CEACF3992}" type="parTrans" cxnId="{2B230900-EA8D-4AC7-8674-706A69F3A362}">
      <dgm:prSet/>
      <dgm:spPr/>
      <dgm:t>
        <a:bodyPr/>
        <a:lstStyle/>
        <a:p>
          <a:endParaRPr lang="en-GB"/>
        </a:p>
      </dgm:t>
    </dgm:pt>
    <dgm:pt modelId="{2E6D8426-280E-433F-A0F9-D4B43502BE7A}" type="sibTrans" cxnId="{2B230900-EA8D-4AC7-8674-706A69F3A362}">
      <dgm:prSet/>
      <dgm:spPr/>
      <dgm:t>
        <a:bodyPr/>
        <a:lstStyle/>
        <a:p>
          <a:endParaRPr lang="en-GB"/>
        </a:p>
      </dgm:t>
    </dgm:pt>
    <dgm:pt modelId="{F0B87FF8-20DD-496B-801C-CA5290B1ABDB}">
      <dgm:prSet custT="1"/>
      <dgm:spPr/>
      <dgm:t>
        <a:bodyPr/>
        <a:lstStyle/>
        <a:p>
          <a:r>
            <a:rPr lang="lv-LV" sz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Uzvedības konteksts var būt nepiemērots</a:t>
          </a:r>
          <a:endParaRPr lang="en-US" sz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C51F31A8-405F-4F11-856F-E81E5386114D}" type="parTrans" cxnId="{4306F6B5-2188-4F3C-9DA4-2BACE0500AE5}">
      <dgm:prSet/>
      <dgm:spPr/>
      <dgm:t>
        <a:bodyPr/>
        <a:lstStyle/>
        <a:p>
          <a:endParaRPr lang="lv-LV"/>
        </a:p>
      </dgm:t>
    </dgm:pt>
    <dgm:pt modelId="{03AEE6FC-49DB-493C-BC95-38C892FF0225}" type="sibTrans" cxnId="{4306F6B5-2188-4F3C-9DA4-2BACE0500AE5}">
      <dgm:prSet/>
      <dgm:spPr/>
      <dgm:t>
        <a:bodyPr/>
        <a:lstStyle/>
        <a:p>
          <a:endParaRPr lang="lv-LV"/>
        </a:p>
      </dgm:t>
    </dgm:pt>
    <dgm:pt modelId="{467AA814-3202-4874-A472-FF4C39BCEE2E}">
      <dgm:prSet custT="1"/>
      <dgm:spPr/>
      <dgm:t>
        <a:bodyPr/>
        <a:lstStyle/>
        <a:p>
          <a:r>
            <a:rPr lang="lv-LV" sz="11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Var būt izteiktas vardarbības elementi</a:t>
          </a:r>
          <a:endParaRPr lang="en-US" sz="11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C6FBB909-16D2-43C5-A83E-D2E10BC40814}" type="parTrans" cxnId="{1211128B-0E2E-4491-95EC-96C3DDE504FA}">
      <dgm:prSet/>
      <dgm:spPr/>
      <dgm:t>
        <a:bodyPr/>
        <a:lstStyle/>
        <a:p>
          <a:endParaRPr lang="lv-LV"/>
        </a:p>
      </dgm:t>
    </dgm:pt>
    <dgm:pt modelId="{214CD7B7-3823-4746-8957-CAB43C21DB89}" type="sibTrans" cxnId="{1211128B-0E2E-4491-95EC-96C3DDE504FA}">
      <dgm:prSet/>
      <dgm:spPr/>
      <dgm:t>
        <a:bodyPr/>
        <a:lstStyle/>
        <a:p>
          <a:endParaRPr lang="lv-LV"/>
        </a:p>
      </dgm:t>
    </dgm:pt>
    <dgm:pt modelId="{3076FBC4-4CAB-4954-B38B-453C6C0455FC}" type="pres">
      <dgm:prSet presAssocID="{F260EE80-3007-4CA3-8337-F211D01E3DBE}" presName="Name0" presStyleCnt="0">
        <dgm:presLayoutVars>
          <dgm:dir/>
          <dgm:resizeHandles val="exact"/>
        </dgm:presLayoutVars>
      </dgm:prSet>
      <dgm:spPr/>
    </dgm:pt>
    <dgm:pt modelId="{1770CC25-5B56-446B-B88C-6D3850F8AD7C}" type="pres">
      <dgm:prSet presAssocID="{E805846C-6F4D-4346-8B1B-5B76D1891565}" presName="node" presStyleLbl="node1" presStyleIdx="0" presStyleCnt="5" custLinFactX="100000" custLinFactNeighborX="148655" custLinFactNeighborY="3170">
        <dgm:presLayoutVars>
          <dgm:bulletEnabled val="1"/>
        </dgm:presLayoutVars>
      </dgm:prSet>
      <dgm:spPr/>
    </dgm:pt>
    <dgm:pt modelId="{9E223634-C479-4F41-9F96-15D62CF874A9}" type="pres">
      <dgm:prSet presAssocID="{57F9FD26-C6E5-470C-81D8-592E4050728F}" presName="sibTrans" presStyleCnt="0"/>
      <dgm:spPr/>
    </dgm:pt>
    <dgm:pt modelId="{8029844B-3FF6-4CBD-9A0E-749930C9CDC4}" type="pres">
      <dgm:prSet presAssocID="{C0EA4FA6-A81E-4057-B9D6-BC3CC42ABCF9}" presName="node" presStyleLbl="node1" presStyleIdx="1" presStyleCnt="5" custLinFactX="-95627" custLinFactNeighborX="-100000" custLinFactNeighborY="-1603">
        <dgm:presLayoutVars>
          <dgm:bulletEnabled val="1"/>
        </dgm:presLayoutVars>
      </dgm:prSet>
      <dgm:spPr/>
    </dgm:pt>
    <dgm:pt modelId="{14BBABF6-CC34-4099-812E-22F778150BD6}" type="pres">
      <dgm:prSet presAssocID="{207B13FC-DF9B-4392-B235-9EF4FE8FD215}" presName="sibTrans" presStyleCnt="0"/>
      <dgm:spPr/>
    </dgm:pt>
    <dgm:pt modelId="{DE1309B6-75BE-403B-BC34-51A5E76CB3A5}" type="pres">
      <dgm:prSet presAssocID="{577AAE34-3E3B-4904-8B2F-5ABBC3B47CCE}" presName="node" presStyleLbl="node1" presStyleIdx="2" presStyleCnt="5">
        <dgm:presLayoutVars>
          <dgm:bulletEnabled val="1"/>
        </dgm:presLayoutVars>
      </dgm:prSet>
      <dgm:spPr/>
    </dgm:pt>
    <dgm:pt modelId="{36A3DD0D-B81C-4502-B872-9B7B15D09ECA}" type="pres">
      <dgm:prSet presAssocID="{AE1789D6-814B-4B5F-8F79-A2F64D85A602}" presName="sibTrans" presStyleCnt="0"/>
      <dgm:spPr/>
    </dgm:pt>
    <dgm:pt modelId="{EF13396C-F982-4AFE-AB6F-ED9769D1DE66}" type="pres">
      <dgm:prSet presAssocID="{A8FAF3A8-E693-4EAC-AF04-725A0ECB1792}" presName="node" presStyleLbl="node1" presStyleIdx="3" presStyleCnt="5" custLinFactNeighborY="185">
        <dgm:presLayoutVars>
          <dgm:bulletEnabled val="1"/>
        </dgm:presLayoutVars>
      </dgm:prSet>
      <dgm:spPr/>
    </dgm:pt>
    <dgm:pt modelId="{E6FF4C60-80F7-4183-8850-180E4658CCD6}" type="pres">
      <dgm:prSet presAssocID="{AD63FE62-DBB2-4448-8DEA-D3CBF0BE74DA}" presName="sibTrans" presStyleCnt="0"/>
      <dgm:spPr/>
    </dgm:pt>
    <dgm:pt modelId="{2E34EED1-B8FC-428B-A9E3-730C1C62F762}" type="pres">
      <dgm:prSet presAssocID="{BD152618-63AF-4F0B-A0CE-8DE5C577CB15}" presName="node" presStyleLbl="node1" presStyleIdx="4" presStyleCnt="5">
        <dgm:presLayoutVars>
          <dgm:bulletEnabled val="1"/>
        </dgm:presLayoutVars>
      </dgm:prSet>
      <dgm:spPr/>
    </dgm:pt>
  </dgm:ptLst>
  <dgm:cxnLst>
    <dgm:cxn modelId="{2B230900-EA8D-4AC7-8674-706A69F3A362}" srcId="{C0EA4FA6-A81E-4057-B9D6-BC3CC42ABCF9}" destId="{2E10C8CE-7624-430F-B14A-15686CEFF716}" srcOrd="3" destOrd="0" parTransId="{FD1B523F-A616-43DE-8C41-2A7CEACF3992}" sibTransId="{2E6D8426-280E-433F-A0F9-D4B43502BE7A}"/>
    <dgm:cxn modelId="{C549EF03-B2FA-4FE5-80E9-D445848372B4}" type="presOf" srcId="{7A20269F-3A6B-463A-BF99-ECB05B1655DA}" destId="{2E34EED1-B8FC-428B-A9E3-730C1C62F762}" srcOrd="0" destOrd="2" presId="urn:microsoft.com/office/officeart/2005/8/layout/hList6"/>
    <dgm:cxn modelId="{EB744B09-8B0D-49E4-AF68-214997DC8F35}" srcId="{577AAE34-3E3B-4904-8B2F-5ABBC3B47CCE}" destId="{41CF6BDA-FC8E-4414-845C-A013B8C4283A}" srcOrd="5" destOrd="0" parTransId="{830092B7-361A-4703-943E-42DE35A0CD7A}" sibTransId="{A5C1B344-F046-4558-8BE2-48DE845FA067}"/>
    <dgm:cxn modelId="{D741040F-9F2A-4B3E-91A8-EA940FBAE7EF}" type="presOf" srcId="{E4F96B59-6535-458F-AD2B-9F6337F45B3D}" destId="{1770CC25-5B56-446B-B88C-6D3850F8AD7C}" srcOrd="0" destOrd="1" presId="urn:microsoft.com/office/officeart/2005/8/layout/hList6"/>
    <dgm:cxn modelId="{B902FD10-D212-4852-A6A1-625A91DDB071}" type="presOf" srcId="{BD152618-63AF-4F0B-A0CE-8DE5C577CB15}" destId="{2E34EED1-B8FC-428B-A9E3-730C1C62F762}" srcOrd="0" destOrd="0" presId="urn:microsoft.com/office/officeart/2005/8/layout/hList6"/>
    <dgm:cxn modelId="{A90EE016-5359-4780-8CBC-98BEBFD6FF1D}" srcId="{E805846C-6F4D-4346-8B1B-5B76D1891565}" destId="{53100DE5-E557-4162-B0DE-F001BFC57CAB}" srcOrd="1" destOrd="0" parTransId="{956F4740-DC43-4A1E-8DE4-D47AB6B58E4D}" sibTransId="{DB90A8F5-1370-45F2-BE0D-09BDFD17B247}"/>
    <dgm:cxn modelId="{960B4726-230C-4EFD-B2F1-5CF5A365F6A2}" srcId="{E805846C-6F4D-4346-8B1B-5B76D1891565}" destId="{E4F96B59-6535-458F-AD2B-9F6337F45B3D}" srcOrd="0" destOrd="0" parTransId="{9F2AFC24-C6D0-429D-945F-D9CF75F41F4F}" sibTransId="{F0194F10-645C-4E38-8ED3-F1C2BCBC6E18}"/>
    <dgm:cxn modelId="{C7BCF226-6EE5-4B0B-98DF-B4329E09DE24}" srcId="{577AAE34-3E3B-4904-8B2F-5ABBC3B47CCE}" destId="{B8248A28-711F-4421-961F-DF876279F2AC}" srcOrd="1" destOrd="0" parTransId="{C69B00C7-DC17-46A0-84ED-AD0FA5983311}" sibTransId="{5D208E92-26F5-4189-8452-F4889149312C}"/>
    <dgm:cxn modelId="{ED9EB929-1AE7-4B63-9E30-CD944BDDE78D}" type="presOf" srcId="{577AAE34-3E3B-4904-8B2F-5ABBC3B47CCE}" destId="{DE1309B6-75BE-403B-BC34-51A5E76CB3A5}" srcOrd="0" destOrd="0" presId="urn:microsoft.com/office/officeart/2005/8/layout/hList6"/>
    <dgm:cxn modelId="{A8D89F2D-0BBC-467F-83E6-517C9CA985E6}" type="presOf" srcId="{F260EE80-3007-4CA3-8337-F211D01E3DBE}" destId="{3076FBC4-4CAB-4954-B38B-453C6C0455FC}" srcOrd="0" destOrd="0" presId="urn:microsoft.com/office/officeart/2005/8/layout/hList6"/>
    <dgm:cxn modelId="{895D612E-39A7-41A5-BBD0-1928261925AB}" srcId="{A8FAF3A8-E693-4EAC-AF04-725A0ECB1792}" destId="{66C035FF-DDF1-49CC-A93C-0E10D9DEA469}" srcOrd="3" destOrd="0" parTransId="{6E42BC65-E9E4-4056-BCBD-9DE0AE3D8D01}" sibTransId="{2D9320F9-2D1F-4D2F-912D-E9F16F9A065D}"/>
    <dgm:cxn modelId="{D938A230-911C-422C-A445-F57508C3B195}" type="presOf" srcId="{5576D04A-2EBB-425F-BF32-3ED8D63EF4B8}" destId="{DE1309B6-75BE-403B-BC34-51A5E76CB3A5}" srcOrd="0" destOrd="3" presId="urn:microsoft.com/office/officeart/2005/8/layout/hList6"/>
    <dgm:cxn modelId="{BEE19232-77C6-488E-A421-ECAA696CBB77}" srcId="{C0EA4FA6-A81E-4057-B9D6-BC3CC42ABCF9}" destId="{03523185-C29C-4247-A493-4D171AC31B74}" srcOrd="2" destOrd="0" parTransId="{E724E8AA-6D1A-4789-934B-E39A98A00DA8}" sibTransId="{059361EA-8BAA-4D73-8B1F-B9946FFB032E}"/>
    <dgm:cxn modelId="{BD340536-3B1D-4CD8-BB85-A9E85E72A798}" srcId="{A8FAF3A8-E693-4EAC-AF04-725A0ECB1792}" destId="{8CEB1885-5AA6-4C7B-BFFA-CEF6B081234B}" srcOrd="4" destOrd="0" parTransId="{F402CE78-2E69-43F3-883F-C22265B6DBF9}" sibTransId="{971BEBA1-B0C0-4ECD-B390-89787D18F142}"/>
    <dgm:cxn modelId="{B02EF236-AF85-45B7-9380-E3A7458CC6FA}" type="presOf" srcId="{53100DE5-E557-4162-B0DE-F001BFC57CAB}" destId="{1770CC25-5B56-446B-B88C-6D3850F8AD7C}" srcOrd="0" destOrd="2" presId="urn:microsoft.com/office/officeart/2005/8/layout/hList6"/>
    <dgm:cxn modelId="{72180D3B-3678-4DAB-A382-47141507F5F2}" type="presOf" srcId="{81749788-BA50-4A01-8A83-861D76CB900D}" destId="{2E34EED1-B8FC-428B-A9E3-730C1C62F762}" srcOrd="0" destOrd="3" presId="urn:microsoft.com/office/officeart/2005/8/layout/hList6"/>
    <dgm:cxn modelId="{92174A3B-0CE0-41A5-A1BB-A51EEAE4262B}" srcId="{A8FAF3A8-E693-4EAC-AF04-725A0ECB1792}" destId="{B94EF6DC-C8B7-488C-B73E-239FBE33511C}" srcOrd="1" destOrd="0" parTransId="{00D379D6-336A-413C-883A-11FF75223F19}" sibTransId="{327315C6-B049-4C16-9EB6-20F479E433C5}"/>
    <dgm:cxn modelId="{2E32265B-C32B-43BC-A769-22C7132CA3DE}" srcId="{577AAE34-3E3B-4904-8B2F-5ABBC3B47CCE}" destId="{5576D04A-2EBB-425F-BF32-3ED8D63EF4B8}" srcOrd="2" destOrd="0" parTransId="{F5BB9425-5D9E-452D-AB2E-9CA406505A64}" sibTransId="{2D8A2542-1AD5-4CCA-A2CF-AAB2FBB832FB}"/>
    <dgm:cxn modelId="{16BB5A5D-7D8C-4BA0-8826-81A3201EFC20}" type="presOf" srcId="{A6CFC7B6-8F73-40B8-A17B-2FDC521282FB}" destId="{1770CC25-5B56-446B-B88C-6D3850F8AD7C}" srcOrd="0" destOrd="4" presId="urn:microsoft.com/office/officeart/2005/8/layout/hList6"/>
    <dgm:cxn modelId="{1F6ABB5F-5641-43DD-BDEC-302C454AFA92}" type="presOf" srcId="{2E10C8CE-7624-430F-B14A-15686CEFF716}" destId="{8029844B-3FF6-4CBD-9A0E-749930C9CDC4}" srcOrd="0" destOrd="4" presId="urn:microsoft.com/office/officeart/2005/8/layout/hList6"/>
    <dgm:cxn modelId="{80409A61-E4B9-4EF4-9192-9DE4051CDDAE}" type="presOf" srcId="{8CEB1885-5AA6-4C7B-BFFA-CEF6B081234B}" destId="{EF13396C-F982-4AFE-AB6F-ED9769D1DE66}" srcOrd="0" destOrd="5" presId="urn:microsoft.com/office/officeart/2005/8/layout/hList6"/>
    <dgm:cxn modelId="{8E41DE65-7FCC-4BAD-A0D4-4B61D893A152}" type="presOf" srcId="{F0B87FF8-20DD-496B-801C-CA5290B1ABDB}" destId="{1770CC25-5B56-446B-B88C-6D3850F8AD7C}" srcOrd="0" destOrd="3" presId="urn:microsoft.com/office/officeart/2005/8/layout/hList6"/>
    <dgm:cxn modelId="{5FEDE645-9C5D-47F4-8A61-0CFEADE430CD}" srcId="{BD152618-63AF-4F0B-A0CE-8DE5C577CB15}" destId="{0F209238-758A-405C-AC64-6521DB4810AA}" srcOrd="3" destOrd="0" parTransId="{5F930538-EBAF-4157-A0E6-4D1556198665}" sibTransId="{45D413A3-8316-4944-A74F-180C4553BF32}"/>
    <dgm:cxn modelId="{C3E95868-001D-41F3-AAF3-27041043E563}" srcId="{C0EA4FA6-A81E-4057-B9D6-BC3CC42ABCF9}" destId="{7F9FE916-56DA-4110-9BD3-ACD61484A64F}" srcOrd="0" destOrd="0" parTransId="{4DF13FA1-2F1E-415C-8A84-696969299523}" sibTransId="{5774ACFB-2E62-4D0A-A64D-B39C57E9AC5F}"/>
    <dgm:cxn modelId="{E8747B68-5882-402D-902B-A740585EFC9E}" srcId="{F260EE80-3007-4CA3-8337-F211D01E3DBE}" destId="{A8FAF3A8-E693-4EAC-AF04-725A0ECB1792}" srcOrd="3" destOrd="0" parTransId="{D2D9FC47-07CB-4D4E-B91F-0FE79B150945}" sibTransId="{AD63FE62-DBB2-4448-8DEA-D3CBF0BE74DA}"/>
    <dgm:cxn modelId="{90A1974D-D1DC-4953-A47D-762A7A18EA05}" srcId="{F260EE80-3007-4CA3-8337-F211D01E3DBE}" destId="{BD152618-63AF-4F0B-A0CE-8DE5C577CB15}" srcOrd="4" destOrd="0" parTransId="{F6A8F967-7EFD-48F9-A18B-F5FEF35E3162}" sibTransId="{265F1A88-7636-45B4-9FBD-A03F845F5FBA}"/>
    <dgm:cxn modelId="{BCF55471-0372-4241-AD77-55BB82EC0B24}" type="presOf" srcId="{C5080D91-8FA0-4FDB-829D-DB4C42BC3D4B}" destId="{DE1309B6-75BE-403B-BC34-51A5E76CB3A5}" srcOrd="0" destOrd="5" presId="urn:microsoft.com/office/officeart/2005/8/layout/hList6"/>
    <dgm:cxn modelId="{93A73673-03F4-4D83-BA89-E1DB3FBA919D}" srcId="{C0EA4FA6-A81E-4057-B9D6-BC3CC42ABCF9}" destId="{0D7F8088-A9EB-49A7-B2E8-8A1F0DDCE406}" srcOrd="1" destOrd="0" parTransId="{EDC7AB86-494B-47DF-B897-7E10452CBCDE}" sibTransId="{2E00B5BE-DB55-4483-A362-4C26C5180D87}"/>
    <dgm:cxn modelId="{59EBA076-1322-4D2E-8E3A-9169BD857C1D}" type="presOf" srcId="{8F56E78C-4144-4A27-B6EA-987DBF2FF15F}" destId="{2E34EED1-B8FC-428B-A9E3-730C1C62F762}" srcOrd="0" destOrd="1" presId="urn:microsoft.com/office/officeart/2005/8/layout/hList6"/>
    <dgm:cxn modelId="{B32A577E-B75C-4333-9BE8-EE22815CFE1D}" type="presOf" srcId="{467AA814-3202-4874-A472-FF4C39BCEE2E}" destId="{EF13396C-F982-4AFE-AB6F-ED9769D1DE66}" srcOrd="0" destOrd="6" presId="urn:microsoft.com/office/officeart/2005/8/layout/hList6"/>
    <dgm:cxn modelId="{F613C880-B7DB-4D95-9F5A-66FAA2F20582}" srcId="{F260EE80-3007-4CA3-8337-F211D01E3DBE}" destId="{C0EA4FA6-A81E-4057-B9D6-BC3CC42ABCF9}" srcOrd="1" destOrd="0" parTransId="{6B24C3B0-9A9C-47A4-B78C-8E0CF5E635C7}" sibTransId="{207B13FC-DF9B-4392-B235-9EF4FE8FD215}"/>
    <dgm:cxn modelId="{19E19A83-65A5-4503-BBFA-5FDFCD5B0466}" type="presOf" srcId="{6118CB57-7A72-4943-9926-B224DC885630}" destId="{DE1309B6-75BE-403B-BC34-51A5E76CB3A5}" srcOrd="0" destOrd="1" presId="urn:microsoft.com/office/officeart/2005/8/layout/hList6"/>
    <dgm:cxn modelId="{1211128B-0E2E-4491-95EC-96C3DDE504FA}" srcId="{A8FAF3A8-E693-4EAC-AF04-725A0ECB1792}" destId="{467AA814-3202-4874-A472-FF4C39BCEE2E}" srcOrd="5" destOrd="0" parTransId="{C6FBB909-16D2-43C5-A83E-D2E10BC40814}" sibTransId="{214CD7B7-3823-4746-8957-CAB43C21DB89}"/>
    <dgm:cxn modelId="{F819BA8D-4155-4701-8BA7-2905A6D828D1}" type="presOf" srcId="{2AC8FBD3-D2D8-482D-A5DA-F0EDA6F12A4A}" destId="{EF13396C-F982-4AFE-AB6F-ED9769D1DE66}" srcOrd="0" destOrd="3" presId="urn:microsoft.com/office/officeart/2005/8/layout/hList6"/>
    <dgm:cxn modelId="{F4A02899-7E94-4107-9F28-8BCFA7F2701B}" type="presOf" srcId="{66C035FF-DDF1-49CC-A93C-0E10D9DEA469}" destId="{EF13396C-F982-4AFE-AB6F-ED9769D1DE66}" srcOrd="0" destOrd="4" presId="urn:microsoft.com/office/officeart/2005/8/layout/hList6"/>
    <dgm:cxn modelId="{A41E6A9B-6A39-4F18-843C-B8C3AF4BA242}" type="presOf" srcId="{A8FAF3A8-E693-4EAC-AF04-725A0ECB1792}" destId="{EF13396C-F982-4AFE-AB6F-ED9769D1DE66}" srcOrd="0" destOrd="0" presId="urn:microsoft.com/office/officeart/2005/8/layout/hList6"/>
    <dgm:cxn modelId="{CA027CA3-7084-440F-8BBB-58F8BAC2074D}" type="presOf" srcId="{B8248A28-711F-4421-961F-DF876279F2AC}" destId="{DE1309B6-75BE-403B-BC34-51A5E76CB3A5}" srcOrd="0" destOrd="2" presId="urn:microsoft.com/office/officeart/2005/8/layout/hList6"/>
    <dgm:cxn modelId="{35F1A3A3-0159-4B11-B03E-F9D6B8E5FF9F}" srcId="{BD152618-63AF-4F0B-A0CE-8DE5C577CB15}" destId="{7A20269F-3A6B-463A-BF99-ECB05B1655DA}" srcOrd="1" destOrd="0" parTransId="{778663D8-E56F-4888-BA73-60094DE31B18}" sibTransId="{71B310AF-FD15-46D0-A513-FB944756E5AA}"/>
    <dgm:cxn modelId="{4B5E1DA6-32C2-414B-B637-BBE0C4491EAB}" srcId="{E805846C-6F4D-4346-8B1B-5B76D1891565}" destId="{A6CFC7B6-8F73-40B8-A17B-2FDC521282FB}" srcOrd="3" destOrd="0" parTransId="{11BCDF59-C6C7-4CB7-8E4E-0A521D214BCD}" sibTransId="{4C88070C-ABBC-4DF2-9E34-9733699F59F6}"/>
    <dgm:cxn modelId="{AAF7BAB0-491A-4FD3-AB31-702A74A5EE15}" srcId="{BD152618-63AF-4F0B-A0CE-8DE5C577CB15}" destId="{8F56E78C-4144-4A27-B6EA-987DBF2FF15F}" srcOrd="0" destOrd="0" parTransId="{0D41789F-5DB8-4515-9863-F9BF4CFB27DA}" sibTransId="{93DA18E6-B738-405B-BCFA-5A18A50A2CB2}"/>
    <dgm:cxn modelId="{B336A1B3-7F4E-4625-B6D3-39B7F48785DE}" type="presOf" srcId="{03523185-C29C-4247-A493-4D171AC31B74}" destId="{8029844B-3FF6-4CBD-9A0E-749930C9CDC4}" srcOrd="0" destOrd="3" presId="urn:microsoft.com/office/officeart/2005/8/layout/hList6"/>
    <dgm:cxn modelId="{8769C6B4-2123-4CDE-B5F2-DCCDCD80C6A2}" srcId="{F260EE80-3007-4CA3-8337-F211D01E3DBE}" destId="{577AAE34-3E3B-4904-8B2F-5ABBC3B47CCE}" srcOrd="2" destOrd="0" parTransId="{D66D7B4D-CBD6-49C0-806D-16CB6B4AE356}" sibTransId="{AE1789D6-814B-4B5F-8F79-A2F64D85A602}"/>
    <dgm:cxn modelId="{4306F6B5-2188-4F3C-9DA4-2BACE0500AE5}" srcId="{E805846C-6F4D-4346-8B1B-5B76D1891565}" destId="{F0B87FF8-20DD-496B-801C-CA5290B1ABDB}" srcOrd="2" destOrd="0" parTransId="{C51F31A8-405F-4F11-856F-E81E5386114D}" sibTransId="{03AEE6FC-49DB-493C-BC95-38C892FF0225}"/>
    <dgm:cxn modelId="{632E65B6-EF1E-4CBE-AF15-68D7E1D4CB85}" type="presOf" srcId="{B94EF6DC-C8B7-488C-B73E-239FBE33511C}" destId="{EF13396C-F982-4AFE-AB6F-ED9769D1DE66}" srcOrd="0" destOrd="2" presId="urn:microsoft.com/office/officeart/2005/8/layout/hList6"/>
    <dgm:cxn modelId="{7FC89AB8-F21C-41F9-8158-8FC04B769FE1}" type="presOf" srcId="{0F209238-758A-405C-AC64-6521DB4810AA}" destId="{2E34EED1-B8FC-428B-A9E3-730C1C62F762}" srcOrd="0" destOrd="4" presId="urn:microsoft.com/office/officeart/2005/8/layout/hList6"/>
    <dgm:cxn modelId="{598C5FBA-B909-4D3E-A468-8E1DAFC30633}" type="presOf" srcId="{41CF6BDA-FC8E-4414-845C-A013B8C4283A}" destId="{DE1309B6-75BE-403B-BC34-51A5E76CB3A5}" srcOrd="0" destOrd="6" presId="urn:microsoft.com/office/officeart/2005/8/layout/hList6"/>
    <dgm:cxn modelId="{879486BC-01DD-4439-BC04-162C53133B7A}" type="presOf" srcId="{C0EA4FA6-A81E-4057-B9D6-BC3CC42ABCF9}" destId="{8029844B-3FF6-4CBD-9A0E-749930C9CDC4}" srcOrd="0" destOrd="0" presId="urn:microsoft.com/office/officeart/2005/8/layout/hList6"/>
    <dgm:cxn modelId="{9D363EC3-FA2B-46D3-BFED-85F9B0986F42}" type="presOf" srcId="{E805846C-6F4D-4346-8B1B-5B76D1891565}" destId="{1770CC25-5B56-446B-B88C-6D3850F8AD7C}" srcOrd="0" destOrd="0" presId="urn:microsoft.com/office/officeart/2005/8/layout/hList6"/>
    <dgm:cxn modelId="{CE2581C3-899B-4E33-B5A0-5253F0FC4666}" srcId="{A8FAF3A8-E693-4EAC-AF04-725A0ECB1792}" destId="{2AC8FBD3-D2D8-482D-A5DA-F0EDA6F12A4A}" srcOrd="2" destOrd="0" parTransId="{349425D8-D93D-47D7-A6F4-B306D52B5FA6}" sibTransId="{485CA1BE-2F96-4DC6-8C5D-699B1CF25D92}"/>
    <dgm:cxn modelId="{49D69EC7-CCF0-4DCC-AC46-F85795403DF1}" type="presOf" srcId="{9DBFB838-FCF6-4F06-AE5E-A74D1A609B29}" destId="{DE1309B6-75BE-403B-BC34-51A5E76CB3A5}" srcOrd="0" destOrd="4" presId="urn:microsoft.com/office/officeart/2005/8/layout/hList6"/>
    <dgm:cxn modelId="{3B1EA8D7-2A08-44DF-9601-ED09F2418E59}" srcId="{577AAE34-3E3B-4904-8B2F-5ABBC3B47CCE}" destId="{6118CB57-7A72-4943-9926-B224DC885630}" srcOrd="0" destOrd="0" parTransId="{87F518D6-3A69-474B-94A2-8AF4E4C7095F}" sibTransId="{0B31999F-5743-487B-962F-9C125DF07D3C}"/>
    <dgm:cxn modelId="{3A8D8BE2-A93B-46EE-95C0-20EE21858164}" srcId="{A8FAF3A8-E693-4EAC-AF04-725A0ECB1792}" destId="{DF942260-BC43-4A29-91B1-AFB169BA30B5}" srcOrd="0" destOrd="0" parTransId="{DCBDE601-B69F-4DFC-A8A6-3931A204B9D8}" sibTransId="{8CE5D475-373A-4F22-A270-EB161272CE05}"/>
    <dgm:cxn modelId="{42D200E4-BF9C-4DAA-B85E-65F8299D7272}" type="presOf" srcId="{0D7F8088-A9EB-49A7-B2E8-8A1F0DDCE406}" destId="{8029844B-3FF6-4CBD-9A0E-749930C9CDC4}" srcOrd="0" destOrd="2" presId="urn:microsoft.com/office/officeart/2005/8/layout/hList6"/>
    <dgm:cxn modelId="{BF9F72E6-E055-46F3-8D47-AF4D1825A3A7}" srcId="{BD152618-63AF-4F0B-A0CE-8DE5C577CB15}" destId="{81749788-BA50-4A01-8A83-861D76CB900D}" srcOrd="2" destOrd="0" parTransId="{EB242E05-1503-40C2-A33E-6A16CF66C9A7}" sibTransId="{C8C707AE-A4E2-4C0A-AE54-4B241BD95B9E}"/>
    <dgm:cxn modelId="{E2B4BDE7-6A81-4C7A-B5C9-401B3749CF74}" srcId="{F260EE80-3007-4CA3-8337-F211D01E3DBE}" destId="{E805846C-6F4D-4346-8B1B-5B76D1891565}" srcOrd="0" destOrd="0" parTransId="{6C65E22A-0062-4C91-8428-BF7A9CCD296D}" sibTransId="{57F9FD26-C6E5-470C-81D8-592E4050728F}"/>
    <dgm:cxn modelId="{2466BBE8-160D-4250-9548-484D9E52380F}" srcId="{577AAE34-3E3B-4904-8B2F-5ABBC3B47CCE}" destId="{C5080D91-8FA0-4FDB-829D-DB4C42BC3D4B}" srcOrd="4" destOrd="0" parTransId="{D77082A6-514B-4C5A-8ED9-3BC44DBF4AB8}" sibTransId="{6FE785F5-17CA-4B93-B4D0-44F3A165DDDE}"/>
    <dgm:cxn modelId="{51ED98EC-FADF-41BC-A65D-588557C2AC01}" srcId="{577AAE34-3E3B-4904-8B2F-5ABBC3B47CCE}" destId="{9DBFB838-FCF6-4F06-AE5E-A74D1A609B29}" srcOrd="3" destOrd="0" parTransId="{E7530E6F-C1AD-4E7C-AA21-7EDF57E744A1}" sibTransId="{7E8FD83E-0B74-4880-9DB1-C3B5E3313A24}"/>
    <dgm:cxn modelId="{CBA821F5-6A9A-4F6C-A95A-33A56D88FA19}" type="presOf" srcId="{7F9FE916-56DA-4110-9BD3-ACD61484A64F}" destId="{8029844B-3FF6-4CBD-9A0E-749930C9CDC4}" srcOrd="0" destOrd="1" presId="urn:microsoft.com/office/officeart/2005/8/layout/hList6"/>
    <dgm:cxn modelId="{45C47EFE-77B9-4FE9-89ED-291457C6E250}" type="presOf" srcId="{DF942260-BC43-4A29-91B1-AFB169BA30B5}" destId="{EF13396C-F982-4AFE-AB6F-ED9769D1DE66}" srcOrd="0" destOrd="1" presId="urn:microsoft.com/office/officeart/2005/8/layout/hList6"/>
    <dgm:cxn modelId="{6C4DDB26-0400-4696-85DE-6605A6103528}" type="presParOf" srcId="{3076FBC4-4CAB-4954-B38B-453C6C0455FC}" destId="{1770CC25-5B56-446B-B88C-6D3850F8AD7C}" srcOrd="0" destOrd="0" presId="urn:microsoft.com/office/officeart/2005/8/layout/hList6"/>
    <dgm:cxn modelId="{F68D1BD5-140C-4F57-82E8-2F4988B54675}" type="presParOf" srcId="{3076FBC4-4CAB-4954-B38B-453C6C0455FC}" destId="{9E223634-C479-4F41-9F96-15D62CF874A9}" srcOrd="1" destOrd="0" presId="urn:microsoft.com/office/officeart/2005/8/layout/hList6"/>
    <dgm:cxn modelId="{52684EB5-A6FF-4660-838B-CA55D0B7237F}" type="presParOf" srcId="{3076FBC4-4CAB-4954-B38B-453C6C0455FC}" destId="{8029844B-3FF6-4CBD-9A0E-749930C9CDC4}" srcOrd="2" destOrd="0" presId="urn:microsoft.com/office/officeart/2005/8/layout/hList6"/>
    <dgm:cxn modelId="{A661F928-071A-47DA-A763-A7D77DACF36B}" type="presParOf" srcId="{3076FBC4-4CAB-4954-B38B-453C6C0455FC}" destId="{14BBABF6-CC34-4099-812E-22F778150BD6}" srcOrd="3" destOrd="0" presId="urn:microsoft.com/office/officeart/2005/8/layout/hList6"/>
    <dgm:cxn modelId="{94E34E3D-0761-4F1B-9F0B-850799E65E5F}" type="presParOf" srcId="{3076FBC4-4CAB-4954-B38B-453C6C0455FC}" destId="{DE1309B6-75BE-403B-BC34-51A5E76CB3A5}" srcOrd="4" destOrd="0" presId="urn:microsoft.com/office/officeart/2005/8/layout/hList6"/>
    <dgm:cxn modelId="{01E4611B-1757-4CE8-B0E8-42B45513B541}" type="presParOf" srcId="{3076FBC4-4CAB-4954-B38B-453C6C0455FC}" destId="{36A3DD0D-B81C-4502-B872-9B7B15D09ECA}" srcOrd="5" destOrd="0" presId="urn:microsoft.com/office/officeart/2005/8/layout/hList6"/>
    <dgm:cxn modelId="{E9CC879B-E6FF-4C9E-9DC9-2A7940891924}" type="presParOf" srcId="{3076FBC4-4CAB-4954-B38B-453C6C0455FC}" destId="{EF13396C-F982-4AFE-AB6F-ED9769D1DE66}" srcOrd="6" destOrd="0" presId="urn:microsoft.com/office/officeart/2005/8/layout/hList6"/>
    <dgm:cxn modelId="{DAD5E0CB-2DF6-47C2-BF57-9B757C205CA5}" type="presParOf" srcId="{3076FBC4-4CAB-4954-B38B-453C6C0455FC}" destId="{E6FF4C60-80F7-4183-8850-180E4658CCD6}" srcOrd="7" destOrd="0" presId="urn:microsoft.com/office/officeart/2005/8/layout/hList6"/>
    <dgm:cxn modelId="{76CD29F2-DDC7-4216-86AD-D0EBF9A20D4A}" type="presParOf" srcId="{3076FBC4-4CAB-4954-B38B-453C6C0455FC}" destId="{2E34EED1-B8FC-428B-A9E3-730C1C62F762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9BE25-E01B-4F52-93FD-97B106E5F11F}">
      <dsp:nvSpPr>
        <dsp:cNvPr id="0" name=""/>
        <dsp:cNvSpPr/>
      </dsp:nvSpPr>
      <dsp:spPr>
        <a:xfrm>
          <a:off x="565784" y="0"/>
          <a:ext cx="6412230" cy="346048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6921E-CC88-4BC2-B6A9-4A24434E81E9}">
      <dsp:nvSpPr>
        <dsp:cNvPr id="0" name=""/>
        <dsp:cNvSpPr/>
      </dsp:nvSpPr>
      <dsp:spPr>
        <a:xfrm>
          <a:off x="3315" y="1038144"/>
          <a:ext cx="1449455" cy="13841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/>
            <a:t>Normāla (Normal)</a:t>
          </a:r>
          <a:endParaRPr lang="en-US" sz="1500" kern="1200"/>
        </a:p>
      </dsp:txBody>
      <dsp:txXfrm>
        <a:off x="70886" y="1105715"/>
        <a:ext cx="1314313" cy="1249050"/>
      </dsp:txXfrm>
    </dsp:sp>
    <dsp:sp modelId="{63F5550A-C337-44DC-B968-5D19DD4490DF}">
      <dsp:nvSpPr>
        <dsp:cNvPr id="0" name=""/>
        <dsp:cNvSpPr/>
      </dsp:nvSpPr>
      <dsp:spPr>
        <a:xfrm>
          <a:off x="1525243" y="1038144"/>
          <a:ext cx="1449455" cy="1384192"/>
        </a:xfrm>
        <a:prstGeom prst="roundRect">
          <a:avLst/>
        </a:prstGeom>
        <a:solidFill>
          <a:schemeClr val="accent2">
            <a:hueOff val="-472099"/>
            <a:satOff val="8784"/>
            <a:lumOff val="11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 dirty="0"/>
            <a:t>Nepiemērota/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 dirty="0"/>
            <a:t>satraucoša  (</a:t>
          </a:r>
          <a:r>
            <a:rPr lang="lv-LV" sz="1500" kern="1200" dirty="0" err="1"/>
            <a:t>Inappropriate</a:t>
          </a:r>
          <a:r>
            <a:rPr lang="lv-LV" sz="1500" kern="1200" dirty="0"/>
            <a:t>)</a:t>
          </a:r>
          <a:endParaRPr lang="en-US" sz="1500" kern="1200" dirty="0"/>
        </a:p>
      </dsp:txBody>
      <dsp:txXfrm>
        <a:off x="1592814" y="1105715"/>
        <a:ext cx="1314313" cy="1249050"/>
      </dsp:txXfrm>
    </dsp:sp>
    <dsp:sp modelId="{E38DABBA-5AEE-4E2C-930B-4D0BAF1863FB}">
      <dsp:nvSpPr>
        <dsp:cNvPr id="0" name=""/>
        <dsp:cNvSpPr/>
      </dsp:nvSpPr>
      <dsp:spPr>
        <a:xfrm>
          <a:off x="3047172" y="1038144"/>
          <a:ext cx="1449455" cy="1384192"/>
        </a:xfrm>
        <a:prstGeom prst="roundRect">
          <a:avLst/>
        </a:prstGeom>
        <a:solidFill>
          <a:schemeClr val="accent2">
            <a:hueOff val="-944198"/>
            <a:satOff val="17568"/>
            <a:lumOff val="235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/>
            <a:t>Problemātiska (Problematic)</a:t>
          </a:r>
          <a:endParaRPr lang="en-US" sz="1500" kern="1200"/>
        </a:p>
      </dsp:txBody>
      <dsp:txXfrm>
        <a:off x="3114743" y="1105715"/>
        <a:ext cx="1314313" cy="1249050"/>
      </dsp:txXfrm>
    </dsp:sp>
    <dsp:sp modelId="{826B327C-A142-4F28-9E67-514871843FF3}">
      <dsp:nvSpPr>
        <dsp:cNvPr id="0" name=""/>
        <dsp:cNvSpPr/>
      </dsp:nvSpPr>
      <dsp:spPr>
        <a:xfrm>
          <a:off x="4569100" y="1038144"/>
          <a:ext cx="1449455" cy="1384192"/>
        </a:xfrm>
        <a:prstGeom prst="roundRect">
          <a:avLst/>
        </a:prstGeom>
        <a:solidFill>
          <a:schemeClr val="accent2">
            <a:hueOff val="-1416296"/>
            <a:satOff val="26352"/>
            <a:lumOff val="352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 dirty="0"/>
            <a:t>Ļaunprātīga izmantošana (</a:t>
          </a:r>
          <a:r>
            <a:rPr lang="lv-LV" sz="1500" kern="1200" dirty="0" err="1"/>
            <a:t>Abusive</a:t>
          </a:r>
          <a:r>
            <a:rPr lang="lv-LV" sz="1500" kern="1200" dirty="0"/>
            <a:t>)</a:t>
          </a:r>
          <a:endParaRPr lang="en-US" sz="1500" kern="1200" dirty="0"/>
        </a:p>
      </dsp:txBody>
      <dsp:txXfrm>
        <a:off x="4636671" y="1105715"/>
        <a:ext cx="1314313" cy="1249050"/>
      </dsp:txXfrm>
    </dsp:sp>
    <dsp:sp modelId="{148D0E03-D071-4122-902A-70E593536B4B}">
      <dsp:nvSpPr>
        <dsp:cNvPr id="0" name=""/>
        <dsp:cNvSpPr/>
      </dsp:nvSpPr>
      <dsp:spPr>
        <a:xfrm>
          <a:off x="6091029" y="1038144"/>
          <a:ext cx="1449455" cy="1384192"/>
        </a:xfrm>
        <a:prstGeom prst="roundRect">
          <a:avLst/>
        </a:prstGeom>
        <a:solidFill>
          <a:schemeClr val="accent2">
            <a:hueOff val="-1888395"/>
            <a:satOff val="35136"/>
            <a:lumOff val="470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/>
            <a:t>Vardarbīga (Violent)</a:t>
          </a:r>
          <a:endParaRPr lang="en-US" sz="1500" kern="1200"/>
        </a:p>
      </dsp:txBody>
      <dsp:txXfrm>
        <a:off x="6158600" y="1105715"/>
        <a:ext cx="1314313" cy="1249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70CC25-5B56-446B-B88C-6D3850F8AD7C}">
      <dsp:nvSpPr>
        <dsp:cNvPr id="0" name=""/>
        <dsp:cNvSpPr/>
      </dsp:nvSpPr>
      <dsp:spPr>
        <a:xfrm rot="16200000">
          <a:off x="241001" y="1487437"/>
          <a:ext cx="4525962" cy="1551086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b="1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Nepiemērota/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b="1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satraucoša</a:t>
          </a:r>
          <a:endParaRPr lang="en-US" sz="1500" b="1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2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Viens nepiemērotas seksuālas uzvedības gadījums</a:t>
          </a:r>
          <a:endParaRPr lang="en-US" sz="12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Soci</a:t>
          </a:r>
          <a:r>
            <a:rPr lang="lv-LV" sz="12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āli</a:t>
          </a:r>
          <a:r>
            <a:rPr lang="lv-LV" sz="12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pieņemama uzvedība vienaudžu starpā</a:t>
          </a:r>
          <a:endParaRPr lang="en-US" sz="12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2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Uzvedības konteksts var būt nepiemērots</a:t>
          </a:r>
          <a:endParaRPr lang="en-US" sz="12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2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Parasti vienprātīga/labprātīga un abpusēja</a:t>
          </a:r>
          <a:endParaRPr lang="en-US" sz="12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 rot="5400000">
        <a:off x="1728439" y="905191"/>
        <a:ext cx="1551086" cy="2715578"/>
      </dsp:txXfrm>
    </dsp:sp>
    <dsp:sp modelId="{8029844B-3FF6-4CBD-9A0E-749930C9CDC4}">
      <dsp:nvSpPr>
        <dsp:cNvPr id="0" name=""/>
        <dsp:cNvSpPr/>
      </dsp:nvSpPr>
      <dsp:spPr>
        <a:xfrm rot="16200000">
          <a:off x="-1415188" y="1487437"/>
          <a:ext cx="4525962" cy="1551086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Norm</a:t>
          </a:r>
          <a:r>
            <a:rPr lang="lv-LV" sz="1500" b="1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ā</a:t>
          </a:r>
          <a:r>
            <a:rPr lang="en-US" sz="1500" b="1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l</a:t>
          </a:r>
          <a:r>
            <a:rPr lang="lv-LV" sz="1500" b="1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a</a:t>
          </a:r>
          <a:r>
            <a:rPr lang="en-US" sz="1500" b="1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4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Atbilstoša vecumposmam</a:t>
          </a:r>
          <a:endParaRPr lang="en-US" sz="14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Soci</a:t>
          </a:r>
          <a:r>
            <a:rPr lang="lv-LV" sz="14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āli</a:t>
          </a:r>
          <a:r>
            <a:rPr lang="lv-LV" sz="14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pieņemama</a:t>
          </a:r>
          <a:endParaRPr lang="en-US" sz="14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4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Labprātīga</a:t>
          </a:r>
          <a:r>
            <a:rPr lang="en-US" sz="14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, </a:t>
          </a:r>
          <a:r>
            <a:rPr lang="lv-LV" sz="14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savstarpēja, abpusēja</a:t>
          </a:r>
          <a:endParaRPr lang="en-US" sz="14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4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Kopīga lēmumu pieņemšana</a:t>
          </a:r>
          <a:endParaRPr lang="en-US" sz="14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 rot="5400000">
        <a:off x="72250" y="905191"/>
        <a:ext cx="1551086" cy="2715578"/>
      </dsp:txXfrm>
    </dsp:sp>
    <dsp:sp modelId="{DE1309B6-75BE-403B-BC34-51A5E76CB3A5}">
      <dsp:nvSpPr>
        <dsp:cNvPr id="0" name=""/>
        <dsp:cNvSpPr/>
      </dsp:nvSpPr>
      <dsp:spPr>
        <a:xfrm rot="16200000">
          <a:off x="1851819" y="1487437"/>
          <a:ext cx="4525962" cy="1551086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Problem</a:t>
          </a:r>
          <a:r>
            <a:rPr lang="lv-LV" sz="1500" b="1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ātiska</a:t>
          </a:r>
          <a:endParaRPr lang="en-US" sz="1500" b="1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Problem</a:t>
          </a:r>
          <a:r>
            <a:rPr lang="lv-LV" sz="11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ātiska</a:t>
          </a:r>
          <a:r>
            <a:rPr lang="lv-LV" sz="11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un bažas raisoša uzvedība</a:t>
          </a:r>
          <a:endParaRPr lang="en-US" sz="11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1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Attīstības līmenim neatbilstoša un sociāli negaidīta</a:t>
          </a:r>
          <a:endParaRPr lang="en-US" sz="11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N</a:t>
          </a:r>
          <a:r>
            <a:rPr lang="lv-LV" sz="11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av</a:t>
          </a:r>
          <a:r>
            <a:rPr lang="lv-LV" sz="11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atklātu </a:t>
          </a:r>
          <a:r>
            <a:rPr lang="lv-LV" sz="11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viktimizācijas</a:t>
          </a:r>
          <a:r>
            <a:rPr lang="lv-LV" sz="11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elementu (upura)</a:t>
          </a:r>
          <a:endParaRPr lang="en-US" sz="11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1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Piekrišanas apstākļi var būt neskaidri</a:t>
          </a:r>
          <a:endParaRPr lang="en-US" sz="11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1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Var trūkt abpusējas vēlmes vai nav vienādas spēka pozīcijas (attīstības līmenis)</a:t>
          </a:r>
          <a:endParaRPr lang="en-US" sz="11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1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Var iekļaut </a:t>
          </a:r>
          <a:r>
            <a:rPr lang="lv-LV" sz="11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kompulsivitāti</a:t>
          </a:r>
          <a:endParaRPr lang="en-US" sz="11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 rot="5400000">
        <a:off x="3339257" y="905191"/>
        <a:ext cx="1551086" cy="2715578"/>
      </dsp:txXfrm>
    </dsp:sp>
    <dsp:sp modelId="{EF13396C-F982-4AFE-AB6F-ED9769D1DE66}">
      <dsp:nvSpPr>
        <dsp:cNvPr id="0" name=""/>
        <dsp:cNvSpPr/>
      </dsp:nvSpPr>
      <dsp:spPr>
        <a:xfrm rot="16200000">
          <a:off x="3519237" y="1487437"/>
          <a:ext cx="4525962" cy="1551086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b="1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Ļaunprātīga izmantošana</a:t>
          </a:r>
          <a:endParaRPr lang="en-US" sz="1500" b="1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Vi</a:t>
          </a:r>
          <a:r>
            <a:rPr lang="lv-LV" sz="11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ktimizējošs</a:t>
          </a:r>
          <a:r>
            <a:rPr lang="lv-LV" sz="11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saturs vai iznākums (kāds kļūst par upuri)</a:t>
          </a:r>
          <a:endParaRPr lang="en-US" sz="11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1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Iekļauj ļaunprātīgu spēka izmantošanu</a:t>
          </a:r>
          <a:endParaRPr lang="en-US" sz="11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1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Piespiešana un spēka izmantošana, lai nodrošinātu upura iesaistīšanos (atbilstību)</a:t>
          </a:r>
          <a:endParaRPr lang="en-US" sz="11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1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Uzbrūkoša</a:t>
          </a:r>
          <a:endParaRPr lang="en-US" sz="11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1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Nav informētas piekrišanas vai upuris nav spējīgs to dot</a:t>
          </a:r>
          <a:endParaRPr lang="en-US" sz="11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1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Var būt izteiktas vardarbības elementi</a:t>
          </a:r>
          <a:endParaRPr lang="en-US" sz="11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 rot="5400000">
        <a:off x="5006675" y="905191"/>
        <a:ext cx="1551086" cy="2715578"/>
      </dsp:txXfrm>
    </dsp:sp>
    <dsp:sp modelId="{2E34EED1-B8FC-428B-A9E3-730C1C62F762}">
      <dsp:nvSpPr>
        <dsp:cNvPr id="0" name=""/>
        <dsp:cNvSpPr/>
      </dsp:nvSpPr>
      <dsp:spPr>
        <a:xfrm rot="16200000">
          <a:off x="5186655" y="1487437"/>
          <a:ext cx="4525962" cy="1551086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141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V</a:t>
          </a:r>
          <a:r>
            <a:rPr lang="lv-LV" sz="1700" b="1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ardarbīga</a:t>
          </a:r>
          <a:endParaRPr lang="en-US" sz="1700" b="1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3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Fiziski vardarbīga seksuāla izmantošana</a:t>
          </a:r>
          <a:endParaRPr lang="en-US" sz="13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3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Izteikti uzbrūkoša </a:t>
          </a:r>
          <a:endParaRPr lang="en-US" sz="13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Instrument</a:t>
          </a:r>
          <a:r>
            <a:rPr lang="lv-LV" sz="13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āla</a:t>
          </a:r>
          <a:r>
            <a:rPr lang="lv-LV" sz="13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vardarbība, kas ir fizioloģiski un/vai seksuāli uzbudinoša varmākam</a:t>
          </a:r>
          <a:endParaRPr lang="en-US" sz="13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Sadism</a:t>
          </a:r>
          <a:r>
            <a:rPr lang="lv-LV" sz="13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</a:t>
          </a:r>
          <a:endParaRPr lang="en-US" sz="13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 rot="5400000">
        <a:off x="6674093" y="905191"/>
        <a:ext cx="1551086" cy="2715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4563C-B160-4EAD-BC2F-7DDDDDB7F033}" type="datetimeFigureOut">
              <a:rPr lang="is-IS" smtClean="0"/>
              <a:t>20.3.2019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C6EF9-1384-4A0D-80D8-DDA47E5811B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87706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EC71-F18E-492F-8F36-2F43FFA189FD}" type="datetimeFigureOut">
              <a:rPr lang="is-IS" smtClean="0"/>
              <a:t>20.3.2019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5211-9689-4807-B259-0ECA34EC9333}" type="slidenum">
              <a:rPr lang="is-IS" smtClean="0"/>
              <a:t>‹#›</a:t>
            </a:fld>
            <a:endParaRPr lang="is-I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99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EC71-F18E-492F-8F36-2F43FFA189FD}" type="datetimeFigureOut">
              <a:rPr lang="is-IS" smtClean="0"/>
              <a:t>20.3.2019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5211-9689-4807-B259-0ECA34EC933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8837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EC71-F18E-492F-8F36-2F43FFA189FD}" type="datetimeFigureOut">
              <a:rPr lang="is-IS" smtClean="0"/>
              <a:t>20.3.2019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5211-9689-4807-B259-0ECA34EC933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355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EC71-F18E-492F-8F36-2F43FFA189FD}" type="datetimeFigureOut">
              <a:rPr lang="is-IS" smtClean="0"/>
              <a:t>20.3.2019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5211-9689-4807-B259-0ECA34EC933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2006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EC71-F18E-492F-8F36-2F43FFA189FD}" type="datetimeFigureOut">
              <a:rPr lang="is-IS" smtClean="0"/>
              <a:t>20.3.2019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5211-9689-4807-B259-0ECA34EC9333}" type="slidenum">
              <a:rPr lang="is-IS" smtClean="0"/>
              <a:t>‹#›</a:t>
            </a:fld>
            <a:endParaRPr lang="is-I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92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EC71-F18E-492F-8F36-2F43FFA189FD}" type="datetimeFigureOut">
              <a:rPr lang="is-IS" smtClean="0"/>
              <a:t>20.3.2019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5211-9689-4807-B259-0ECA34EC933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1476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EC71-F18E-492F-8F36-2F43FFA189FD}" type="datetimeFigureOut">
              <a:rPr lang="is-IS" smtClean="0"/>
              <a:t>20.3.2019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5211-9689-4807-B259-0ECA34EC933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1776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EC71-F18E-492F-8F36-2F43FFA189FD}" type="datetimeFigureOut">
              <a:rPr lang="is-IS" smtClean="0"/>
              <a:t>20.3.2019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5211-9689-4807-B259-0ECA34EC933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0752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EC71-F18E-492F-8F36-2F43FFA189FD}" type="datetimeFigureOut">
              <a:rPr lang="is-IS" smtClean="0"/>
              <a:t>20.3.2019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5211-9689-4807-B259-0ECA34EC933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3719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263EC71-F18E-492F-8F36-2F43FFA189FD}" type="datetimeFigureOut">
              <a:rPr lang="is-IS" smtClean="0"/>
              <a:t>20.3.2019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285211-9689-4807-B259-0ECA34EC933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7774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EC71-F18E-492F-8F36-2F43FFA189FD}" type="datetimeFigureOut">
              <a:rPr lang="is-IS" smtClean="0"/>
              <a:t>20.3.2019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5211-9689-4807-B259-0ECA34EC933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1344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263EC71-F18E-492F-8F36-2F43FFA189FD}" type="datetimeFigureOut">
              <a:rPr lang="is-IS" smtClean="0"/>
              <a:t>20.3.2019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1285211-9689-4807-B259-0ECA34EC9333}" type="slidenum">
              <a:rPr lang="is-IS" smtClean="0"/>
              <a:t>‹#›</a:t>
            </a:fld>
            <a:endParaRPr lang="is-I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76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sargabernu.lv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ntrsdardedze.lv/lv/ziedot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altLang="lv-LV" sz="5400" b="1" dirty="0" err="1"/>
              <a:t>Seksuāla</a:t>
            </a:r>
            <a:r>
              <a:rPr lang="en-US" altLang="lv-LV" sz="5400" b="1" dirty="0"/>
              <a:t> </a:t>
            </a:r>
            <a:r>
              <a:rPr lang="en-US" altLang="lv-LV" sz="5400" b="1" dirty="0" err="1"/>
              <a:t>vardarbība</a:t>
            </a:r>
            <a:r>
              <a:rPr lang="en-US" altLang="lv-LV" sz="5400" b="1" dirty="0"/>
              <a:t> </a:t>
            </a:r>
            <a:r>
              <a:rPr lang="en-US" altLang="lv-LV" sz="5400" b="1" dirty="0" err="1"/>
              <a:t>pret</a:t>
            </a:r>
            <a:r>
              <a:rPr lang="en-US" altLang="lv-LV" sz="5400" b="1" dirty="0"/>
              <a:t> </a:t>
            </a:r>
            <a:r>
              <a:rPr lang="en-US" altLang="lv-LV" sz="5400" b="1" dirty="0" err="1"/>
              <a:t>bērnu</a:t>
            </a:r>
            <a:br>
              <a:rPr lang="en-US" altLang="lv-LV" sz="5400" b="1" dirty="0"/>
            </a:br>
            <a:r>
              <a:rPr lang="en-US" altLang="lv-LV" sz="5400" b="1" dirty="0" err="1"/>
              <a:t>Izaicinājumi</a:t>
            </a:r>
            <a:r>
              <a:rPr lang="en-US" altLang="lv-LV" sz="5400" b="1" dirty="0"/>
              <a:t> un </a:t>
            </a:r>
            <a:r>
              <a:rPr lang="en-US" altLang="lv-LV" sz="5400" b="1" dirty="0" err="1"/>
              <a:t>resursi</a:t>
            </a:r>
            <a:endParaRPr lang="lv-LV" sz="5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731772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en-US" dirty="0"/>
              <a:t>Laila Balode, Mag.SD.</a:t>
            </a:r>
          </a:p>
          <a:p>
            <a:pPr algn="r"/>
            <a:r>
              <a:rPr lang="en-US" dirty="0"/>
              <a:t>Valdes </a:t>
            </a:r>
            <a:r>
              <a:rPr lang="en-US" dirty="0" err="1"/>
              <a:t>locekle</a:t>
            </a:r>
            <a:r>
              <a:rPr lang="en-US" dirty="0"/>
              <a:t>, </a:t>
            </a:r>
            <a:r>
              <a:rPr lang="en-US" dirty="0" err="1"/>
              <a:t>konsultāciju</a:t>
            </a:r>
            <a:r>
              <a:rPr lang="en-US" dirty="0"/>
              <a:t> </a:t>
            </a:r>
            <a:r>
              <a:rPr lang="en-US" dirty="0" err="1"/>
              <a:t>daļas</a:t>
            </a:r>
            <a:r>
              <a:rPr lang="en-US" dirty="0"/>
              <a:t> </a:t>
            </a:r>
            <a:r>
              <a:rPr lang="en-US" dirty="0" err="1"/>
              <a:t>vadītāja</a:t>
            </a:r>
            <a:endParaRPr lang="lv-LV" dirty="0"/>
          </a:p>
          <a:p>
            <a:pPr algn="r"/>
            <a:r>
              <a:rPr lang="lv-LV" dirty="0"/>
              <a:t>Nodibinājums «Centrs </a:t>
            </a:r>
            <a:r>
              <a:rPr lang="lv-LV" dirty="0" err="1"/>
              <a:t>Dardedze</a:t>
            </a:r>
            <a:r>
              <a:rPr lang="lv-LV" dirty="0"/>
              <a:t>»</a:t>
            </a:r>
          </a:p>
          <a:p>
            <a:pPr algn="r"/>
            <a:r>
              <a:rPr lang="lv-LV" dirty="0"/>
              <a:t>Rīga</a:t>
            </a:r>
          </a:p>
          <a:p>
            <a:endParaRPr lang="en-US" dirty="0"/>
          </a:p>
          <a:p>
            <a:r>
              <a:rPr lang="en-US" dirty="0"/>
              <a:t> 22</a:t>
            </a:r>
            <a:r>
              <a:rPr lang="lv-LV" dirty="0"/>
              <a:t>.03.2019</a:t>
            </a:r>
          </a:p>
          <a:p>
            <a:endParaRPr lang="lv-LV" dirty="0"/>
          </a:p>
        </p:txBody>
      </p:sp>
      <p:pic>
        <p:nvPicPr>
          <p:cNvPr id="5" name="Attēl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069" y="393799"/>
            <a:ext cx="1520691" cy="152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07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lv-LV" dirty="0"/>
              <a:t>Kas ir bērnu  seksuālie izmantotāji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lv-LV" dirty="0"/>
              <a:t>Pieauguši vīrieši 60%</a:t>
            </a:r>
          </a:p>
          <a:p>
            <a:pPr>
              <a:defRPr/>
            </a:pPr>
            <a:r>
              <a:rPr lang="lv-LV" dirty="0"/>
              <a:t>Pieaugušas sievietes 5 – 10%</a:t>
            </a:r>
          </a:p>
          <a:p>
            <a:pPr>
              <a:defRPr/>
            </a:pPr>
            <a:r>
              <a:rPr lang="lv-LV" dirty="0"/>
              <a:t>Jaunieši (bērni) 30% +</a:t>
            </a:r>
          </a:p>
          <a:p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7507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Bērni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kaitējošu</a:t>
            </a:r>
            <a:r>
              <a:rPr lang="en-US" dirty="0"/>
              <a:t> </a:t>
            </a:r>
            <a:r>
              <a:rPr lang="en-US" dirty="0" err="1"/>
              <a:t>seksuālu</a:t>
            </a:r>
            <a:r>
              <a:rPr lang="en-US" dirty="0"/>
              <a:t> </a:t>
            </a:r>
            <a:r>
              <a:rPr lang="en-US" dirty="0" err="1"/>
              <a:t>uzvedību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dirty="0"/>
          </a:p>
          <a:p>
            <a:r>
              <a:rPr lang="en-GB" altLang="en-US" dirty="0"/>
              <a:t>'</a:t>
            </a:r>
            <a:r>
              <a:rPr lang="lv-LV" altLang="en-US" dirty="0"/>
              <a:t>Viens vai vairāki bērni iesaistās seksuālās diskusijās vai darbībās, kas nav atbilstošas viņu vecumam vai attīstības stadijai.</a:t>
            </a:r>
            <a:r>
              <a:rPr lang="en-GB" altLang="en-US" dirty="0"/>
              <a:t> T</a:t>
            </a:r>
            <a:r>
              <a:rPr lang="lv-LV" altLang="en-US" dirty="0" err="1"/>
              <a:t>ās</a:t>
            </a:r>
            <a:r>
              <a:rPr lang="lv-LV" altLang="en-US" dirty="0"/>
              <a:t> var variēt no nepārprotamu/atklātu seksuālu vārdu un frāžu izmantošanas līdz seksuālam aktam/</a:t>
            </a:r>
            <a:r>
              <a:rPr lang="lv-LV" altLang="en-US" dirty="0" err="1"/>
              <a:t>penetrācijai</a:t>
            </a:r>
            <a:r>
              <a:rPr lang="lv-LV" altLang="en-US" dirty="0"/>
              <a:t> ar citiem bērniem</a:t>
            </a:r>
            <a:r>
              <a:rPr lang="en-US" altLang="en-US" dirty="0"/>
              <a:t>.”</a:t>
            </a:r>
            <a:r>
              <a:rPr lang="en-GB" altLang="en-US" dirty="0"/>
              <a:t> (</a:t>
            </a:r>
            <a:r>
              <a:rPr lang="lv-LV" altLang="en-US" dirty="0"/>
              <a:t>Kaitējoša seksuāla uzvedība, </a:t>
            </a:r>
            <a:r>
              <a:rPr lang="en-GB" altLang="en-US" dirty="0"/>
              <a:t>NSPCC). </a:t>
            </a:r>
          </a:p>
          <a:p>
            <a:endParaRPr lang="en-GB" altLang="en-US" dirty="0"/>
          </a:p>
          <a:p>
            <a:endParaRPr lang="lv-LV" altLang="en-US" dirty="0"/>
          </a:p>
          <a:p>
            <a:r>
              <a:rPr lang="en-GB" altLang="en-US" i="1" dirty="0"/>
              <a:t>NICE</a:t>
            </a:r>
            <a:r>
              <a:rPr lang="lv-LV" altLang="en-US" i="1" dirty="0"/>
              <a:t> (National </a:t>
            </a:r>
            <a:r>
              <a:rPr lang="lv-LV" altLang="en-US" i="1" dirty="0" err="1"/>
              <a:t>institute</a:t>
            </a:r>
            <a:r>
              <a:rPr lang="lv-LV" altLang="en-US" i="1" dirty="0"/>
              <a:t> </a:t>
            </a:r>
            <a:r>
              <a:rPr lang="lv-LV" altLang="en-US" i="1" dirty="0" err="1"/>
              <a:t>for</a:t>
            </a:r>
            <a:r>
              <a:rPr lang="lv-LV" altLang="en-US" i="1" dirty="0"/>
              <a:t> </a:t>
            </a:r>
            <a:r>
              <a:rPr lang="lv-LV" altLang="en-US" i="1" dirty="0" err="1"/>
              <a:t>Clinical</a:t>
            </a:r>
            <a:r>
              <a:rPr lang="lv-LV" altLang="en-US" i="1" dirty="0"/>
              <a:t> </a:t>
            </a:r>
            <a:r>
              <a:rPr lang="lv-LV" altLang="en-US" i="1" dirty="0" err="1"/>
              <a:t>Excellence</a:t>
            </a:r>
            <a:r>
              <a:rPr lang="lv-LV" altLang="en-US" i="1" dirty="0"/>
              <a:t>)</a:t>
            </a:r>
            <a:r>
              <a:rPr lang="en-GB" altLang="en-US" i="1" dirty="0"/>
              <a:t> </a:t>
            </a:r>
            <a:r>
              <a:rPr lang="lv-LV" altLang="en-US" i="1" dirty="0"/>
              <a:t>vadlīnijas </a:t>
            </a:r>
            <a:r>
              <a:rPr lang="en-GB" altLang="en-US" i="1" dirty="0"/>
              <a:t>2017 </a:t>
            </a:r>
          </a:p>
          <a:p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0119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5ABDF56-6B4B-4181-9261-784038646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722" y="266329"/>
            <a:ext cx="7543800" cy="1118587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lv-LV" sz="1600" dirty="0"/>
            </a:br>
            <a:r>
              <a:rPr lang="lv-LV" sz="2400" b="1" dirty="0"/>
              <a:t>«</a:t>
            </a:r>
            <a:r>
              <a:rPr lang="lv-LV" sz="2400" b="1" dirty="0" err="1"/>
              <a:t>Lucy</a:t>
            </a:r>
            <a:r>
              <a:rPr lang="lv-LV" sz="2400" b="1" dirty="0"/>
              <a:t> </a:t>
            </a:r>
            <a:r>
              <a:rPr lang="lv-LV" sz="2400" b="1" dirty="0" err="1"/>
              <a:t>Faithfull</a:t>
            </a:r>
            <a:r>
              <a:rPr lang="lv-LV" sz="2400" b="1" dirty="0"/>
              <a:t> </a:t>
            </a:r>
            <a:r>
              <a:rPr lang="lv-LV" sz="2400" b="1" dirty="0" err="1"/>
              <a:t>Foundation</a:t>
            </a:r>
            <a:r>
              <a:rPr lang="lv-LV" sz="2400" b="1" dirty="0"/>
              <a:t>» U.K. , </a:t>
            </a:r>
            <a:r>
              <a:rPr lang="lv-LV" sz="2400" b="1" dirty="0" err="1"/>
              <a:t>Stuart</a:t>
            </a:r>
            <a:r>
              <a:rPr lang="lv-LV" sz="2400" b="1" dirty="0"/>
              <a:t>  Allardyce </a:t>
            </a:r>
            <a:br>
              <a:rPr lang="lv-LV" sz="2400" dirty="0"/>
            </a:br>
            <a:r>
              <a:rPr lang="lv-LV" sz="2400" b="1" dirty="0"/>
              <a:t>Bērni un pusaudži ar kaitējošu seksuālu uzvedību (</a:t>
            </a:r>
            <a:r>
              <a:rPr lang="lv-LV" sz="2400" b="1" dirty="0" err="1"/>
              <a:t>harmful</a:t>
            </a:r>
            <a:r>
              <a:rPr lang="lv-LV" sz="2400" b="1" dirty="0"/>
              <a:t> </a:t>
            </a:r>
            <a:r>
              <a:rPr lang="lv-LV" sz="2400" b="1" dirty="0" err="1"/>
              <a:t>sexual</a:t>
            </a:r>
            <a:r>
              <a:rPr lang="lv-LV" sz="2400" b="1" dirty="0"/>
              <a:t> </a:t>
            </a:r>
            <a:r>
              <a:rPr lang="lv-LV" sz="2400" b="1" dirty="0" err="1"/>
              <a:t>behaviour</a:t>
            </a:r>
            <a:r>
              <a:rPr lang="lv-LV" sz="2400" b="1" dirty="0"/>
              <a:t>)</a:t>
            </a:r>
          </a:p>
        </p:txBody>
      </p:sp>
      <p:graphicFrame>
        <p:nvGraphicFramePr>
          <p:cNvPr id="5" name="Satura vietturis 2">
            <a:extLst>
              <a:ext uri="{FF2B5EF4-FFF2-40B4-BE49-F238E27FC236}">
                <a16:creationId xmlns:a16="http://schemas.microsoft.com/office/drawing/2014/main" id="{CA104BEC-3BAC-4119-8BA2-AC12A2A076C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22722" y="2424113"/>
          <a:ext cx="7543800" cy="3460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Taisns bultveida savienotājs 5">
            <a:extLst>
              <a:ext uri="{FF2B5EF4-FFF2-40B4-BE49-F238E27FC236}">
                <a16:creationId xmlns:a16="http://schemas.microsoft.com/office/drawing/2014/main" id="{12C3FE4A-6051-4F24-B217-AAB59DD0466C}"/>
              </a:ext>
            </a:extLst>
          </p:cNvPr>
          <p:cNvCxnSpPr/>
          <p:nvPr/>
        </p:nvCxnSpPr>
        <p:spPr>
          <a:xfrm>
            <a:off x="3792538" y="2424113"/>
            <a:ext cx="58737" cy="3197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aisnstūris 3">
            <a:extLst>
              <a:ext uri="{FF2B5EF4-FFF2-40B4-BE49-F238E27FC236}">
                <a16:creationId xmlns:a16="http://schemas.microsoft.com/office/drawing/2014/main" id="{1347CAA1-E2DE-49EC-8AE4-C4D670D5BAF1}"/>
              </a:ext>
            </a:extLst>
          </p:cNvPr>
          <p:cNvSpPr/>
          <p:nvPr/>
        </p:nvSpPr>
        <p:spPr>
          <a:xfrm>
            <a:off x="612559" y="1384917"/>
            <a:ext cx="79721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b="1" dirty="0"/>
              <a:t>Seksuāla uzvedība</a:t>
            </a:r>
          </a:p>
          <a:p>
            <a:r>
              <a:rPr lang="lv-LV" sz="2000" dirty="0"/>
              <a:t>Bērni un pusaudži savas attīstības gaitā izrāda seksuālu uzvedību, un lielākoties šī uzvedība ir </a:t>
            </a:r>
            <a:r>
              <a:rPr lang="lv-LV" sz="2000" b="1" dirty="0"/>
              <a:t>veselīga un dabiska jeb normāla</a:t>
            </a:r>
            <a:r>
              <a:rPr lang="lv-LV" sz="2000" dirty="0"/>
              <a:t>. </a:t>
            </a:r>
          </a:p>
          <a:p>
            <a:r>
              <a:rPr lang="lv-LV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372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2560244-F224-46DD-9D7C-BD0FB9923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Hackett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C2022E-EE5E-4752-8B98-FD8E724C1FB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95288" y="15573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413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altLang="en-US" dirty="0"/>
              <a:t>Iespējamie faktori, kas veicina kaitējošu seksuālu uzvedību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288736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lv-LV" sz="2400" dirty="0"/>
              <a:t> Attālinātas/vēsas attiecības &amp; emocionāla siltuma trūkums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sz="2400" dirty="0"/>
              <a:t>Vecāku savstarpēja vardarbība &amp; konflikti ģimenes sistēmā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sz="2400" dirty="0"/>
              <a:t>Daudz izmaiņu ģimenes sistēmā &amp; traucējumi/pārrāvumi bērna aprūpē, piemēram, dzīvo dažādās institūcijās un/vai ģimenēs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sz="2400" dirty="0"/>
              <a:t>Saplūdušas/neskaidras lomas ģimenē/ vājš vecāka lomas modelis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sz="2400" dirty="0"/>
              <a:t>Tēvi, kas neuzņemas atbildību par bērnu audzināšanu un aprūpi (iesaistās maz vai neiesaistās)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sz="2400" dirty="0"/>
              <a:t>Trūkst atklātības &amp; neveselīgi noslēpumi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sz="2400" dirty="0"/>
              <a:t>Vecāki, kas nav tikuši galā ar savu vardarbības pieredzi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sz="2400" dirty="0"/>
              <a:t>Iztrūkstošas vai ļoti stingras seksuālas robežas ģimenē </a:t>
            </a:r>
          </a:p>
          <a:p>
            <a:pPr marL="0" indent="0">
              <a:buNone/>
            </a:pP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23872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Izaicinājumi</a:t>
            </a:r>
            <a:r>
              <a:rPr lang="en-US" dirty="0"/>
              <a:t> </a:t>
            </a:r>
            <a:r>
              <a:rPr lang="en-US" dirty="0" err="1"/>
              <a:t>sociālajā</a:t>
            </a:r>
            <a:r>
              <a:rPr lang="en-US" dirty="0"/>
              <a:t> </a:t>
            </a:r>
            <a:r>
              <a:rPr lang="en-US" dirty="0" err="1"/>
              <a:t>darbā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1.Kā </a:t>
            </a:r>
            <a:r>
              <a:rPr lang="en-US" dirty="0" err="1"/>
              <a:t>atpazīt</a:t>
            </a:r>
            <a:r>
              <a:rPr lang="en-US" dirty="0"/>
              <a:t> </a:t>
            </a:r>
            <a:r>
              <a:rPr lang="en-US" dirty="0" err="1"/>
              <a:t>seksuālas</a:t>
            </a:r>
            <a:r>
              <a:rPr lang="en-US" dirty="0"/>
              <a:t> </a:t>
            </a:r>
            <a:r>
              <a:rPr lang="en-US" dirty="0" err="1"/>
              <a:t>vardarbības</a:t>
            </a:r>
            <a:r>
              <a:rPr lang="en-US" dirty="0"/>
              <a:t> </a:t>
            </a:r>
            <a:r>
              <a:rPr lang="en-US" dirty="0" err="1"/>
              <a:t>pret</a:t>
            </a:r>
            <a:r>
              <a:rPr lang="en-US" dirty="0"/>
              <a:t> </a:t>
            </a:r>
            <a:r>
              <a:rPr lang="en-US" dirty="0" err="1"/>
              <a:t>bērnu</a:t>
            </a:r>
            <a:r>
              <a:rPr lang="en-US" dirty="0"/>
              <a:t> </a:t>
            </a:r>
            <a:r>
              <a:rPr lang="en-US" dirty="0" err="1"/>
              <a:t>riskus</a:t>
            </a:r>
            <a:r>
              <a:rPr lang="en-US" dirty="0"/>
              <a:t>;</a:t>
            </a:r>
          </a:p>
          <a:p>
            <a:r>
              <a:rPr lang="en-US" dirty="0"/>
              <a:t>2.Kā </a:t>
            </a:r>
            <a:r>
              <a:rPr lang="en-US" dirty="0" err="1"/>
              <a:t>atšķirt</a:t>
            </a:r>
            <a:r>
              <a:rPr lang="en-US" dirty="0"/>
              <a:t> </a:t>
            </a:r>
            <a:r>
              <a:rPr lang="en-US" dirty="0" err="1"/>
              <a:t>bīstamu</a:t>
            </a:r>
            <a:r>
              <a:rPr lang="en-US" dirty="0"/>
              <a:t> </a:t>
            </a:r>
            <a:r>
              <a:rPr lang="en-US" dirty="0" err="1"/>
              <a:t>bērna</a:t>
            </a:r>
            <a:r>
              <a:rPr lang="en-US" dirty="0"/>
              <a:t> </a:t>
            </a:r>
            <a:r>
              <a:rPr lang="en-US" dirty="0" err="1"/>
              <a:t>seksuālu</a:t>
            </a:r>
            <a:r>
              <a:rPr lang="en-US" dirty="0"/>
              <a:t> </a:t>
            </a:r>
            <a:r>
              <a:rPr lang="en-US" dirty="0" err="1"/>
              <a:t>uzvedību</a:t>
            </a:r>
            <a:r>
              <a:rPr lang="en-US" dirty="0"/>
              <a:t> no </a:t>
            </a:r>
            <a:r>
              <a:rPr lang="en-US" dirty="0" err="1"/>
              <a:t>tādas</a:t>
            </a:r>
            <a:r>
              <a:rPr lang="en-US" dirty="0"/>
              <a:t>,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dabisks</a:t>
            </a:r>
            <a:r>
              <a:rPr lang="en-US" dirty="0"/>
              <a:t> </a:t>
            </a:r>
            <a:r>
              <a:rPr lang="en-US" dirty="0" err="1"/>
              <a:t>posms</a:t>
            </a:r>
            <a:r>
              <a:rPr lang="en-US" dirty="0"/>
              <a:t> </a:t>
            </a:r>
            <a:r>
              <a:rPr lang="en-US" dirty="0" err="1"/>
              <a:t>bērna</a:t>
            </a:r>
            <a:r>
              <a:rPr lang="en-US" dirty="0"/>
              <a:t> </a:t>
            </a:r>
            <a:r>
              <a:rPr lang="en-US" dirty="0" err="1"/>
              <a:t>attīstībā</a:t>
            </a:r>
            <a:r>
              <a:rPr lang="en-US" dirty="0"/>
              <a:t>;</a:t>
            </a:r>
          </a:p>
          <a:p>
            <a:r>
              <a:rPr lang="en-US" dirty="0"/>
              <a:t>3.Kā </a:t>
            </a:r>
            <a:r>
              <a:rPr lang="en-US" dirty="0" err="1"/>
              <a:t>runāt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bērnu</a:t>
            </a:r>
            <a:r>
              <a:rPr lang="en-US" dirty="0"/>
              <a:t> par </a:t>
            </a:r>
            <a:r>
              <a:rPr lang="en-US" dirty="0" err="1"/>
              <a:t>ķermeni</a:t>
            </a:r>
            <a:r>
              <a:rPr lang="en-US" dirty="0"/>
              <a:t>, </a:t>
            </a:r>
            <a:r>
              <a:rPr lang="en-US" dirty="0" err="1"/>
              <a:t>drošību</a:t>
            </a:r>
            <a:r>
              <a:rPr lang="en-US" dirty="0"/>
              <a:t> un </a:t>
            </a:r>
            <a:r>
              <a:rPr lang="en-US" dirty="0" err="1"/>
              <a:t>bīstamām</a:t>
            </a:r>
            <a:r>
              <a:rPr lang="en-US" dirty="0"/>
              <a:t> </a:t>
            </a:r>
            <a:r>
              <a:rPr lang="en-US" dirty="0" err="1"/>
              <a:t>situācijām</a:t>
            </a:r>
            <a:r>
              <a:rPr lang="en-US" dirty="0"/>
              <a:t>;</a:t>
            </a:r>
          </a:p>
          <a:p>
            <a:r>
              <a:rPr lang="en-US" dirty="0"/>
              <a:t>4.Kā </a:t>
            </a:r>
            <a:r>
              <a:rPr lang="en-US" dirty="0" err="1"/>
              <a:t>pasargāt</a:t>
            </a:r>
            <a:r>
              <a:rPr lang="en-US" dirty="0"/>
              <a:t> </a:t>
            </a:r>
            <a:r>
              <a:rPr lang="en-US" dirty="0" err="1"/>
              <a:t>bērnu</a:t>
            </a:r>
            <a:r>
              <a:rPr lang="en-US" dirty="0"/>
              <a:t> no </a:t>
            </a:r>
            <a:r>
              <a:rPr lang="en-US" dirty="0" err="1"/>
              <a:t>seksuālas</a:t>
            </a:r>
            <a:r>
              <a:rPr lang="en-US" dirty="0"/>
              <a:t> </a:t>
            </a:r>
            <a:r>
              <a:rPr lang="en-US" dirty="0" err="1"/>
              <a:t>vardarbības</a:t>
            </a:r>
            <a:r>
              <a:rPr lang="en-US" dirty="0"/>
              <a:t>;</a:t>
            </a:r>
          </a:p>
          <a:p>
            <a:r>
              <a:rPr lang="en-US" dirty="0"/>
              <a:t>5.Kā </a:t>
            </a:r>
            <a:r>
              <a:rPr lang="en-US" dirty="0" err="1"/>
              <a:t>reaģēt</a:t>
            </a:r>
            <a:r>
              <a:rPr lang="en-US" dirty="0"/>
              <a:t>,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bērns</a:t>
            </a:r>
            <a:r>
              <a:rPr lang="en-US" dirty="0"/>
              <a:t> </a:t>
            </a:r>
            <a:r>
              <a:rPr lang="en-US" dirty="0" err="1"/>
              <a:t>saskaras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bīstamām</a:t>
            </a:r>
            <a:r>
              <a:rPr lang="en-US" dirty="0"/>
              <a:t> </a:t>
            </a:r>
            <a:r>
              <a:rPr lang="en-US" dirty="0" err="1"/>
              <a:t>situācijām</a:t>
            </a:r>
            <a:r>
              <a:rPr lang="en-US" dirty="0"/>
              <a:t> </a:t>
            </a:r>
            <a:r>
              <a:rPr lang="en-US" dirty="0" err="1"/>
              <a:t>tiešsaistē</a:t>
            </a:r>
            <a:r>
              <a:rPr lang="en-US" dirty="0"/>
              <a:t> un </a:t>
            </a:r>
            <a:r>
              <a:rPr lang="en-US" dirty="0" err="1"/>
              <a:t>reālajā</a:t>
            </a:r>
            <a:r>
              <a:rPr lang="en-US" dirty="0"/>
              <a:t> </a:t>
            </a:r>
            <a:r>
              <a:rPr lang="en-US" dirty="0" err="1"/>
              <a:t>dzīvē</a:t>
            </a:r>
            <a:r>
              <a:rPr lang="en-US" dirty="0"/>
              <a:t>;</a:t>
            </a:r>
          </a:p>
          <a:p>
            <a:r>
              <a:rPr lang="en-US" dirty="0"/>
              <a:t>6.Ko </a:t>
            </a:r>
            <a:r>
              <a:rPr lang="en-US" dirty="0" err="1"/>
              <a:t>darīt</a:t>
            </a:r>
            <a:r>
              <a:rPr lang="en-US" dirty="0"/>
              <a:t>,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aizdomas</a:t>
            </a:r>
            <a:r>
              <a:rPr lang="en-US" dirty="0"/>
              <a:t>,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bērns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cietis</a:t>
            </a:r>
            <a:r>
              <a:rPr lang="en-US" dirty="0"/>
              <a:t> no </a:t>
            </a:r>
            <a:r>
              <a:rPr lang="en-US" dirty="0" err="1"/>
              <a:t>seksuālas</a:t>
            </a:r>
            <a:r>
              <a:rPr lang="en-US" dirty="0"/>
              <a:t> </a:t>
            </a:r>
            <a:r>
              <a:rPr lang="en-US" dirty="0" err="1"/>
              <a:t>vardarbības</a:t>
            </a:r>
            <a:r>
              <a:rPr lang="en-US" dirty="0"/>
              <a:t>;</a:t>
            </a:r>
          </a:p>
          <a:p>
            <a:r>
              <a:rPr lang="en-US" dirty="0"/>
              <a:t>7.Kā </a:t>
            </a:r>
            <a:r>
              <a:rPr lang="en-US" dirty="0" err="1"/>
              <a:t>sadarboties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institūcijām</a:t>
            </a:r>
            <a:r>
              <a:rPr lang="en-US" dirty="0"/>
              <a:t>,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iesasitītas</a:t>
            </a:r>
            <a:r>
              <a:rPr lang="en-US" dirty="0"/>
              <a:t> </a:t>
            </a:r>
            <a:r>
              <a:rPr lang="en-US" dirty="0" err="1"/>
              <a:t>seksuālās</a:t>
            </a:r>
            <a:r>
              <a:rPr lang="en-US" dirty="0"/>
              <a:t> </a:t>
            </a:r>
            <a:r>
              <a:rPr lang="en-US" dirty="0" err="1"/>
              <a:t>vardarbības</a:t>
            </a:r>
            <a:r>
              <a:rPr lang="en-US" dirty="0"/>
              <a:t> </a:t>
            </a:r>
            <a:r>
              <a:rPr lang="en-US" dirty="0" err="1"/>
              <a:t>pret</a:t>
            </a:r>
            <a:r>
              <a:rPr lang="en-US" dirty="0"/>
              <a:t> </a:t>
            </a:r>
            <a:r>
              <a:rPr lang="en-US" dirty="0" err="1"/>
              <a:t>bērnu</a:t>
            </a:r>
            <a:r>
              <a:rPr lang="en-US" dirty="0"/>
              <a:t> </a:t>
            </a:r>
            <a:r>
              <a:rPr lang="en-US" dirty="0" err="1"/>
              <a:t>gadījuma</a:t>
            </a:r>
            <a:r>
              <a:rPr lang="en-US" dirty="0"/>
              <a:t> </a:t>
            </a:r>
            <a:r>
              <a:rPr lang="en-US" dirty="0" err="1"/>
              <a:t>risināšanā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3030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9146" r="2146" b="5853"/>
          <a:stretch/>
        </p:blipFill>
        <p:spPr>
          <a:xfrm>
            <a:off x="0" y="2099256"/>
            <a:ext cx="9144000" cy="47587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1679" y="824249"/>
            <a:ext cx="4481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linkClick r:id="rId3"/>
              </a:rPr>
              <a:t>www.pasargabernu.lv</a:t>
            </a:r>
            <a:endParaRPr lang="en-US" sz="3600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5751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376" t="13336" r="15949" b="10079"/>
          <a:stretch/>
        </p:blipFill>
        <p:spPr>
          <a:xfrm>
            <a:off x="1" y="103031"/>
            <a:ext cx="9144000" cy="552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3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086" t="13290" r="9333" b="5502"/>
          <a:stretch/>
        </p:blipFill>
        <p:spPr>
          <a:xfrm>
            <a:off x="0" y="25758"/>
            <a:ext cx="9144000" cy="683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9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474" t="15456" r="14960" b="5401"/>
          <a:stretch/>
        </p:blipFill>
        <p:spPr>
          <a:xfrm>
            <a:off x="-167425" y="0"/>
            <a:ext cx="9311424" cy="68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2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lv-LV" b="1" dirty="0"/>
              <a:t>Dienas kārtība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24625" y="1988423"/>
            <a:ext cx="8229600" cy="51831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lv-LV" b="1" dirty="0"/>
              <a:t>1.Nodibinājums “</a:t>
            </a:r>
            <a:r>
              <a:rPr lang="en-US" altLang="lv-LV" b="1" dirty="0" err="1"/>
              <a:t>Centrs</a:t>
            </a:r>
            <a:r>
              <a:rPr lang="en-US" altLang="lv-LV" b="1" dirty="0"/>
              <a:t> </a:t>
            </a:r>
            <a:r>
              <a:rPr lang="en-US" altLang="lv-LV" b="1" dirty="0" err="1"/>
              <a:t>Dardedze</a:t>
            </a:r>
            <a:r>
              <a:rPr lang="en-US" altLang="lv-LV" b="1" dirty="0"/>
              <a:t>”.</a:t>
            </a:r>
          </a:p>
          <a:p>
            <a:pPr marL="0" indent="0">
              <a:buFontTx/>
              <a:buNone/>
            </a:pPr>
            <a:r>
              <a:rPr lang="en-US" altLang="lv-LV" b="1" dirty="0"/>
              <a:t>2.Seksuāla </a:t>
            </a:r>
            <a:r>
              <a:rPr lang="en-US" altLang="lv-LV" b="1" dirty="0" err="1"/>
              <a:t>vardarbība</a:t>
            </a:r>
            <a:r>
              <a:rPr lang="en-US" altLang="lv-LV" b="1" dirty="0"/>
              <a:t> </a:t>
            </a:r>
            <a:r>
              <a:rPr lang="en-US" altLang="lv-LV" b="1" dirty="0" err="1"/>
              <a:t>pret</a:t>
            </a:r>
            <a:r>
              <a:rPr lang="en-US" altLang="lv-LV" b="1" dirty="0"/>
              <a:t> </a:t>
            </a:r>
            <a:r>
              <a:rPr lang="en-US" altLang="lv-LV" b="1" dirty="0" err="1"/>
              <a:t>bērnu</a:t>
            </a:r>
            <a:r>
              <a:rPr lang="en-US" altLang="lv-LV" b="1" dirty="0"/>
              <a:t>.</a:t>
            </a:r>
          </a:p>
          <a:p>
            <a:pPr marL="0" indent="0">
              <a:buFontTx/>
              <a:buNone/>
            </a:pPr>
            <a:r>
              <a:rPr lang="en-US" altLang="lv-LV" b="1" dirty="0"/>
              <a:t>3.Bērni </a:t>
            </a:r>
            <a:r>
              <a:rPr lang="en-US" altLang="lv-LV" b="1" dirty="0" err="1"/>
              <a:t>ar</a:t>
            </a:r>
            <a:r>
              <a:rPr lang="en-US" altLang="lv-LV" b="1" dirty="0"/>
              <a:t> </a:t>
            </a:r>
            <a:r>
              <a:rPr lang="en-US" altLang="lv-LV" b="1" dirty="0" err="1"/>
              <a:t>kaitējošu</a:t>
            </a:r>
            <a:r>
              <a:rPr lang="en-US" altLang="lv-LV" b="1" dirty="0"/>
              <a:t> </a:t>
            </a:r>
            <a:r>
              <a:rPr lang="en-US" altLang="lv-LV" b="1" dirty="0" err="1"/>
              <a:t>seksuālu</a:t>
            </a:r>
            <a:r>
              <a:rPr lang="en-US" altLang="lv-LV" b="1" dirty="0"/>
              <a:t> </a:t>
            </a:r>
            <a:r>
              <a:rPr lang="en-US" altLang="lv-LV" b="1" dirty="0" err="1"/>
              <a:t>uzvedību</a:t>
            </a:r>
            <a:r>
              <a:rPr lang="en-US" altLang="lv-LV" b="1" dirty="0"/>
              <a:t>.</a:t>
            </a:r>
          </a:p>
          <a:p>
            <a:pPr marL="0" indent="0">
              <a:buFontTx/>
              <a:buNone/>
            </a:pPr>
            <a:r>
              <a:rPr lang="en-US" altLang="lv-LV" b="1" dirty="0"/>
              <a:t>4.Izaicinājumi </a:t>
            </a:r>
            <a:r>
              <a:rPr lang="en-US" altLang="lv-LV" b="1" dirty="0" err="1"/>
              <a:t>sociālajā</a:t>
            </a:r>
            <a:r>
              <a:rPr lang="en-US" altLang="lv-LV" b="1" dirty="0"/>
              <a:t> </a:t>
            </a:r>
            <a:r>
              <a:rPr lang="en-US" altLang="lv-LV" b="1" dirty="0" err="1"/>
              <a:t>darbā</a:t>
            </a:r>
            <a:r>
              <a:rPr lang="en-US" altLang="lv-LV" b="1" dirty="0"/>
              <a:t>, </a:t>
            </a:r>
            <a:r>
              <a:rPr lang="en-US" altLang="lv-LV" b="1" dirty="0" err="1"/>
              <a:t>strādājot</a:t>
            </a:r>
            <a:r>
              <a:rPr lang="en-US" altLang="lv-LV" b="1" dirty="0"/>
              <a:t> </a:t>
            </a:r>
            <a:r>
              <a:rPr lang="en-US" altLang="lv-LV" b="1" dirty="0" err="1"/>
              <a:t>ar</a:t>
            </a:r>
            <a:r>
              <a:rPr lang="en-US" altLang="lv-LV" b="1" dirty="0"/>
              <a:t> </a:t>
            </a:r>
            <a:r>
              <a:rPr lang="en-US" altLang="lv-LV" b="1" dirty="0" err="1"/>
              <a:t>seksuālās</a:t>
            </a:r>
            <a:r>
              <a:rPr lang="en-US" altLang="lv-LV" b="1" dirty="0"/>
              <a:t> </a:t>
            </a:r>
            <a:r>
              <a:rPr lang="en-US" altLang="lv-LV" b="1" dirty="0" err="1"/>
              <a:t>vardarbības</a:t>
            </a:r>
            <a:r>
              <a:rPr lang="en-US" altLang="lv-LV" b="1" dirty="0"/>
              <a:t> </a:t>
            </a:r>
            <a:r>
              <a:rPr lang="en-US" altLang="lv-LV" b="1" dirty="0" err="1"/>
              <a:t>gadījumiem</a:t>
            </a:r>
            <a:r>
              <a:rPr lang="en-US" altLang="lv-LV" b="1" dirty="0"/>
              <a:t>.</a:t>
            </a:r>
          </a:p>
          <a:p>
            <a:pPr marL="0" indent="0">
              <a:buFontTx/>
              <a:buNone/>
            </a:pPr>
            <a:r>
              <a:rPr lang="en-US" altLang="lv-LV" b="1" dirty="0"/>
              <a:t>5.Resursi </a:t>
            </a:r>
            <a:r>
              <a:rPr lang="en-US" altLang="lv-LV" b="1" dirty="0" err="1"/>
              <a:t>darbam</a:t>
            </a:r>
            <a:r>
              <a:rPr lang="en-US" altLang="lv-LV" b="1" dirty="0"/>
              <a:t> </a:t>
            </a:r>
            <a:r>
              <a:rPr lang="en-US" altLang="lv-LV" b="1" dirty="0" err="1"/>
              <a:t>ar</a:t>
            </a:r>
            <a:r>
              <a:rPr lang="en-US" altLang="lv-LV" b="1" dirty="0"/>
              <a:t> </a:t>
            </a:r>
            <a:r>
              <a:rPr lang="en-US" altLang="lv-LV" b="1" dirty="0" err="1"/>
              <a:t>seksuālās</a:t>
            </a:r>
            <a:r>
              <a:rPr lang="en-US" altLang="lv-LV" b="1" dirty="0"/>
              <a:t> </a:t>
            </a:r>
            <a:r>
              <a:rPr lang="en-US" altLang="lv-LV" b="1" dirty="0" err="1"/>
              <a:t>vardarbības</a:t>
            </a:r>
            <a:r>
              <a:rPr lang="en-US" altLang="lv-LV" b="1" dirty="0"/>
              <a:t> </a:t>
            </a:r>
            <a:r>
              <a:rPr lang="en-US" altLang="lv-LV" b="1" dirty="0" err="1"/>
              <a:t>gadījumiem</a:t>
            </a:r>
            <a:r>
              <a:rPr lang="en-US" altLang="lv-LV" b="1" dirty="0"/>
              <a:t>.</a:t>
            </a:r>
          </a:p>
          <a:p>
            <a:pPr marL="0" indent="0">
              <a:buFontTx/>
              <a:buNone/>
            </a:pPr>
            <a:endParaRPr lang="lv-LV" altLang="lv-LV" b="1" dirty="0"/>
          </a:p>
        </p:txBody>
      </p:sp>
    </p:spTree>
    <p:extLst>
      <p:ext uri="{BB962C8B-B14F-4D97-AF65-F5344CB8AC3E}">
        <p14:creationId xmlns:p14="http://schemas.microsoft.com/office/powerpoint/2010/main" val="117306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881" t="14920" r="14664" b="532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4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5028" y="362796"/>
            <a:ext cx="8085582" cy="3603897"/>
          </a:xfrm>
        </p:spPr>
        <p:txBody>
          <a:bodyPr>
            <a:normAutofit/>
          </a:bodyPr>
          <a:lstStyle/>
          <a:p>
            <a:pPr algn="ctr"/>
            <a:br>
              <a:rPr lang="lv-LV" sz="8800" dirty="0"/>
            </a:br>
            <a:r>
              <a:rPr lang="lv-LV" sz="5400" dirty="0"/>
              <a:t>Bērnība bez vardarbības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5028" y="4459476"/>
            <a:ext cx="8032124" cy="25623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Nodibinājums «Centrs </a:t>
            </a:r>
            <a:r>
              <a:rPr lang="lv-LV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Dardedze</a:t>
            </a:r>
            <a:r>
              <a:rPr lang="lv-LV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»</a:t>
            </a:r>
          </a:p>
          <a:p>
            <a:pPr algn="ctr"/>
            <a:r>
              <a:rPr lang="lv-LV" sz="1600" b="1" u="sng" dirty="0">
                <a:solidFill>
                  <a:schemeClr val="accent1"/>
                </a:solidFill>
                <a:latin typeface="+mn-lt"/>
              </a:rPr>
              <a:t>www.centrsdardedze.lv</a:t>
            </a:r>
          </a:p>
          <a:p>
            <a:pPr algn="ctr"/>
            <a:r>
              <a:rPr lang="en-US" sz="1600" b="1" u="sng" dirty="0">
                <a:solidFill>
                  <a:schemeClr val="accent1"/>
                </a:solidFill>
                <a:latin typeface="+mn-lt"/>
              </a:rPr>
              <a:t>LAILA</a:t>
            </a:r>
            <a:r>
              <a:rPr lang="lv-LV" sz="1600" b="1" u="sng" dirty="0">
                <a:solidFill>
                  <a:schemeClr val="accent1"/>
                </a:solidFill>
                <a:latin typeface="+mn-lt"/>
              </a:rPr>
              <a:t>.</a:t>
            </a:r>
            <a:r>
              <a:rPr lang="en-US" sz="1600" b="1" u="sng">
                <a:solidFill>
                  <a:schemeClr val="accent1"/>
                </a:solidFill>
                <a:latin typeface="+mn-lt"/>
              </a:rPr>
              <a:t>BALODE</a:t>
            </a:r>
            <a:r>
              <a:rPr lang="lv-LV" sz="1600" b="1" u="sng">
                <a:solidFill>
                  <a:schemeClr val="accent1"/>
                </a:solidFill>
                <a:latin typeface="+mn-lt"/>
              </a:rPr>
              <a:t>@centrsdardedze.lv </a:t>
            </a:r>
            <a:endParaRPr lang="lv-LV" sz="1600" b="1" u="sng" dirty="0">
              <a:solidFill>
                <a:schemeClr val="accent1"/>
              </a:solidFill>
              <a:latin typeface="+mn-lt"/>
            </a:endParaRPr>
          </a:p>
          <a:p>
            <a:pPr algn="ctr"/>
            <a:r>
              <a:rPr lang="lv-LV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t. 67600685</a:t>
            </a:r>
          </a:p>
          <a:p>
            <a:pPr algn="ctr"/>
            <a:endParaRPr lang="lv-LV" sz="1800" dirty="0">
              <a:latin typeface="+mn-lt"/>
            </a:endParaRPr>
          </a:p>
        </p:txBody>
      </p:sp>
      <p:pic>
        <p:nvPicPr>
          <p:cNvPr id="7" name="Attēl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804" y="393799"/>
            <a:ext cx="1520691" cy="152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28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Kas ir «Centrs </a:t>
            </a:r>
            <a:r>
              <a:rPr lang="lv-LV" dirty="0" err="1"/>
              <a:t>Dardedze</a:t>
            </a:r>
            <a:r>
              <a:rPr lang="lv-LV" dirty="0"/>
              <a:t>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Nevalstiska organizācija, dibināta 2001.gadā.</a:t>
            </a:r>
          </a:p>
          <a:p>
            <a:r>
              <a:rPr lang="lv-LV" dirty="0"/>
              <a:t> Iestājas par drošu bērnību – brīvu no: </a:t>
            </a:r>
          </a:p>
          <a:p>
            <a:pPr lvl="2"/>
            <a:r>
              <a:rPr lang="lv-LV" sz="2200" dirty="0"/>
              <a:t>fiziskas vardarbības</a:t>
            </a:r>
          </a:p>
          <a:p>
            <a:pPr lvl="2"/>
            <a:r>
              <a:rPr lang="lv-LV" sz="2200" dirty="0"/>
              <a:t>emocionālas vardarbības</a:t>
            </a:r>
          </a:p>
          <a:p>
            <a:pPr lvl="2"/>
            <a:r>
              <a:rPr lang="lv-LV" sz="2200" dirty="0"/>
              <a:t>seksuālas vardarbības </a:t>
            </a:r>
          </a:p>
          <a:p>
            <a:pPr lvl="2"/>
            <a:r>
              <a:rPr lang="lv-LV" sz="2200" dirty="0"/>
              <a:t>novārtā pamešanas</a:t>
            </a:r>
          </a:p>
          <a:p>
            <a:r>
              <a:rPr lang="lv-LV" dirty="0"/>
              <a:t> Izglītojam, lai vardarbība nenotiktu, un palīdzam bērniem, kas cietuši.</a:t>
            </a:r>
          </a:p>
          <a:p>
            <a:r>
              <a:rPr lang="lv-LV" dirty="0"/>
              <a:t> Īpaša kompetences joma – dzimumnoziegumu </a:t>
            </a:r>
            <a:r>
              <a:rPr lang="lv-LV" dirty="0" err="1"/>
              <a:t>prevencija</a:t>
            </a:r>
            <a:r>
              <a:rPr lang="lv-LV" dirty="0"/>
              <a:t>, atklāšana, rehabilitācija.</a:t>
            </a:r>
          </a:p>
          <a:p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8126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Ko mēs darām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v-LV" dirty="0"/>
              <a:t> bērnu un jauniešu izglītošana: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v-LV" dirty="0" err="1"/>
              <a:t>Džimbas</a:t>
            </a:r>
            <a:r>
              <a:rPr lang="lv-LV" dirty="0"/>
              <a:t> drošības programma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v-LV" dirty="0"/>
              <a:t>Drosme draudzēties </a:t>
            </a:r>
          </a:p>
          <a:p>
            <a:r>
              <a:rPr lang="lv-LV" dirty="0"/>
              <a:t> vecāku izglītošana: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v-LV" dirty="0"/>
              <a:t> nodarbības mazo bērnu vecākiem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v-LV" dirty="0"/>
              <a:t> nodarbības pusaudžu vecākiem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v-LV" dirty="0"/>
              <a:t> atbalsta grupas</a:t>
            </a:r>
          </a:p>
          <a:p>
            <a:r>
              <a:rPr lang="lv-LV" dirty="0"/>
              <a:t> speciālistu apmācības</a:t>
            </a:r>
          </a:p>
          <a:p>
            <a:r>
              <a:rPr lang="lv-LV" dirty="0"/>
              <a:t> sociālas kampaņas, pētījumi</a:t>
            </a:r>
          </a:p>
          <a:p>
            <a:pPr>
              <a:defRPr/>
            </a:pPr>
            <a:r>
              <a:rPr lang="lv-LV" dirty="0"/>
              <a:t>psihologa atbalsts bērnam </a:t>
            </a:r>
          </a:p>
          <a:p>
            <a:pPr>
              <a:defRPr/>
            </a:pPr>
            <a:r>
              <a:rPr lang="lv-LV" dirty="0"/>
              <a:t> konsultācijas bērna ģimenei, speciālistiem</a:t>
            </a:r>
          </a:p>
          <a:p>
            <a:pPr>
              <a:defRPr/>
            </a:pPr>
            <a:r>
              <a:rPr lang="lv-LV" dirty="0"/>
              <a:t> psiholoģiskā izpēte, atzinums</a:t>
            </a:r>
          </a:p>
          <a:p>
            <a:pPr>
              <a:defRPr/>
            </a:pPr>
            <a:r>
              <a:rPr lang="lv-LV" dirty="0"/>
              <a:t> dzimumnozieguma gadījumā –konsultācijas par bērna nopratināšanu atbilstoši «Bērna mājas» modelim</a:t>
            </a:r>
          </a:p>
          <a:p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4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Kā iesaistīties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lv-LV" dirty="0"/>
              <a:t>Individuāli: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lv-LV" dirty="0"/>
              <a:t>Ziedo mūsu darbam </a:t>
            </a:r>
            <a:r>
              <a:rPr lang="lv-LV" dirty="0">
                <a:hlinkClick r:id="rId2"/>
              </a:rPr>
              <a:t>www.centrsdardedze.lv/lv/ziedot</a:t>
            </a:r>
            <a:r>
              <a:rPr lang="lv-LV" dirty="0"/>
              <a:t> vai izmantojot labdarības tālruņa līniju 90203900 (maksa par vienu zvanu – 1.50 </a:t>
            </a:r>
            <a:r>
              <a:rPr lang="lv-LV" dirty="0" err="1"/>
              <a:t>euro</a:t>
            </a:r>
            <a:r>
              <a:rPr lang="lv-LV" dirty="0"/>
              <a:t>)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lv-LV" dirty="0"/>
              <a:t>Kļūsti par brīvprātīgo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lv-LV" dirty="0"/>
              <a:t>Ziedo lietas (</a:t>
            </a:r>
            <a:r>
              <a:rPr lang="lv-LV" dirty="0" err="1"/>
              <a:t>Dardedzes</a:t>
            </a:r>
            <a:r>
              <a:rPr lang="lv-LV" dirty="0"/>
              <a:t> telpām, sociālā riska ģimenēm, mūsu labdarības tirdziņiem)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lv-LV" dirty="0"/>
              <a:t>Padod tālāk ziņas sociālajos tīklos</a:t>
            </a:r>
          </a:p>
          <a:p>
            <a:pPr>
              <a:defRPr/>
            </a:pPr>
            <a:r>
              <a:rPr lang="lv-LV" dirty="0"/>
              <a:t>Atbalsts no uzņēmuma/organizācijas: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lv-LV" dirty="0"/>
              <a:t>Ziedojumu kastītes apmeklētājiem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lv-LV" dirty="0"/>
              <a:t>Ziedojumi no uzņēmuma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lv-LV" dirty="0"/>
              <a:t>% no konkrēta produkta vai peļņas/apgrozījuma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lv-LV" dirty="0"/>
              <a:t>sponsorēšana (+reklāma)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lv-LV" dirty="0"/>
              <a:t>kopīgas informatīvas kampaņas</a:t>
            </a:r>
          </a:p>
          <a:p>
            <a:pPr>
              <a:defRPr/>
            </a:pPr>
            <a:endParaRPr lang="lv-LV" dirty="0"/>
          </a:p>
          <a:p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2794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Seksuāla</a:t>
            </a:r>
            <a:r>
              <a:rPr lang="en-US" dirty="0"/>
              <a:t> </a:t>
            </a:r>
            <a:r>
              <a:rPr lang="en-US" dirty="0" err="1"/>
              <a:t>vardarbība</a:t>
            </a:r>
            <a:r>
              <a:rPr lang="en-US" dirty="0"/>
              <a:t> </a:t>
            </a:r>
            <a:r>
              <a:rPr lang="en-US" dirty="0" err="1"/>
              <a:t>pret</a:t>
            </a:r>
            <a:r>
              <a:rPr lang="en-US" dirty="0"/>
              <a:t> </a:t>
            </a:r>
            <a:r>
              <a:rPr lang="en-US" dirty="0" err="1"/>
              <a:t>bērnu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850" y="744220"/>
            <a:ext cx="5378450" cy="5257800"/>
          </a:xfrm>
        </p:spPr>
        <p:txBody>
          <a:bodyPr>
            <a:normAutofit fontScale="85000" lnSpcReduction="20000"/>
          </a:bodyPr>
          <a:lstStyle/>
          <a:p>
            <a:pPr algn="just">
              <a:defRPr/>
            </a:pPr>
            <a:r>
              <a:rPr lang="lv-LV" sz="2800" dirty="0"/>
              <a:t>Bērna iesaistīšana seksuālās darbībās, ko bērns nesaprot vai kam nevar dot apzinātu piekrišanu </a:t>
            </a:r>
            <a:r>
              <a:rPr lang="lv-LV" sz="2400" dirty="0"/>
              <a:t>(BTAL)</a:t>
            </a:r>
          </a:p>
          <a:p>
            <a:pPr algn="just">
              <a:defRPr/>
            </a:pPr>
            <a:endParaRPr lang="lv-LV" sz="2400" dirty="0"/>
          </a:p>
          <a:p>
            <a:pPr algn="just">
              <a:defRPr/>
            </a:pPr>
            <a:r>
              <a:rPr lang="lv-LV" sz="2800" dirty="0"/>
              <a:t>Seksuālā vardarbība pret bērnu ir bērna iesaistīšana seksuālās aktivitātēs:</a:t>
            </a:r>
          </a:p>
          <a:p>
            <a:pPr lvl="1" algn="just">
              <a:defRPr/>
            </a:pPr>
            <a:r>
              <a:rPr lang="lv-LV" sz="2400" dirty="0"/>
              <a:t>ko viņš nespēj pilnībā saprast,</a:t>
            </a:r>
          </a:p>
          <a:p>
            <a:pPr lvl="1" algn="just">
              <a:defRPr/>
            </a:pPr>
            <a:r>
              <a:rPr lang="lv-LV" sz="2400" dirty="0"/>
              <a:t>nav spējīgs dot informētu piekrišanu, </a:t>
            </a:r>
          </a:p>
          <a:p>
            <a:pPr lvl="1" algn="just">
              <a:defRPr/>
            </a:pPr>
            <a:r>
              <a:rPr lang="lv-LV" sz="2400" dirty="0"/>
              <a:t>kam bērns nav gatavs savas attīstības dēļ, </a:t>
            </a:r>
          </a:p>
          <a:p>
            <a:pPr lvl="1" algn="just">
              <a:defRPr/>
            </a:pPr>
            <a:r>
              <a:rPr lang="lv-LV" sz="2400" dirty="0"/>
              <a:t>kas ir likuma vai sabiedrības tabu pārkāpums. </a:t>
            </a:r>
          </a:p>
          <a:p>
            <a:pPr lvl="1" algn="just">
              <a:buNone/>
              <a:defRPr/>
            </a:pPr>
            <a:r>
              <a:rPr lang="lv-LV" sz="2400" dirty="0"/>
              <a:t>vai iesaistīšana tādās darbībās, lai varmāka saņemtu seksuālu stimulāciju vai apmierinājumu.</a:t>
            </a:r>
          </a:p>
          <a:p>
            <a:pPr lvl="1" algn="just">
              <a:buNone/>
              <a:defRPr/>
            </a:pPr>
            <a:endParaRPr lang="lv-LV" sz="2400" dirty="0"/>
          </a:p>
          <a:p>
            <a:pPr lvl="1" algn="just">
              <a:buNone/>
              <a:defRPr/>
            </a:pPr>
            <a:r>
              <a:rPr lang="lv-LV" sz="2400" dirty="0"/>
              <a:t>Bērnu seksuāli var izmantot pieaugušais vai cits bērns, kurš sava vecuma vai attīstības dēļ atrodas atbildības, uzticības vai spēka attiecībās ar upuri (PVO)</a:t>
            </a:r>
          </a:p>
          <a:p>
            <a:pPr marL="0" indent="0">
              <a:buNone/>
            </a:pPr>
            <a:endParaRPr lang="lv-LV" altLang="lv-LV" sz="5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9698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594359"/>
            <a:ext cx="2529089" cy="2286000"/>
          </a:xfrm>
        </p:spPr>
        <p:txBody>
          <a:bodyPr/>
          <a:lstStyle/>
          <a:p>
            <a:r>
              <a:rPr lang="lv-LV" altLang="lv-LV" dirty="0"/>
              <a:t>Seksuālās vardarbības formas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5195820" cy="5257800"/>
          </a:xfrm>
        </p:spPr>
        <p:txBody>
          <a:bodyPr>
            <a:normAutofit fontScale="85000" lnSpcReduction="20000"/>
          </a:bodyPr>
          <a:lstStyle/>
          <a:p>
            <a:pPr algn="just">
              <a:defRPr/>
            </a:pPr>
            <a:r>
              <a:rPr lang="lv-LV" b="1" dirty="0"/>
              <a:t>Bērna privātuma pārkāpšana</a:t>
            </a:r>
            <a:r>
              <a:rPr lang="lv-LV" dirty="0"/>
              <a:t> - bērna izsekošana un novērošana, viņam izģērbjoties, vai arī bērna piespiešana atkailināties</a:t>
            </a:r>
            <a:endParaRPr lang="en-US" dirty="0"/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lv-LV" b="1" dirty="0"/>
              <a:t>Bērna pakļaušana citu seksualitātei </a:t>
            </a:r>
            <a:r>
              <a:rPr lang="lv-LV" dirty="0"/>
              <a:t>- dzimumakta veikšana, atkailināšanās, seksuālu piedzīvojumu stāstīšana un pornogrāfisku materiālu rādīšana bērnam;</a:t>
            </a:r>
          </a:p>
          <a:p>
            <a:pPr algn="just">
              <a:defRPr/>
            </a:pPr>
            <a:endParaRPr lang="en-US" b="1" dirty="0"/>
          </a:p>
          <a:p>
            <a:pPr algn="just">
              <a:defRPr/>
            </a:pPr>
            <a:r>
              <a:rPr lang="lv-LV" b="1" dirty="0"/>
              <a:t>Bērna ķermeņa aizskaršana </a:t>
            </a:r>
            <a:r>
              <a:rPr lang="lv-LV" dirty="0"/>
              <a:t>- bērna intīmo un citu ķermeņa daļu aizskaršana, glāstot, skūpstot, arī bērna piespiešana aizskart pieaugušā intīmās ķermeņa daļas;</a:t>
            </a:r>
          </a:p>
          <a:p>
            <a:pPr marL="0" indent="0" algn="just">
              <a:buNone/>
              <a:defRPr/>
            </a:pPr>
            <a:endParaRPr lang="lv-LV" dirty="0"/>
          </a:p>
          <a:p>
            <a:pPr>
              <a:defRPr/>
            </a:pPr>
            <a:r>
              <a:rPr lang="lv-LV" b="1" dirty="0" err="1"/>
              <a:t>Dzimumkontakts</a:t>
            </a:r>
            <a:r>
              <a:rPr lang="lv-LV" b="1" dirty="0"/>
              <a:t> </a:t>
            </a:r>
            <a:r>
              <a:rPr lang="lv-LV" dirty="0"/>
              <a:t>– </a:t>
            </a:r>
            <a:r>
              <a:rPr lang="lv-LV" dirty="0" err="1"/>
              <a:t>vagināla</a:t>
            </a:r>
            <a:r>
              <a:rPr lang="lv-LV" dirty="0"/>
              <a:t> un/vai anāla aizskaršana, izmantojot jebkādus objektus, arī orālais sekss;</a:t>
            </a:r>
          </a:p>
          <a:p>
            <a:pPr>
              <a:defRPr/>
            </a:pPr>
            <a:endParaRPr lang="lv-LV" dirty="0"/>
          </a:p>
          <a:p>
            <a:pPr algn="just">
              <a:defRPr/>
            </a:pPr>
            <a:r>
              <a:rPr lang="lv-LV" b="1" dirty="0"/>
              <a:t>Bērna seksuāla ekspluatācija </a:t>
            </a:r>
            <a:r>
              <a:rPr lang="lv-LV" dirty="0"/>
              <a:t>- bērna pārdošana vai iesaistīšana seksuālu pakalpojumu sniegšanā vai pornogrāfiska materiāla ražošanā.</a:t>
            </a:r>
            <a:endParaRPr lang="lv-LV" sz="5400" dirty="0"/>
          </a:p>
          <a:p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6424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7866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635375" y="115888"/>
            <a:ext cx="5257800" cy="1143000"/>
          </a:xfrm>
        </p:spPr>
        <p:txBody>
          <a:bodyPr>
            <a:normAutofit fontScale="90000"/>
          </a:bodyPr>
          <a:lstStyle/>
          <a:p>
            <a:r>
              <a:rPr lang="lv-LV" altLang="lv-LV"/>
              <a:t>Fakti par Eiropas Savienības Valstīm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348038" y="1600200"/>
            <a:ext cx="5338762" cy="4525963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lv-LV" altLang="lv-LV" sz="2800" dirty="0"/>
          </a:p>
          <a:p>
            <a:pPr marL="0" indent="0" algn="ctr">
              <a:buFontTx/>
              <a:buNone/>
            </a:pPr>
            <a:r>
              <a:rPr lang="lv-LV" altLang="lv-LV" sz="2800" dirty="0"/>
              <a:t>Katrs piektais bērns cieš no seksuālas vardarbības</a:t>
            </a:r>
          </a:p>
          <a:p>
            <a:pPr marL="0" indent="0" algn="ctr">
              <a:buFontTx/>
              <a:buNone/>
            </a:pPr>
            <a:r>
              <a:rPr lang="lv-LV" altLang="lv-LV" sz="2800" dirty="0"/>
              <a:t>Daudzi par piedzīvoto seksuālo vardarbību izstāsta novēloti (vidēji pēc 10 gadiem)</a:t>
            </a:r>
          </a:p>
          <a:p>
            <a:pPr marL="0" indent="0" algn="ctr">
              <a:buFontTx/>
              <a:buNone/>
            </a:pPr>
            <a:r>
              <a:rPr lang="lv-LV" altLang="lv-LV" sz="2800" dirty="0"/>
              <a:t>70 – 85% gadījumu pāridarītājs ir bērnam pazīstams cilvēks nevis svešinieks </a:t>
            </a:r>
          </a:p>
          <a:p>
            <a:pPr marL="0" indent="0" algn="ctr">
              <a:buFontTx/>
              <a:buNone/>
            </a:pPr>
            <a:endParaRPr lang="lv-LV" altLang="lv-LV" sz="6000" dirty="0"/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327400" cy="697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8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4170</TotalTime>
  <Words>1013</Words>
  <Application>Microsoft Office PowerPoint</Application>
  <PresentationFormat>On-screen Show (4:3)</PresentationFormat>
  <Paragraphs>153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Courier New</vt:lpstr>
      <vt:lpstr>Retrospect</vt:lpstr>
      <vt:lpstr>Seksuāla vardarbība pret bērnu Izaicinājumi un resursi</vt:lpstr>
      <vt:lpstr>Dienas kārtība</vt:lpstr>
      <vt:lpstr>Kas ir «Centrs Dardedze»</vt:lpstr>
      <vt:lpstr>Ko mēs darām</vt:lpstr>
      <vt:lpstr>Kā iesaistīties</vt:lpstr>
      <vt:lpstr>Seksuāla vardarbība pret bērnu</vt:lpstr>
      <vt:lpstr>Seksuālās vardarbības formas</vt:lpstr>
      <vt:lpstr>PowerPoint Presentation</vt:lpstr>
      <vt:lpstr>Fakti par Eiropas Savienības Valstīm</vt:lpstr>
      <vt:lpstr>Kas ir bērnu  seksuālie izmantotāji</vt:lpstr>
      <vt:lpstr>Bērni ar kaitējošu seksuālu uzvedību</vt:lpstr>
      <vt:lpstr> «Lucy Faithfull Foundation» U.K. , Stuart  Allardyce  Bērni un pusaudži ar kaitējošu seksuālu uzvedību (harmful sexual behaviour)</vt:lpstr>
      <vt:lpstr>Hackett </vt:lpstr>
      <vt:lpstr>Iespējamie faktori, kas veicina kaitējošu seksuālu uzvedību</vt:lpstr>
      <vt:lpstr>Izaicinājumi sociālajā darbā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Bērnība bez vardarbības</vt:lpstr>
    </vt:vector>
  </TitlesOfParts>
  <Company>Barnaverndarstofa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Ragna B Sigursteinsdóttir</dc:creator>
  <cp:lastModifiedBy>Ingvilda Štrāla</cp:lastModifiedBy>
  <cp:revision>236</cp:revision>
  <dcterms:created xsi:type="dcterms:W3CDTF">2015-02-13T10:40:14Z</dcterms:created>
  <dcterms:modified xsi:type="dcterms:W3CDTF">2019-03-20T06:55:59Z</dcterms:modified>
</cp:coreProperties>
</file>