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1" r:id="rId7"/>
    <p:sldId id="259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1BF373-DC92-4A42-AC36-19DA0A4F4764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9F581B-35FE-4FFE-902D-AB871C59B43C}">
      <dgm:prSet phldrT="[Text]"/>
      <dgm:spPr/>
      <dgm:t>
        <a:bodyPr/>
        <a:lstStyle/>
        <a:p>
          <a:r>
            <a:rPr lang="lv-LV" dirty="0" smtClean="0"/>
            <a:t>Sociālais darbinieks</a:t>
          </a:r>
          <a:endParaRPr lang="en-US" dirty="0"/>
        </a:p>
      </dgm:t>
    </dgm:pt>
    <dgm:pt modelId="{7971F91B-8701-4851-BE4E-AEB1D3CA54F0}" type="parTrans" cxnId="{137C78BC-E071-44CB-94EE-DB711564C22E}">
      <dgm:prSet/>
      <dgm:spPr/>
      <dgm:t>
        <a:bodyPr/>
        <a:lstStyle/>
        <a:p>
          <a:endParaRPr lang="en-US"/>
        </a:p>
      </dgm:t>
    </dgm:pt>
    <dgm:pt modelId="{37FF3B53-DF20-4089-9497-A14F9AEF6756}" type="sibTrans" cxnId="{137C78BC-E071-44CB-94EE-DB711564C22E}">
      <dgm:prSet/>
      <dgm:spPr/>
      <dgm:t>
        <a:bodyPr/>
        <a:lstStyle/>
        <a:p>
          <a:endParaRPr lang="en-US"/>
        </a:p>
      </dgm:t>
    </dgm:pt>
    <dgm:pt modelId="{2C990185-C164-474C-A68B-8D7D4FA0F261}">
      <dgm:prSet phldrT="[Text]"/>
      <dgm:spPr/>
      <dgm:t>
        <a:bodyPr/>
        <a:lstStyle/>
        <a:p>
          <a:r>
            <a:rPr lang="lv-LV" dirty="0" smtClean="0"/>
            <a:t>Superviozrs</a:t>
          </a:r>
          <a:endParaRPr lang="en-US" dirty="0"/>
        </a:p>
      </dgm:t>
    </dgm:pt>
    <dgm:pt modelId="{8BA78F90-C9D1-44D5-9033-D6F64B05AE0C}" type="parTrans" cxnId="{C2FA9B01-32AE-46E4-8CD4-A65DA9841737}">
      <dgm:prSet/>
      <dgm:spPr/>
      <dgm:t>
        <a:bodyPr/>
        <a:lstStyle/>
        <a:p>
          <a:endParaRPr lang="en-US"/>
        </a:p>
      </dgm:t>
    </dgm:pt>
    <dgm:pt modelId="{3C472D72-F58D-4BA0-817E-B7181136B859}" type="sibTrans" cxnId="{C2FA9B01-32AE-46E4-8CD4-A65DA9841737}">
      <dgm:prSet/>
      <dgm:spPr/>
      <dgm:t>
        <a:bodyPr/>
        <a:lstStyle/>
        <a:p>
          <a:endParaRPr lang="en-US"/>
        </a:p>
      </dgm:t>
    </dgm:pt>
    <dgm:pt modelId="{0D401772-AA28-4B89-BF3E-AEDAFFC53418}">
      <dgm:prSet phldrT="[Text]"/>
      <dgm:spPr/>
      <dgm:t>
        <a:bodyPr/>
        <a:lstStyle/>
        <a:p>
          <a:r>
            <a:rPr lang="lv-LV" dirty="0" smtClean="0"/>
            <a:t>Organizācija</a:t>
          </a:r>
          <a:endParaRPr lang="en-US" dirty="0"/>
        </a:p>
      </dgm:t>
    </dgm:pt>
    <dgm:pt modelId="{3B2B938E-BB36-4AEA-AC52-B18D00FB2C18}" type="parTrans" cxnId="{990B4979-4497-42FE-BFCC-47D4759111FB}">
      <dgm:prSet/>
      <dgm:spPr/>
      <dgm:t>
        <a:bodyPr/>
        <a:lstStyle/>
        <a:p>
          <a:endParaRPr lang="en-US"/>
        </a:p>
      </dgm:t>
    </dgm:pt>
    <dgm:pt modelId="{9F1DE592-4456-4F36-BC65-51BCD3066F0E}" type="sibTrans" cxnId="{990B4979-4497-42FE-BFCC-47D4759111FB}">
      <dgm:prSet/>
      <dgm:spPr/>
      <dgm:t>
        <a:bodyPr/>
        <a:lstStyle/>
        <a:p>
          <a:endParaRPr lang="en-US"/>
        </a:p>
      </dgm:t>
    </dgm:pt>
    <dgm:pt modelId="{4831E56A-0F9B-4359-9B9A-D2FCC604C5C2}">
      <dgm:prSet phldrT="[Text]"/>
      <dgm:spPr/>
      <dgm:t>
        <a:bodyPr/>
        <a:lstStyle/>
        <a:p>
          <a:r>
            <a:rPr lang="lv-LV" dirty="0" smtClean="0"/>
            <a:t>Supervīzijas rezultāts</a:t>
          </a:r>
          <a:endParaRPr lang="en-US" dirty="0"/>
        </a:p>
      </dgm:t>
    </dgm:pt>
    <dgm:pt modelId="{8CF6E6BE-CD1E-4701-A17B-A66056ADC4CC}" type="parTrans" cxnId="{115D27B8-29AF-4442-A841-36A6F7EC8287}">
      <dgm:prSet/>
      <dgm:spPr/>
      <dgm:t>
        <a:bodyPr/>
        <a:lstStyle/>
        <a:p>
          <a:endParaRPr lang="en-US"/>
        </a:p>
      </dgm:t>
    </dgm:pt>
    <dgm:pt modelId="{8EB6FF75-EEFE-4FDE-A28D-36B71F4B1DAA}" type="sibTrans" cxnId="{115D27B8-29AF-4442-A841-36A6F7EC8287}">
      <dgm:prSet/>
      <dgm:spPr/>
      <dgm:t>
        <a:bodyPr/>
        <a:lstStyle/>
        <a:p>
          <a:endParaRPr lang="en-US"/>
        </a:p>
      </dgm:t>
    </dgm:pt>
    <dgm:pt modelId="{2F264259-978E-4837-9BA8-6C5AFB07538B}" type="pres">
      <dgm:prSet presAssocID="{D41BF373-DC92-4A42-AC36-19DA0A4F4764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88CB8A-7707-4923-92CE-7426C9E1C9F8}" type="pres">
      <dgm:prSet presAssocID="{D41BF373-DC92-4A42-AC36-19DA0A4F4764}" presName="ellipse" presStyleLbl="trBgShp" presStyleIdx="0" presStyleCnt="1"/>
      <dgm:spPr/>
    </dgm:pt>
    <dgm:pt modelId="{7CE3D084-E4D8-493F-956F-ADB67C38F2F3}" type="pres">
      <dgm:prSet presAssocID="{D41BF373-DC92-4A42-AC36-19DA0A4F4764}" presName="arrow1" presStyleLbl="fgShp" presStyleIdx="0" presStyleCnt="1"/>
      <dgm:spPr/>
    </dgm:pt>
    <dgm:pt modelId="{DB67E565-5A60-45A3-93AE-C884ADE3BCC4}" type="pres">
      <dgm:prSet presAssocID="{D41BF373-DC92-4A42-AC36-19DA0A4F4764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DFEBD-15B5-4122-9A2B-1A5341D06F6A}" type="pres">
      <dgm:prSet presAssocID="{2C990185-C164-474C-A68B-8D7D4FA0F261}" presName="item1" presStyleLbl="node1" presStyleIdx="0" presStyleCnt="3" custScaleX="141109" custScaleY="136503" custLinFactNeighborX="-21816" custLinFactNeighborY="-1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CA13B-4FFB-4D5F-B362-1805391D081C}" type="pres">
      <dgm:prSet presAssocID="{0D401772-AA28-4B89-BF3E-AEDAFFC53418}" presName="item2" presStyleLbl="node1" presStyleIdx="1" presStyleCnt="3" custScaleX="144821" custScaleY="122199" custLinFactNeighborX="-12120" custLinFactNeighborY="-327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152409-23B8-4A3D-96D1-48DA0FF3EB9C}" type="pres">
      <dgm:prSet presAssocID="{4831E56A-0F9B-4359-9B9A-D2FCC604C5C2}" presName="item3" presStyleLbl="node1" presStyleIdx="2" presStyleCnt="3" custScaleX="133102" custScaleY="127172" custLinFactNeighborX="30299" custLinFactNeighborY="-1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C14512-8510-45EA-88CF-81DDDE490FCD}" type="pres">
      <dgm:prSet presAssocID="{D41BF373-DC92-4A42-AC36-19DA0A4F4764}" presName="funnel" presStyleLbl="trAlignAcc1" presStyleIdx="0" presStyleCnt="1" custScaleX="141224" custScaleY="138932" custLinFactNeighborX="-1168" custLinFactNeighborY="1301"/>
      <dgm:spPr/>
    </dgm:pt>
  </dgm:ptLst>
  <dgm:cxnLst>
    <dgm:cxn modelId="{366F5794-3CCC-45AB-B479-C414A7F7CC35}" type="presOf" srcId="{4831E56A-0F9B-4359-9B9A-D2FCC604C5C2}" destId="{DB67E565-5A60-45A3-93AE-C884ADE3BCC4}" srcOrd="0" destOrd="0" presId="urn:microsoft.com/office/officeart/2005/8/layout/funnel1"/>
    <dgm:cxn modelId="{C2C783B7-AF16-4063-A63E-5E7F867FC027}" type="presOf" srcId="{2C990185-C164-474C-A68B-8D7D4FA0F261}" destId="{070CA13B-4FFB-4D5F-B362-1805391D081C}" srcOrd="0" destOrd="0" presId="urn:microsoft.com/office/officeart/2005/8/layout/funnel1"/>
    <dgm:cxn modelId="{4A2269B5-3180-4117-B180-B2DAACE38232}" type="presOf" srcId="{BB9F581B-35FE-4FFE-902D-AB871C59B43C}" destId="{EC152409-23B8-4A3D-96D1-48DA0FF3EB9C}" srcOrd="0" destOrd="0" presId="urn:microsoft.com/office/officeart/2005/8/layout/funnel1"/>
    <dgm:cxn modelId="{115D27B8-29AF-4442-A841-36A6F7EC8287}" srcId="{D41BF373-DC92-4A42-AC36-19DA0A4F4764}" destId="{4831E56A-0F9B-4359-9B9A-D2FCC604C5C2}" srcOrd="3" destOrd="0" parTransId="{8CF6E6BE-CD1E-4701-A17B-A66056ADC4CC}" sibTransId="{8EB6FF75-EEFE-4FDE-A28D-36B71F4B1DAA}"/>
    <dgm:cxn modelId="{990B4979-4497-42FE-BFCC-47D4759111FB}" srcId="{D41BF373-DC92-4A42-AC36-19DA0A4F4764}" destId="{0D401772-AA28-4B89-BF3E-AEDAFFC53418}" srcOrd="2" destOrd="0" parTransId="{3B2B938E-BB36-4AEA-AC52-B18D00FB2C18}" sibTransId="{9F1DE592-4456-4F36-BC65-51BCD3066F0E}"/>
    <dgm:cxn modelId="{AED748FC-ADB2-404F-B11B-BA565C5947F0}" type="presOf" srcId="{D41BF373-DC92-4A42-AC36-19DA0A4F4764}" destId="{2F264259-978E-4837-9BA8-6C5AFB07538B}" srcOrd="0" destOrd="0" presId="urn:microsoft.com/office/officeart/2005/8/layout/funnel1"/>
    <dgm:cxn modelId="{C2FA9B01-32AE-46E4-8CD4-A65DA9841737}" srcId="{D41BF373-DC92-4A42-AC36-19DA0A4F4764}" destId="{2C990185-C164-474C-A68B-8D7D4FA0F261}" srcOrd="1" destOrd="0" parTransId="{8BA78F90-C9D1-44D5-9033-D6F64B05AE0C}" sibTransId="{3C472D72-F58D-4BA0-817E-B7181136B859}"/>
    <dgm:cxn modelId="{137C78BC-E071-44CB-94EE-DB711564C22E}" srcId="{D41BF373-DC92-4A42-AC36-19DA0A4F4764}" destId="{BB9F581B-35FE-4FFE-902D-AB871C59B43C}" srcOrd="0" destOrd="0" parTransId="{7971F91B-8701-4851-BE4E-AEB1D3CA54F0}" sibTransId="{37FF3B53-DF20-4089-9497-A14F9AEF6756}"/>
    <dgm:cxn modelId="{3E8833FC-13B3-4AF6-98BB-A07FF7CA58FD}" type="presOf" srcId="{0D401772-AA28-4B89-BF3E-AEDAFFC53418}" destId="{99DDFEBD-15B5-4122-9A2B-1A5341D06F6A}" srcOrd="0" destOrd="0" presId="urn:microsoft.com/office/officeart/2005/8/layout/funnel1"/>
    <dgm:cxn modelId="{88DB4E9C-1926-415C-A095-F69AD4DC9A43}" type="presParOf" srcId="{2F264259-978E-4837-9BA8-6C5AFB07538B}" destId="{1488CB8A-7707-4923-92CE-7426C9E1C9F8}" srcOrd="0" destOrd="0" presId="urn:microsoft.com/office/officeart/2005/8/layout/funnel1"/>
    <dgm:cxn modelId="{A568795E-730E-43B4-8959-72DB7C580370}" type="presParOf" srcId="{2F264259-978E-4837-9BA8-6C5AFB07538B}" destId="{7CE3D084-E4D8-493F-956F-ADB67C38F2F3}" srcOrd="1" destOrd="0" presId="urn:microsoft.com/office/officeart/2005/8/layout/funnel1"/>
    <dgm:cxn modelId="{C6054AB2-1453-4F9E-B972-301F6FAEB70E}" type="presParOf" srcId="{2F264259-978E-4837-9BA8-6C5AFB07538B}" destId="{DB67E565-5A60-45A3-93AE-C884ADE3BCC4}" srcOrd="2" destOrd="0" presId="urn:microsoft.com/office/officeart/2005/8/layout/funnel1"/>
    <dgm:cxn modelId="{54070D82-8445-4B53-A2F4-9A67042A71F8}" type="presParOf" srcId="{2F264259-978E-4837-9BA8-6C5AFB07538B}" destId="{99DDFEBD-15B5-4122-9A2B-1A5341D06F6A}" srcOrd="3" destOrd="0" presId="urn:microsoft.com/office/officeart/2005/8/layout/funnel1"/>
    <dgm:cxn modelId="{89C809EB-4B68-4FDD-AB14-590A01DF56A7}" type="presParOf" srcId="{2F264259-978E-4837-9BA8-6C5AFB07538B}" destId="{070CA13B-4FFB-4D5F-B362-1805391D081C}" srcOrd="4" destOrd="0" presId="urn:microsoft.com/office/officeart/2005/8/layout/funnel1"/>
    <dgm:cxn modelId="{CE637339-37B4-4460-B827-0767A7C91630}" type="presParOf" srcId="{2F264259-978E-4837-9BA8-6C5AFB07538B}" destId="{EC152409-23B8-4A3D-96D1-48DA0FF3EB9C}" srcOrd="5" destOrd="0" presId="urn:microsoft.com/office/officeart/2005/8/layout/funnel1"/>
    <dgm:cxn modelId="{8B59D045-14C7-4C7A-9B85-6183B6D3E8B4}" type="presParOf" srcId="{2F264259-978E-4837-9BA8-6C5AFB07538B}" destId="{36C14512-8510-45EA-88CF-81DDDE490FC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2AD1E4-749A-42AD-B5CC-071646161191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A71BE5-8E1F-438B-8905-DB92C9150499}">
      <dgm:prSet phldrT="[Text]"/>
      <dgm:spPr/>
      <dgm:t>
        <a:bodyPr/>
        <a:lstStyle/>
        <a:p>
          <a:r>
            <a:rPr lang="lv-LV" dirty="0" smtClean="0"/>
            <a:t>Supervizors</a:t>
          </a:r>
          <a:endParaRPr lang="en-US" dirty="0"/>
        </a:p>
      </dgm:t>
    </dgm:pt>
    <dgm:pt modelId="{1B3E3E98-3823-455B-BB9E-7E79605E9605}" type="parTrans" cxnId="{B5296B63-4298-4B9A-93E1-9579C388B222}">
      <dgm:prSet/>
      <dgm:spPr/>
      <dgm:t>
        <a:bodyPr/>
        <a:lstStyle/>
        <a:p>
          <a:endParaRPr lang="en-US"/>
        </a:p>
      </dgm:t>
    </dgm:pt>
    <dgm:pt modelId="{91F7829F-905B-4D27-9261-88764C3C1772}" type="sibTrans" cxnId="{B5296B63-4298-4B9A-93E1-9579C388B222}">
      <dgm:prSet/>
      <dgm:spPr/>
      <dgm:t>
        <a:bodyPr/>
        <a:lstStyle/>
        <a:p>
          <a:endParaRPr lang="en-US"/>
        </a:p>
      </dgm:t>
    </dgm:pt>
    <dgm:pt modelId="{E29A8297-E0C7-41AF-A416-D1E2598136F4}">
      <dgm:prSet phldrT="[Text]"/>
      <dgm:spPr/>
      <dgm:t>
        <a:bodyPr/>
        <a:lstStyle/>
        <a:p>
          <a:r>
            <a:rPr lang="lv-LV" dirty="0" smtClean="0"/>
            <a:t>Ētika</a:t>
          </a:r>
          <a:endParaRPr lang="en-US" dirty="0"/>
        </a:p>
      </dgm:t>
    </dgm:pt>
    <dgm:pt modelId="{B23F7639-40E5-482C-9E9E-B6DEF1654DD9}" type="parTrans" cxnId="{FB455C35-A457-4834-8514-316EAFE22921}">
      <dgm:prSet/>
      <dgm:spPr/>
      <dgm:t>
        <a:bodyPr/>
        <a:lstStyle/>
        <a:p>
          <a:endParaRPr lang="en-US"/>
        </a:p>
      </dgm:t>
    </dgm:pt>
    <dgm:pt modelId="{9DD30F53-2451-40A7-8F37-30B59DE041CC}" type="sibTrans" cxnId="{FB455C35-A457-4834-8514-316EAFE22921}">
      <dgm:prSet/>
      <dgm:spPr/>
      <dgm:t>
        <a:bodyPr/>
        <a:lstStyle/>
        <a:p>
          <a:endParaRPr lang="en-US"/>
        </a:p>
      </dgm:t>
    </dgm:pt>
    <dgm:pt modelId="{1B151A09-B4A3-4D1E-AA30-6B2FA4A68773}">
      <dgm:prSet phldrT="[Text]"/>
      <dgm:spPr/>
      <dgm:t>
        <a:bodyPr/>
        <a:lstStyle/>
        <a:p>
          <a:r>
            <a:rPr lang="lv-LV" dirty="0" smtClean="0"/>
            <a:t>Sociālais darbinieks</a:t>
          </a:r>
          <a:endParaRPr lang="en-US" dirty="0"/>
        </a:p>
      </dgm:t>
    </dgm:pt>
    <dgm:pt modelId="{FF11E3E4-8A12-4F87-9755-80CFBD3AEBBD}" type="parTrans" cxnId="{2B9857DE-EC70-4B6A-853C-84BEED975756}">
      <dgm:prSet/>
      <dgm:spPr/>
      <dgm:t>
        <a:bodyPr/>
        <a:lstStyle/>
        <a:p>
          <a:endParaRPr lang="en-US"/>
        </a:p>
      </dgm:t>
    </dgm:pt>
    <dgm:pt modelId="{976E791E-5C8D-4C02-A659-77DC6B4D81E8}" type="sibTrans" cxnId="{2B9857DE-EC70-4B6A-853C-84BEED975756}">
      <dgm:prSet/>
      <dgm:spPr/>
      <dgm:t>
        <a:bodyPr/>
        <a:lstStyle/>
        <a:p>
          <a:endParaRPr lang="en-US"/>
        </a:p>
      </dgm:t>
    </dgm:pt>
    <dgm:pt modelId="{C92585A4-7320-4E33-ACA4-CEE0E90A1FCD}">
      <dgm:prSet phldrT="[Text]"/>
      <dgm:spPr/>
      <dgm:t>
        <a:bodyPr/>
        <a:lstStyle/>
        <a:p>
          <a:r>
            <a:rPr lang="lv-LV" dirty="0" smtClean="0"/>
            <a:t>Motivācija līdzdarboties</a:t>
          </a:r>
          <a:endParaRPr lang="en-US" dirty="0"/>
        </a:p>
      </dgm:t>
    </dgm:pt>
    <dgm:pt modelId="{2ACB5E5E-BC31-4B35-B4A8-3B9EF2FF44CA}" type="parTrans" cxnId="{0D40AB1A-13D0-4660-A9FA-A15A6B625BC6}">
      <dgm:prSet/>
      <dgm:spPr/>
      <dgm:t>
        <a:bodyPr/>
        <a:lstStyle/>
        <a:p>
          <a:endParaRPr lang="en-US"/>
        </a:p>
      </dgm:t>
    </dgm:pt>
    <dgm:pt modelId="{6EDEB1C2-E167-4129-BE30-04CA31B9011B}" type="sibTrans" cxnId="{0D40AB1A-13D0-4660-A9FA-A15A6B625BC6}">
      <dgm:prSet/>
      <dgm:spPr/>
      <dgm:t>
        <a:bodyPr/>
        <a:lstStyle/>
        <a:p>
          <a:endParaRPr lang="en-US"/>
        </a:p>
      </dgm:t>
    </dgm:pt>
    <dgm:pt modelId="{04909623-8850-442B-9E0C-24A0158158FA}">
      <dgm:prSet phldrT="[Text]"/>
      <dgm:spPr/>
      <dgm:t>
        <a:bodyPr/>
        <a:lstStyle/>
        <a:p>
          <a:r>
            <a:rPr lang="lv-LV" dirty="0" smtClean="0"/>
            <a:t>Supervizēšanās stils</a:t>
          </a:r>
          <a:endParaRPr lang="en-US" dirty="0"/>
        </a:p>
      </dgm:t>
    </dgm:pt>
    <dgm:pt modelId="{E7EDA7D7-6B94-4FF1-976D-90B91F486761}" type="parTrans" cxnId="{6F721430-F994-43A1-AB21-4BC4782824D8}">
      <dgm:prSet/>
      <dgm:spPr/>
      <dgm:t>
        <a:bodyPr/>
        <a:lstStyle/>
        <a:p>
          <a:endParaRPr lang="en-US"/>
        </a:p>
      </dgm:t>
    </dgm:pt>
    <dgm:pt modelId="{9D52DC5E-4E4E-4D28-8F3A-B605803E7A7D}" type="sibTrans" cxnId="{6F721430-F994-43A1-AB21-4BC4782824D8}">
      <dgm:prSet/>
      <dgm:spPr/>
      <dgm:t>
        <a:bodyPr/>
        <a:lstStyle/>
        <a:p>
          <a:endParaRPr lang="en-US"/>
        </a:p>
      </dgm:t>
    </dgm:pt>
    <dgm:pt modelId="{50D2827B-3599-4644-B184-C02947909C55}">
      <dgm:prSet phldrT="[Text]"/>
      <dgm:spPr/>
      <dgm:t>
        <a:bodyPr/>
        <a:lstStyle/>
        <a:p>
          <a:r>
            <a:rPr lang="lv-LV" dirty="0" smtClean="0"/>
            <a:t>Darba stils</a:t>
          </a:r>
          <a:endParaRPr lang="en-US" dirty="0"/>
        </a:p>
      </dgm:t>
    </dgm:pt>
    <dgm:pt modelId="{920977E0-E362-4F30-A228-302797C88F06}" type="parTrans" cxnId="{DE628F91-A07E-4394-9D2D-F57A5BA93D25}">
      <dgm:prSet/>
      <dgm:spPr/>
      <dgm:t>
        <a:bodyPr/>
        <a:lstStyle/>
        <a:p>
          <a:endParaRPr lang="en-US"/>
        </a:p>
      </dgm:t>
    </dgm:pt>
    <dgm:pt modelId="{727472F6-D5DC-455D-9236-45F278108626}" type="sibTrans" cxnId="{DE628F91-A07E-4394-9D2D-F57A5BA93D25}">
      <dgm:prSet/>
      <dgm:spPr/>
      <dgm:t>
        <a:bodyPr/>
        <a:lstStyle/>
        <a:p>
          <a:endParaRPr lang="en-US"/>
        </a:p>
      </dgm:t>
    </dgm:pt>
    <dgm:pt modelId="{5F758096-2523-4868-A45A-54CFC514BAD5}">
      <dgm:prSet phldrT="[Text]" phldr="1"/>
      <dgm:spPr/>
      <dgm:t>
        <a:bodyPr/>
        <a:lstStyle/>
        <a:p>
          <a:endParaRPr lang="en-US"/>
        </a:p>
      </dgm:t>
    </dgm:pt>
    <dgm:pt modelId="{A2CD87AC-0355-46CB-B6CF-83E94CC99AAA}" type="parTrans" cxnId="{A9A5FF21-30A5-45E4-9B67-4C093DBE7449}">
      <dgm:prSet/>
      <dgm:spPr/>
      <dgm:t>
        <a:bodyPr/>
        <a:lstStyle/>
        <a:p>
          <a:endParaRPr lang="en-US"/>
        </a:p>
      </dgm:t>
    </dgm:pt>
    <dgm:pt modelId="{335E1EA9-501D-4D7B-AA9C-6E11CEE56008}" type="sibTrans" cxnId="{A9A5FF21-30A5-45E4-9B67-4C093DBE7449}">
      <dgm:prSet/>
      <dgm:spPr/>
      <dgm:t>
        <a:bodyPr/>
        <a:lstStyle/>
        <a:p>
          <a:endParaRPr lang="en-US"/>
        </a:p>
      </dgm:t>
    </dgm:pt>
    <dgm:pt modelId="{804694D6-C916-475E-A647-65ECF4C47337}" type="pres">
      <dgm:prSet presAssocID="{C32AD1E4-749A-42AD-B5CC-071646161191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412ABA-1958-4A39-B28B-ADDE8A7891A8}" type="pres">
      <dgm:prSet presAssocID="{C32AD1E4-749A-42AD-B5CC-071646161191}" presName="dummyMaxCanvas" presStyleCnt="0"/>
      <dgm:spPr/>
    </dgm:pt>
    <dgm:pt modelId="{0DDBEDDC-6AB8-4918-A0C8-1DD55D7F5EB8}" type="pres">
      <dgm:prSet presAssocID="{C32AD1E4-749A-42AD-B5CC-071646161191}" presName="parentComposite" presStyleCnt="0"/>
      <dgm:spPr/>
    </dgm:pt>
    <dgm:pt modelId="{84960789-0274-4B76-9149-BCBD0A4D0096}" type="pres">
      <dgm:prSet presAssocID="{C32AD1E4-749A-42AD-B5CC-071646161191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1457706-5EB9-4FE1-973A-000102A5B5B4}" type="pres">
      <dgm:prSet presAssocID="{C32AD1E4-749A-42AD-B5CC-071646161191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2766210D-7A2F-4AA8-9C0A-40196695ED44}" type="pres">
      <dgm:prSet presAssocID="{C32AD1E4-749A-42AD-B5CC-071646161191}" presName="childrenComposite" presStyleCnt="0"/>
      <dgm:spPr/>
    </dgm:pt>
    <dgm:pt modelId="{CAA502A3-6506-4FE3-8FBF-0EA2D03B6D18}" type="pres">
      <dgm:prSet presAssocID="{C32AD1E4-749A-42AD-B5CC-071646161191}" presName="dummyMaxCanvas_ChildArea" presStyleCnt="0"/>
      <dgm:spPr/>
    </dgm:pt>
    <dgm:pt modelId="{3AF32F3C-3928-4C42-AEF9-B1E5766471FB}" type="pres">
      <dgm:prSet presAssocID="{C32AD1E4-749A-42AD-B5CC-071646161191}" presName="fulcrum" presStyleLbl="alignAccFollowNode1" presStyleIdx="2" presStyleCnt="4"/>
      <dgm:spPr/>
    </dgm:pt>
    <dgm:pt modelId="{05522680-3B00-41B4-8686-CD4B1959B2FA}" type="pres">
      <dgm:prSet presAssocID="{C32AD1E4-749A-42AD-B5CC-071646161191}" presName="balance_13" presStyleLbl="alignAccFollowNode1" presStyleIdx="3" presStyleCnt="4">
        <dgm:presLayoutVars>
          <dgm:bulletEnabled val="1"/>
        </dgm:presLayoutVars>
      </dgm:prSet>
      <dgm:spPr/>
    </dgm:pt>
    <dgm:pt modelId="{34131805-48DD-44B2-A778-2E9556C17989}" type="pres">
      <dgm:prSet presAssocID="{C32AD1E4-749A-42AD-B5CC-071646161191}" presName="right_13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8F084-EB05-4967-9E5E-CB54D9C4B58E}" type="pres">
      <dgm:prSet presAssocID="{C32AD1E4-749A-42AD-B5CC-071646161191}" presName="right_13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02E91-AC85-4153-A969-80C5F54129E5}" type="pres">
      <dgm:prSet presAssocID="{C32AD1E4-749A-42AD-B5CC-071646161191}" presName="right_13_3" presStyleLbl="node1" presStyleIdx="2" presStyleCnt="4" custLinFactX="-37654" custLinFactNeighborX="-100000" custLinFactNeighborY="658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5264DA-A96F-49F7-9064-736AC903BD57}" type="pres">
      <dgm:prSet presAssocID="{C32AD1E4-749A-42AD-B5CC-071646161191}" presName="left_13_1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136462-F850-4B54-8957-5E7E1DAE5155}" type="presOf" srcId="{C32AD1E4-749A-42AD-B5CC-071646161191}" destId="{804694D6-C916-475E-A647-65ECF4C47337}" srcOrd="0" destOrd="0" presId="urn:microsoft.com/office/officeart/2005/8/layout/balance1"/>
    <dgm:cxn modelId="{2B9857DE-EC70-4B6A-853C-84BEED975756}" srcId="{C32AD1E4-749A-42AD-B5CC-071646161191}" destId="{1B151A09-B4A3-4D1E-AA30-6B2FA4A68773}" srcOrd="1" destOrd="0" parTransId="{FF11E3E4-8A12-4F87-9755-80CFBD3AEBBD}" sibTransId="{976E791E-5C8D-4C02-A659-77DC6B4D81E8}"/>
    <dgm:cxn modelId="{FB455C35-A457-4834-8514-316EAFE22921}" srcId="{0DA71BE5-8E1F-438B-8905-DB92C9150499}" destId="{E29A8297-E0C7-41AF-A416-D1E2598136F4}" srcOrd="0" destOrd="0" parTransId="{B23F7639-40E5-482C-9E9E-B6DEF1654DD9}" sibTransId="{9DD30F53-2451-40A7-8F37-30B59DE041CC}"/>
    <dgm:cxn modelId="{D7327045-D133-433D-ADC0-480A200ADEB6}" type="presOf" srcId="{0DA71BE5-8E1F-438B-8905-DB92C9150499}" destId="{84960789-0274-4B76-9149-BCBD0A4D0096}" srcOrd="0" destOrd="0" presId="urn:microsoft.com/office/officeart/2005/8/layout/balance1"/>
    <dgm:cxn modelId="{0D40AB1A-13D0-4660-A9FA-A15A6B625BC6}" srcId="{1B151A09-B4A3-4D1E-AA30-6B2FA4A68773}" destId="{C92585A4-7320-4E33-ACA4-CEE0E90A1FCD}" srcOrd="0" destOrd="0" parTransId="{2ACB5E5E-BC31-4B35-B4A8-3B9EF2FF44CA}" sibTransId="{6EDEB1C2-E167-4129-BE30-04CA31B9011B}"/>
    <dgm:cxn modelId="{B18FEE9A-C049-4C4D-8677-C5CB2C4C027B}" type="presOf" srcId="{04909623-8850-442B-9E0C-24A0158158FA}" destId="{1758F084-EB05-4967-9E5E-CB54D9C4B58E}" srcOrd="0" destOrd="0" presId="urn:microsoft.com/office/officeart/2005/8/layout/balance1"/>
    <dgm:cxn modelId="{BE4DA896-9203-4051-9564-EEDD3BAD8700}" type="presOf" srcId="{E29A8297-E0C7-41AF-A416-D1E2598136F4}" destId="{285264DA-A96F-49F7-9064-736AC903BD57}" srcOrd="0" destOrd="0" presId="urn:microsoft.com/office/officeart/2005/8/layout/balance1"/>
    <dgm:cxn modelId="{FB7CD314-C544-4190-9DEF-FB2B0364300F}" type="presOf" srcId="{1B151A09-B4A3-4D1E-AA30-6B2FA4A68773}" destId="{01457706-5EB9-4FE1-973A-000102A5B5B4}" srcOrd="0" destOrd="0" presId="urn:microsoft.com/office/officeart/2005/8/layout/balance1"/>
    <dgm:cxn modelId="{DE628F91-A07E-4394-9D2D-F57A5BA93D25}" srcId="{1B151A09-B4A3-4D1E-AA30-6B2FA4A68773}" destId="{50D2827B-3599-4644-B184-C02947909C55}" srcOrd="2" destOrd="0" parTransId="{920977E0-E362-4F30-A228-302797C88F06}" sibTransId="{727472F6-D5DC-455D-9236-45F278108626}"/>
    <dgm:cxn modelId="{E1EA86C1-04C5-4CF9-82D1-F685FC602FCB}" type="presOf" srcId="{50D2827B-3599-4644-B184-C02947909C55}" destId="{9DD02E91-AC85-4153-A969-80C5F54129E5}" srcOrd="0" destOrd="0" presId="urn:microsoft.com/office/officeart/2005/8/layout/balance1"/>
    <dgm:cxn modelId="{B5296B63-4298-4B9A-93E1-9579C388B222}" srcId="{C32AD1E4-749A-42AD-B5CC-071646161191}" destId="{0DA71BE5-8E1F-438B-8905-DB92C9150499}" srcOrd="0" destOrd="0" parTransId="{1B3E3E98-3823-455B-BB9E-7E79605E9605}" sibTransId="{91F7829F-905B-4D27-9261-88764C3C1772}"/>
    <dgm:cxn modelId="{3A94651D-E803-43CF-84A5-F928BE639F89}" type="presOf" srcId="{C92585A4-7320-4E33-ACA4-CEE0E90A1FCD}" destId="{34131805-48DD-44B2-A778-2E9556C17989}" srcOrd="0" destOrd="0" presId="urn:microsoft.com/office/officeart/2005/8/layout/balance1"/>
    <dgm:cxn modelId="{A9A5FF21-30A5-45E4-9B67-4C093DBE7449}" srcId="{C32AD1E4-749A-42AD-B5CC-071646161191}" destId="{5F758096-2523-4868-A45A-54CFC514BAD5}" srcOrd="2" destOrd="0" parTransId="{A2CD87AC-0355-46CB-B6CF-83E94CC99AAA}" sibTransId="{335E1EA9-501D-4D7B-AA9C-6E11CEE56008}"/>
    <dgm:cxn modelId="{6F721430-F994-43A1-AB21-4BC4782824D8}" srcId="{1B151A09-B4A3-4D1E-AA30-6B2FA4A68773}" destId="{04909623-8850-442B-9E0C-24A0158158FA}" srcOrd="1" destOrd="0" parTransId="{E7EDA7D7-6B94-4FF1-976D-90B91F486761}" sibTransId="{9D52DC5E-4E4E-4D28-8F3A-B605803E7A7D}"/>
    <dgm:cxn modelId="{176F2DA1-0F8B-49EF-A7A4-A5101428C0AE}" type="presParOf" srcId="{804694D6-C916-475E-A647-65ECF4C47337}" destId="{07412ABA-1958-4A39-B28B-ADDE8A7891A8}" srcOrd="0" destOrd="0" presId="urn:microsoft.com/office/officeart/2005/8/layout/balance1"/>
    <dgm:cxn modelId="{AE948B2F-7B54-4737-BC51-D26FD23A652D}" type="presParOf" srcId="{804694D6-C916-475E-A647-65ECF4C47337}" destId="{0DDBEDDC-6AB8-4918-A0C8-1DD55D7F5EB8}" srcOrd="1" destOrd="0" presId="urn:microsoft.com/office/officeart/2005/8/layout/balance1"/>
    <dgm:cxn modelId="{89729DFE-C3DB-4563-9788-2561FA2B34B2}" type="presParOf" srcId="{0DDBEDDC-6AB8-4918-A0C8-1DD55D7F5EB8}" destId="{84960789-0274-4B76-9149-BCBD0A4D0096}" srcOrd="0" destOrd="0" presId="urn:microsoft.com/office/officeart/2005/8/layout/balance1"/>
    <dgm:cxn modelId="{2EE1658C-F3D6-4D09-86A6-FA1A94D0D5A6}" type="presParOf" srcId="{0DDBEDDC-6AB8-4918-A0C8-1DD55D7F5EB8}" destId="{01457706-5EB9-4FE1-973A-000102A5B5B4}" srcOrd="1" destOrd="0" presId="urn:microsoft.com/office/officeart/2005/8/layout/balance1"/>
    <dgm:cxn modelId="{50C1F9B7-23E8-41FF-8937-1FBF048AA109}" type="presParOf" srcId="{804694D6-C916-475E-A647-65ECF4C47337}" destId="{2766210D-7A2F-4AA8-9C0A-40196695ED44}" srcOrd="2" destOrd="0" presId="urn:microsoft.com/office/officeart/2005/8/layout/balance1"/>
    <dgm:cxn modelId="{4E0BC3C7-F21F-44F1-AA4D-E7E2441C8189}" type="presParOf" srcId="{2766210D-7A2F-4AA8-9C0A-40196695ED44}" destId="{CAA502A3-6506-4FE3-8FBF-0EA2D03B6D18}" srcOrd="0" destOrd="0" presId="urn:microsoft.com/office/officeart/2005/8/layout/balance1"/>
    <dgm:cxn modelId="{C53C64BA-1E8C-4D29-A735-F246D612FA0E}" type="presParOf" srcId="{2766210D-7A2F-4AA8-9C0A-40196695ED44}" destId="{3AF32F3C-3928-4C42-AEF9-B1E5766471FB}" srcOrd="1" destOrd="0" presId="urn:microsoft.com/office/officeart/2005/8/layout/balance1"/>
    <dgm:cxn modelId="{D611BF62-D5DD-417C-8A6E-630C59F883DD}" type="presParOf" srcId="{2766210D-7A2F-4AA8-9C0A-40196695ED44}" destId="{05522680-3B00-41B4-8686-CD4B1959B2FA}" srcOrd="2" destOrd="0" presId="urn:microsoft.com/office/officeart/2005/8/layout/balance1"/>
    <dgm:cxn modelId="{6ADBB6D4-12BE-4E0E-A9E6-E7C2611E63BC}" type="presParOf" srcId="{2766210D-7A2F-4AA8-9C0A-40196695ED44}" destId="{34131805-48DD-44B2-A778-2E9556C17989}" srcOrd="3" destOrd="0" presId="urn:microsoft.com/office/officeart/2005/8/layout/balance1"/>
    <dgm:cxn modelId="{64C5EA1F-ECAB-4A81-9742-3182B85DBE8E}" type="presParOf" srcId="{2766210D-7A2F-4AA8-9C0A-40196695ED44}" destId="{1758F084-EB05-4967-9E5E-CB54D9C4B58E}" srcOrd="4" destOrd="0" presId="urn:microsoft.com/office/officeart/2005/8/layout/balance1"/>
    <dgm:cxn modelId="{86DEBC65-5CE0-4771-9459-9C9DABA1B945}" type="presParOf" srcId="{2766210D-7A2F-4AA8-9C0A-40196695ED44}" destId="{9DD02E91-AC85-4153-A969-80C5F54129E5}" srcOrd="5" destOrd="0" presId="urn:microsoft.com/office/officeart/2005/8/layout/balance1"/>
    <dgm:cxn modelId="{11F0250C-AB87-4C20-AE11-388B80419928}" type="presParOf" srcId="{2766210D-7A2F-4AA8-9C0A-40196695ED44}" destId="{285264DA-A96F-49F7-9064-736AC903BD57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8E2982-C05E-4E28-83FD-5B6BE55DA88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7903C0-2E8C-421A-9EE4-C2F54881491E}">
      <dgm:prSet phldrT="[Text]"/>
      <dgm:spPr/>
      <dgm:t>
        <a:bodyPr/>
        <a:lstStyle/>
        <a:p>
          <a:r>
            <a:rPr lang="lv-LV" dirty="0" smtClean="0"/>
            <a:t>Sagatavošanās</a:t>
          </a:r>
        </a:p>
        <a:p>
          <a:r>
            <a:rPr lang="lv-LV" dirty="0" smtClean="0"/>
            <a:t>Personskais audits</a:t>
          </a:r>
          <a:endParaRPr lang="en-US" dirty="0"/>
        </a:p>
      </dgm:t>
    </dgm:pt>
    <dgm:pt modelId="{0DDDD7DF-FC60-4CD1-AE28-ED50A43D16A6}" type="parTrans" cxnId="{00FA43BB-F4EB-4723-AD97-3F4BB951FDCE}">
      <dgm:prSet/>
      <dgm:spPr/>
      <dgm:t>
        <a:bodyPr/>
        <a:lstStyle/>
        <a:p>
          <a:endParaRPr lang="en-US"/>
        </a:p>
      </dgm:t>
    </dgm:pt>
    <dgm:pt modelId="{C9D8661B-39A6-4379-8E6B-1CB9F4BA9A5A}" type="sibTrans" cxnId="{00FA43BB-F4EB-4723-AD97-3F4BB951FDCE}">
      <dgm:prSet/>
      <dgm:spPr/>
      <dgm:t>
        <a:bodyPr/>
        <a:lstStyle/>
        <a:p>
          <a:endParaRPr lang="en-US"/>
        </a:p>
      </dgm:t>
    </dgm:pt>
    <dgm:pt modelId="{198E3B96-0AA9-41DE-BD0A-A0ACE859241D}">
      <dgm:prSet phldrT="[Text]"/>
      <dgm:spPr/>
      <dgm:t>
        <a:bodyPr/>
        <a:lstStyle/>
        <a:p>
          <a:r>
            <a:rPr lang="lv-LV" dirty="0" smtClean="0"/>
            <a:t>Ko katrs ienes attiecībās, ko katrs profesionālis vēlas?</a:t>
          </a:r>
          <a:endParaRPr lang="en-US" dirty="0"/>
        </a:p>
      </dgm:t>
    </dgm:pt>
    <dgm:pt modelId="{C8A36D7E-64E7-4556-AC49-4639B7983B8D}" type="parTrans" cxnId="{7EA44112-AA50-4ECC-AC04-6E708FD70449}">
      <dgm:prSet/>
      <dgm:spPr/>
      <dgm:t>
        <a:bodyPr/>
        <a:lstStyle/>
        <a:p>
          <a:endParaRPr lang="en-US"/>
        </a:p>
      </dgm:t>
    </dgm:pt>
    <dgm:pt modelId="{3469D653-A336-4575-BC79-D17D181BEED0}" type="sibTrans" cxnId="{7EA44112-AA50-4ECC-AC04-6E708FD70449}">
      <dgm:prSet/>
      <dgm:spPr/>
      <dgm:t>
        <a:bodyPr/>
        <a:lstStyle/>
        <a:p>
          <a:endParaRPr lang="en-US"/>
        </a:p>
      </dgm:t>
    </dgm:pt>
    <dgm:pt modelId="{6EDBFD49-2B84-4088-BEF0-C48DA9602A2A}">
      <dgm:prSet phldrT="[Text]"/>
      <dgm:spPr/>
      <dgm:t>
        <a:bodyPr/>
        <a:lstStyle/>
        <a:p>
          <a:r>
            <a:rPr lang="lv-LV" dirty="0" smtClean="0"/>
            <a:t>Sākums</a:t>
          </a:r>
        </a:p>
        <a:p>
          <a:r>
            <a:rPr lang="lv-LV" dirty="0" smtClean="0"/>
            <a:t>Vienošanās process</a:t>
          </a:r>
          <a:endParaRPr lang="en-US" dirty="0"/>
        </a:p>
      </dgm:t>
    </dgm:pt>
    <dgm:pt modelId="{0517A0A4-A380-4D4A-9E6F-FBB9DD75E6C7}" type="parTrans" cxnId="{0C671AEA-F9D8-408B-AC3E-B59BD70F9188}">
      <dgm:prSet/>
      <dgm:spPr/>
      <dgm:t>
        <a:bodyPr/>
        <a:lstStyle/>
        <a:p>
          <a:endParaRPr lang="en-US"/>
        </a:p>
      </dgm:t>
    </dgm:pt>
    <dgm:pt modelId="{1D52297C-30C3-4A1E-8F0E-9BAD90BC2C48}" type="sibTrans" cxnId="{0C671AEA-F9D8-408B-AC3E-B59BD70F9188}">
      <dgm:prSet/>
      <dgm:spPr/>
      <dgm:t>
        <a:bodyPr/>
        <a:lstStyle/>
        <a:p>
          <a:endParaRPr lang="en-US"/>
        </a:p>
      </dgm:t>
    </dgm:pt>
    <dgm:pt modelId="{0E001289-1EB1-4F51-A196-C1465BED57EB}">
      <dgm:prSet phldrT="[Text]"/>
      <dgm:spPr/>
      <dgm:t>
        <a:bodyPr/>
        <a:lstStyle/>
        <a:p>
          <a:r>
            <a:rPr lang="lv-LV" dirty="0" smtClean="0"/>
            <a:t>Kā vajadzības un gaidas attiecībā uz supervīziju tiek pārrunātas?</a:t>
          </a:r>
          <a:endParaRPr lang="en-US" dirty="0"/>
        </a:p>
      </dgm:t>
    </dgm:pt>
    <dgm:pt modelId="{8E902AAC-B8D7-4F81-B459-7847F4B713DF}" type="parTrans" cxnId="{DB2FA885-63F7-42D6-806E-6FC721A32AA4}">
      <dgm:prSet/>
      <dgm:spPr/>
      <dgm:t>
        <a:bodyPr/>
        <a:lstStyle/>
        <a:p>
          <a:endParaRPr lang="en-US"/>
        </a:p>
      </dgm:t>
    </dgm:pt>
    <dgm:pt modelId="{83AEE6A8-0B50-4B02-A8D5-4DD51B64E4DA}" type="sibTrans" cxnId="{DB2FA885-63F7-42D6-806E-6FC721A32AA4}">
      <dgm:prSet/>
      <dgm:spPr/>
      <dgm:t>
        <a:bodyPr/>
        <a:lstStyle/>
        <a:p>
          <a:endParaRPr lang="en-US"/>
        </a:p>
      </dgm:t>
    </dgm:pt>
    <dgm:pt modelId="{7F600359-0C8F-459C-B3CF-EDD8F0BD9BBE}">
      <dgm:prSet phldrT="[Text]"/>
      <dgm:spPr/>
      <dgm:t>
        <a:bodyPr/>
        <a:lstStyle/>
        <a:p>
          <a:r>
            <a:rPr lang="lv-LV" dirty="0" smtClean="0"/>
            <a:t>Vidusposms</a:t>
          </a:r>
        </a:p>
        <a:p>
          <a:r>
            <a:rPr lang="lv-LV" dirty="0" smtClean="0"/>
            <a:t>Attiecību attīštīšana</a:t>
          </a:r>
          <a:endParaRPr lang="en-US" dirty="0"/>
        </a:p>
      </dgm:t>
    </dgm:pt>
    <dgm:pt modelId="{18BC055A-1567-49C9-BE5D-73ED609ABA14}" type="parTrans" cxnId="{78BB79A0-2462-4599-B789-F9A277C3F800}">
      <dgm:prSet/>
      <dgm:spPr/>
      <dgm:t>
        <a:bodyPr/>
        <a:lstStyle/>
        <a:p>
          <a:endParaRPr lang="en-US"/>
        </a:p>
      </dgm:t>
    </dgm:pt>
    <dgm:pt modelId="{67099EF8-2D63-41C1-9711-0DA8AE2A52BA}" type="sibTrans" cxnId="{78BB79A0-2462-4599-B789-F9A277C3F800}">
      <dgm:prSet/>
      <dgm:spPr/>
      <dgm:t>
        <a:bodyPr/>
        <a:lstStyle/>
        <a:p>
          <a:endParaRPr lang="en-US"/>
        </a:p>
      </dgm:t>
    </dgm:pt>
    <dgm:pt modelId="{4CC21420-C359-4D01-8ED1-571F75060846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lv-LV" dirty="0" smtClean="0"/>
            <a:t>Supervīzijas process, attiecību turpināšana un uzturēšana.</a:t>
          </a:r>
          <a:endParaRPr lang="en-US" dirty="0"/>
        </a:p>
      </dgm:t>
    </dgm:pt>
    <dgm:pt modelId="{A102C04C-ADB8-40D7-8A08-148AACDF7427}" type="parTrans" cxnId="{8EB420FA-370E-4311-8FB7-76BE80F1F632}">
      <dgm:prSet/>
      <dgm:spPr/>
      <dgm:t>
        <a:bodyPr/>
        <a:lstStyle/>
        <a:p>
          <a:endParaRPr lang="en-US"/>
        </a:p>
      </dgm:t>
    </dgm:pt>
    <dgm:pt modelId="{E8BA790C-1AFE-4499-BD1E-A8FFDB297548}" type="sibTrans" cxnId="{8EB420FA-370E-4311-8FB7-76BE80F1F632}">
      <dgm:prSet/>
      <dgm:spPr/>
      <dgm:t>
        <a:bodyPr/>
        <a:lstStyle/>
        <a:p>
          <a:endParaRPr lang="en-US"/>
        </a:p>
      </dgm:t>
    </dgm:pt>
    <dgm:pt modelId="{17020A16-8007-4AEE-9F80-5547A13E2D2E}">
      <dgm:prSet phldrT="[Text]"/>
      <dgm:spPr/>
      <dgm:t>
        <a:bodyPr/>
        <a:lstStyle/>
        <a:p>
          <a:r>
            <a:rPr lang="lv-LV" dirty="0" smtClean="0"/>
            <a:t>Kā notiek vienošanās process?</a:t>
          </a:r>
          <a:endParaRPr lang="en-US" dirty="0"/>
        </a:p>
      </dgm:t>
    </dgm:pt>
    <dgm:pt modelId="{050FE982-DB97-4B16-A3C4-C7E3ED9801EA}" type="parTrans" cxnId="{24D91418-87DB-4708-BE1D-9B63309F1246}">
      <dgm:prSet/>
      <dgm:spPr/>
      <dgm:t>
        <a:bodyPr/>
        <a:lstStyle/>
        <a:p>
          <a:endParaRPr lang="en-US"/>
        </a:p>
      </dgm:t>
    </dgm:pt>
    <dgm:pt modelId="{576E1CF5-C5D7-4CD5-BA65-6950371C4A45}" type="sibTrans" cxnId="{24D91418-87DB-4708-BE1D-9B63309F1246}">
      <dgm:prSet/>
      <dgm:spPr/>
      <dgm:t>
        <a:bodyPr/>
        <a:lstStyle/>
        <a:p>
          <a:endParaRPr lang="en-US"/>
        </a:p>
      </dgm:t>
    </dgm:pt>
    <dgm:pt modelId="{6FB423DA-CA05-4529-A38C-A8BEAA619E79}" type="pres">
      <dgm:prSet presAssocID="{088E2982-C05E-4E28-83FD-5B6BE55DA8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3352AE-52A9-47A1-8DB1-6E8DBD456F45}" type="pres">
      <dgm:prSet presAssocID="{7C7903C0-2E8C-421A-9EE4-C2F54881491E}" presName="linNode" presStyleCnt="0"/>
      <dgm:spPr/>
    </dgm:pt>
    <dgm:pt modelId="{3ACFE8A1-1C65-45AF-8CD8-8D865E7C3F2E}" type="pres">
      <dgm:prSet presAssocID="{7C7903C0-2E8C-421A-9EE4-C2F54881491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EAA4B-E730-49DC-8888-31AC78EA7D21}" type="pres">
      <dgm:prSet presAssocID="{7C7903C0-2E8C-421A-9EE4-C2F54881491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D8873-9922-4665-977D-9A5F40EF9BE6}" type="pres">
      <dgm:prSet presAssocID="{C9D8661B-39A6-4379-8E6B-1CB9F4BA9A5A}" presName="sp" presStyleCnt="0"/>
      <dgm:spPr/>
    </dgm:pt>
    <dgm:pt modelId="{B7C32578-8715-43D6-A4D3-8334B5C6EED5}" type="pres">
      <dgm:prSet presAssocID="{6EDBFD49-2B84-4088-BEF0-C48DA9602A2A}" presName="linNode" presStyleCnt="0"/>
      <dgm:spPr/>
    </dgm:pt>
    <dgm:pt modelId="{334DA32A-0D36-4F9C-8665-EAFC582A6BBC}" type="pres">
      <dgm:prSet presAssocID="{6EDBFD49-2B84-4088-BEF0-C48DA9602A2A}" presName="parentText" presStyleLbl="node1" presStyleIdx="1" presStyleCnt="3" custLinFactNeighborX="-203" custLinFactNeighborY="-42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DBF291-AF3F-498B-8222-84ACF906D293}" type="pres">
      <dgm:prSet presAssocID="{6EDBFD49-2B84-4088-BEF0-C48DA9602A2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AC8DED-301F-46D0-905B-D2B4452333AD}" type="pres">
      <dgm:prSet presAssocID="{1D52297C-30C3-4A1E-8F0E-9BAD90BC2C48}" presName="sp" presStyleCnt="0"/>
      <dgm:spPr/>
    </dgm:pt>
    <dgm:pt modelId="{38AE07BE-F5E6-42DE-A4B8-8A2DF6A5122B}" type="pres">
      <dgm:prSet presAssocID="{7F600359-0C8F-459C-B3CF-EDD8F0BD9BBE}" presName="linNode" presStyleCnt="0"/>
      <dgm:spPr/>
    </dgm:pt>
    <dgm:pt modelId="{EBF0CE72-45FE-414A-92DE-5D2745E99F9B}" type="pres">
      <dgm:prSet presAssocID="{7F600359-0C8F-459C-B3CF-EDD8F0BD9BB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D15A6E-F015-424C-90E8-F0CC712F331F}" type="pres">
      <dgm:prSet presAssocID="{7F600359-0C8F-459C-B3CF-EDD8F0BD9BBE}" presName="descendantText" presStyleLbl="alignAccFollowNode1" presStyleIdx="2" presStyleCnt="3" custLinFactNeighborX="-360" custLinFactNeighborY="-76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C12401-3CD7-4717-B732-08BB78BA22BF}" type="presOf" srcId="{4CC21420-C359-4D01-8ED1-571F75060846}" destId="{F0D15A6E-F015-424C-90E8-F0CC712F331F}" srcOrd="0" destOrd="0" presId="urn:microsoft.com/office/officeart/2005/8/layout/vList5"/>
    <dgm:cxn modelId="{D2C83480-1EE4-4722-AFC9-4C07F9494FA8}" type="presOf" srcId="{7F600359-0C8F-459C-B3CF-EDD8F0BD9BBE}" destId="{EBF0CE72-45FE-414A-92DE-5D2745E99F9B}" srcOrd="0" destOrd="0" presId="urn:microsoft.com/office/officeart/2005/8/layout/vList5"/>
    <dgm:cxn modelId="{24D91418-87DB-4708-BE1D-9B63309F1246}" srcId="{6EDBFD49-2B84-4088-BEF0-C48DA9602A2A}" destId="{17020A16-8007-4AEE-9F80-5547A13E2D2E}" srcOrd="1" destOrd="0" parTransId="{050FE982-DB97-4B16-A3C4-C7E3ED9801EA}" sibTransId="{576E1CF5-C5D7-4CD5-BA65-6950371C4A45}"/>
    <dgm:cxn modelId="{0474B1E5-51B9-4C60-92F4-4A440254B04F}" type="presOf" srcId="{7C7903C0-2E8C-421A-9EE4-C2F54881491E}" destId="{3ACFE8A1-1C65-45AF-8CD8-8D865E7C3F2E}" srcOrd="0" destOrd="0" presId="urn:microsoft.com/office/officeart/2005/8/layout/vList5"/>
    <dgm:cxn modelId="{78BB79A0-2462-4599-B789-F9A277C3F800}" srcId="{088E2982-C05E-4E28-83FD-5B6BE55DA885}" destId="{7F600359-0C8F-459C-B3CF-EDD8F0BD9BBE}" srcOrd="2" destOrd="0" parTransId="{18BC055A-1567-49C9-BE5D-73ED609ABA14}" sibTransId="{67099EF8-2D63-41C1-9711-0DA8AE2A52BA}"/>
    <dgm:cxn modelId="{7EA44112-AA50-4ECC-AC04-6E708FD70449}" srcId="{7C7903C0-2E8C-421A-9EE4-C2F54881491E}" destId="{198E3B96-0AA9-41DE-BD0A-A0ACE859241D}" srcOrd="0" destOrd="0" parTransId="{C8A36D7E-64E7-4556-AC49-4639B7983B8D}" sibTransId="{3469D653-A336-4575-BC79-D17D181BEED0}"/>
    <dgm:cxn modelId="{00FA43BB-F4EB-4723-AD97-3F4BB951FDCE}" srcId="{088E2982-C05E-4E28-83FD-5B6BE55DA885}" destId="{7C7903C0-2E8C-421A-9EE4-C2F54881491E}" srcOrd="0" destOrd="0" parTransId="{0DDDD7DF-FC60-4CD1-AE28-ED50A43D16A6}" sibTransId="{C9D8661B-39A6-4379-8E6B-1CB9F4BA9A5A}"/>
    <dgm:cxn modelId="{8B95F9DC-B2EF-4679-A3D7-C657C2740171}" type="presOf" srcId="{088E2982-C05E-4E28-83FD-5B6BE55DA885}" destId="{6FB423DA-CA05-4529-A38C-A8BEAA619E79}" srcOrd="0" destOrd="0" presId="urn:microsoft.com/office/officeart/2005/8/layout/vList5"/>
    <dgm:cxn modelId="{0C671AEA-F9D8-408B-AC3E-B59BD70F9188}" srcId="{088E2982-C05E-4E28-83FD-5B6BE55DA885}" destId="{6EDBFD49-2B84-4088-BEF0-C48DA9602A2A}" srcOrd="1" destOrd="0" parTransId="{0517A0A4-A380-4D4A-9E6F-FBB9DD75E6C7}" sibTransId="{1D52297C-30C3-4A1E-8F0E-9BAD90BC2C48}"/>
    <dgm:cxn modelId="{7DE352EF-71FD-468C-BB0E-D0849CD50199}" type="presOf" srcId="{6EDBFD49-2B84-4088-BEF0-C48DA9602A2A}" destId="{334DA32A-0D36-4F9C-8665-EAFC582A6BBC}" srcOrd="0" destOrd="0" presId="urn:microsoft.com/office/officeart/2005/8/layout/vList5"/>
    <dgm:cxn modelId="{8EB420FA-370E-4311-8FB7-76BE80F1F632}" srcId="{7F600359-0C8F-459C-B3CF-EDD8F0BD9BBE}" destId="{4CC21420-C359-4D01-8ED1-571F75060846}" srcOrd="0" destOrd="0" parTransId="{A102C04C-ADB8-40D7-8A08-148AACDF7427}" sibTransId="{E8BA790C-1AFE-4499-BD1E-A8FFDB297548}"/>
    <dgm:cxn modelId="{868B047B-8BDC-45A4-8772-8D90AD50CE06}" type="presOf" srcId="{198E3B96-0AA9-41DE-BD0A-A0ACE859241D}" destId="{24EEAA4B-E730-49DC-8888-31AC78EA7D21}" srcOrd="0" destOrd="0" presId="urn:microsoft.com/office/officeart/2005/8/layout/vList5"/>
    <dgm:cxn modelId="{31332902-FAF7-4BC7-B2D8-664454D2B71A}" type="presOf" srcId="{17020A16-8007-4AEE-9F80-5547A13E2D2E}" destId="{7BDBF291-AF3F-498B-8222-84ACF906D293}" srcOrd="0" destOrd="1" presId="urn:microsoft.com/office/officeart/2005/8/layout/vList5"/>
    <dgm:cxn modelId="{93EE142B-A4D3-49B9-AD0E-96DEB2D24DB9}" type="presOf" srcId="{0E001289-1EB1-4F51-A196-C1465BED57EB}" destId="{7BDBF291-AF3F-498B-8222-84ACF906D293}" srcOrd="0" destOrd="0" presId="urn:microsoft.com/office/officeart/2005/8/layout/vList5"/>
    <dgm:cxn modelId="{DB2FA885-63F7-42D6-806E-6FC721A32AA4}" srcId="{6EDBFD49-2B84-4088-BEF0-C48DA9602A2A}" destId="{0E001289-1EB1-4F51-A196-C1465BED57EB}" srcOrd="0" destOrd="0" parTransId="{8E902AAC-B8D7-4F81-B459-7847F4B713DF}" sibTransId="{83AEE6A8-0B50-4B02-A8D5-4DD51B64E4DA}"/>
    <dgm:cxn modelId="{32030BFE-07CE-422F-9C51-32FA24676270}" type="presParOf" srcId="{6FB423DA-CA05-4529-A38C-A8BEAA619E79}" destId="{E93352AE-52A9-47A1-8DB1-6E8DBD456F45}" srcOrd="0" destOrd="0" presId="urn:microsoft.com/office/officeart/2005/8/layout/vList5"/>
    <dgm:cxn modelId="{A816C652-C409-4040-8F97-4CC90A3AB80A}" type="presParOf" srcId="{E93352AE-52A9-47A1-8DB1-6E8DBD456F45}" destId="{3ACFE8A1-1C65-45AF-8CD8-8D865E7C3F2E}" srcOrd="0" destOrd="0" presId="urn:microsoft.com/office/officeart/2005/8/layout/vList5"/>
    <dgm:cxn modelId="{B5C828EF-97C1-409D-B173-7B7BF36C7CD3}" type="presParOf" srcId="{E93352AE-52A9-47A1-8DB1-6E8DBD456F45}" destId="{24EEAA4B-E730-49DC-8888-31AC78EA7D21}" srcOrd="1" destOrd="0" presId="urn:microsoft.com/office/officeart/2005/8/layout/vList5"/>
    <dgm:cxn modelId="{9B289D55-0E42-4D88-8D0E-D30197561988}" type="presParOf" srcId="{6FB423DA-CA05-4529-A38C-A8BEAA619E79}" destId="{ACDD8873-9922-4665-977D-9A5F40EF9BE6}" srcOrd="1" destOrd="0" presId="urn:microsoft.com/office/officeart/2005/8/layout/vList5"/>
    <dgm:cxn modelId="{EE733FF5-0EFD-4BF7-85C7-93FB89FC501F}" type="presParOf" srcId="{6FB423DA-CA05-4529-A38C-A8BEAA619E79}" destId="{B7C32578-8715-43D6-A4D3-8334B5C6EED5}" srcOrd="2" destOrd="0" presId="urn:microsoft.com/office/officeart/2005/8/layout/vList5"/>
    <dgm:cxn modelId="{9F2713DE-7767-49E9-9749-F128C5F1DC83}" type="presParOf" srcId="{B7C32578-8715-43D6-A4D3-8334B5C6EED5}" destId="{334DA32A-0D36-4F9C-8665-EAFC582A6BBC}" srcOrd="0" destOrd="0" presId="urn:microsoft.com/office/officeart/2005/8/layout/vList5"/>
    <dgm:cxn modelId="{4D888AE8-4412-4E1F-AE20-C36BBB19EEB4}" type="presParOf" srcId="{B7C32578-8715-43D6-A4D3-8334B5C6EED5}" destId="{7BDBF291-AF3F-498B-8222-84ACF906D293}" srcOrd="1" destOrd="0" presId="urn:microsoft.com/office/officeart/2005/8/layout/vList5"/>
    <dgm:cxn modelId="{6627EDA1-4FD5-4148-B187-1C95FAD7057F}" type="presParOf" srcId="{6FB423DA-CA05-4529-A38C-A8BEAA619E79}" destId="{D0AC8DED-301F-46D0-905B-D2B4452333AD}" srcOrd="3" destOrd="0" presId="urn:microsoft.com/office/officeart/2005/8/layout/vList5"/>
    <dgm:cxn modelId="{F9605C18-25E8-4C91-95CC-0B70991C2707}" type="presParOf" srcId="{6FB423DA-CA05-4529-A38C-A8BEAA619E79}" destId="{38AE07BE-F5E6-42DE-A4B8-8A2DF6A5122B}" srcOrd="4" destOrd="0" presId="urn:microsoft.com/office/officeart/2005/8/layout/vList5"/>
    <dgm:cxn modelId="{0941B88E-6BC9-41C0-AC3C-4EE3D16AF164}" type="presParOf" srcId="{38AE07BE-F5E6-42DE-A4B8-8A2DF6A5122B}" destId="{EBF0CE72-45FE-414A-92DE-5D2745E99F9B}" srcOrd="0" destOrd="0" presId="urn:microsoft.com/office/officeart/2005/8/layout/vList5"/>
    <dgm:cxn modelId="{CD284671-00FC-4916-AF51-E30E2300B5EC}" type="presParOf" srcId="{38AE07BE-F5E6-42DE-A4B8-8A2DF6A5122B}" destId="{F0D15A6E-F015-424C-90E8-F0CC712F331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8CB8A-7707-4923-92CE-7426C9E1C9F8}">
      <dsp:nvSpPr>
        <dsp:cNvPr id="0" name=""/>
        <dsp:cNvSpPr/>
      </dsp:nvSpPr>
      <dsp:spPr>
        <a:xfrm>
          <a:off x="2706111" y="471086"/>
          <a:ext cx="3492347" cy="121284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E3D084-E4D8-493F-956F-ADB67C38F2F3}">
      <dsp:nvSpPr>
        <dsp:cNvPr id="0" name=""/>
        <dsp:cNvSpPr/>
      </dsp:nvSpPr>
      <dsp:spPr>
        <a:xfrm>
          <a:off x="4119294" y="3440935"/>
          <a:ext cx="676811" cy="43315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67E565-5A60-45A3-93AE-C884ADE3BCC4}">
      <dsp:nvSpPr>
        <dsp:cNvPr id="0" name=""/>
        <dsp:cNvSpPr/>
      </dsp:nvSpPr>
      <dsp:spPr>
        <a:xfrm>
          <a:off x="2833352" y="3787463"/>
          <a:ext cx="3248695" cy="812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300" kern="1200" dirty="0" smtClean="0"/>
            <a:t>Supervīzijas rezultāts</a:t>
          </a:r>
          <a:endParaRPr lang="en-US" sz="2300" kern="1200" dirty="0"/>
        </a:p>
      </dsp:txBody>
      <dsp:txXfrm>
        <a:off x="2833352" y="3787463"/>
        <a:ext cx="3248695" cy="812173"/>
      </dsp:txXfrm>
    </dsp:sp>
    <dsp:sp modelId="{99DDFEBD-15B5-4122-9A2B-1A5341D06F6A}">
      <dsp:nvSpPr>
        <dsp:cNvPr id="0" name=""/>
        <dsp:cNvSpPr/>
      </dsp:nvSpPr>
      <dsp:spPr>
        <a:xfrm>
          <a:off x="3459626" y="1540487"/>
          <a:ext cx="1719075" cy="1662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/>
            <a:t>Organizācija</a:t>
          </a:r>
          <a:endParaRPr lang="en-US" sz="1300" kern="1200" dirty="0"/>
        </a:p>
      </dsp:txBody>
      <dsp:txXfrm>
        <a:off x="3711379" y="1784022"/>
        <a:ext cx="1215569" cy="1175892"/>
      </dsp:txXfrm>
    </dsp:sp>
    <dsp:sp modelId="{070CA13B-4FFB-4D5F-B362-1805391D081C}">
      <dsp:nvSpPr>
        <dsp:cNvPr id="0" name=""/>
        <dsp:cNvSpPr/>
      </dsp:nvSpPr>
      <dsp:spPr>
        <a:xfrm>
          <a:off x="2683405" y="329753"/>
          <a:ext cx="1764297" cy="14887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/>
            <a:t>Superviozrs</a:t>
          </a:r>
          <a:endParaRPr lang="en-US" sz="1300" kern="1200" dirty="0"/>
        </a:p>
      </dsp:txBody>
      <dsp:txXfrm>
        <a:off x="2941780" y="547768"/>
        <a:ext cx="1247547" cy="1052672"/>
      </dsp:txXfrm>
    </dsp:sp>
    <dsp:sp modelId="{EC152409-23B8-4A3D-96D1-48DA0FF3EB9C}">
      <dsp:nvSpPr>
        <dsp:cNvPr id="0" name=""/>
        <dsp:cNvSpPr/>
      </dsp:nvSpPr>
      <dsp:spPr>
        <a:xfrm>
          <a:off x="4516896" y="388810"/>
          <a:ext cx="1621529" cy="15492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/>
            <a:t>Sociālais darbinieks</a:t>
          </a:r>
          <a:endParaRPr lang="en-US" sz="1300" kern="1200" dirty="0"/>
        </a:p>
      </dsp:txBody>
      <dsp:txXfrm>
        <a:off x="4754363" y="615698"/>
        <a:ext cx="1146595" cy="1095510"/>
      </dsp:txXfrm>
    </dsp:sp>
    <dsp:sp modelId="{36C14512-8510-45EA-88CF-81DDDE490FCD}">
      <dsp:nvSpPr>
        <dsp:cNvPr id="0" name=""/>
        <dsp:cNvSpPr/>
      </dsp:nvSpPr>
      <dsp:spPr>
        <a:xfrm>
          <a:off x="1737134" y="-228595"/>
          <a:ext cx="5352594" cy="4212579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dler.com/file/2857" TargetMode="External"/><Relationship Id="rId2" Type="http://schemas.openxmlformats.org/officeDocument/2006/relationships/hyperlink" Target="https://www.thejobnetwork.com/6-tips-for-building-better-work-relationship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ocialworker.com/extras/social-work-month-2017/the-importance-of-human-relationship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Supervīzija kā resurss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lv-LV" dirty="0" smtClean="0"/>
              <a:t>Inese Stankus-Viša</a:t>
            </a:r>
          </a:p>
          <a:p>
            <a:pPr algn="r"/>
            <a:r>
              <a:rPr lang="lv-LV" dirty="0" smtClean="0"/>
              <a:t>Konference «</a:t>
            </a:r>
            <a:r>
              <a:rPr lang="en-US" dirty="0" err="1" smtClean="0"/>
              <a:t>Resursi</a:t>
            </a:r>
            <a:r>
              <a:rPr lang="en-US" dirty="0" smtClean="0"/>
              <a:t> </a:t>
            </a:r>
            <a:r>
              <a:rPr lang="en-US" dirty="0" err="1"/>
              <a:t>sociālajā</a:t>
            </a:r>
            <a:r>
              <a:rPr lang="en-US" dirty="0"/>
              <a:t> </a:t>
            </a:r>
            <a:r>
              <a:rPr lang="lv-LV" dirty="0"/>
              <a:t>d</a:t>
            </a:r>
            <a:r>
              <a:rPr lang="en-US" dirty="0" err="1" smtClean="0"/>
              <a:t>arbā</a:t>
            </a:r>
            <a:r>
              <a:rPr lang="lv-LV" dirty="0" smtClean="0"/>
              <a:t>»</a:t>
            </a:r>
          </a:p>
          <a:p>
            <a:pPr algn="r"/>
            <a:r>
              <a:rPr lang="lv-LV" dirty="0" smtClean="0"/>
              <a:t>22.03.2019.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786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Nostājas attiecībā uz </a:t>
            </a:r>
            <a:r>
              <a:rPr lang="lv-LV" dirty="0" smtClean="0"/>
              <a:t>supervīziju: kopīgais un atšķirīgais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62734"/>
          </a:xfrm>
        </p:spPr>
        <p:txBody>
          <a:bodyPr/>
          <a:lstStyle/>
          <a:p>
            <a:r>
              <a:rPr lang="lv-LV" sz="2000" dirty="0"/>
              <a:t>Kā es izvēlos supervizoru? (kopīgi ar grupu, pēc noteiktām īpašībām, pieredzes, spējām utt.)</a:t>
            </a:r>
            <a:r>
              <a:rPr lang="lv-LV" sz="2000" dirty="0">
                <a:sym typeface="Webdings" panose="05030102010509060703" pitchFamily="18" charset="2"/>
              </a:rPr>
              <a:t> 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s</a:t>
            </a:r>
            <a:r>
              <a:rPr lang="lv-LV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upervizors</a:t>
            </a:r>
            <a:r>
              <a:rPr lang="lv-LV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, kurš pieņem mani un spēj arī </a:t>
            </a:r>
            <a:r>
              <a:rPr lang="lv-LV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izaicināt </a:t>
            </a:r>
            <a:endParaRPr lang="lv-LV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lv-LV" sz="2000" dirty="0"/>
              <a:t>Kā piedalos supervīzijas procesā? (ar interesi, aktīvi reflektēju, utt.)</a:t>
            </a:r>
            <a:r>
              <a:rPr lang="lv-LV" sz="2000" dirty="0">
                <a:sym typeface="Webdings" panose="05030102010509060703" pitchFamily="18" charset="2"/>
              </a:rPr>
              <a:t> 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pārsvarā ar vēlmi pārskatīt savas rīcības, pieņēmumus un attieksmes</a:t>
            </a:r>
            <a:endParaRPr lang="lv-LV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lv-LV" sz="2000" dirty="0" smtClean="0"/>
              <a:t>Kā</a:t>
            </a:r>
            <a:r>
              <a:rPr lang="lv-LV" sz="2000" dirty="0"/>
              <a:t>/ vai runāju par supervīzijas procesu? (atklāti un tieši, noklusēju utt.)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a</a:t>
            </a:r>
            <a:r>
              <a:rPr lang="lv-LV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tklāri </a:t>
            </a:r>
            <a:r>
              <a:rPr lang="lv-LV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paužu savas vajadzības un domas par supervīzijas </a:t>
            </a:r>
            <a:r>
              <a:rPr lang="lv-LV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procesu</a:t>
            </a:r>
          </a:p>
          <a:p>
            <a:r>
              <a:rPr lang="lv-LV" sz="2000" dirty="0" smtClean="0">
                <a:solidFill>
                  <a:schemeClr val="tx1"/>
                </a:solidFill>
                <a:sym typeface="Webdings" panose="05030102010509060703" pitchFamily="18" charset="2"/>
              </a:rPr>
              <a:t>Kā man patīk supervizēties? (individuāli, grupā, utt.) </a:t>
            </a:r>
          </a:p>
          <a:p>
            <a:pPr marL="0" indent="0">
              <a:buNone/>
            </a:pPr>
            <a:r>
              <a:rPr lang="lv-LV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grupā sirsnīgi, pamatīgi un radoši, individuāli – nopietni un dziļi</a:t>
            </a:r>
            <a:endParaRPr lang="lv-LV" sz="2000" dirty="0">
              <a:solidFill>
                <a:schemeClr val="tx2">
                  <a:lumMod val="60000"/>
                  <a:lumOff val="40000"/>
                </a:schemeClr>
              </a:solidFill>
              <a:sym typeface="Webdings" panose="05030102010509060703" pitchFamily="18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072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Foto pēc secības: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https://www.thejobnetwork.com/6-tips-for-building-better-work-relationships</a:t>
            </a:r>
            <a:r>
              <a:rPr lang="en-US" dirty="0" smtClean="0">
                <a:hlinkClick r:id="rId2"/>
              </a:rPr>
              <a:t>/</a:t>
            </a:r>
            <a:endParaRPr lang="lv-LV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www.sandler.com/file/2857</a:t>
            </a:r>
            <a:endParaRPr lang="lv-LV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https://www.socialworker.com/extras/social-work-month-2017/the-importance-of-human-relationships</a:t>
            </a:r>
            <a:r>
              <a:rPr lang="en-US" dirty="0" smtClean="0">
                <a:hlinkClick r:id="rId4"/>
              </a:rPr>
              <a:t>/</a:t>
            </a:r>
            <a:endParaRPr lang="lv-LV" dirty="0" smtClean="0"/>
          </a:p>
          <a:p>
            <a:pPr marL="0" indent="0">
              <a:buNone/>
            </a:pPr>
            <a:r>
              <a:rPr lang="en-US" dirty="0"/>
              <a:t>https://www.logismos.gr/default.aspx?catid=35</a:t>
            </a:r>
          </a:p>
        </p:txBody>
      </p:sp>
    </p:spTree>
    <p:extLst>
      <p:ext uri="{BB962C8B-B14F-4D97-AF65-F5344CB8AC3E}">
        <p14:creationId xmlns:p14="http://schemas.microsoft.com/office/powerpoint/2010/main" val="342411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2825" y="1501254"/>
            <a:ext cx="9321420" cy="53976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sz="2400" dirty="0" smtClean="0"/>
              <a:t>Supervīzija sociālajiem darbiniekiem resurss vai stresors?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426" y="2593075"/>
            <a:ext cx="6024272" cy="407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16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Supervīzija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lv-LV" dirty="0"/>
              <a:t>Supervīzija pamatā kalpo indivīdu, komandu un organizāciju </a:t>
            </a:r>
            <a:r>
              <a:rPr lang="lv-LV" dirty="0" smtClean="0"/>
              <a:t>attīstībai</a:t>
            </a:r>
          </a:p>
          <a:p>
            <a:pPr lvl="0"/>
            <a:r>
              <a:rPr lang="lv-LV" dirty="0" smtClean="0"/>
              <a:t> </a:t>
            </a:r>
            <a:r>
              <a:rPr lang="lv-LV" dirty="0"/>
              <a:t>Tā uzlabo indivīdu un komandu profesionālās dzīves, ņemot vērā to lomas organizācijas </a:t>
            </a:r>
            <a:r>
              <a:rPr lang="lv-LV" dirty="0" smtClean="0"/>
              <a:t>kontekstā</a:t>
            </a:r>
          </a:p>
          <a:p>
            <a:pPr lvl="0"/>
            <a:r>
              <a:rPr lang="lv-LV" dirty="0" smtClean="0"/>
              <a:t>Tā </a:t>
            </a:r>
            <a:r>
              <a:rPr lang="lv-LV" dirty="0"/>
              <a:t>arī fokusējas uz komunikācijas kvalitātes un sadarbības metodēm starp darbiniekiem nodrošināšanu un attīstību dažādās ar darbu saistītās </a:t>
            </a:r>
            <a:r>
              <a:rPr lang="lv-LV" dirty="0" smtClean="0"/>
              <a:t>situācijās</a:t>
            </a:r>
          </a:p>
          <a:p>
            <a:pPr lvl="0"/>
            <a:r>
              <a:rPr lang="lv-LV" dirty="0" smtClean="0"/>
              <a:t>Papildus </a:t>
            </a:r>
            <a:r>
              <a:rPr lang="lv-LV" dirty="0"/>
              <a:t>tam, supervīzija piedāvā atbalstu </a:t>
            </a:r>
            <a:r>
              <a:rPr lang="lv-LV" dirty="0" smtClean="0"/>
              <a:t>refleksijas </a:t>
            </a:r>
            <a:r>
              <a:rPr lang="lv-LV" dirty="0"/>
              <a:t>un lēmumu pieņemšanas procesos, kā arī grūtās profesionālās situācijās un </a:t>
            </a:r>
            <a:r>
              <a:rPr lang="lv-LV" dirty="0" smtClean="0"/>
              <a:t>konfliktos</a:t>
            </a:r>
          </a:p>
          <a:p>
            <a:pPr lvl="0"/>
            <a:r>
              <a:rPr lang="lv-LV" dirty="0" smtClean="0"/>
              <a:t>Tā </a:t>
            </a:r>
            <a:r>
              <a:rPr lang="lv-LV" dirty="0"/>
              <a:t>atbalsta uzdevumu, funkciju un lomu </a:t>
            </a:r>
            <a:r>
              <a:rPr lang="lv-LV" dirty="0" smtClean="0"/>
              <a:t>noskaidrošanu </a:t>
            </a:r>
          </a:p>
          <a:p>
            <a:pPr lvl="0"/>
            <a:r>
              <a:rPr lang="lv-LV" dirty="0" smtClean="0"/>
              <a:t>Supervīzija </a:t>
            </a:r>
            <a:r>
              <a:rPr lang="lv-LV" dirty="0"/>
              <a:t>palīdz tikt galā ar pārmaiņu procesiem, atrast inovatīvus risinājumus jauniem izaicinājumiem un veic pasākumus, lai apkarotu mobingu un </a:t>
            </a:r>
            <a:r>
              <a:rPr lang="lv-LV" dirty="0" smtClean="0"/>
              <a:t>izdegšanu</a:t>
            </a:r>
          </a:p>
          <a:p>
            <a:pPr marL="0" lvl="0" indent="0" algn="r">
              <a:buNone/>
            </a:pPr>
            <a:r>
              <a:rPr lang="lv-LV" b="1" dirty="0" smtClean="0"/>
              <a:t> </a:t>
            </a:r>
            <a:r>
              <a:rPr lang="lv-LV" dirty="0"/>
              <a:t>(Adjukovic, Cajvert, Judy,Knopf, Kuhn, Madai, Voogd, 2014</a:t>
            </a:r>
            <a:r>
              <a:rPr lang="lv-LV" dirty="0" smtClean="0"/>
              <a:t>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151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Supervīzijas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sz="2000" dirty="0"/>
              <a:t>Supervīzijas process ir mijiedarbība starp: </a:t>
            </a:r>
            <a:endParaRPr lang="en-US" sz="2000" dirty="0"/>
          </a:p>
          <a:p>
            <a:pPr lvl="0"/>
            <a:r>
              <a:rPr lang="lv-LV" sz="2000" i="1" dirty="0" smtClean="0"/>
              <a:t>Supervizējamo, </a:t>
            </a:r>
            <a:r>
              <a:rPr lang="lv-LV" sz="2000" dirty="0"/>
              <a:t>kurš darbojas uz kādas </a:t>
            </a:r>
            <a:r>
              <a:rPr lang="lv-LV" sz="2000" i="1" dirty="0"/>
              <a:t>profesijas noteiktiem standartiem</a:t>
            </a:r>
            <a:r>
              <a:rPr lang="lv-LV" sz="2000" dirty="0"/>
              <a:t>, un </a:t>
            </a:r>
            <a:r>
              <a:rPr lang="lv-LV" sz="2000" i="1" dirty="0"/>
              <a:t>organizācijas kontekstu</a:t>
            </a:r>
            <a:r>
              <a:rPr lang="lv-LV" sz="2000" dirty="0"/>
              <a:t>, kurā tas realizē savu praksi </a:t>
            </a:r>
            <a:endParaRPr lang="en-US" sz="2000" dirty="0"/>
          </a:p>
          <a:p>
            <a:pPr lvl="0"/>
            <a:r>
              <a:rPr lang="lv-LV" sz="2000" i="1" dirty="0"/>
              <a:t>supervizoru</a:t>
            </a:r>
            <a:r>
              <a:rPr lang="lv-LV" sz="2000" dirty="0"/>
              <a:t>, kurš arī darbojas saskaņā ar supervizora </a:t>
            </a:r>
            <a:r>
              <a:rPr lang="lv-LV" sz="2000" i="1" dirty="0"/>
              <a:t>profesijas noteiktiem standartiem</a:t>
            </a:r>
            <a:r>
              <a:rPr lang="lv-LV" sz="2000" dirty="0"/>
              <a:t>, kā arī ir </a:t>
            </a:r>
            <a:r>
              <a:rPr lang="lv-LV" sz="2000" i="1" dirty="0"/>
              <a:t>praktiķis savā profesijā</a:t>
            </a:r>
            <a:r>
              <a:rPr lang="lv-LV" sz="2000" dirty="0"/>
              <a:t> </a:t>
            </a:r>
            <a:endParaRPr lang="lv-LV" sz="2000" dirty="0" smtClean="0"/>
          </a:p>
          <a:p>
            <a:pPr marL="0" lvl="0" indent="0" algn="r">
              <a:buNone/>
            </a:pPr>
            <a:r>
              <a:rPr lang="lv-LV" sz="2000" dirty="0" smtClean="0"/>
              <a:t>(</a:t>
            </a:r>
            <a:r>
              <a:rPr lang="lv-LV" sz="2000" dirty="0"/>
              <a:t>Horšers, 2007</a:t>
            </a:r>
            <a:r>
              <a:rPr lang="lv-LV" sz="2000" dirty="0" smtClean="0"/>
              <a:t>)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40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Supervīzijas rezultāts, kurš atbildīgs?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370896"/>
              </p:ext>
            </p:extLst>
          </p:nvPr>
        </p:nvGraphicFramePr>
        <p:xfrm>
          <a:off x="2589213" y="2133600"/>
          <a:ext cx="8915400" cy="4331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508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Attiecības strap supervizoru un supervizējamo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«</a:t>
            </a:r>
            <a:r>
              <a:rPr lang="lv-LV" b="1" dirty="0" smtClean="0"/>
              <a:t>Attiecību kvalitāte </a:t>
            </a:r>
            <a:r>
              <a:rPr lang="lv-LV" dirty="0" smtClean="0"/>
              <a:t>starp supervizoru un praktiķi ir identificēta kā visspēcīgāk noteicošais supervīzijas veiksmes vai kvalitātes faktors» (Davys, Beddoe,2010)</a:t>
            </a:r>
          </a:p>
          <a:p>
            <a:endParaRPr lang="lv-LV" dirty="0"/>
          </a:p>
          <a:p>
            <a:endParaRPr lang="lv-LV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3459898"/>
            <a:ext cx="4538307" cy="30255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555" y="3459898"/>
            <a:ext cx="3149575" cy="298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976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Satikšanās un līdzdarbošanās supervīzijas procesā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92578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889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Supervīzijas attiecību posmi</a:t>
            </a:r>
            <a:br>
              <a:rPr lang="lv-LV" dirty="0" smtClean="0"/>
            </a:br>
            <a:r>
              <a:rPr lang="lv-LV" sz="2000" dirty="0" smtClean="0"/>
              <a:t>(Davys</a:t>
            </a:r>
            <a:r>
              <a:rPr lang="lv-LV" sz="2000" dirty="0"/>
              <a:t>, Beddoe,2010)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775471"/>
              </p:ext>
            </p:extLst>
          </p:nvPr>
        </p:nvGraphicFramePr>
        <p:xfrm>
          <a:off x="1815921" y="1905001"/>
          <a:ext cx="9973534" cy="36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ound Same Side Corner Rectangle 4"/>
          <p:cNvSpPr/>
          <p:nvPr/>
        </p:nvSpPr>
        <p:spPr>
          <a:xfrm>
            <a:off x="5506806" y="5629353"/>
            <a:ext cx="6309316" cy="105998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4300" tIns="57150" rIns="114300" bIns="57150" numCol="1" spcCol="1270" anchor="ctr" anchorCtr="0">
            <a:noAutofit/>
          </a:bodyPr>
          <a:lstStyle/>
          <a:p>
            <a:pPr marL="285750" lvl="1" indent="-285750" algn="l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3000" kern="1200"/>
          </a:p>
          <a:p>
            <a:pPr marL="285750" lvl="1" indent="-285750" algn="l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3000" kern="1200"/>
          </a:p>
        </p:txBody>
      </p:sp>
      <p:grpSp>
        <p:nvGrpSpPr>
          <p:cNvPr id="11" name="Group 10"/>
          <p:cNvGrpSpPr/>
          <p:nvPr/>
        </p:nvGrpSpPr>
        <p:grpSpPr>
          <a:xfrm>
            <a:off x="1860400" y="5627944"/>
            <a:ext cx="3590472" cy="1176152"/>
            <a:chOff x="0" y="2471703"/>
            <a:chExt cx="3590472" cy="1176152"/>
          </a:xfrm>
        </p:grpSpPr>
        <p:sp>
          <p:nvSpPr>
            <p:cNvPr id="12" name="Rounded Rectangle 11"/>
            <p:cNvSpPr/>
            <p:nvPr/>
          </p:nvSpPr>
          <p:spPr>
            <a:xfrm>
              <a:off x="0" y="2471703"/>
              <a:ext cx="3590472" cy="117615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lv-LV" sz="2600" dirty="0" smtClean="0"/>
                <a:t>Noslēgums</a:t>
              </a:r>
            </a:p>
            <a:p>
              <a:pPr algn="ctr"/>
              <a:r>
                <a:rPr lang="lv-LV" sz="2600" dirty="0" smtClean="0"/>
                <a:t>Attiecību izbeigšana</a:t>
              </a:r>
              <a:endParaRPr lang="en-US" sz="2600" dirty="0"/>
            </a:p>
          </p:txBody>
        </p:sp>
        <p:sp>
          <p:nvSpPr>
            <p:cNvPr id="13" name="Rounded Rectangle 4"/>
            <p:cNvSpPr/>
            <p:nvPr/>
          </p:nvSpPr>
          <p:spPr>
            <a:xfrm>
              <a:off x="57415" y="2529118"/>
              <a:ext cx="3475642" cy="1061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4790" tIns="112395" rIns="224790" bIns="112395" numCol="1" spcCol="1270" anchor="ctr" anchorCtr="0">
              <a:noAutofit/>
            </a:bodyPr>
            <a:lstStyle/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900" kern="1200" dirty="0"/>
            </a:p>
          </p:txBody>
        </p:sp>
      </p:grpSp>
      <p:sp>
        <p:nvSpPr>
          <p:cNvPr id="16" name="Round Same Side Corner Rectangle 4"/>
          <p:cNvSpPr/>
          <p:nvPr/>
        </p:nvSpPr>
        <p:spPr>
          <a:xfrm>
            <a:off x="5677451" y="5685359"/>
            <a:ext cx="6337129" cy="84905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4770" tIns="32385" rIns="64770" bIns="32385" numCol="1" spcCol="1270" anchor="ctr" anchorCtr="0">
            <a:noAutofit/>
          </a:bodyPr>
          <a:lstStyle/>
          <a:p>
            <a:pPr lvl="0"/>
            <a:r>
              <a:rPr lang="lv-LV" dirty="0" smtClean="0"/>
              <a:t>Izvērtēšana un apkopošana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5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Nostājas attiecībā uz supervīziju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2200" dirty="0" smtClean="0"/>
              <a:t>Ko supervīzija nozīmē man? (Atbalsts, mācīšanās utt.) </a:t>
            </a:r>
          </a:p>
          <a:p>
            <a:pPr marL="0" indent="0">
              <a:buNone/>
            </a:pP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</a:t>
            </a:r>
            <a:r>
              <a:rPr lang="lv-LV" sz="22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m</a:t>
            </a: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ācīšanās no pieredzes un pašrefleksija</a:t>
            </a: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 </a:t>
            </a:r>
          </a:p>
          <a:p>
            <a:r>
              <a:rPr lang="lv-LV" sz="2200" dirty="0" smtClean="0"/>
              <a:t>Kāda ir mana motivācija? (uzlabot sava darba kvalitāti, dzirdēt kolēģu pieredzi utt.)</a:t>
            </a:r>
          </a:p>
          <a:p>
            <a:pPr marL="0" indent="0">
              <a:buNone/>
            </a:pPr>
            <a:r>
              <a:rPr lang="lv-LV" sz="2200" dirty="0" smtClean="0">
                <a:sym typeface="Webdings" panose="05030102010509060703" pitchFamily="18" charset="2"/>
              </a:rPr>
              <a:t> </a:t>
            </a:r>
            <a:r>
              <a:rPr lang="lv-LV" sz="22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a</a:t>
            </a: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tbalsts </a:t>
            </a:r>
            <a:r>
              <a:rPr lang="lv-LV" sz="22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un </a:t>
            </a: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darba dzīves kvalitāte </a:t>
            </a:r>
            <a:endParaRPr lang="lv-LV" sz="2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lv-LV" sz="2200" dirty="0" smtClean="0"/>
              <a:t>Kā/vai es gatavojos supervīzijai? (kurus gadījumus vēlos supervizēt, darba gaitā piefiksēju iespējamos jautājumus supervīzijai, utt.)</a:t>
            </a:r>
            <a:r>
              <a:rPr lang="lv-LV" sz="2200" dirty="0">
                <a:sym typeface="Webdings" panose="05030102010509060703" pitchFamily="18" charset="2"/>
              </a:rPr>
              <a:t> </a:t>
            </a:r>
            <a:endParaRPr lang="lv-LV" sz="2200" dirty="0" smtClean="0">
              <a:sym typeface="Webdings" panose="05030102010509060703" pitchFamily="18" charset="2"/>
            </a:endParaRPr>
          </a:p>
          <a:p>
            <a:pPr marL="0" indent="0">
              <a:buNone/>
            </a:pP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 aārdomāju </a:t>
            </a:r>
            <a:r>
              <a:rPr lang="lv-LV" sz="2200" dirty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savus jautājumus pirms </a:t>
            </a:r>
            <a:r>
              <a:rPr lang="lv-LV" sz="22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ebdings" panose="05030102010509060703" pitchFamily="18" charset="2"/>
              </a:rPr>
              <a:t>supervīzijas </a:t>
            </a:r>
            <a:endParaRPr lang="lv-LV" sz="2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 </a:t>
            </a:r>
          </a:p>
          <a:p>
            <a:pPr marL="0" indent="0">
              <a:buNone/>
            </a:pPr>
            <a:endParaRPr lang="lv-LV" dirty="0" smtClean="0"/>
          </a:p>
          <a:p>
            <a:endParaRPr lang="lv-LV" dirty="0"/>
          </a:p>
          <a:p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16929855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442</TotalTime>
  <Words>488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Webdings</vt:lpstr>
      <vt:lpstr>Wingdings 3</vt:lpstr>
      <vt:lpstr>Wisp</vt:lpstr>
      <vt:lpstr>Supervīzija kā resurss</vt:lpstr>
      <vt:lpstr>PowerPoint Presentation</vt:lpstr>
      <vt:lpstr>Supervīzija</vt:lpstr>
      <vt:lpstr>Supervīzijas process</vt:lpstr>
      <vt:lpstr>Supervīzijas rezultāts, kurš atbildīgs?</vt:lpstr>
      <vt:lpstr>Attiecības strap supervizoru un supervizējamo</vt:lpstr>
      <vt:lpstr>Satikšanās un līdzdarbošanās supervīzijas procesā</vt:lpstr>
      <vt:lpstr>Supervīzijas attiecību posmi (Davys, Beddoe,2010)</vt:lpstr>
      <vt:lpstr>Nostājas attiecībā uz supervīziju</vt:lpstr>
      <vt:lpstr>Nostājas attiecībā uz supervīziju: kopīgais un atšķirīgais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Supervīzija kā resurss</dc:title>
  <dc:creator>Inese Stankus</dc:creator>
  <cp:lastModifiedBy>Inese Stankus</cp:lastModifiedBy>
  <cp:revision>18</cp:revision>
  <dcterms:created xsi:type="dcterms:W3CDTF">2019-03-21T03:55:41Z</dcterms:created>
  <dcterms:modified xsi:type="dcterms:W3CDTF">2019-03-21T11:19:12Z</dcterms:modified>
</cp:coreProperties>
</file>