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3" r:id="rId2"/>
  </p:sldMasterIdLst>
  <p:notesMasterIdLst>
    <p:notesMasterId r:id="rId15"/>
  </p:notesMasterIdLst>
  <p:sldIdLst>
    <p:sldId id="256" r:id="rId3"/>
    <p:sldId id="5218" r:id="rId4"/>
    <p:sldId id="301" r:id="rId5"/>
    <p:sldId id="302" r:id="rId6"/>
    <p:sldId id="306" r:id="rId7"/>
    <p:sldId id="307" r:id="rId8"/>
    <p:sldId id="310" r:id="rId9"/>
    <p:sldId id="5219" r:id="rId10"/>
    <p:sldId id="5220" r:id="rId11"/>
    <p:sldId id="313" r:id="rId12"/>
    <p:sldId id="5221" r:id="rId13"/>
    <p:sldId id="300" r:id="rId14"/>
  </p:sldIdLst>
  <p:sldSz cx="12192000" cy="6858000"/>
  <p:notesSz cx="6858000" cy="9144000"/>
  <p:defaultTextStyle>
    <a:defPPr>
      <a:defRPr lang="lv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6B67A8B-3D60-4112-B20B-F9B69624F5C5}" v="39" dt="2026-10-06T13:41:07.72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94660"/>
  </p:normalViewPr>
  <p:slideViewPr>
    <p:cSldViewPr snapToGrid="0">
      <p:cViewPr varScale="1">
        <p:scale>
          <a:sx n="70" d="100"/>
          <a:sy n="70" d="100"/>
        </p:scale>
        <p:origin x="46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v-LV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Sheet1!$AC$14</c:f>
              <c:strCache>
                <c:ptCount val="1"/>
                <c:pt idx="0">
                  <c:v>1.-4. kl.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accent6">
                        <a:lumMod val="1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v-LV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Sheet1!$AD$13:$AI$13</c:f>
              <c:numCache>
                <c:formatCode>mmm\-yy</c:formatCode>
                <c:ptCount val="6"/>
                <c:pt idx="0">
                  <c:v>46266</c:v>
                </c:pt>
                <c:pt idx="1">
                  <c:v>46631</c:v>
                </c:pt>
                <c:pt idx="2">
                  <c:v>46997</c:v>
                </c:pt>
                <c:pt idx="3">
                  <c:v>47362</c:v>
                </c:pt>
                <c:pt idx="4">
                  <c:v>47727</c:v>
                </c:pt>
                <c:pt idx="5">
                  <c:v>48092</c:v>
                </c:pt>
              </c:numCache>
            </c:numRef>
          </c:cat>
          <c:val>
            <c:numRef>
              <c:f>Sheet1!$AD$14:$AI$14</c:f>
              <c:numCache>
                <c:formatCode>#,##0</c:formatCode>
                <c:ptCount val="6"/>
                <c:pt idx="0">
                  <c:v>77633</c:v>
                </c:pt>
                <c:pt idx="1">
                  <c:v>74719</c:v>
                </c:pt>
                <c:pt idx="2">
                  <c:v>72436</c:v>
                </c:pt>
                <c:pt idx="3">
                  <c:v>69564</c:v>
                </c:pt>
                <c:pt idx="4">
                  <c:v>65862</c:v>
                </c:pt>
                <c:pt idx="5">
                  <c:v>61118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14D-416A-8272-9DE98D036F59}"/>
            </c:ext>
          </c:extLst>
        </c:ser>
        <c:ser>
          <c:idx val="1"/>
          <c:order val="1"/>
          <c:tx>
            <c:strRef>
              <c:f>Sheet1!$AC$15</c:f>
              <c:strCache>
                <c:ptCount val="1"/>
                <c:pt idx="0">
                  <c:v>5.-9. kl.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accent6">
                        <a:lumMod val="1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v-LV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Sheet1!$AD$13:$AI$13</c:f>
              <c:numCache>
                <c:formatCode>mmm\-yy</c:formatCode>
                <c:ptCount val="6"/>
                <c:pt idx="0">
                  <c:v>46266</c:v>
                </c:pt>
                <c:pt idx="1">
                  <c:v>46631</c:v>
                </c:pt>
                <c:pt idx="2">
                  <c:v>46997</c:v>
                </c:pt>
                <c:pt idx="3">
                  <c:v>47362</c:v>
                </c:pt>
                <c:pt idx="4">
                  <c:v>47727</c:v>
                </c:pt>
                <c:pt idx="5">
                  <c:v>48092</c:v>
                </c:pt>
              </c:numCache>
            </c:numRef>
          </c:cat>
          <c:val>
            <c:numRef>
              <c:f>Sheet1!$AD$15:$AI$15</c:f>
              <c:numCache>
                <c:formatCode>#,##0</c:formatCode>
                <c:ptCount val="6"/>
                <c:pt idx="0">
                  <c:v>96103</c:v>
                </c:pt>
                <c:pt idx="1">
                  <c:v>99531</c:v>
                </c:pt>
                <c:pt idx="2">
                  <c:v>101222</c:v>
                </c:pt>
                <c:pt idx="3">
                  <c:v>100925</c:v>
                </c:pt>
                <c:pt idx="4">
                  <c:v>98916</c:v>
                </c:pt>
                <c:pt idx="5">
                  <c:v>96053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14D-416A-8272-9DE98D036F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6786175"/>
        <c:axId val="346784735"/>
      </c:barChart>
      <c:dateAx>
        <c:axId val="346786175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v-LV"/>
          </a:p>
        </c:txPr>
        <c:crossAx val="346784735"/>
        <c:crosses val="autoZero"/>
        <c:auto val="1"/>
        <c:lblOffset val="100"/>
        <c:baseTimeUnit val="years"/>
      </c:dateAx>
      <c:valAx>
        <c:axId val="34678473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v-LV"/>
          </a:p>
        </c:txPr>
        <c:crossAx val="34678617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v-LV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lv-LV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alvenes vietturi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3" name="Datuma vietturis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AF9C9C-4786-4BBC-BD6E-D2B9F200400A}" type="datetimeFigureOut">
              <a:rPr lang="lv-LV" smtClean="0"/>
              <a:t>07.10.2026</a:t>
            </a:fld>
            <a:endParaRPr lang="lv-LV"/>
          </a:p>
        </p:txBody>
      </p:sp>
      <p:sp>
        <p:nvSpPr>
          <p:cNvPr id="4" name="Slaida attēla vietturi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v-LV"/>
          </a:p>
        </p:txBody>
      </p:sp>
      <p:sp>
        <p:nvSpPr>
          <p:cNvPr id="5" name="Piezīmju vietturi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6" name="Kājenes vietturis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7" name="Slaida numura vietturis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7C3428-E593-4D5A-9726-2E1E0B40440B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3010511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" name="Google Shape;20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45941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010;p47:notes">
            <a:extLst>
              <a:ext uri="{FF2B5EF4-FFF2-40B4-BE49-F238E27FC236}">
                <a16:creationId xmlns:a16="http://schemas.microsoft.com/office/drawing/2014/main" id="{92F420B7-618E-8075-A551-AE167B488F1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3" name="Google Shape;1011;p47:notes">
            <a:extLst>
              <a:ext uri="{FF2B5EF4-FFF2-40B4-BE49-F238E27FC236}">
                <a16:creationId xmlns:a16="http://schemas.microsoft.com/office/drawing/2014/main" id="{78F3A744-C519-FDCC-286E-9CB7FC16D8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Virsraksta slai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35F7CB91-8AE9-E72C-67C7-02E2D1A540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lv-LV"/>
              <a:t>Rediģēt šablona virsraksta stilu</a:t>
            </a:r>
          </a:p>
        </p:txBody>
      </p:sp>
      <p:sp>
        <p:nvSpPr>
          <p:cNvPr id="3" name="Apakšvirsraksts 2">
            <a:extLst>
              <a:ext uri="{FF2B5EF4-FFF2-40B4-BE49-F238E27FC236}">
                <a16:creationId xmlns:a16="http://schemas.microsoft.com/office/drawing/2014/main" id="{6B4AF05F-C796-301B-32B6-E74C8F4A26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v-LV"/>
              <a:t>Noklikšķiniet, lai rediģētu šablona apakšvirsraksta stilu</a:t>
            </a:r>
          </a:p>
        </p:txBody>
      </p:sp>
      <p:sp>
        <p:nvSpPr>
          <p:cNvPr id="4" name="Datuma vietturis 3">
            <a:extLst>
              <a:ext uri="{FF2B5EF4-FFF2-40B4-BE49-F238E27FC236}">
                <a16:creationId xmlns:a16="http://schemas.microsoft.com/office/drawing/2014/main" id="{51519283-1DAA-A74E-2914-DE2EF6D888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B3B60-70B0-4EBF-96A1-65A84D3B587D}" type="datetimeFigureOut">
              <a:rPr lang="lv-LV" smtClean="0"/>
              <a:t>07.10.2026</a:t>
            </a:fld>
            <a:endParaRPr lang="lv-LV"/>
          </a:p>
        </p:txBody>
      </p:sp>
      <p:sp>
        <p:nvSpPr>
          <p:cNvPr id="5" name="Kājenes vietturis 4">
            <a:extLst>
              <a:ext uri="{FF2B5EF4-FFF2-40B4-BE49-F238E27FC236}">
                <a16:creationId xmlns:a16="http://schemas.microsoft.com/office/drawing/2014/main" id="{6D9CB318-BEAE-E41B-E13C-558A67B018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aida numura vietturis 5">
            <a:extLst>
              <a:ext uri="{FF2B5EF4-FFF2-40B4-BE49-F238E27FC236}">
                <a16:creationId xmlns:a16="http://schemas.microsoft.com/office/drawing/2014/main" id="{0FF2DF7D-1D4D-5E90-0B00-94024E63A5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11BBB-CF3C-4825-9AC3-332435D5EE2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1393685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Virsraksts un satu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360929EE-6E2F-494B-38C0-06987FC764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C252E2CB-1642-7F7A-6D50-186853CE4A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4" name="Datuma vietturis 3">
            <a:extLst>
              <a:ext uri="{FF2B5EF4-FFF2-40B4-BE49-F238E27FC236}">
                <a16:creationId xmlns:a16="http://schemas.microsoft.com/office/drawing/2014/main" id="{4A19EA7D-15DF-1EFF-B3D0-08F032A045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B3B60-70B0-4EBF-96A1-65A84D3B587D}" type="datetimeFigureOut">
              <a:rPr lang="lv-LV" smtClean="0"/>
              <a:t>07.10.2026</a:t>
            </a:fld>
            <a:endParaRPr lang="lv-LV"/>
          </a:p>
        </p:txBody>
      </p:sp>
      <p:sp>
        <p:nvSpPr>
          <p:cNvPr id="5" name="Kājenes vietturis 4">
            <a:extLst>
              <a:ext uri="{FF2B5EF4-FFF2-40B4-BE49-F238E27FC236}">
                <a16:creationId xmlns:a16="http://schemas.microsoft.com/office/drawing/2014/main" id="{2267C07F-66CF-EAF9-2F2D-27DAAEA3C6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aida numura vietturis 5">
            <a:extLst>
              <a:ext uri="{FF2B5EF4-FFF2-40B4-BE49-F238E27FC236}">
                <a16:creationId xmlns:a16="http://schemas.microsoft.com/office/drawing/2014/main" id="{73B5770B-6762-13C5-A3C0-8EC17F184D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11BBB-CF3C-4825-9AC3-332435D5EE2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2650063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adaļas galve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8103C89D-EBF3-5849-EC1D-9DD619A4EC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lv-LV"/>
              <a:t>Rediģēt šablona virsraksta stilu</a:t>
            </a:r>
          </a:p>
        </p:txBody>
      </p:sp>
      <p:sp>
        <p:nvSpPr>
          <p:cNvPr id="3" name="Teksta vietturis 2">
            <a:extLst>
              <a:ext uri="{FF2B5EF4-FFF2-40B4-BE49-F238E27FC236}">
                <a16:creationId xmlns:a16="http://schemas.microsoft.com/office/drawing/2014/main" id="{4DA64CD3-ADE3-BDCF-6BAD-AC45A2B35F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lv-LV"/>
              <a:t>Noklikšķiniet, lai rediģētu šablona teksta stilus</a:t>
            </a:r>
          </a:p>
        </p:txBody>
      </p:sp>
      <p:sp>
        <p:nvSpPr>
          <p:cNvPr id="4" name="Datuma vietturis 3">
            <a:extLst>
              <a:ext uri="{FF2B5EF4-FFF2-40B4-BE49-F238E27FC236}">
                <a16:creationId xmlns:a16="http://schemas.microsoft.com/office/drawing/2014/main" id="{33DFB8E6-86BF-C7BC-B01B-E1A300DF6E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B3B60-70B0-4EBF-96A1-65A84D3B587D}" type="datetimeFigureOut">
              <a:rPr lang="lv-LV" smtClean="0"/>
              <a:t>07.10.2026</a:t>
            </a:fld>
            <a:endParaRPr lang="lv-LV"/>
          </a:p>
        </p:txBody>
      </p:sp>
      <p:sp>
        <p:nvSpPr>
          <p:cNvPr id="5" name="Kājenes vietturis 4">
            <a:extLst>
              <a:ext uri="{FF2B5EF4-FFF2-40B4-BE49-F238E27FC236}">
                <a16:creationId xmlns:a16="http://schemas.microsoft.com/office/drawing/2014/main" id="{42BCC012-CE48-3F97-677E-A25984A448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aida numura vietturis 5">
            <a:extLst>
              <a:ext uri="{FF2B5EF4-FFF2-40B4-BE49-F238E27FC236}">
                <a16:creationId xmlns:a16="http://schemas.microsoft.com/office/drawing/2014/main" id="{855CB9A7-C767-659F-10AC-4033A64C34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11BBB-CF3C-4825-9AC3-332435D5EE2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5955081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ivi satura blo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65B256A1-3293-2C2A-8AA4-5161D3EBF8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D5E9F589-B695-A9A2-B585-5E83168BFB5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4" name="Satura vietturis 3">
            <a:extLst>
              <a:ext uri="{FF2B5EF4-FFF2-40B4-BE49-F238E27FC236}">
                <a16:creationId xmlns:a16="http://schemas.microsoft.com/office/drawing/2014/main" id="{AF095E5B-C352-34C8-5F1A-0683E57CBA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5" name="Datuma vietturis 4">
            <a:extLst>
              <a:ext uri="{FF2B5EF4-FFF2-40B4-BE49-F238E27FC236}">
                <a16:creationId xmlns:a16="http://schemas.microsoft.com/office/drawing/2014/main" id="{D9710A90-C6FF-D484-49F6-27AAA58C54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B3B60-70B0-4EBF-96A1-65A84D3B587D}" type="datetimeFigureOut">
              <a:rPr lang="lv-LV" smtClean="0"/>
              <a:t>07.10.2026</a:t>
            </a:fld>
            <a:endParaRPr lang="lv-LV"/>
          </a:p>
        </p:txBody>
      </p:sp>
      <p:sp>
        <p:nvSpPr>
          <p:cNvPr id="6" name="Kājenes vietturis 5">
            <a:extLst>
              <a:ext uri="{FF2B5EF4-FFF2-40B4-BE49-F238E27FC236}">
                <a16:creationId xmlns:a16="http://schemas.microsoft.com/office/drawing/2014/main" id="{D0A3DFEA-5B33-0DE4-70E8-79F496DE3E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aida numura vietturis 6">
            <a:extLst>
              <a:ext uri="{FF2B5EF4-FFF2-40B4-BE49-F238E27FC236}">
                <a16:creationId xmlns:a16="http://schemas.microsoft.com/office/drawing/2014/main" id="{D5ADB642-802D-1A26-5D92-040BD0F98B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11BBB-CF3C-4825-9AC3-332435D5EE2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6582194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līdzināju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92004914-8D31-52F4-B128-43034F7EE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lv-LV"/>
              <a:t>Rediģēt šablona virsraksta stilu</a:t>
            </a:r>
          </a:p>
        </p:txBody>
      </p:sp>
      <p:sp>
        <p:nvSpPr>
          <p:cNvPr id="3" name="Teksta vietturis 2">
            <a:extLst>
              <a:ext uri="{FF2B5EF4-FFF2-40B4-BE49-F238E27FC236}">
                <a16:creationId xmlns:a16="http://schemas.microsoft.com/office/drawing/2014/main" id="{E95C8A4E-B7E8-2F5F-8646-4BD2D041D4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/>
              <a:t>Noklikšķiniet, lai rediģētu šablona teksta stilus</a:t>
            </a:r>
          </a:p>
        </p:txBody>
      </p:sp>
      <p:sp>
        <p:nvSpPr>
          <p:cNvPr id="4" name="Satura vietturis 3">
            <a:extLst>
              <a:ext uri="{FF2B5EF4-FFF2-40B4-BE49-F238E27FC236}">
                <a16:creationId xmlns:a16="http://schemas.microsoft.com/office/drawing/2014/main" id="{738FD3AC-08BC-31FB-8F73-2BC8AA8B8E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5" name="Teksta vietturis 4">
            <a:extLst>
              <a:ext uri="{FF2B5EF4-FFF2-40B4-BE49-F238E27FC236}">
                <a16:creationId xmlns:a16="http://schemas.microsoft.com/office/drawing/2014/main" id="{94BCBB76-4721-E9E2-3D8E-ADF0F356AF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/>
              <a:t>Noklikšķiniet, lai rediģētu šablona teksta stilus</a:t>
            </a:r>
          </a:p>
        </p:txBody>
      </p:sp>
      <p:sp>
        <p:nvSpPr>
          <p:cNvPr id="6" name="Satura vietturis 5">
            <a:extLst>
              <a:ext uri="{FF2B5EF4-FFF2-40B4-BE49-F238E27FC236}">
                <a16:creationId xmlns:a16="http://schemas.microsoft.com/office/drawing/2014/main" id="{50C7B116-B8F0-B9FA-8630-FFFD3014516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7" name="Datuma vietturis 6">
            <a:extLst>
              <a:ext uri="{FF2B5EF4-FFF2-40B4-BE49-F238E27FC236}">
                <a16:creationId xmlns:a16="http://schemas.microsoft.com/office/drawing/2014/main" id="{EBB08296-F435-455B-D03E-C94D7D6DED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B3B60-70B0-4EBF-96A1-65A84D3B587D}" type="datetimeFigureOut">
              <a:rPr lang="lv-LV" smtClean="0"/>
              <a:t>07.10.2026</a:t>
            </a:fld>
            <a:endParaRPr lang="lv-LV"/>
          </a:p>
        </p:txBody>
      </p:sp>
      <p:sp>
        <p:nvSpPr>
          <p:cNvPr id="8" name="Kājenes vietturis 7">
            <a:extLst>
              <a:ext uri="{FF2B5EF4-FFF2-40B4-BE49-F238E27FC236}">
                <a16:creationId xmlns:a16="http://schemas.microsoft.com/office/drawing/2014/main" id="{B23A2092-1D39-DE95-753B-FA6059198F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9" name="Slaida numura vietturis 8">
            <a:extLst>
              <a:ext uri="{FF2B5EF4-FFF2-40B4-BE49-F238E27FC236}">
                <a16:creationId xmlns:a16="http://schemas.microsoft.com/office/drawing/2014/main" id="{B5478D62-680C-729D-BE50-064BA9F5C1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11BBB-CF3C-4825-9AC3-332435D5EE2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3616066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ai virsra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8CEB63FE-BBB9-378A-DD8A-093F5C1035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</a:p>
        </p:txBody>
      </p:sp>
      <p:sp>
        <p:nvSpPr>
          <p:cNvPr id="3" name="Datuma vietturis 2">
            <a:extLst>
              <a:ext uri="{FF2B5EF4-FFF2-40B4-BE49-F238E27FC236}">
                <a16:creationId xmlns:a16="http://schemas.microsoft.com/office/drawing/2014/main" id="{65946F7D-3FE9-E560-C5B9-D87146583A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B3B60-70B0-4EBF-96A1-65A84D3B587D}" type="datetimeFigureOut">
              <a:rPr lang="lv-LV" smtClean="0"/>
              <a:t>07.10.2026</a:t>
            </a:fld>
            <a:endParaRPr lang="lv-LV"/>
          </a:p>
        </p:txBody>
      </p:sp>
      <p:sp>
        <p:nvSpPr>
          <p:cNvPr id="4" name="Kājenes vietturis 3">
            <a:extLst>
              <a:ext uri="{FF2B5EF4-FFF2-40B4-BE49-F238E27FC236}">
                <a16:creationId xmlns:a16="http://schemas.microsoft.com/office/drawing/2014/main" id="{4E6710F4-F362-EA30-27E3-B63FD2866C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Slaida numura vietturis 4">
            <a:extLst>
              <a:ext uri="{FF2B5EF4-FFF2-40B4-BE49-F238E27FC236}">
                <a16:creationId xmlns:a16="http://schemas.microsoft.com/office/drawing/2014/main" id="{8E1BCED4-A2DA-F98E-742B-EAE82327CE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11BBB-CF3C-4825-9AC3-332435D5EE2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5994153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k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a vietturis 1">
            <a:extLst>
              <a:ext uri="{FF2B5EF4-FFF2-40B4-BE49-F238E27FC236}">
                <a16:creationId xmlns:a16="http://schemas.microsoft.com/office/drawing/2014/main" id="{DBB4375F-6246-0C94-AC55-BD12A9DF1A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B3B60-70B0-4EBF-96A1-65A84D3B587D}" type="datetimeFigureOut">
              <a:rPr lang="lv-LV" smtClean="0"/>
              <a:t>07.10.2026</a:t>
            </a:fld>
            <a:endParaRPr lang="lv-LV"/>
          </a:p>
        </p:txBody>
      </p:sp>
      <p:sp>
        <p:nvSpPr>
          <p:cNvPr id="3" name="Kājenes vietturis 2">
            <a:extLst>
              <a:ext uri="{FF2B5EF4-FFF2-40B4-BE49-F238E27FC236}">
                <a16:creationId xmlns:a16="http://schemas.microsoft.com/office/drawing/2014/main" id="{22A38078-FD6E-5CAC-CDBB-0F82DAD94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Slaida numura vietturis 3">
            <a:extLst>
              <a:ext uri="{FF2B5EF4-FFF2-40B4-BE49-F238E27FC236}">
                <a16:creationId xmlns:a16="http://schemas.microsoft.com/office/drawing/2014/main" id="{790482F1-3167-6B57-0FDC-68EFC93A4D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11BBB-CF3C-4825-9AC3-332435D5EE2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2033167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tur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C9DE640A-897E-DD6B-1846-ECD463038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v-LV"/>
              <a:t>Rediģēt šablona virsraksta stilu</a:t>
            </a:r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38797E9D-736F-EB58-4E1D-F01A7673EB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4" name="Teksta vietturis 3">
            <a:extLst>
              <a:ext uri="{FF2B5EF4-FFF2-40B4-BE49-F238E27FC236}">
                <a16:creationId xmlns:a16="http://schemas.microsoft.com/office/drawing/2014/main" id="{1935522E-2F28-3B10-D4FD-FBB937A1E1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v-LV"/>
              <a:t>Noklikšķiniet, lai rediģētu šablona teksta stilus</a:t>
            </a:r>
          </a:p>
        </p:txBody>
      </p:sp>
      <p:sp>
        <p:nvSpPr>
          <p:cNvPr id="5" name="Datuma vietturis 4">
            <a:extLst>
              <a:ext uri="{FF2B5EF4-FFF2-40B4-BE49-F238E27FC236}">
                <a16:creationId xmlns:a16="http://schemas.microsoft.com/office/drawing/2014/main" id="{9A259FDF-21DC-0746-A86E-4C4CB9EB10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B3B60-70B0-4EBF-96A1-65A84D3B587D}" type="datetimeFigureOut">
              <a:rPr lang="lv-LV" smtClean="0"/>
              <a:t>07.10.2026</a:t>
            </a:fld>
            <a:endParaRPr lang="lv-LV"/>
          </a:p>
        </p:txBody>
      </p:sp>
      <p:sp>
        <p:nvSpPr>
          <p:cNvPr id="6" name="Kājenes vietturis 5">
            <a:extLst>
              <a:ext uri="{FF2B5EF4-FFF2-40B4-BE49-F238E27FC236}">
                <a16:creationId xmlns:a16="http://schemas.microsoft.com/office/drawing/2014/main" id="{4DD89946-AFF4-6FFE-A91A-65565AFC4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aida numura vietturis 6">
            <a:extLst>
              <a:ext uri="{FF2B5EF4-FFF2-40B4-BE49-F238E27FC236}">
                <a16:creationId xmlns:a16="http://schemas.microsoft.com/office/drawing/2014/main" id="{A140A2F0-8DAC-F5FB-29E4-377377BE57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11BBB-CF3C-4825-9AC3-332435D5EE2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7304765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ttēl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6A3226A4-D9CF-5E66-6D10-8B989B1D56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v-LV"/>
              <a:t>Rediģēt šablona virsraksta stilu</a:t>
            </a:r>
          </a:p>
        </p:txBody>
      </p:sp>
      <p:sp>
        <p:nvSpPr>
          <p:cNvPr id="3" name="Attēla vietturis 2">
            <a:extLst>
              <a:ext uri="{FF2B5EF4-FFF2-40B4-BE49-F238E27FC236}">
                <a16:creationId xmlns:a16="http://schemas.microsoft.com/office/drawing/2014/main" id="{A8529D1C-2F74-17CB-BB55-4FCF76AF31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v-LV"/>
          </a:p>
        </p:txBody>
      </p:sp>
      <p:sp>
        <p:nvSpPr>
          <p:cNvPr id="4" name="Teksta vietturis 3">
            <a:extLst>
              <a:ext uri="{FF2B5EF4-FFF2-40B4-BE49-F238E27FC236}">
                <a16:creationId xmlns:a16="http://schemas.microsoft.com/office/drawing/2014/main" id="{BE1218CE-5178-16B4-5F27-FA54730D89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v-LV"/>
              <a:t>Noklikšķiniet, lai rediģētu šablona teksta stilus</a:t>
            </a:r>
          </a:p>
        </p:txBody>
      </p:sp>
      <p:sp>
        <p:nvSpPr>
          <p:cNvPr id="5" name="Datuma vietturis 4">
            <a:extLst>
              <a:ext uri="{FF2B5EF4-FFF2-40B4-BE49-F238E27FC236}">
                <a16:creationId xmlns:a16="http://schemas.microsoft.com/office/drawing/2014/main" id="{2405F172-5A6A-698C-540E-1D48F8C713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B3B60-70B0-4EBF-96A1-65A84D3B587D}" type="datetimeFigureOut">
              <a:rPr lang="lv-LV" smtClean="0"/>
              <a:t>07.10.2026</a:t>
            </a:fld>
            <a:endParaRPr lang="lv-LV"/>
          </a:p>
        </p:txBody>
      </p:sp>
      <p:sp>
        <p:nvSpPr>
          <p:cNvPr id="6" name="Kājenes vietturis 5">
            <a:extLst>
              <a:ext uri="{FF2B5EF4-FFF2-40B4-BE49-F238E27FC236}">
                <a16:creationId xmlns:a16="http://schemas.microsoft.com/office/drawing/2014/main" id="{EB605545-7AA0-6E9B-6DC6-959EFB39C9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aida numura vietturis 6">
            <a:extLst>
              <a:ext uri="{FF2B5EF4-FFF2-40B4-BE49-F238E27FC236}">
                <a16:creationId xmlns:a16="http://schemas.microsoft.com/office/drawing/2014/main" id="{A8259744-DAAF-FED5-E120-6DF8F8FD95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11BBB-CF3C-4825-9AC3-332435D5EE2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5087063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Virsraksts un vertikāls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71127261-2E9C-F7AF-DED0-5A6C095D9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</a:p>
        </p:txBody>
      </p:sp>
      <p:sp>
        <p:nvSpPr>
          <p:cNvPr id="3" name="Vertikāls teksta vietturis 2">
            <a:extLst>
              <a:ext uri="{FF2B5EF4-FFF2-40B4-BE49-F238E27FC236}">
                <a16:creationId xmlns:a16="http://schemas.microsoft.com/office/drawing/2014/main" id="{2C8C25C0-53B7-DBBF-D92D-CED0861E88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4" name="Datuma vietturis 3">
            <a:extLst>
              <a:ext uri="{FF2B5EF4-FFF2-40B4-BE49-F238E27FC236}">
                <a16:creationId xmlns:a16="http://schemas.microsoft.com/office/drawing/2014/main" id="{9C6261C9-9215-11F6-9B3B-0D45E9E6BA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B3B60-70B0-4EBF-96A1-65A84D3B587D}" type="datetimeFigureOut">
              <a:rPr lang="lv-LV" smtClean="0"/>
              <a:t>07.10.2026</a:t>
            </a:fld>
            <a:endParaRPr lang="lv-LV"/>
          </a:p>
        </p:txBody>
      </p:sp>
      <p:sp>
        <p:nvSpPr>
          <p:cNvPr id="5" name="Kājenes vietturis 4">
            <a:extLst>
              <a:ext uri="{FF2B5EF4-FFF2-40B4-BE49-F238E27FC236}">
                <a16:creationId xmlns:a16="http://schemas.microsoft.com/office/drawing/2014/main" id="{97F4D894-F8DA-889A-1401-26C5DEDDC8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aida numura vietturis 5">
            <a:extLst>
              <a:ext uri="{FF2B5EF4-FFF2-40B4-BE49-F238E27FC236}">
                <a16:creationId xmlns:a16="http://schemas.microsoft.com/office/drawing/2014/main" id="{1E248AFE-A3DA-47E0-600E-E68BDB9136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11BBB-CF3C-4825-9AC3-332435D5EE2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7076078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āls virsraksts un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āls virsraksts 1">
            <a:extLst>
              <a:ext uri="{FF2B5EF4-FFF2-40B4-BE49-F238E27FC236}">
                <a16:creationId xmlns:a16="http://schemas.microsoft.com/office/drawing/2014/main" id="{2E4DFACE-FB89-0C1D-AC8F-39CF196D41B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lv-LV"/>
              <a:t>Rediģēt šablona virsraksta stilu</a:t>
            </a:r>
          </a:p>
        </p:txBody>
      </p:sp>
      <p:sp>
        <p:nvSpPr>
          <p:cNvPr id="3" name="Vertikāls teksta vietturis 2">
            <a:extLst>
              <a:ext uri="{FF2B5EF4-FFF2-40B4-BE49-F238E27FC236}">
                <a16:creationId xmlns:a16="http://schemas.microsoft.com/office/drawing/2014/main" id="{3DAD97D7-6BB6-0082-A7FC-B6DCC53F6F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4" name="Datuma vietturis 3">
            <a:extLst>
              <a:ext uri="{FF2B5EF4-FFF2-40B4-BE49-F238E27FC236}">
                <a16:creationId xmlns:a16="http://schemas.microsoft.com/office/drawing/2014/main" id="{38FD562B-F76A-F197-8587-096B98F792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B3B60-70B0-4EBF-96A1-65A84D3B587D}" type="datetimeFigureOut">
              <a:rPr lang="lv-LV" smtClean="0"/>
              <a:t>07.10.2026</a:t>
            </a:fld>
            <a:endParaRPr lang="lv-LV"/>
          </a:p>
        </p:txBody>
      </p:sp>
      <p:sp>
        <p:nvSpPr>
          <p:cNvPr id="5" name="Kājenes vietturis 4">
            <a:extLst>
              <a:ext uri="{FF2B5EF4-FFF2-40B4-BE49-F238E27FC236}">
                <a16:creationId xmlns:a16="http://schemas.microsoft.com/office/drawing/2014/main" id="{E4470E0B-E5E2-67E2-7BDD-FD9A4AFACC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aida numura vietturis 5">
            <a:extLst>
              <a:ext uri="{FF2B5EF4-FFF2-40B4-BE49-F238E27FC236}">
                <a16:creationId xmlns:a16="http://schemas.microsoft.com/office/drawing/2014/main" id="{C9BA2EAA-F55F-433F-5DF9-78073D54B6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11BBB-CF3C-4825-9AC3-332435D5EE2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4274938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;p3">
            <a:extLst>
              <a:ext uri="{FF2B5EF4-FFF2-40B4-BE49-F238E27FC236}">
                <a16:creationId xmlns:a16="http://schemas.microsoft.com/office/drawing/2014/main" id="{18983BE6-C4F1-C02B-C0D9-D426CD1028C4}"/>
              </a:ext>
            </a:extLst>
          </p:cNvPr>
          <p:cNvSpPr/>
          <p:nvPr/>
        </p:nvSpPr>
        <p:spPr>
          <a:xfrm>
            <a:off x="0" y="0"/>
            <a:ext cx="12191996" cy="1658474"/>
          </a:xfrm>
          <a:prstGeom prst="rect">
            <a:avLst/>
          </a:prstGeom>
          <a:solidFill>
            <a:srgbClr val="CBC7D8"/>
          </a:solidFill>
          <a:ln cap="flat">
            <a:noFill/>
            <a:prstDash val="solid"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1800" b="0" i="0" u="none" strike="noStrike" kern="0" cap="none" spc="0" baseline="0">
              <a:solidFill>
                <a:srgbClr val="FFFFFF"/>
              </a:solidFill>
              <a:uFillTx/>
              <a:latin typeface="Trebuchet MS"/>
              <a:ea typeface="Trebuchet MS"/>
              <a:cs typeface="Trebuchet MS"/>
            </a:endParaRPr>
          </a:p>
        </p:txBody>
      </p:sp>
      <p:sp>
        <p:nvSpPr>
          <p:cNvPr id="3" name="Google Shape;21;p3">
            <a:extLst>
              <a:ext uri="{FF2B5EF4-FFF2-40B4-BE49-F238E27FC236}">
                <a16:creationId xmlns:a16="http://schemas.microsoft.com/office/drawing/2014/main" id="{D9822D58-E801-8234-C077-AE252FDF7AE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6771" y="257549"/>
            <a:ext cx="5723065" cy="1142817"/>
          </a:xfrm>
        </p:spPr>
        <p:txBody>
          <a:bodyPr/>
          <a:lstStyle>
            <a:lvl1pPr>
              <a:lnSpc>
                <a:spcPct val="100000"/>
              </a:lnSpc>
              <a:defRPr sz="2200"/>
            </a:lvl1pPr>
          </a:lstStyle>
          <a:p>
            <a:pPr lvl="0"/>
            <a:endParaRPr lang="lv-LV"/>
          </a:p>
        </p:txBody>
      </p:sp>
      <p:sp>
        <p:nvSpPr>
          <p:cNvPr id="4" name="Google Shape;22;p3">
            <a:extLst>
              <a:ext uri="{FF2B5EF4-FFF2-40B4-BE49-F238E27FC236}">
                <a16:creationId xmlns:a16="http://schemas.microsoft.com/office/drawing/2014/main" id="{98E3516A-7326-20DD-F56D-23E57FBF8F5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16771" y="2243983"/>
            <a:ext cx="10929768" cy="3932980"/>
          </a:xfrm>
        </p:spPr>
        <p:txBody>
          <a:bodyPr/>
          <a:lstStyle>
            <a:lvl1pPr indent="-228600">
              <a:buNone/>
              <a:defRPr/>
            </a:lvl1pPr>
          </a:lstStyle>
          <a:p>
            <a:pPr lvl="0"/>
            <a:endParaRPr lang="lv-LV"/>
          </a:p>
        </p:txBody>
      </p:sp>
      <p:sp>
        <p:nvSpPr>
          <p:cNvPr id="5" name="Google Shape;23;p3">
            <a:extLst>
              <a:ext uri="{FF2B5EF4-FFF2-40B4-BE49-F238E27FC236}">
                <a16:creationId xmlns:a16="http://schemas.microsoft.com/office/drawing/2014/main" id="{2A137C3F-5599-0740-F32A-0F3EC9A34B45}"/>
              </a:ext>
            </a:extLst>
          </p:cNvPr>
          <p:cNvSpPr/>
          <p:nvPr/>
        </p:nvSpPr>
        <p:spPr>
          <a:xfrm>
            <a:off x="616771" y="6566068"/>
            <a:ext cx="391299" cy="291529"/>
          </a:xfrm>
          <a:prstGeom prst="rect">
            <a:avLst/>
          </a:prstGeom>
          <a:solidFill>
            <a:srgbClr val="664790"/>
          </a:solidFill>
          <a:ln cap="flat">
            <a:noFill/>
            <a:prstDash val="solid"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1800" b="0" i="0" u="none" strike="noStrike" kern="0" cap="none" spc="0" baseline="0">
              <a:solidFill>
                <a:srgbClr val="FFFFFF"/>
              </a:solidFill>
              <a:uFillTx/>
              <a:latin typeface="Trebuchet MS"/>
              <a:ea typeface="Trebuchet MS"/>
              <a:cs typeface="Trebuchet MS"/>
            </a:endParaRPr>
          </a:p>
        </p:txBody>
      </p:sp>
      <p:sp>
        <p:nvSpPr>
          <p:cNvPr id="6" name="Google Shape;24;p3">
            <a:extLst>
              <a:ext uri="{FF2B5EF4-FFF2-40B4-BE49-F238E27FC236}">
                <a16:creationId xmlns:a16="http://schemas.microsoft.com/office/drawing/2014/main" id="{542421E7-3294-DF16-AF9E-78B61369FAE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 tIns="35999" bIns="35999"/>
          <a:lstStyle>
            <a:lvl1pPr>
              <a:defRPr/>
            </a:lvl1pPr>
          </a:lstStyle>
          <a:p>
            <a:pPr lvl="0"/>
            <a:endParaRPr lang="lv-LV"/>
          </a:p>
        </p:txBody>
      </p:sp>
      <p:sp>
        <p:nvSpPr>
          <p:cNvPr id="7" name="Google Shape;25;p3">
            <a:extLst>
              <a:ext uri="{FF2B5EF4-FFF2-40B4-BE49-F238E27FC236}">
                <a16:creationId xmlns:a16="http://schemas.microsoft.com/office/drawing/2014/main" id="{14B449D8-B605-A090-9B3B-BD11CA90319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616771" y="6566068"/>
            <a:ext cx="391299" cy="291510"/>
          </a:xfrm>
          <a:prstGeom prst="rect">
            <a:avLst/>
          </a:prstGeom>
          <a:noFill/>
          <a:ln>
            <a:noFill/>
          </a:ln>
        </p:spPr>
        <p:txBody>
          <a:bodyPr vert="horz" wrap="square" lIns="35999" tIns="35999" rIns="35999" bIns="35999" anchor="ctr" anchorCtr="1" compatLnSpc="1">
            <a:noAutofit/>
          </a:bodyPr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lv-LV" sz="800" b="0" i="0" u="none" strike="noStrike" kern="0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</a:defRPr>
            </a:lvl1pPr>
          </a:lstStyle>
          <a:p>
            <a:pPr lvl="0"/>
            <a:fld id="{9396FD29-CC7B-43B4-A845-C47B49760B7D}" type="slidenum"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803013125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Slide with social icon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8;p23">
            <a:extLst>
              <a:ext uri="{FF2B5EF4-FFF2-40B4-BE49-F238E27FC236}">
                <a16:creationId xmlns:a16="http://schemas.microsoft.com/office/drawing/2014/main" id="{C2FEBA82-62D3-A2BF-BB35-D0EA7007C5DA}"/>
              </a:ext>
            </a:extLst>
          </p:cNvPr>
          <p:cNvSpPr/>
          <p:nvPr/>
        </p:nvSpPr>
        <p:spPr>
          <a:xfrm>
            <a:off x="0" y="2097743"/>
            <a:ext cx="12191996" cy="4760256"/>
          </a:xfrm>
          <a:prstGeom prst="rect">
            <a:avLst/>
          </a:prstGeom>
          <a:solidFill>
            <a:srgbClr val="664690"/>
          </a:solidFill>
          <a:ln cap="flat">
            <a:noFill/>
            <a:prstDash val="solid"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1800" b="0" i="0" u="none" strike="noStrike" kern="0" cap="none" spc="0" baseline="0">
              <a:solidFill>
                <a:srgbClr val="FFFFFF"/>
              </a:solidFill>
              <a:uFillTx/>
              <a:latin typeface="Trebuchet MS"/>
              <a:ea typeface="Trebuchet MS"/>
              <a:cs typeface="Trebuchet MS"/>
            </a:endParaRPr>
          </a:p>
        </p:txBody>
      </p:sp>
      <p:sp>
        <p:nvSpPr>
          <p:cNvPr id="3" name="Google Shape;169;p23">
            <a:extLst>
              <a:ext uri="{FF2B5EF4-FFF2-40B4-BE49-F238E27FC236}">
                <a16:creationId xmlns:a16="http://schemas.microsoft.com/office/drawing/2014/main" id="{713D5D5E-F2AA-A7AE-B14D-067E6B7D997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02554" y="2880222"/>
            <a:ext cx="7821914" cy="2387598"/>
          </a:xfrm>
        </p:spPr>
        <p:txBody>
          <a:bodyPr tIns="0" rIns="0" bIns="0" anchor="t"/>
          <a:lstStyle>
            <a:lvl1pPr>
              <a:defRPr sz="4800">
                <a:solidFill>
                  <a:srgbClr val="FFFFFF"/>
                </a:solidFill>
              </a:defRPr>
            </a:lvl1pPr>
          </a:lstStyle>
          <a:p>
            <a:pPr lvl="0"/>
            <a:endParaRPr lang="lv-LV"/>
          </a:p>
        </p:txBody>
      </p:sp>
      <p:sp>
        <p:nvSpPr>
          <p:cNvPr id="4" name="Google Shape;170;p23">
            <a:extLst>
              <a:ext uri="{FF2B5EF4-FFF2-40B4-BE49-F238E27FC236}">
                <a16:creationId xmlns:a16="http://schemas.microsoft.com/office/drawing/2014/main" id="{BDB90BAA-BB6E-C140-3B37-E5D67FD1F3DF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1202554" y="5823630"/>
            <a:ext cx="6879771" cy="478560"/>
          </a:xfrm>
        </p:spPr>
        <p:txBody>
          <a:bodyPr/>
          <a:lstStyle>
            <a:lvl1pPr>
              <a:buNone/>
              <a:defRPr sz="1800">
                <a:solidFill>
                  <a:srgbClr val="FFFFFF"/>
                </a:solidFill>
              </a:defRPr>
            </a:lvl1pPr>
          </a:lstStyle>
          <a:p>
            <a:pPr lvl="0"/>
            <a:endParaRPr lang="lv-LV"/>
          </a:p>
        </p:txBody>
      </p:sp>
      <p:pic>
        <p:nvPicPr>
          <p:cNvPr id="5" name="Google Shape;171;p23">
            <a:extLst>
              <a:ext uri="{FF2B5EF4-FFF2-40B4-BE49-F238E27FC236}">
                <a16:creationId xmlns:a16="http://schemas.microsoft.com/office/drawing/2014/main" id="{AA315F73-F5D5-4015-0229-230B9F64343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775703" y="0"/>
            <a:ext cx="2393862" cy="1810868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" name="Google Shape;172;p23">
            <a:extLst>
              <a:ext uri="{FF2B5EF4-FFF2-40B4-BE49-F238E27FC236}">
                <a16:creationId xmlns:a16="http://schemas.microsoft.com/office/drawing/2014/main" id="{ECF3D709-B70C-51A3-B95F-FB66EB06360C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 rot="5400013">
            <a:off x="10671030" y="3683780"/>
            <a:ext cx="2062164" cy="455087"/>
          </a:xfrm>
        </p:spPr>
        <p:txBody>
          <a:bodyPr anchor="ctr"/>
          <a:lstStyle>
            <a:lvl1pPr indent="-228600">
              <a:buNone/>
              <a:defRPr sz="1200">
                <a:solidFill>
                  <a:srgbClr val="FFFFFF"/>
                </a:solidFill>
              </a:defRPr>
            </a:lvl1pPr>
          </a:lstStyle>
          <a:p>
            <a:pPr lvl="0"/>
            <a:endParaRPr lang="lv-LV"/>
          </a:p>
        </p:txBody>
      </p:sp>
      <p:sp>
        <p:nvSpPr>
          <p:cNvPr id="7" name="Google Shape;173;p23">
            <a:extLst>
              <a:ext uri="{FF2B5EF4-FFF2-40B4-BE49-F238E27FC236}">
                <a16:creationId xmlns:a16="http://schemas.microsoft.com/office/drawing/2014/main" id="{4ED63A2C-D11E-D0C8-9AA5-E5996D5AAFD6}"/>
              </a:ext>
            </a:extLst>
          </p:cNvPr>
          <p:cNvSpPr txBox="1"/>
          <p:nvPr/>
        </p:nvSpPr>
        <p:spPr>
          <a:xfrm>
            <a:off x="1730712" y="5309363"/>
            <a:ext cx="1210400" cy="1848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1200" b="0" i="0" u="none" strike="noStrike" kern="0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</a:rPr>
              <a:t>IZM_gov_lv</a:t>
            </a:r>
            <a:endParaRPr lang="lv-LV" sz="1200" b="0" i="0" u="none" strike="noStrike" kern="0" cap="none" spc="0" baseline="0">
              <a:solidFill>
                <a:srgbClr val="664690"/>
              </a:solidFill>
              <a:uFillTx/>
              <a:latin typeface="Verdana"/>
              <a:ea typeface="Verdana"/>
              <a:cs typeface="Verdana"/>
            </a:endParaRPr>
          </a:p>
        </p:txBody>
      </p:sp>
      <p:sp>
        <p:nvSpPr>
          <p:cNvPr id="8" name="Google Shape;174;p23">
            <a:extLst>
              <a:ext uri="{FF2B5EF4-FFF2-40B4-BE49-F238E27FC236}">
                <a16:creationId xmlns:a16="http://schemas.microsoft.com/office/drawing/2014/main" id="{24090919-5906-0C8F-D287-FF3B647B80D0}"/>
              </a:ext>
            </a:extLst>
          </p:cNvPr>
          <p:cNvSpPr txBox="1"/>
          <p:nvPr/>
        </p:nvSpPr>
        <p:spPr>
          <a:xfrm>
            <a:off x="4063575" y="5309363"/>
            <a:ext cx="1967596" cy="1848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1200" b="0" i="0" u="none" strike="noStrike" kern="0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</a:rPr>
              <a:t>Izglitibas.ministrija</a:t>
            </a:r>
            <a:endParaRPr lang="lv-LV" sz="1200" b="0" i="0" u="none" strike="noStrike" kern="0" cap="none" spc="0" baseline="0">
              <a:solidFill>
                <a:srgbClr val="664690"/>
              </a:solidFill>
              <a:uFillTx/>
              <a:latin typeface="Verdana"/>
              <a:ea typeface="Verdana"/>
              <a:cs typeface="Verdana"/>
            </a:endParaRPr>
          </a:p>
        </p:txBody>
      </p:sp>
      <p:pic>
        <p:nvPicPr>
          <p:cNvPr id="9" name="Google Shape;175;p23">
            <a:extLst>
              <a:ext uri="{FF2B5EF4-FFF2-40B4-BE49-F238E27FC236}">
                <a16:creationId xmlns:a16="http://schemas.microsoft.com/office/drawing/2014/main" id="{396396F2-11E0-20BE-1297-1FD1105399E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53038" y="5261485"/>
            <a:ext cx="373898" cy="28042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0" name="Google Shape;176;p23">
            <a:extLst>
              <a:ext uri="{FF2B5EF4-FFF2-40B4-BE49-F238E27FC236}">
                <a16:creationId xmlns:a16="http://schemas.microsoft.com/office/drawing/2014/main" id="{3C6F2012-6B56-A749-ED29-A4F2413D4E5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02564" y="5261503"/>
            <a:ext cx="373898" cy="280428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772360014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1">
  <p:cSld name="Title Slide 1">
    <p:bg>
      <p:bgPr>
        <a:solidFill>
          <a:schemeClr val="lt1"/>
        </a:solidFill>
        <a:effectLst/>
      </p:bgPr>
    </p:bg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"/>
          <p:cNvSpPr/>
          <p:nvPr/>
        </p:nvSpPr>
        <p:spPr>
          <a:xfrm>
            <a:off x="0" y="2097742"/>
            <a:ext cx="12192000" cy="47602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5" name="Google Shape;15;p2"/>
          <p:cNvSpPr txBox="1">
            <a:spLocks noGrp="1"/>
          </p:cNvSpPr>
          <p:nvPr>
            <p:ph type="ctrTitle"/>
          </p:nvPr>
        </p:nvSpPr>
        <p:spPr>
          <a:xfrm>
            <a:off x="1202554" y="2880220"/>
            <a:ext cx="7821917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Verdana"/>
              <a:buNone/>
              <a:defRPr sz="4800" b="1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ubTitle" idx="1"/>
          </p:nvPr>
        </p:nvSpPr>
        <p:spPr>
          <a:xfrm>
            <a:off x="1202554" y="5823631"/>
            <a:ext cx="6879772" cy="478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/>
          <a:lstStyle>
            <a:lvl1pPr lv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pic>
        <p:nvPicPr>
          <p:cNvPr id="17" name="Google Shape;17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75705" y="0"/>
            <a:ext cx="2393859" cy="1810872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2"/>
          <p:cNvSpPr txBox="1">
            <a:spLocks noGrp="1"/>
          </p:cNvSpPr>
          <p:nvPr>
            <p:ph type="body" idx="2"/>
          </p:nvPr>
        </p:nvSpPr>
        <p:spPr>
          <a:xfrm rot="5400000">
            <a:off x="10671036" y="3683760"/>
            <a:ext cx="2062163" cy="4550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ctr" anchorCtr="0"/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060934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">
  <p:cSld name="tex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"/>
          <p:cNvSpPr/>
          <p:nvPr/>
        </p:nvSpPr>
        <p:spPr>
          <a:xfrm>
            <a:off x="0" y="1"/>
            <a:ext cx="12192000" cy="1658471"/>
          </a:xfrm>
          <a:prstGeom prst="rect">
            <a:avLst/>
          </a:prstGeom>
          <a:solidFill>
            <a:srgbClr val="CBC7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1" name="Google Shape;21;p3"/>
          <p:cNvSpPr txBox="1">
            <a:spLocks noGrp="1"/>
          </p:cNvSpPr>
          <p:nvPr>
            <p:ph type="title"/>
          </p:nvPr>
        </p:nvSpPr>
        <p:spPr>
          <a:xfrm>
            <a:off x="616775" y="257547"/>
            <a:ext cx="5723068" cy="11428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4790"/>
              </a:buClr>
              <a:buSzPts val="2200"/>
              <a:buFont typeface="Verdana"/>
              <a:buNone/>
              <a:defRPr sz="22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body" idx="1"/>
          </p:nvPr>
        </p:nvSpPr>
        <p:spPr>
          <a:xfrm>
            <a:off x="616775" y="2243979"/>
            <a:ext cx="10929767" cy="3932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/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664790"/>
              </a:buClr>
              <a:buSzPts val="2400"/>
              <a:buNone/>
              <a:defRPr>
                <a:solidFill>
                  <a:srgbClr val="664790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2000"/>
              <a:buNone/>
              <a:defRPr>
                <a:solidFill>
                  <a:srgbClr val="664790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800"/>
              <a:buNone/>
              <a:defRPr>
                <a:solidFill>
                  <a:srgbClr val="664790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400"/>
              <a:buNone/>
              <a:defRPr>
                <a:solidFill>
                  <a:srgbClr val="664790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200"/>
              <a:buNone/>
              <a:defRPr>
                <a:solidFill>
                  <a:srgbClr val="664790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" name="Google Shape;23;p3"/>
          <p:cNvSpPr/>
          <p:nvPr/>
        </p:nvSpPr>
        <p:spPr>
          <a:xfrm>
            <a:off x="616775" y="6566070"/>
            <a:ext cx="391296" cy="291533"/>
          </a:xfrm>
          <a:prstGeom prst="rect">
            <a:avLst/>
          </a:prstGeom>
          <a:solidFill>
            <a:srgbClr val="66479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4" name="Google Shape;24;p3"/>
          <p:cNvSpPr txBox="1">
            <a:spLocks noGrp="1"/>
          </p:cNvSpPr>
          <p:nvPr>
            <p:ph type="ftr" idx="11"/>
          </p:nvPr>
        </p:nvSpPr>
        <p:spPr>
          <a:xfrm>
            <a:off x="1008071" y="6566069"/>
            <a:ext cx="4114800" cy="291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36000" rIns="36000" bIns="360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800">
                <a:solidFill>
                  <a:srgbClr val="66479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sldNum" idx="12"/>
          </p:nvPr>
        </p:nvSpPr>
        <p:spPr>
          <a:xfrm>
            <a:off x="616775" y="6566070"/>
            <a:ext cx="391296" cy="291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fld id="{00000000-1234-1234-1234-123412341234}" type="slidenum">
              <a:rPr lang="lv-LV" smtClean="0"/>
              <a:pPr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5638685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2" type="title">
  <p:cSld name="Title Slide 2">
    <p:bg>
      <p:bgPr>
        <a:solidFill>
          <a:schemeClr val="lt1"/>
        </a:solidFill>
        <a:effectLst/>
      </p:bgPr>
    </p:bg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4"/>
          <p:cNvSpPr txBox="1">
            <a:spLocks noGrp="1"/>
          </p:cNvSpPr>
          <p:nvPr>
            <p:ph type="ctrTitle"/>
          </p:nvPr>
        </p:nvSpPr>
        <p:spPr>
          <a:xfrm>
            <a:off x="895575" y="2235200"/>
            <a:ext cx="8470751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Verdana"/>
              <a:buNone/>
              <a:defRPr sz="5400" b="1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subTitle" idx="1"/>
          </p:nvPr>
        </p:nvSpPr>
        <p:spPr>
          <a:xfrm>
            <a:off x="1039009" y="5518673"/>
            <a:ext cx="7296539" cy="892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/>
          <a:lstStyle>
            <a:lvl1pPr lv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664790"/>
              </a:buClr>
              <a:buSzPts val="1800"/>
              <a:buNone/>
              <a:defRPr sz="1800">
                <a:solidFill>
                  <a:srgbClr val="664790"/>
                </a:solidFill>
              </a:defRPr>
            </a:lvl1pPr>
            <a:lvl2pPr lvl="1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9" name="Google Shape;29;p4"/>
          <p:cNvSpPr/>
          <p:nvPr/>
        </p:nvSpPr>
        <p:spPr>
          <a:xfrm>
            <a:off x="0" y="2235200"/>
            <a:ext cx="645459" cy="21428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42123759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ong title">
  <p:cSld name="long title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8"/>
          <p:cNvSpPr/>
          <p:nvPr/>
        </p:nvSpPr>
        <p:spPr>
          <a:xfrm>
            <a:off x="0" y="0"/>
            <a:ext cx="12192000" cy="3429000"/>
          </a:xfrm>
          <a:prstGeom prst="rect">
            <a:avLst/>
          </a:prstGeom>
          <a:solidFill>
            <a:srgbClr val="CBC7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4" name="Google Shape;54;p8"/>
          <p:cNvSpPr txBox="1">
            <a:spLocks noGrp="1"/>
          </p:cNvSpPr>
          <p:nvPr>
            <p:ph type="title"/>
          </p:nvPr>
        </p:nvSpPr>
        <p:spPr>
          <a:xfrm>
            <a:off x="616776" y="591671"/>
            <a:ext cx="5550945" cy="23666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4790"/>
              </a:buClr>
              <a:buSzPts val="1800"/>
              <a:buFont typeface="Verdana"/>
              <a:buNone/>
              <a:defRPr sz="18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8"/>
          <p:cNvSpPr txBox="1">
            <a:spLocks noGrp="1"/>
          </p:cNvSpPr>
          <p:nvPr>
            <p:ph type="body" idx="1"/>
          </p:nvPr>
        </p:nvSpPr>
        <p:spPr>
          <a:xfrm>
            <a:off x="616775" y="3786693"/>
            <a:ext cx="10929767" cy="23902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/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664790"/>
              </a:buClr>
              <a:buSzPts val="1800"/>
              <a:buNone/>
              <a:defRPr sz="1800">
                <a:solidFill>
                  <a:srgbClr val="664790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600"/>
              <a:buNone/>
              <a:defRPr sz="1600">
                <a:solidFill>
                  <a:srgbClr val="664790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400"/>
              <a:buNone/>
              <a:defRPr sz="1400">
                <a:solidFill>
                  <a:srgbClr val="664790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200"/>
              <a:buNone/>
              <a:defRPr sz="1200">
                <a:solidFill>
                  <a:srgbClr val="664790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000"/>
              <a:buNone/>
              <a:defRPr sz="1000">
                <a:solidFill>
                  <a:srgbClr val="664790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6" name="Google Shape;56;p8"/>
          <p:cNvSpPr/>
          <p:nvPr/>
        </p:nvSpPr>
        <p:spPr>
          <a:xfrm>
            <a:off x="616775" y="6566070"/>
            <a:ext cx="391296" cy="291533"/>
          </a:xfrm>
          <a:prstGeom prst="rect">
            <a:avLst/>
          </a:prstGeom>
          <a:solidFill>
            <a:srgbClr val="66479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7" name="Google Shape;57;p8"/>
          <p:cNvSpPr txBox="1">
            <a:spLocks noGrp="1"/>
          </p:cNvSpPr>
          <p:nvPr>
            <p:ph type="ftr" idx="11"/>
          </p:nvPr>
        </p:nvSpPr>
        <p:spPr>
          <a:xfrm>
            <a:off x="1008071" y="6566069"/>
            <a:ext cx="4114800" cy="291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36000" rIns="36000" bIns="360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800">
                <a:solidFill>
                  <a:srgbClr val="664790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8"/>
          <p:cNvSpPr txBox="1">
            <a:spLocks noGrp="1"/>
          </p:cNvSpPr>
          <p:nvPr>
            <p:ph type="sldNum" idx="12"/>
          </p:nvPr>
        </p:nvSpPr>
        <p:spPr>
          <a:xfrm>
            <a:off x="616775" y="6566070"/>
            <a:ext cx="391296" cy="291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fld id="{00000000-1234-1234-1234-123412341234}" type="slidenum">
              <a:rPr lang="lv-LV" smtClean="0"/>
              <a:pPr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1695834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32">
          <p15:clr>
            <a:srgbClr val="FBAE40"/>
          </p15:clr>
        </p15:guide>
        <p15:guide id="4" pos="7317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graphics">
  <p:cSld name="text graphics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>
            <a:spLocks noGrp="1"/>
          </p:cNvSpPr>
          <p:nvPr>
            <p:ph type="body" idx="1"/>
          </p:nvPr>
        </p:nvSpPr>
        <p:spPr>
          <a:xfrm>
            <a:off x="1008071" y="839096"/>
            <a:ext cx="3338019" cy="5355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/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664790"/>
              </a:buClr>
              <a:buSzPts val="1600"/>
              <a:buNone/>
              <a:defRPr sz="1600">
                <a:solidFill>
                  <a:srgbClr val="664790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400"/>
              <a:buNone/>
              <a:defRPr sz="1400">
                <a:solidFill>
                  <a:srgbClr val="664790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200"/>
              <a:buNone/>
              <a:defRPr sz="1200">
                <a:solidFill>
                  <a:srgbClr val="664790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400"/>
              <a:buNone/>
              <a:defRPr>
                <a:solidFill>
                  <a:srgbClr val="664790"/>
                </a:solidFill>
              </a:defRPr>
            </a:lvl4pPr>
            <a:lvl5pPr marL="2286000" lvl="4" indent="-30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200"/>
              <a:buChar char="•"/>
              <a:defRPr>
                <a:solidFill>
                  <a:srgbClr val="664790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/>
          <p:nvPr/>
        </p:nvSpPr>
        <p:spPr>
          <a:xfrm>
            <a:off x="616775" y="6566070"/>
            <a:ext cx="391296" cy="291533"/>
          </a:xfrm>
          <a:prstGeom prst="rect">
            <a:avLst/>
          </a:prstGeom>
          <a:solidFill>
            <a:srgbClr val="66479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8" name="Google Shape;68;p10"/>
          <p:cNvSpPr txBox="1">
            <a:spLocks noGrp="1"/>
          </p:cNvSpPr>
          <p:nvPr>
            <p:ph type="ftr" idx="11"/>
          </p:nvPr>
        </p:nvSpPr>
        <p:spPr>
          <a:xfrm>
            <a:off x="1008071" y="6566069"/>
            <a:ext cx="4114800" cy="291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36000" rIns="36000" bIns="360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800">
                <a:solidFill>
                  <a:srgbClr val="664790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sldNum" idx="12"/>
          </p:nvPr>
        </p:nvSpPr>
        <p:spPr>
          <a:xfrm>
            <a:off x="616775" y="6566070"/>
            <a:ext cx="391296" cy="291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fld id="{00000000-1234-1234-1234-123412341234}" type="slidenum">
              <a:rPr lang="lv-LV" smtClean="0"/>
              <a:pPr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80428071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graphics 2">
  <p:cSld name="text graphics 2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1"/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rgbClr val="CBC7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2" name="Google Shape;72;p11"/>
          <p:cNvSpPr txBox="1">
            <a:spLocks noGrp="1"/>
          </p:cNvSpPr>
          <p:nvPr>
            <p:ph type="body" idx="1"/>
          </p:nvPr>
        </p:nvSpPr>
        <p:spPr>
          <a:xfrm>
            <a:off x="1008071" y="514721"/>
            <a:ext cx="6880871" cy="21531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ctr" anchorCtr="0"/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664790"/>
              </a:buClr>
              <a:buSzPts val="2400"/>
              <a:buNone/>
              <a:defRPr>
                <a:solidFill>
                  <a:srgbClr val="664790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2000"/>
              <a:buNone/>
              <a:defRPr>
                <a:solidFill>
                  <a:srgbClr val="664790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800"/>
              <a:buNone/>
              <a:defRPr>
                <a:solidFill>
                  <a:srgbClr val="664790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400"/>
              <a:buNone/>
              <a:defRPr>
                <a:solidFill>
                  <a:srgbClr val="664790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200"/>
              <a:buNone/>
              <a:defRPr>
                <a:solidFill>
                  <a:srgbClr val="664790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/>
          <p:nvPr/>
        </p:nvSpPr>
        <p:spPr>
          <a:xfrm>
            <a:off x="616775" y="6566070"/>
            <a:ext cx="391296" cy="291533"/>
          </a:xfrm>
          <a:prstGeom prst="rect">
            <a:avLst/>
          </a:prstGeom>
          <a:solidFill>
            <a:srgbClr val="66479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4" name="Google Shape;74;p11"/>
          <p:cNvSpPr txBox="1">
            <a:spLocks noGrp="1"/>
          </p:cNvSpPr>
          <p:nvPr>
            <p:ph type="ftr" idx="11"/>
          </p:nvPr>
        </p:nvSpPr>
        <p:spPr>
          <a:xfrm>
            <a:off x="1008071" y="6566069"/>
            <a:ext cx="4114800" cy="291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36000" rIns="36000" bIns="360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800">
                <a:solidFill>
                  <a:srgbClr val="664790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sldNum" idx="12"/>
          </p:nvPr>
        </p:nvSpPr>
        <p:spPr>
          <a:xfrm>
            <a:off x="616775" y="6566070"/>
            <a:ext cx="391296" cy="291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fld id="{00000000-1234-1234-1234-123412341234}" type="slidenum">
              <a:rPr lang="lv-LV" smtClean="0"/>
              <a:pPr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9630385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32">
          <p15:clr>
            <a:srgbClr val="FBAE40"/>
          </p15:clr>
        </p15:guide>
        <p15:guide id="4" pos="7317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image 2">
  <p:cSld name="text image 2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/>
          <p:nvPr/>
        </p:nvSpPr>
        <p:spPr>
          <a:xfrm>
            <a:off x="6096000" y="421"/>
            <a:ext cx="6096000" cy="6857579"/>
          </a:xfrm>
          <a:prstGeom prst="rect">
            <a:avLst/>
          </a:prstGeom>
          <a:solidFill>
            <a:srgbClr val="CBC7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86" name="Google Shape;86;p13"/>
          <p:cNvSpPr txBox="1">
            <a:spLocks noGrp="1"/>
          </p:cNvSpPr>
          <p:nvPr>
            <p:ph type="title"/>
          </p:nvPr>
        </p:nvSpPr>
        <p:spPr>
          <a:xfrm>
            <a:off x="616775" y="645459"/>
            <a:ext cx="4403463" cy="19578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4790"/>
              </a:buClr>
              <a:buSzPts val="2000"/>
              <a:buFont typeface="Verdana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3"/>
          <p:cNvSpPr txBox="1">
            <a:spLocks noGrp="1"/>
          </p:cNvSpPr>
          <p:nvPr>
            <p:ph type="body" idx="1"/>
          </p:nvPr>
        </p:nvSpPr>
        <p:spPr>
          <a:xfrm>
            <a:off x="6641056" y="645459"/>
            <a:ext cx="5005891" cy="4453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/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664790"/>
              </a:buClr>
              <a:buSzPts val="2000"/>
              <a:buNone/>
              <a:defRPr sz="2000">
                <a:solidFill>
                  <a:srgbClr val="664790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800"/>
              <a:buNone/>
              <a:defRPr sz="1800">
                <a:solidFill>
                  <a:srgbClr val="664790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600"/>
              <a:buNone/>
              <a:defRPr sz="1600">
                <a:solidFill>
                  <a:srgbClr val="664790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200"/>
              <a:buNone/>
              <a:defRPr sz="1200">
                <a:solidFill>
                  <a:srgbClr val="664790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000"/>
              <a:buNone/>
              <a:defRPr sz="1000">
                <a:solidFill>
                  <a:srgbClr val="664790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8" name="Google Shape;88;p13"/>
          <p:cNvSpPr/>
          <p:nvPr/>
        </p:nvSpPr>
        <p:spPr>
          <a:xfrm>
            <a:off x="616775" y="6566070"/>
            <a:ext cx="391296" cy="291533"/>
          </a:xfrm>
          <a:prstGeom prst="rect">
            <a:avLst/>
          </a:prstGeom>
          <a:solidFill>
            <a:srgbClr val="66479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89" name="Google Shape;89;p13"/>
          <p:cNvSpPr txBox="1">
            <a:spLocks noGrp="1"/>
          </p:cNvSpPr>
          <p:nvPr>
            <p:ph type="ftr" idx="11"/>
          </p:nvPr>
        </p:nvSpPr>
        <p:spPr>
          <a:xfrm>
            <a:off x="1008071" y="6566069"/>
            <a:ext cx="4114800" cy="291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36000" rIns="36000" bIns="360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800">
                <a:solidFill>
                  <a:srgbClr val="664790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3"/>
          <p:cNvSpPr txBox="1">
            <a:spLocks noGrp="1"/>
          </p:cNvSpPr>
          <p:nvPr>
            <p:ph type="sldNum" idx="12"/>
          </p:nvPr>
        </p:nvSpPr>
        <p:spPr>
          <a:xfrm>
            <a:off x="616775" y="6566070"/>
            <a:ext cx="391296" cy="291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fld id="{00000000-1234-1234-1234-123412341234}" type="slidenum">
              <a:rPr lang="lv-LV" smtClean="0"/>
              <a:pPr/>
              <a:t>‹#›</a:t>
            </a:fld>
            <a:endParaRPr lang="lv-LV"/>
          </a:p>
        </p:txBody>
      </p:sp>
      <p:sp>
        <p:nvSpPr>
          <p:cNvPr id="91" name="Google Shape;91;p13"/>
          <p:cNvSpPr>
            <a:spLocks noGrp="1"/>
          </p:cNvSpPr>
          <p:nvPr>
            <p:ph type="pic" idx="2"/>
          </p:nvPr>
        </p:nvSpPr>
        <p:spPr>
          <a:xfrm>
            <a:off x="616775" y="3846355"/>
            <a:ext cx="4506096" cy="233060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0" tIns="45700" rIns="91425" bIns="45700" anchor="ctr" anchorCtr="0"/>
          <a:lstStyle>
            <a:lvl1pPr marR="0" lvl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66479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66479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664790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664790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664790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664790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196038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ull image 3">
  <p:cSld name="full image 3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4"/>
          <p:cNvSpPr/>
          <p:nvPr/>
        </p:nvSpPr>
        <p:spPr>
          <a:xfrm>
            <a:off x="6096000" y="421"/>
            <a:ext cx="6096000" cy="6857579"/>
          </a:xfrm>
          <a:prstGeom prst="rect">
            <a:avLst/>
          </a:prstGeom>
          <a:solidFill>
            <a:srgbClr val="CBC7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94" name="Google Shape;94;p14"/>
          <p:cNvSpPr>
            <a:spLocks noGrp="1"/>
          </p:cNvSpPr>
          <p:nvPr>
            <p:ph type="pic" idx="2"/>
          </p:nvPr>
        </p:nvSpPr>
        <p:spPr>
          <a:xfrm>
            <a:off x="1008071" y="744072"/>
            <a:ext cx="10203789" cy="543289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0" tIns="45700" rIns="91425" bIns="45700" anchor="ctr" anchorCtr="0"/>
          <a:lstStyle>
            <a:lvl1pPr marR="0" lvl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66479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66479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664790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664790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664790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664790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95" name="Google Shape;95;p14"/>
          <p:cNvSpPr txBox="1">
            <a:spLocks noGrp="1"/>
          </p:cNvSpPr>
          <p:nvPr>
            <p:ph type="title"/>
          </p:nvPr>
        </p:nvSpPr>
        <p:spPr>
          <a:xfrm>
            <a:off x="8200085" y="4231341"/>
            <a:ext cx="2545611" cy="12460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4790"/>
              </a:buClr>
              <a:buSzPts val="1600"/>
              <a:buFont typeface="Verdana"/>
              <a:buNone/>
              <a:defRPr sz="16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4"/>
          <p:cNvSpPr/>
          <p:nvPr/>
        </p:nvSpPr>
        <p:spPr>
          <a:xfrm>
            <a:off x="616775" y="6566070"/>
            <a:ext cx="391296" cy="291533"/>
          </a:xfrm>
          <a:prstGeom prst="rect">
            <a:avLst/>
          </a:prstGeom>
          <a:solidFill>
            <a:srgbClr val="66479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97" name="Google Shape;97;p14"/>
          <p:cNvSpPr txBox="1">
            <a:spLocks noGrp="1"/>
          </p:cNvSpPr>
          <p:nvPr>
            <p:ph type="ftr" idx="11"/>
          </p:nvPr>
        </p:nvSpPr>
        <p:spPr>
          <a:xfrm>
            <a:off x="1008071" y="6566069"/>
            <a:ext cx="4114800" cy="291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36000" rIns="36000" bIns="360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800">
                <a:solidFill>
                  <a:srgbClr val="664790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14"/>
          <p:cNvSpPr txBox="1">
            <a:spLocks noGrp="1"/>
          </p:cNvSpPr>
          <p:nvPr>
            <p:ph type="sldNum" idx="12"/>
          </p:nvPr>
        </p:nvSpPr>
        <p:spPr>
          <a:xfrm>
            <a:off x="616775" y="6566070"/>
            <a:ext cx="391296" cy="291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fld id="{00000000-1234-1234-1234-123412341234}" type="slidenum">
              <a:rPr lang="lv-LV" smtClean="0"/>
              <a:pPr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20093705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image 4">
  <p:cSld name="text image 4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5"/>
          <p:cNvSpPr/>
          <p:nvPr/>
        </p:nvSpPr>
        <p:spPr>
          <a:xfrm>
            <a:off x="6074112" y="421"/>
            <a:ext cx="6117888" cy="6857579"/>
          </a:xfrm>
          <a:prstGeom prst="rect">
            <a:avLst/>
          </a:prstGeom>
          <a:solidFill>
            <a:srgbClr val="66479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01" name="Google Shape;101;p15"/>
          <p:cNvSpPr txBox="1">
            <a:spLocks noGrp="1"/>
          </p:cNvSpPr>
          <p:nvPr>
            <p:ph type="title"/>
          </p:nvPr>
        </p:nvSpPr>
        <p:spPr>
          <a:xfrm>
            <a:off x="6766783" y="905069"/>
            <a:ext cx="2813997" cy="2523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Verdana"/>
              <a:buNone/>
              <a:defRPr sz="2000" b="1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15"/>
          <p:cNvSpPr/>
          <p:nvPr/>
        </p:nvSpPr>
        <p:spPr>
          <a:xfrm>
            <a:off x="616775" y="6566070"/>
            <a:ext cx="391296" cy="291533"/>
          </a:xfrm>
          <a:prstGeom prst="rect">
            <a:avLst/>
          </a:prstGeom>
          <a:solidFill>
            <a:srgbClr val="66479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03" name="Google Shape;103;p15"/>
          <p:cNvSpPr txBox="1">
            <a:spLocks noGrp="1"/>
          </p:cNvSpPr>
          <p:nvPr>
            <p:ph type="ftr" idx="11"/>
          </p:nvPr>
        </p:nvSpPr>
        <p:spPr>
          <a:xfrm>
            <a:off x="1008071" y="6566069"/>
            <a:ext cx="4114800" cy="291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36000" rIns="36000" bIns="360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800">
                <a:solidFill>
                  <a:srgbClr val="664790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15"/>
          <p:cNvSpPr txBox="1">
            <a:spLocks noGrp="1"/>
          </p:cNvSpPr>
          <p:nvPr>
            <p:ph type="sldNum" idx="12"/>
          </p:nvPr>
        </p:nvSpPr>
        <p:spPr>
          <a:xfrm>
            <a:off x="616775" y="6566070"/>
            <a:ext cx="391296" cy="291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fld id="{00000000-1234-1234-1234-123412341234}" type="slidenum">
              <a:rPr lang="lv-LV" smtClean="0"/>
              <a:pPr/>
              <a:t>‹#›</a:t>
            </a:fld>
            <a:endParaRPr lang="lv-LV"/>
          </a:p>
        </p:txBody>
      </p:sp>
      <p:sp>
        <p:nvSpPr>
          <p:cNvPr id="105" name="Google Shape;105;p15"/>
          <p:cNvSpPr>
            <a:spLocks noGrp="1"/>
          </p:cNvSpPr>
          <p:nvPr>
            <p:ph type="pic" idx="2"/>
          </p:nvPr>
        </p:nvSpPr>
        <p:spPr>
          <a:xfrm>
            <a:off x="1147548" y="905070"/>
            <a:ext cx="4929251" cy="2523931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0" tIns="45700" rIns="91425" bIns="45700" anchor="ctr" anchorCtr="0"/>
          <a:lstStyle>
            <a:lvl1pPr marR="0" lvl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66479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66479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664790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664790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664790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664790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06" name="Google Shape;106;p15"/>
          <p:cNvSpPr txBox="1">
            <a:spLocks noGrp="1"/>
          </p:cNvSpPr>
          <p:nvPr>
            <p:ph type="body" idx="1"/>
          </p:nvPr>
        </p:nvSpPr>
        <p:spPr>
          <a:xfrm>
            <a:off x="6766784" y="3429001"/>
            <a:ext cx="4376057" cy="2593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/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600"/>
              <a:buNone/>
              <a:defRPr sz="1600">
                <a:solidFill>
                  <a:srgbClr val="664790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200"/>
              <a:buNone/>
              <a:defRPr sz="1200">
                <a:solidFill>
                  <a:srgbClr val="664790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000"/>
              <a:buNone/>
              <a:defRPr sz="1000">
                <a:solidFill>
                  <a:srgbClr val="664790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7" name="Google Shape;107;p15"/>
          <p:cNvSpPr>
            <a:spLocks noGrp="1"/>
          </p:cNvSpPr>
          <p:nvPr>
            <p:ph type="pic" idx="3"/>
          </p:nvPr>
        </p:nvSpPr>
        <p:spPr>
          <a:xfrm>
            <a:off x="1133011" y="3429001"/>
            <a:ext cx="2474827" cy="2593425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0" tIns="45700" rIns="91425" bIns="45700" anchor="ctr" anchorCtr="0"/>
          <a:lstStyle>
            <a:lvl1pPr marR="0" lvl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66479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66479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664790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664790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664790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664790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08" name="Google Shape;108;p15"/>
          <p:cNvSpPr>
            <a:spLocks noGrp="1"/>
          </p:cNvSpPr>
          <p:nvPr>
            <p:ph type="pic" idx="4"/>
          </p:nvPr>
        </p:nvSpPr>
        <p:spPr>
          <a:xfrm>
            <a:off x="3583852" y="3429001"/>
            <a:ext cx="2474827" cy="2593425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0" tIns="45700" rIns="91425" bIns="45700" anchor="ctr" anchorCtr="0"/>
          <a:lstStyle>
            <a:lvl1pPr marR="0" lvl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66479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66479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664790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664790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664790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664790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5172596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ull image 1">
  <p:cSld name="full image 1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6"/>
          <p:cNvSpPr/>
          <p:nvPr/>
        </p:nvSpPr>
        <p:spPr>
          <a:xfrm>
            <a:off x="0" y="-1"/>
            <a:ext cx="6096000" cy="6857579"/>
          </a:xfrm>
          <a:prstGeom prst="rect">
            <a:avLst/>
          </a:prstGeom>
          <a:solidFill>
            <a:srgbClr val="CBC7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11" name="Google Shape;111;p16"/>
          <p:cNvSpPr txBox="1">
            <a:spLocks noGrp="1"/>
          </p:cNvSpPr>
          <p:nvPr>
            <p:ph type="title"/>
          </p:nvPr>
        </p:nvSpPr>
        <p:spPr>
          <a:xfrm>
            <a:off x="616775" y="582705"/>
            <a:ext cx="4506096" cy="746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4790"/>
              </a:buClr>
              <a:buSzPts val="2000"/>
              <a:buFont typeface="Verdana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16"/>
          <p:cNvSpPr/>
          <p:nvPr/>
        </p:nvSpPr>
        <p:spPr>
          <a:xfrm>
            <a:off x="616775" y="6566070"/>
            <a:ext cx="391296" cy="291533"/>
          </a:xfrm>
          <a:prstGeom prst="rect">
            <a:avLst/>
          </a:prstGeom>
          <a:solidFill>
            <a:srgbClr val="66479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13" name="Google Shape;113;p16"/>
          <p:cNvSpPr txBox="1">
            <a:spLocks noGrp="1"/>
          </p:cNvSpPr>
          <p:nvPr>
            <p:ph type="ftr" idx="11"/>
          </p:nvPr>
        </p:nvSpPr>
        <p:spPr>
          <a:xfrm>
            <a:off x="1008071" y="6566069"/>
            <a:ext cx="4114800" cy="291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36000" rIns="36000" bIns="360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800">
                <a:solidFill>
                  <a:srgbClr val="664790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16"/>
          <p:cNvSpPr txBox="1">
            <a:spLocks noGrp="1"/>
          </p:cNvSpPr>
          <p:nvPr>
            <p:ph type="sldNum" idx="12"/>
          </p:nvPr>
        </p:nvSpPr>
        <p:spPr>
          <a:xfrm>
            <a:off x="616775" y="6566070"/>
            <a:ext cx="391296" cy="291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fld id="{00000000-1234-1234-1234-123412341234}" type="slidenum">
              <a:rPr lang="lv-LV" smtClean="0"/>
              <a:pPr/>
              <a:t>‹#›</a:t>
            </a:fld>
            <a:endParaRPr lang="lv-LV"/>
          </a:p>
        </p:txBody>
      </p:sp>
      <p:sp>
        <p:nvSpPr>
          <p:cNvPr id="115" name="Google Shape;115;p16"/>
          <p:cNvSpPr>
            <a:spLocks noGrp="1"/>
          </p:cNvSpPr>
          <p:nvPr>
            <p:ph type="pic" idx="2"/>
          </p:nvPr>
        </p:nvSpPr>
        <p:spPr>
          <a:xfrm>
            <a:off x="2478841" y="1745700"/>
            <a:ext cx="8957081" cy="4466817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0" tIns="45700" rIns="91425" bIns="45700" anchor="ctr" anchorCtr="0"/>
          <a:lstStyle>
            <a:lvl1pPr marR="0" lvl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66479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66479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664790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664790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664790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664790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5714780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ull image 2">
  <p:cSld name="full image 2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7"/>
          <p:cNvSpPr/>
          <p:nvPr/>
        </p:nvSpPr>
        <p:spPr>
          <a:xfrm>
            <a:off x="0" y="-1"/>
            <a:ext cx="6096000" cy="6857579"/>
          </a:xfrm>
          <a:prstGeom prst="rect">
            <a:avLst/>
          </a:prstGeom>
          <a:solidFill>
            <a:srgbClr val="66479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18" name="Google Shape;118;p17"/>
          <p:cNvSpPr txBox="1">
            <a:spLocks noGrp="1"/>
          </p:cNvSpPr>
          <p:nvPr>
            <p:ph type="title"/>
          </p:nvPr>
        </p:nvSpPr>
        <p:spPr>
          <a:xfrm>
            <a:off x="616775" y="582705"/>
            <a:ext cx="4506096" cy="746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Verdana"/>
              <a:buNone/>
              <a:defRPr sz="2000" b="1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17"/>
          <p:cNvSpPr/>
          <p:nvPr/>
        </p:nvSpPr>
        <p:spPr>
          <a:xfrm>
            <a:off x="616775" y="6566070"/>
            <a:ext cx="391296" cy="291533"/>
          </a:xfrm>
          <a:prstGeom prst="rect">
            <a:avLst/>
          </a:prstGeom>
          <a:solidFill>
            <a:srgbClr val="66479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20" name="Google Shape;120;p17"/>
          <p:cNvSpPr txBox="1">
            <a:spLocks noGrp="1"/>
          </p:cNvSpPr>
          <p:nvPr>
            <p:ph type="ftr" idx="11"/>
          </p:nvPr>
        </p:nvSpPr>
        <p:spPr>
          <a:xfrm>
            <a:off x="1008071" y="6566069"/>
            <a:ext cx="4114800" cy="291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36000" rIns="36000" bIns="360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800"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17"/>
          <p:cNvSpPr txBox="1">
            <a:spLocks noGrp="1"/>
          </p:cNvSpPr>
          <p:nvPr>
            <p:ph type="sldNum" idx="12"/>
          </p:nvPr>
        </p:nvSpPr>
        <p:spPr>
          <a:xfrm>
            <a:off x="616775" y="6566070"/>
            <a:ext cx="391296" cy="291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fld id="{00000000-1234-1234-1234-123412341234}" type="slidenum">
              <a:rPr lang="lv-LV" smtClean="0"/>
              <a:pPr/>
              <a:t>‹#›</a:t>
            </a:fld>
            <a:endParaRPr lang="lv-LV"/>
          </a:p>
        </p:txBody>
      </p:sp>
      <p:sp>
        <p:nvSpPr>
          <p:cNvPr id="122" name="Google Shape;122;p17"/>
          <p:cNvSpPr>
            <a:spLocks noGrp="1"/>
          </p:cNvSpPr>
          <p:nvPr>
            <p:ph type="pic" idx="2"/>
          </p:nvPr>
        </p:nvSpPr>
        <p:spPr>
          <a:xfrm>
            <a:off x="2478841" y="1745700"/>
            <a:ext cx="8957081" cy="4466817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0" tIns="45700" rIns="91425" bIns="45700" anchor="ctr" anchorCtr="0"/>
          <a:lstStyle>
            <a:lvl1pPr marR="0" lvl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66479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66479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664790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664790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664790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664790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5281840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image 7">
  <p:cSld name="text image 7"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8"/>
          <p:cNvSpPr txBox="1">
            <a:spLocks noGrp="1"/>
          </p:cNvSpPr>
          <p:nvPr>
            <p:ph type="title"/>
          </p:nvPr>
        </p:nvSpPr>
        <p:spPr>
          <a:xfrm>
            <a:off x="8179818" y="681038"/>
            <a:ext cx="3381065" cy="1061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4790"/>
              </a:buClr>
              <a:buSzPts val="2400"/>
              <a:buFont typeface="Verdana"/>
              <a:buNone/>
              <a:defRPr sz="24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18"/>
          <p:cNvSpPr/>
          <p:nvPr/>
        </p:nvSpPr>
        <p:spPr>
          <a:xfrm>
            <a:off x="631117" y="6566070"/>
            <a:ext cx="391296" cy="291533"/>
          </a:xfrm>
          <a:prstGeom prst="rect">
            <a:avLst/>
          </a:prstGeom>
          <a:solidFill>
            <a:srgbClr val="66479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26" name="Google Shape;126;p18"/>
          <p:cNvSpPr txBox="1">
            <a:spLocks noGrp="1"/>
          </p:cNvSpPr>
          <p:nvPr>
            <p:ph type="ftr" idx="11"/>
          </p:nvPr>
        </p:nvSpPr>
        <p:spPr>
          <a:xfrm>
            <a:off x="1022413" y="6566069"/>
            <a:ext cx="4114800" cy="291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36000" rIns="36000" bIns="360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800">
                <a:solidFill>
                  <a:srgbClr val="664790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18"/>
          <p:cNvSpPr txBox="1">
            <a:spLocks noGrp="1"/>
          </p:cNvSpPr>
          <p:nvPr>
            <p:ph type="sldNum" idx="12"/>
          </p:nvPr>
        </p:nvSpPr>
        <p:spPr>
          <a:xfrm>
            <a:off x="631117" y="6566070"/>
            <a:ext cx="391296" cy="291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fld id="{00000000-1234-1234-1234-123412341234}" type="slidenum">
              <a:rPr lang="lv-LV" smtClean="0"/>
              <a:pPr/>
              <a:t>‹#›</a:t>
            </a:fld>
            <a:endParaRPr lang="lv-LV"/>
          </a:p>
        </p:txBody>
      </p:sp>
      <p:sp>
        <p:nvSpPr>
          <p:cNvPr id="128" name="Google Shape;128;p18"/>
          <p:cNvSpPr/>
          <p:nvPr/>
        </p:nvSpPr>
        <p:spPr>
          <a:xfrm>
            <a:off x="11723279" y="681037"/>
            <a:ext cx="473336" cy="1061702"/>
          </a:xfrm>
          <a:prstGeom prst="rect">
            <a:avLst/>
          </a:prstGeom>
          <a:solidFill>
            <a:srgbClr val="CBC7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29" name="Google Shape;129;p18"/>
          <p:cNvSpPr>
            <a:spLocks noGrp="1"/>
          </p:cNvSpPr>
          <p:nvPr>
            <p:ph type="pic" idx="2"/>
          </p:nvPr>
        </p:nvSpPr>
        <p:spPr>
          <a:xfrm>
            <a:off x="631118" y="681039"/>
            <a:ext cx="2241551" cy="5495925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0" tIns="45700" rIns="91425" bIns="45700" anchor="ctr" anchorCtr="0"/>
          <a:lstStyle>
            <a:lvl1pPr marR="0" lvl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66479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66479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664790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664790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664790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664790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30" name="Google Shape;130;p18"/>
          <p:cNvSpPr>
            <a:spLocks noGrp="1"/>
          </p:cNvSpPr>
          <p:nvPr>
            <p:ph type="pic" idx="3"/>
          </p:nvPr>
        </p:nvSpPr>
        <p:spPr>
          <a:xfrm>
            <a:off x="3069518" y="681039"/>
            <a:ext cx="2241551" cy="5495925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0" tIns="45700" rIns="91425" bIns="45700" anchor="ctr" anchorCtr="0"/>
          <a:lstStyle>
            <a:lvl1pPr marR="0" lvl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66479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66479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664790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664790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664790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664790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31" name="Google Shape;131;p18"/>
          <p:cNvSpPr>
            <a:spLocks noGrp="1"/>
          </p:cNvSpPr>
          <p:nvPr>
            <p:ph type="pic" idx="4"/>
          </p:nvPr>
        </p:nvSpPr>
        <p:spPr>
          <a:xfrm>
            <a:off x="5507918" y="681039"/>
            <a:ext cx="2241551" cy="5495925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0" tIns="45700" rIns="91425" bIns="45700" anchor="ctr" anchorCtr="0"/>
          <a:lstStyle>
            <a:lvl1pPr marR="0" lvl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66479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66479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664790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664790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664790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664790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3300026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image 6">
  <p:cSld name="text image 6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9"/>
          <p:cNvSpPr/>
          <p:nvPr/>
        </p:nvSpPr>
        <p:spPr>
          <a:xfrm>
            <a:off x="6096000" y="421"/>
            <a:ext cx="6096000" cy="6857579"/>
          </a:xfrm>
          <a:prstGeom prst="rect">
            <a:avLst/>
          </a:prstGeom>
          <a:solidFill>
            <a:srgbClr val="CBC7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34" name="Google Shape;134;p19"/>
          <p:cNvSpPr txBox="1">
            <a:spLocks noGrp="1"/>
          </p:cNvSpPr>
          <p:nvPr>
            <p:ph type="title"/>
          </p:nvPr>
        </p:nvSpPr>
        <p:spPr>
          <a:xfrm>
            <a:off x="616776" y="645459"/>
            <a:ext cx="2813997" cy="19578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4790"/>
              </a:buClr>
              <a:buSzPts val="2000"/>
              <a:buFont typeface="Verdana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19"/>
          <p:cNvSpPr/>
          <p:nvPr/>
        </p:nvSpPr>
        <p:spPr>
          <a:xfrm>
            <a:off x="616775" y="6566070"/>
            <a:ext cx="391296" cy="291533"/>
          </a:xfrm>
          <a:prstGeom prst="rect">
            <a:avLst/>
          </a:prstGeom>
          <a:solidFill>
            <a:srgbClr val="66479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36" name="Google Shape;136;p19"/>
          <p:cNvSpPr txBox="1">
            <a:spLocks noGrp="1"/>
          </p:cNvSpPr>
          <p:nvPr>
            <p:ph type="ftr" idx="11"/>
          </p:nvPr>
        </p:nvSpPr>
        <p:spPr>
          <a:xfrm>
            <a:off x="1008071" y="6566069"/>
            <a:ext cx="4114800" cy="291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36000" rIns="36000" bIns="360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800">
                <a:solidFill>
                  <a:srgbClr val="664790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7" name="Google Shape;137;p19"/>
          <p:cNvSpPr txBox="1">
            <a:spLocks noGrp="1"/>
          </p:cNvSpPr>
          <p:nvPr>
            <p:ph type="sldNum" idx="12"/>
          </p:nvPr>
        </p:nvSpPr>
        <p:spPr>
          <a:xfrm>
            <a:off x="616775" y="6566070"/>
            <a:ext cx="391296" cy="291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fld id="{00000000-1234-1234-1234-123412341234}" type="slidenum">
              <a:rPr lang="lv-LV" smtClean="0"/>
              <a:pPr/>
              <a:t>‹#›</a:t>
            </a:fld>
            <a:endParaRPr lang="lv-LV"/>
          </a:p>
        </p:txBody>
      </p:sp>
      <p:sp>
        <p:nvSpPr>
          <p:cNvPr id="138" name="Google Shape;138;p19"/>
          <p:cNvSpPr>
            <a:spLocks noGrp="1"/>
          </p:cNvSpPr>
          <p:nvPr>
            <p:ph type="pic" idx="2"/>
          </p:nvPr>
        </p:nvSpPr>
        <p:spPr>
          <a:xfrm>
            <a:off x="4050138" y="645459"/>
            <a:ext cx="4863820" cy="377639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0" tIns="45700" rIns="91425" bIns="45700" anchor="ctr" anchorCtr="0"/>
          <a:lstStyle>
            <a:lvl1pPr marR="0" lvl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66479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66479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664790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664790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664790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664790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39" name="Google Shape;139;p19"/>
          <p:cNvSpPr>
            <a:spLocks noGrp="1"/>
          </p:cNvSpPr>
          <p:nvPr>
            <p:ph type="pic" idx="3"/>
          </p:nvPr>
        </p:nvSpPr>
        <p:spPr>
          <a:xfrm>
            <a:off x="9025975" y="645460"/>
            <a:ext cx="2338907" cy="184171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0" tIns="45700" rIns="91425" bIns="45700" anchor="ctr" anchorCtr="0"/>
          <a:lstStyle>
            <a:lvl1pPr marR="0" lvl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66479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66479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664790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664790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664790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664790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40" name="Google Shape;140;p19"/>
          <p:cNvSpPr>
            <a:spLocks noGrp="1"/>
          </p:cNvSpPr>
          <p:nvPr>
            <p:ph type="pic" idx="4"/>
          </p:nvPr>
        </p:nvSpPr>
        <p:spPr>
          <a:xfrm>
            <a:off x="9025975" y="2580585"/>
            <a:ext cx="2338907" cy="184171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0" tIns="45700" rIns="91425" bIns="45700" anchor="ctr" anchorCtr="0"/>
          <a:lstStyle>
            <a:lvl1pPr marR="0" lvl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66479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66479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664790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664790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664790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664790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41" name="Google Shape;141;p19"/>
          <p:cNvSpPr>
            <a:spLocks noGrp="1"/>
          </p:cNvSpPr>
          <p:nvPr>
            <p:ph type="pic" idx="5"/>
          </p:nvPr>
        </p:nvSpPr>
        <p:spPr>
          <a:xfrm>
            <a:off x="4050137" y="4505078"/>
            <a:ext cx="2338907" cy="184171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0" tIns="45700" rIns="91425" bIns="45700" anchor="ctr" anchorCtr="0"/>
          <a:lstStyle>
            <a:lvl1pPr marR="0" lvl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66479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66479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664790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664790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664790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664790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42" name="Google Shape;142;p19"/>
          <p:cNvSpPr>
            <a:spLocks noGrp="1"/>
          </p:cNvSpPr>
          <p:nvPr>
            <p:ph type="pic" idx="6"/>
          </p:nvPr>
        </p:nvSpPr>
        <p:spPr>
          <a:xfrm>
            <a:off x="6499303" y="4505078"/>
            <a:ext cx="4863820" cy="184171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0" tIns="45700" rIns="91425" bIns="45700" anchor="ctr" anchorCtr="0"/>
          <a:lstStyle>
            <a:lvl1pPr marR="0" lvl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66479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66479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664790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664790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664790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664790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43" name="Google Shape;143;p19"/>
          <p:cNvSpPr txBox="1">
            <a:spLocks noGrp="1"/>
          </p:cNvSpPr>
          <p:nvPr>
            <p:ph type="body" idx="1"/>
          </p:nvPr>
        </p:nvSpPr>
        <p:spPr>
          <a:xfrm>
            <a:off x="616775" y="2603352"/>
            <a:ext cx="2813997" cy="33529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/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664790"/>
              </a:buClr>
              <a:buSzPts val="1600"/>
              <a:buNone/>
              <a:defRPr sz="1600">
                <a:solidFill>
                  <a:srgbClr val="664790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400"/>
              <a:buNone/>
              <a:defRPr sz="1400">
                <a:solidFill>
                  <a:srgbClr val="664790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600"/>
              <a:buNone/>
              <a:defRPr sz="1600">
                <a:solidFill>
                  <a:srgbClr val="664790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200"/>
              <a:buNone/>
              <a:defRPr sz="1200">
                <a:solidFill>
                  <a:srgbClr val="664790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000"/>
              <a:buNone/>
              <a:defRPr sz="1000">
                <a:solidFill>
                  <a:srgbClr val="664790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1612687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image 8">
  <p:cSld name="text image 8"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0"/>
          <p:cNvSpPr txBox="1">
            <a:spLocks noGrp="1"/>
          </p:cNvSpPr>
          <p:nvPr>
            <p:ph type="title"/>
          </p:nvPr>
        </p:nvSpPr>
        <p:spPr>
          <a:xfrm>
            <a:off x="616775" y="681038"/>
            <a:ext cx="4403460" cy="10456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4790"/>
              </a:buClr>
              <a:buSzPts val="2400"/>
              <a:buFont typeface="Verdana"/>
              <a:buNone/>
              <a:defRPr sz="24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20"/>
          <p:cNvSpPr/>
          <p:nvPr/>
        </p:nvSpPr>
        <p:spPr>
          <a:xfrm>
            <a:off x="631117" y="6566070"/>
            <a:ext cx="391296" cy="291533"/>
          </a:xfrm>
          <a:prstGeom prst="rect">
            <a:avLst/>
          </a:prstGeom>
          <a:solidFill>
            <a:srgbClr val="66479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47" name="Google Shape;147;p20"/>
          <p:cNvSpPr txBox="1">
            <a:spLocks noGrp="1"/>
          </p:cNvSpPr>
          <p:nvPr>
            <p:ph type="ftr" idx="11"/>
          </p:nvPr>
        </p:nvSpPr>
        <p:spPr>
          <a:xfrm>
            <a:off x="1022413" y="6566069"/>
            <a:ext cx="4114800" cy="291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36000" rIns="36000" bIns="360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800">
                <a:solidFill>
                  <a:srgbClr val="664790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8" name="Google Shape;148;p20"/>
          <p:cNvSpPr txBox="1">
            <a:spLocks noGrp="1"/>
          </p:cNvSpPr>
          <p:nvPr>
            <p:ph type="sldNum" idx="12"/>
          </p:nvPr>
        </p:nvSpPr>
        <p:spPr>
          <a:xfrm>
            <a:off x="631117" y="6566070"/>
            <a:ext cx="391296" cy="291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fld id="{00000000-1234-1234-1234-123412341234}" type="slidenum">
              <a:rPr lang="lv-LV" smtClean="0"/>
              <a:pPr/>
              <a:t>‹#›</a:t>
            </a:fld>
            <a:endParaRPr lang="lv-LV"/>
          </a:p>
        </p:txBody>
      </p:sp>
      <p:sp>
        <p:nvSpPr>
          <p:cNvPr id="149" name="Google Shape;149;p20"/>
          <p:cNvSpPr/>
          <p:nvPr/>
        </p:nvSpPr>
        <p:spPr>
          <a:xfrm>
            <a:off x="0" y="681037"/>
            <a:ext cx="473336" cy="1061702"/>
          </a:xfrm>
          <a:prstGeom prst="rect">
            <a:avLst/>
          </a:prstGeom>
          <a:solidFill>
            <a:srgbClr val="CBC7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50" name="Google Shape;150;p20"/>
          <p:cNvSpPr txBox="1">
            <a:spLocks noGrp="1"/>
          </p:cNvSpPr>
          <p:nvPr>
            <p:ph type="body" idx="1"/>
          </p:nvPr>
        </p:nvSpPr>
        <p:spPr>
          <a:xfrm>
            <a:off x="716034" y="4372138"/>
            <a:ext cx="3371869" cy="14695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/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664790"/>
              </a:buClr>
              <a:buSzPts val="1600"/>
              <a:buNone/>
              <a:defRPr sz="1600">
                <a:solidFill>
                  <a:srgbClr val="664790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400"/>
              <a:buNone/>
              <a:defRPr sz="1400">
                <a:solidFill>
                  <a:srgbClr val="664790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400"/>
              <a:buNone/>
              <a:defRPr sz="1400">
                <a:solidFill>
                  <a:srgbClr val="664790"/>
                </a:solidFill>
              </a:defRPr>
            </a:lvl3pPr>
            <a:lvl4pPr marL="1828800" lvl="3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400"/>
              <a:buChar char="•"/>
              <a:defRPr>
                <a:solidFill>
                  <a:srgbClr val="664790"/>
                </a:solidFill>
              </a:defRPr>
            </a:lvl4pPr>
            <a:lvl5pPr marL="2286000" lvl="4" indent="-30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200"/>
              <a:buChar char="•"/>
              <a:defRPr>
                <a:solidFill>
                  <a:srgbClr val="664790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1" name="Google Shape;151;p20"/>
          <p:cNvSpPr txBox="1">
            <a:spLocks noGrp="1"/>
          </p:cNvSpPr>
          <p:nvPr>
            <p:ph type="body" idx="2"/>
          </p:nvPr>
        </p:nvSpPr>
        <p:spPr>
          <a:xfrm>
            <a:off x="4580088" y="3778252"/>
            <a:ext cx="3371869" cy="14695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/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664790"/>
              </a:buClr>
              <a:buSzPts val="1600"/>
              <a:buNone/>
              <a:defRPr sz="1600">
                <a:solidFill>
                  <a:srgbClr val="664790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400"/>
              <a:buNone/>
              <a:defRPr sz="1400">
                <a:solidFill>
                  <a:srgbClr val="664790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400"/>
              <a:buNone/>
              <a:defRPr sz="1400">
                <a:solidFill>
                  <a:srgbClr val="664790"/>
                </a:solidFill>
              </a:defRPr>
            </a:lvl3pPr>
            <a:lvl4pPr marL="1828800" lvl="3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400"/>
              <a:buChar char="•"/>
              <a:defRPr>
                <a:solidFill>
                  <a:srgbClr val="664790"/>
                </a:solidFill>
              </a:defRPr>
            </a:lvl4pPr>
            <a:lvl5pPr marL="2286000" lvl="4" indent="-30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200"/>
              <a:buChar char="•"/>
              <a:defRPr>
                <a:solidFill>
                  <a:srgbClr val="664790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2" name="Google Shape;152;p20"/>
          <p:cNvSpPr txBox="1">
            <a:spLocks noGrp="1"/>
          </p:cNvSpPr>
          <p:nvPr>
            <p:ph type="body" idx="3"/>
          </p:nvPr>
        </p:nvSpPr>
        <p:spPr>
          <a:xfrm>
            <a:off x="8430163" y="3164533"/>
            <a:ext cx="3371869" cy="14695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/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664790"/>
              </a:buClr>
              <a:buSzPts val="1600"/>
              <a:buNone/>
              <a:defRPr sz="1600">
                <a:solidFill>
                  <a:srgbClr val="664790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400"/>
              <a:buNone/>
              <a:defRPr sz="1400">
                <a:solidFill>
                  <a:srgbClr val="664790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400"/>
              <a:buNone/>
              <a:defRPr sz="1400">
                <a:solidFill>
                  <a:srgbClr val="664790"/>
                </a:solidFill>
              </a:defRPr>
            </a:lvl3pPr>
            <a:lvl4pPr marL="1828800" lvl="3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400"/>
              <a:buChar char="•"/>
              <a:defRPr>
                <a:solidFill>
                  <a:srgbClr val="664790"/>
                </a:solidFill>
              </a:defRPr>
            </a:lvl4pPr>
            <a:lvl5pPr marL="2286000" lvl="4" indent="-30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200"/>
              <a:buChar char="•"/>
              <a:defRPr>
                <a:solidFill>
                  <a:srgbClr val="664790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1781582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image 3">
  <p:cSld name="text image 3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1"/>
          <p:cNvSpPr>
            <a:spLocks noGrp="1"/>
          </p:cNvSpPr>
          <p:nvPr>
            <p:ph type="pic" idx="2"/>
          </p:nvPr>
        </p:nvSpPr>
        <p:spPr>
          <a:xfrm>
            <a:off x="1" y="1923679"/>
            <a:ext cx="6710116" cy="4933901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0" tIns="45700" rIns="91425" bIns="45700" anchor="ctr" anchorCtr="0"/>
          <a:lstStyle>
            <a:lvl1pPr marR="0" lvl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66479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66479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664790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664790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664790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664790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55" name="Google Shape;155;p21"/>
          <p:cNvSpPr/>
          <p:nvPr/>
        </p:nvSpPr>
        <p:spPr>
          <a:xfrm>
            <a:off x="616775" y="6566070"/>
            <a:ext cx="391296" cy="291533"/>
          </a:xfrm>
          <a:prstGeom prst="rect">
            <a:avLst/>
          </a:prstGeom>
          <a:solidFill>
            <a:srgbClr val="66479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56" name="Google Shape;156;p21"/>
          <p:cNvSpPr txBox="1">
            <a:spLocks noGrp="1"/>
          </p:cNvSpPr>
          <p:nvPr>
            <p:ph type="ftr" idx="11"/>
          </p:nvPr>
        </p:nvSpPr>
        <p:spPr>
          <a:xfrm>
            <a:off x="1008071" y="6566069"/>
            <a:ext cx="4114800" cy="291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36000" rIns="36000" bIns="360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800">
                <a:solidFill>
                  <a:srgbClr val="664790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p21"/>
          <p:cNvSpPr txBox="1">
            <a:spLocks noGrp="1"/>
          </p:cNvSpPr>
          <p:nvPr>
            <p:ph type="sldNum" idx="12"/>
          </p:nvPr>
        </p:nvSpPr>
        <p:spPr>
          <a:xfrm>
            <a:off x="616775" y="6566070"/>
            <a:ext cx="391296" cy="291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fld id="{00000000-1234-1234-1234-123412341234}" type="slidenum">
              <a:rPr lang="lv-LV" smtClean="0"/>
              <a:pPr/>
              <a:t>‹#›</a:t>
            </a:fld>
            <a:endParaRPr lang="lv-LV"/>
          </a:p>
        </p:txBody>
      </p:sp>
      <p:sp>
        <p:nvSpPr>
          <p:cNvPr id="158" name="Google Shape;158;p21"/>
          <p:cNvSpPr/>
          <p:nvPr/>
        </p:nvSpPr>
        <p:spPr>
          <a:xfrm>
            <a:off x="6710117" y="1922318"/>
            <a:ext cx="5481883" cy="49352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59" name="Google Shape;159;p21"/>
          <p:cNvSpPr>
            <a:spLocks noGrp="1"/>
          </p:cNvSpPr>
          <p:nvPr>
            <p:ph type="pic" idx="3"/>
          </p:nvPr>
        </p:nvSpPr>
        <p:spPr>
          <a:xfrm>
            <a:off x="6710117" y="423"/>
            <a:ext cx="5481884" cy="192187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0" tIns="45700" rIns="91425" bIns="45700" anchor="ctr" anchorCtr="0"/>
          <a:lstStyle>
            <a:lvl1pPr marR="0" lvl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66479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66479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664790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664790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664790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664790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60" name="Google Shape;160;p21"/>
          <p:cNvSpPr/>
          <p:nvPr/>
        </p:nvSpPr>
        <p:spPr>
          <a:xfrm>
            <a:off x="0" y="0"/>
            <a:ext cx="6710115" cy="1923678"/>
          </a:xfrm>
          <a:prstGeom prst="rect">
            <a:avLst/>
          </a:prstGeom>
          <a:solidFill>
            <a:srgbClr val="CBC7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61" name="Google Shape;161;p21"/>
          <p:cNvSpPr txBox="1">
            <a:spLocks noGrp="1"/>
          </p:cNvSpPr>
          <p:nvPr>
            <p:ph type="title"/>
          </p:nvPr>
        </p:nvSpPr>
        <p:spPr>
          <a:xfrm>
            <a:off x="616775" y="320302"/>
            <a:ext cx="5723068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4790"/>
              </a:buClr>
              <a:buSzPts val="2200"/>
              <a:buFont typeface="Verdana"/>
              <a:buNone/>
              <a:defRPr sz="22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7996651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ew topic image">
  <p:cSld name="new topic image">
    <p:bg>
      <p:bgPr>
        <a:solidFill>
          <a:schemeClr val="lt1"/>
        </a:solidFill>
        <a:effectLst/>
      </p:bgPr>
    </p:bg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2"/>
          <p:cNvSpPr txBox="1">
            <a:spLocks noGrp="1"/>
          </p:cNvSpPr>
          <p:nvPr>
            <p:ph type="ctrTitle"/>
          </p:nvPr>
        </p:nvSpPr>
        <p:spPr>
          <a:xfrm>
            <a:off x="895574" y="2235200"/>
            <a:ext cx="4698401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Verdana"/>
              <a:buNone/>
              <a:defRPr sz="3600" b="1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4" name="Google Shape;164;p22"/>
          <p:cNvSpPr txBox="1">
            <a:spLocks noGrp="1"/>
          </p:cNvSpPr>
          <p:nvPr>
            <p:ph type="subTitle" idx="1"/>
          </p:nvPr>
        </p:nvSpPr>
        <p:spPr>
          <a:xfrm>
            <a:off x="1039009" y="5518673"/>
            <a:ext cx="4405827" cy="892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/>
          <a:lstStyle>
            <a:lvl1pPr lv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664790"/>
              </a:buClr>
              <a:buSzPts val="1400"/>
              <a:buNone/>
              <a:defRPr sz="1400">
                <a:solidFill>
                  <a:srgbClr val="664790"/>
                </a:solidFill>
              </a:defRPr>
            </a:lvl1pPr>
            <a:lvl2pPr lvl="1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65" name="Google Shape;165;p22"/>
          <p:cNvSpPr/>
          <p:nvPr/>
        </p:nvSpPr>
        <p:spPr>
          <a:xfrm>
            <a:off x="0" y="2235200"/>
            <a:ext cx="645459" cy="21428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66" name="Google Shape;166;p22"/>
          <p:cNvSpPr>
            <a:spLocks noGrp="1"/>
          </p:cNvSpPr>
          <p:nvPr>
            <p:ph type="pic" idx="2"/>
          </p:nvPr>
        </p:nvSpPr>
        <p:spPr>
          <a:xfrm>
            <a:off x="6096001" y="0"/>
            <a:ext cx="6096001" cy="6858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0" tIns="45700" rIns="91425" bIns="45700" anchor="ctr" anchorCtr="0"/>
          <a:lstStyle>
            <a:lvl1pPr marR="0" lvl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66479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66479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664790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664790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664790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664790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4470462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eader">
  <p:cSld name="header"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4"/>
          <p:cNvSpPr/>
          <p:nvPr/>
        </p:nvSpPr>
        <p:spPr>
          <a:xfrm>
            <a:off x="616775" y="6566070"/>
            <a:ext cx="391296" cy="291533"/>
          </a:xfrm>
          <a:prstGeom prst="rect">
            <a:avLst/>
          </a:prstGeom>
          <a:solidFill>
            <a:srgbClr val="66479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79" name="Google Shape;179;p24"/>
          <p:cNvSpPr txBox="1">
            <a:spLocks noGrp="1"/>
          </p:cNvSpPr>
          <p:nvPr>
            <p:ph type="ftr" idx="11"/>
          </p:nvPr>
        </p:nvSpPr>
        <p:spPr>
          <a:xfrm>
            <a:off x="1008071" y="6566069"/>
            <a:ext cx="4114800" cy="291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36000" rIns="36000" bIns="360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800">
                <a:solidFill>
                  <a:srgbClr val="664790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0" name="Google Shape;180;p24"/>
          <p:cNvSpPr txBox="1">
            <a:spLocks noGrp="1"/>
          </p:cNvSpPr>
          <p:nvPr>
            <p:ph type="sldNum" idx="12"/>
          </p:nvPr>
        </p:nvSpPr>
        <p:spPr>
          <a:xfrm>
            <a:off x="616775" y="6566070"/>
            <a:ext cx="391296" cy="291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fld id="{00000000-1234-1234-1234-123412341234}" type="slidenum">
              <a:rPr lang="lv-LV" smtClean="0"/>
              <a:pPr/>
              <a:t>‹#›</a:t>
            </a:fld>
            <a:endParaRPr lang="lv-LV"/>
          </a:p>
        </p:txBody>
      </p:sp>
      <p:sp>
        <p:nvSpPr>
          <p:cNvPr id="181" name="Google Shape;181;p24"/>
          <p:cNvSpPr/>
          <p:nvPr/>
        </p:nvSpPr>
        <p:spPr>
          <a:xfrm>
            <a:off x="0" y="1"/>
            <a:ext cx="12192000" cy="1658471"/>
          </a:xfrm>
          <a:prstGeom prst="rect">
            <a:avLst/>
          </a:prstGeom>
          <a:solidFill>
            <a:srgbClr val="CBC7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82" name="Google Shape;182;p24"/>
          <p:cNvSpPr txBox="1">
            <a:spLocks noGrp="1"/>
          </p:cNvSpPr>
          <p:nvPr>
            <p:ph type="title"/>
          </p:nvPr>
        </p:nvSpPr>
        <p:spPr>
          <a:xfrm>
            <a:off x="616775" y="257547"/>
            <a:ext cx="5723068" cy="11428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4790"/>
              </a:buClr>
              <a:buSzPts val="2200"/>
              <a:buFont typeface="Verdana"/>
              <a:buNone/>
              <a:defRPr sz="22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4160781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3">
  <p:cSld name="text 3"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5"/>
          <p:cNvSpPr txBox="1">
            <a:spLocks noGrp="1"/>
          </p:cNvSpPr>
          <p:nvPr>
            <p:ph type="title"/>
          </p:nvPr>
        </p:nvSpPr>
        <p:spPr>
          <a:xfrm>
            <a:off x="616774" y="681038"/>
            <a:ext cx="5938219" cy="7554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4790"/>
              </a:buClr>
              <a:buSzPts val="2400"/>
              <a:buFont typeface="Verdana"/>
              <a:buNone/>
              <a:defRPr sz="24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5" name="Google Shape;185;p25"/>
          <p:cNvSpPr/>
          <p:nvPr/>
        </p:nvSpPr>
        <p:spPr>
          <a:xfrm>
            <a:off x="631117" y="6566070"/>
            <a:ext cx="391296" cy="291533"/>
          </a:xfrm>
          <a:prstGeom prst="rect">
            <a:avLst/>
          </a:prstGeom>
          <a:solidFill>
            <a:srgbClr val="66479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86" name="Google Shape;186;p25"/>
          <p:cNvSpPr txBox="1">
            <a:spLocks noGrp="1"/>
          </p:cNvSpPr>
          <p:nvPr>
            <p:ph type="ftr" idx="11"/>
          </p:nvPr>
        </p:nvSpPr>
        <p:spPr>
          <a:xfrm>
            <a:off x="1022413" y="6566069"/>
            <a:ext cx="4114800" cy="291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36000" rIns="36000" bIns="360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800">
                <a:solidFill>
                  <a:srgbClr val="664790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7" name="Google Shape;187;p25"/>
          <p:cNvSpPr txBox="1">
            <a:spLocks noGrp="1"/>
          </p:cNvSpPr>
          <p:nvPr>
            <p:ph type="sldNum" idx="12"/>
          </p:nvPr>
        </p:nvSpPr>
        <p:spPr>
          <a:xfrm>
            <a:off x="631117" y="6566070"/>
            <a:ext cx="391296" cy="291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fld id="{00000000-1234-1234-1234-123412341234}" type="slidenum">
              <a:rPr lang="lv-LV" smtClean="0"/>
              <a:pPr/>
              <a:t>‹#›</a:t>
            </a:fld>
            <a:endParaRPr lang="lv-LV"/>
          </a:p>
        </p:txBody>
      </p:sp>
      <p:sp>
        <p:nvSpPr>
          <p:cNvPr id="188" name="Google Shape;188;p25"/>
          <p:cNvSpPr txBox="1">
            <a:spLocks noGrp="1"/>
          </p:cNvSpPr>
          <p:nvPr>
            <p:ph type="body" idx="1"/>
          </p:nvPr>
        </p:nvSpPr>
        <p:spPr>
          <a:xfrm>
            <a:off x="616775" y="1845946"/>
            <a:ext cx="10929767" cy="41998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/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664790"/>
              </a:buClr>
              <a:buSzPts val="2400"/>
              <a:buNone/>
              <a:defRPr>
                <a:solidFill>
                  <a:srgbClr val="664790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2000"/>
              <a:buNone/>
              <a:defRPr>
                <a:solidFill>
                  <a:srgbClr val="664790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800"/>
              <a:buNone/>
              <a:defRPr>
                <a:solidFill>
                  <a:srgbClr val="664790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400"/>
              <a:buNone/>
              <a:defRPr>
                <a:solidFill>
                  <a:srgbClr val="664790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200"/>
              <a:buNone/>
              <a:defRPr>
                <a:solidFill>
                  <a:srgbClr val="664790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6998543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"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6"/>
          <p:cNvSpPr/>
          <p:nvPr/>
        </p:nvSpPr>
        <p:spPr>
          <a:xfrm>
            <a:off x="631117" y="6566070"/>
            <a:ext cx="391296" cy="291533"/>
          </a:xfrm>
          <a:prstGeom prst="rect">
            <a:avLst/>
          </a:prstGeom>
          <a:solidFill>
            <a:srgbClr val="66479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91" name="Google Shape;191;p26"/>
          <p:cNvSpPr txBox="1">
            <a:spLocks noGrp="1"/>
          </p:cNvSpPr>
          <p:nvPr>
            <p:ph type="ftr" idx="11"/>
          </p:nvPr>
        </p:nvSpPr>
        <p:spPr>
          <a:xfrm>
            <a:off x="1022413" y="6566069"/>
            <a:ext cx="4114800" cy="291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36000" rIns="36000" bIns="360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800">
                <a:solidFill>
                  <a:srgbClr val="664790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2" name="Google Shape;192;p26"/>
          <p:cNvSpPr txBox="1">
            <a:spLocks noGrp="1"/>
          </p:cNvSpPr>
          <p:nvPr>
            <p:ph type="sldNum" idx="12"/>
          </p:nvPr>
        </p:nvSpPr>
        <p:spPr>
          <a:xfrm>
            <a:off x="631117" y="6566070"/>
            <a:ext cx="391296" cy="291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fld id="{00000000-1234-1234-1234-123412341234}" type="slidenum">
              <a:rPr lang="lv-LV" smtClean="0"/>
              <a:pPr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15823883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andom 1">
  <p:cSld name="random 1">
    <p:bg>
      <p:bgPr>
        <a:solidFill>
          <a:schemeClr val="lt1"/>
        </a:solidFill>
        <a:effectLst/>
      </p:bgPr>
    </p:bg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7"/>
          <p:cNvSpPr txBox="1">
            <a:spLocks noGrp="1"/>
          </p:cNvSpPr>
          <p:nvPr>
            <p:ph type="ctrTitle"/>
          </p:nvPr>
        </p:nvSpPr>
        <p:spPr>
          <a:xfrm>
            <a:off x="914400" y="2235200"/>
            <a:ext cx="8337176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64790"/>
              </a:buClr>
              <a:buSzPts val="5400"/>
              <a:buFont typeface="Verdana"/>
              <a:buNone/>
              <a:defRPr sz="5400" b="1">
                <a:solidFill>
                  <a:srgbClr val="664790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5" name="Google Shape;195;p27"/>
          <p:cNvSpPr txBox="1">
            <a:spLocks noGrp="1"/>
          </p:cNvSpPr>
          <p:nvPr>
            <p:ph type="subTitle" idx="1"/>
          </p:nvPr>
        </p:nvSpPr>
        <p:spPr>
          <a:xfrm>
            <a:off x="838200" y="4861249"/>
            <a:ext cx="7296539" cy="11709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/>
          <a:lstStyle>
            <a:lvl1pPr lv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664790"/>
              </a:buClr>
              <a:buSzPts val="2400"/>
              <a:buNone/>
              <a:defRPr sz="2400">
                <a:solidFill>
                  <a:srgbClr val="664790"/>
                </a:solidFill>
              </a:defRPr>
            </a:lvl1pPr>
            <a:lvl2pPr lvl="1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96" name="Google Shape;196;p27"/>
          <p:cNvSpPr/>
          <p:nvPr/>
        </p:nvSpPr>
        <p:spPr>
          <a:xfrm>
            <a:off x="0" y="2235200"/>
            <a:ext cx="645459" cy="2142864"/>
          </a:xfrm>
          <a:prstGeom prst="rect">
            <a:avLst/>
          </a:prstGeom>
          <a:solidFill>
            <a:srgbClr val="CBC7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281182976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andom 2">
  <p:cSld name="random 2">
    <p:bg>
      <p:bgPr>
        <a:solidFill>
          <a:srgbClr val="CBC7D8"/>
        </a:solidFill>
        <a:effectLst/>
      </p:bgPr>
    </p:bg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8"/>
          <p:cNvSpPr txBox="1">
            <a:spLocks noGrp="1"/>
          </p:cNvSpPr>
          <p:nvPr>
            <p:ph type="ctrTitle"/>
          </p:nvPr>
        </p:nvSpPr>
        <p:spPr>
          <a:xfrm>
            <a:off x="914400" y="2235200"/>
            <a:ext cx="103632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64790"/>
              </a:buClr>
              <a:buSzPts val="5400"/>
              <a:buFont typeface="Verdana"/>
              <a:buNone/>
              <a:defRPr sz="5400" b="1">
                <a:solidFill>
                  <a:srgbClr val="664790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9" name="Google Shape;199;p28"/>
          <p:cNvSpPr txBox="1">
            <a:spLocks noGrp="1"/>
          </p:cNvSpPr>
          <p:nvPr>
            <p:ph type="subTitle" idx="1"/>
          </p:nvPr>
        </p:nvSpPr>
        <p:spPr>
          <a:xfrm>
            <a:off x="838200" y="4861249"/>
            <a:ext cx="7296539" cy="11709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/>
          <a:lstStyle>
            <a:lvl1pPr lv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664790"/>
              </a:buClr>
              <a:buSzPts val="2400"/>
              <a:buNone/>
              <a:defRPr sz="2400">
                <a:solidFill>
                  <a:srgbClr val="664790"/>
                </a:solidFill>
              </a:defRPr>
            </a:lvl1pPr>
            <a:lvl2pPr lvl="1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00" name="Google Shape;200;p28"/>
          <p:cNvSpPr/>
          <p:nvPr/>
        </p:nvSpPr>
        <p:spPr>
          <a:xfrm>
            <a:off x="0" y="2235200"/>
            <a:ext cx="645459" cy="21428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331281468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2">
  <p:cSld name="blank 2">
    <p:bg>
      <p:bgPr>
        <a:solidFill>
          <a:srgbClr val="CBC7D8"/>
        </a:solidFill>
        <a:effectLst/>
      </p:bgPr>
    </p:bg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4080759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2">
  <p:cSld name="text 2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/>
          <p:nvPr/>
        </p:nvSpPr>
        <p:spPr>
          <a:xfrm>
            <a:off x="0" y="-1"/>
            <a:ext cx="6096000" cy="6857579"/>
          </a:xfrm>
          <a:prstGeom prst="rect">
            <a:avLst/>
          </a:prstGeom>
          <a:solidFill>
            <a:srgbClr val="CBC7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7" name="Google Shape;47;p7"/>
          <p:cNvSpPr txBox="1">
            <a:spLocks noGrp="1"/>
          </p:cNvSpPr>
          <p:nvPr>
            <p:ph type="title"/>
          </p:nvPr>
        </p:nvSpPr>
        <p:spPr>
          <a:xfrm>
            <a:off x="616775" y="645459"/>
            <a:ext cx="4403463" cy="19578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4790"/>
              </a:buClr>
              <a:buSzPts val="2000"/>
              <a:buFont typeface="Verdana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body" idx="1"/>
          </p:nvPr>
        </p:nvSpPr>
        <p:spPr>
          <a:xfrm>
            <a:off x="6641056" y="645459"/>
            <a:ext cx="5005891" cy="5531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/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664790"/>
              </a:buClr>
              <a:buSzPts val="1800"/>
              <a:buNone/>
              <a:defRPr sz="1800">
                <a:solidFill>
                  <a:srgbClr val="664790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600"/>
              <a:buNone/>
              <a:defRPr sz="1600">
                <a:solidFill>
                  <a:srgbClr val="664790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400"/>
              <a:buNone/>
              <a:defRPr sz="1400">
                <a:solidFill>
                  <a:srgbClr val="664790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200"/>
              <a:buNone/>
              <a:defRPr sz="1200">
                <a:solidFill>
                  <a:srgbClr val="664790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000"/>
              <a:buNone/>
              <a:defRPr sz="1000">
                <a:solidFill>
                  <a:srgbClr val="664790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/>
          <p:nvPr/>
        </p:nvSpPr>
        <p:spPr>
          <a:xfrm>
            <a:off x="616775" y="6566070"/>
            <a:ext cx="391296" cy="291533"/>
          </a:xfrm>
          <a:prstGeom prst="rect">
            <a:avLst/>
          </a:prstGeom>
          <a:solidFill>
            <a:srgbClr val="66479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0" name="Google Shape;50;p7"/>
          <p:cNvSpPr txBox="1">
            <a:spLocks noGrp="1"/>
          </p:cNvSpPr>
          <p:nvPr>
            <p:ph type="ftr" idx="11"/>
          </p:nvPr>
        </p:nvSpPr>
        <p:spPr>
          <a:xfrm>
            <a:off x="1008071" y="6566069"/>
            <a:ext cx="4114800" cy="291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36000" rIns="36000" bIns="360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800">
                <a:solidFill>
                  <a:srgbClr val="664790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sldNum" idx="12"/>
          </p:nvPr>
        </p:nvSpPr>
        <p:spPr>
          <a:xfrm>
            <a:off x="616775" y="6566070"/>
            <a:ext cx="391296" cy="291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fld id="{00000000-1234-1234-1234-123412341234}" type="slidenum">
              <a:rPr lang="lv-LV" smtClean="0"/>
              <a:pPr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4064665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34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20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24" Type="http://schemas.openxmlformats.org/officeDocument/2006/relationships/theme" Target="../theme/theme2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23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23.xml"/><Relationship Id="rId19" Type="http://schemas.openxmlformats.org/officeDocument/2006/relationships/slideLayout" Target="../slideLayouts/slideLayout32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Relationship Id="rId22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a vietturis 1">
            <a:extLst>
              <a:ext uri="{FF2B5EF4-FFF2-40B4-BE49-F238E27FC236}">
                <a16:creationId xmlns:a16="http://schemas.microsoft.com/office/drawing/2014/main" id="{665F9CA9-6B64-E9B8-8A13-DCBFAEAA0C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v-LV"/>
              <a:t>Rediģēt šablona virsraksta stilu</a:t>
            </a:r>
          </a:p>
        </p:txBody>
      </p:sp>
      <p:sp>
        <p:nvSpPr>
          <p:cNvPr id="3" name="Teksta vietturis 2">
            <a:extLst>
              <a:ext uri="{FF2B5EF4-FFF2-40B4-BE49-F238E27FC236}">
                <a16:creationId xmlns:a16="http://schemas.microsoft.com/office/drawing/2014/main" id="{F3941B37-1E04-09A9-5030-FD80736B0B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4" name="Datuma vietturis 3">
            <a:extLst>
              <a:ext uri="{FF2B5EF4-FFF2-40B4-BE49-F238E27FC236}">
                <a16:creationId xmlns:a16="http://schemas.microsoft.com/office/drawing/2014/main" id="{241B2535-D27E-341F-5970-DF71A99D31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6CB3B60-70B0-4EBF-96A1-65A84D3B587D}" type="datetimeFigureOut">
              <a:rPr lang="lv-LV" smtClean="0"/>
              <a:t>07.10.2026</a:t>
            </a:fld>
            <a:endParaRPr lang="lv-LV"/>
          </a:p>
        </p:txBody>
      </p:sp>
      <p:sp>
        <p:nvSpPr>
          <p:cNvPr id="5" name="Kājenes vietturis 4">
            <a:extLst>
              <a:ext uri="{FF2B5EF4-FFF2-40B4-BE49-F238E27FC236}">
                <a16:creationId xmlns:a16="http://schemas.microsoft.com/office/drawing/2014/main" id="{6B36EC17-2D2D-C57B-171C-5CECB781F8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lv-LV"/>
          </a:p>
        </p:txBody>
      </p:sp>
      <p:sp>
        <p:nvSpPr>
          <p:cNvPr id="6" name="Slaida numura vietturis 5">
            <a:extLst>
              <a:ext uri="{FF2B5EF4-FFF2-40B4-BE49-F238E27FC236}">
                <a16:creationId xmlns:a16="http://schemas.microsoft.com/office/drawing/2014/main" id="{303D5216-4BF9-C166-6422-8A0DE190DA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E111BBB-CF3C-4825-9AC3-332435D5EE2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602361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2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v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645461" y="320302"/>
            <a:ext cx="6554992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64790"/>
              </a:buClr>
              <a:buSzPts val="2400"/>
              <a:buFont typeface="Verdana"/>
              <a:buNone/>
              <a:defRPr sz="2400" b="1" i="0" u="none" strike="noStrike" cap="none">
                <a:solidFill>
                  <a:srgbClr val="66479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645462" y="1825625"/>
            <a:ext cx="10843705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/>
          <a:lstStyle>
            <a:lvl1pPr marL="457200" marR="0" lvl="0" indent="-3810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66479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66479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664790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664790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664790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664790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ftr" idx="11"/>
          </p:nvPr>
        </p:nvSpPr>
        <p:spPr>
          <a:xfrm>
            <a:off x="1008071" y="6566069"/>
            <a:ext cx="4114800" cy="291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0" rIns="36000" bIns="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 u="none" strike="noStrike" cap="none">
                <a:solidFill>
                  <a:srgbClr val="66479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9258624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  <p:sldLayoutId id="2147483677" r:id="rId14"/>
    <p:sldLayoutId id="2147483678" r:id="rId15"/>
    <p:sldLayoutId id="2147483679" r:id="rId16"/>
    <p:sldLayoutId id="2147483680" r:id="rId17"/>
    <p:sldLayoutId id="2147483681" r:id="rId18"/>
    <p:sldLayoutId id="2147483682" r:id="rId19"/>
    <p:sldLayoutId id="2147483683" r:id="rId20"/>
    <p:sldLayoutId id="2147483684" r:id="rId21"/>
    <p:sldLayoutId id="2147483685" r:id="rId22"/>
    <p:sldLayoutId id="2147483686" r:id="rId23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png"/><Relationship Id="rId5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0"/>
          <p:cNvSpPr txBox="1">
            <a:spLocks noGrp="1"/>
          </p:cNvSpPr>
          <p:nvPr>
            <p:ph type="ctrTitle"/>
          </p:nvPr>
        </p:nvSpPr>
        <p:spPr>
          <a:xfrm>
            <a:off x="1203158" y="3429000"/>
            <a:ext cx="8847599" cy="13581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br>
              <a:rPr lang="en-GB" sz="2400" cap="all" dirty="0">
                <a:solidFill>
                  <a:schemeClr val="bg1"/>
                </a:solidFill>
              </a:rPr>
            </a:br>
            <a:r>
              <a:rPr lang="lv-LV" sz="2400" cap="all" dirty="0">
                <a:solidFill>
                  <a:schemeClr val="bg1"/>
                </a:solidFill>
              </a:rPr>
              <a:t>Demogrāfisko lietu padome</a:t>
            </a:r>
          </a:p>
        </p:txBody>
      </p:sp>
      <p:sp>
        <p:nvSpPr>
          <p:cNvPr id="207" name="Google Shape;207;p30"/>
          <p:cNvSpPr txBox="1">
            <a:spLocks noGrp="1"/>
          </p:cNvSpPr>
          <p:nvPr>
            <p:ph type="subTitle" idx="1"/>
          </p:nvPr>
        </p:nvSpPr>
        <p:spPr>
          <a:xfrm>
            <a:off x="1203158" y="6136359"/>
            <a:ext cx="5159829" cy="4711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/>
          <a:p>
            <a:pPr marL="0" indent="0">
              <a:spcBef>
                <a:spcPts val="0"/>
              </a:spcBef>
            </a:pPr>
            <a:r>
              <a:rPr lang="lv-LV" dirty="0"/>
              <a:t>Izglītības un zinātnes ministrija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927DE63-60E7-7630-1CC1-2110BC256A52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lv-LV" dirty="0"/>
              <a:t>09.10.2026.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744" y="0"/>
            <a:ext cx="1992429" cy="201168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7B986F6-4266-ECE8-1818-DB59DC897E2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lv-LV" sz="4000" dirty="0">
                <a:solidFill>
                  <a:schemeClr val="accent5">
                    <a:lumMod val="50000"/>
                  </a:schemeClr>
                </a:solidFill>
              </a:rPr>
              <a:t>«Programma skolā» īstenošanas progress</a:t>
            </a:r>
            <a:endParaRPr lang="en-GB" sz="40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CCB068-FA36-8A01-53F0-918C053B6007}"/>
              </a:ext>
            </a:extLst>
          </p:cNvPr>
          <p:cNvSpPr>
            <a:spLocks noGrp="1"/>
          </p:cNvSpPr>
          <p:nvPr>
            <p:ph type="sldNum" idx="4294967295"/>
          </p:nvPr>
        </p:nvSpPr>
        <p:spPr>
          <a:xfrm>
            <a:off x="0" y="6565900"/>
            <a:ext cx="390525" cy="292100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lv-LV" smtClean="0"/>
              <a:pPr/>
              <a:t>2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3825363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8">
            <a:extLst>
              <a:ext uri="{FF2B5EF4-FFF2-40B4-BE49-F238E27FC236}">
                <a16:creationId xmlns:a16="http://schemas.microsoft.com/office/drawing/2014/main" id="{36CC815D-4AF9-BE92-C7E6-B4D0CECCA6DA}"/>
              </a:ext>
            </a:extLst>
          </p:cNvPr>
          <p:cNvSpPr/>
          <p:nvPr/>
        </p:nvSpPr>
        <p:spPr>
          <a:xfrm>
            <a:off x="2788920" y="3227832"/>
            <a:ext cx="2057400" cy="2304288"/>
          </a:xfrm>
          <a:custGeom>
            <a:avLst>
              <a:gd name="f1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3600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1800" b="0" i="0" u="none" strike="noStrike" kern="1200" cap="none" spc="0" baseline="0">
              <a:solidFill>
                <a:srgbClr val="FFFFFF"/>
              </a:solidFill>
              <a:uFillTx/>
              <a:latin typeface="Verdana" pitchFamily="34"/>
              <a:ea typeface="Verdana" pitchFamily="34"/>
            </a:endParaRPr>
          </a:p>
        </p:txBody>
      </p:sp>
      <p:sp>
        <p:nvSpPr>
          <p:cNvPr id="3" name="Rounded Rectangle 26">
            <a:extLst>
              <a:ext uri="{FF2B5EF4-FFF2-40B4-BE49-F238E27FC236}">
                <a16:creationId xmlns:a16="http://schemas.microsoft.com/office/drawing/2014/main" id="{CE662AF4-A942-C7C3-271F-17E7E12BC543}"/>
              </a:ext>
            </a:extLst>
          </p:cNvPr>
          <p:cNvSpPr/>
          <p:nvPr/>
        </p:nvSpPr>
        <p:spPr>
          <a:xfrm>
            <a:off x="5074920" y="3227832"/>
            <a:ext cx="2057400" cy="2304288"/>
          </a:xfrm>
          <a:custGeom>
            <a:avLst>
              <a:gd name="f1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3600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1800" b="0" i="0" u="none" strike="noStrike" kern="1200" cap="none" spc="0" baseline="0">
              <a:solidFill>
                <a:srgbClr val="FFFFFF"/>
              </a:solidFill>
              <a:uFillTx/>
              <a:latin typeface="Verdana" pitchFamily="34"/>
              <a:ea typeface="Verdana" pitchFamily="34"/>
            </a:endParaRPr>
          </a:p>
        </p:txBody>
      </p:sp>
      <p:sp>
        <p:nvSpPr>
          <p:cNvPr id="4" name="Rounded Rectangle 34">
            <a:extLst>
              <a:ext uri="{FF2B5EF4-FFF2-40B4-BE49-F238E27FC236}">
                <a16:creationId xmlns:a16="http://schemas.microsoft.com/office/drawing/2014/main" id="{F2B9CA6F-3803-AD8F-DF4E-5EF4CCF90B13}"/>
              </a:ext>
            </a:extLst>
          </p:cNvPr>
          <p:cNvSpPr/>
          <p:nvPr/>
        </p:nvSpPr>
        <p:spPr>
          <a:xfrm>
            <a:off x="7360920" y="3227832"/>
            <a:ext cx="2057400" cy="2304288"/>
          </a:xfrm>
          <a:custGeom>
            <a:avLst>
              <a:gd name="f1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3600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1800" b="0" i="0" u="none" strike="noStrike" kern="1200" cap="none" spc="0" baseline="0">
              <a:solidFill>
                <a:srgbClr val="FFFFFF"/>
              </a:solidFill>
              <a:uFillTx/>
              <a:latin typeface="Verdana" pitchFamily="34"/>
              <a:ea typeface="Verdana" pitchFamily="34"/>
            </a:endParaRPr>
          </a:p>
        </p:txBody>
      </p:sp>
      <p:sp>
        <p:nvSpPr>
          <p:cNvPr id="5" name="Rounded Rectangle 42">
            <a:extLst>
              <a:ext uri="{FF2B5EF4-FFF2-40B4-BE49-F238E27FC236}">
                <a16:creationId xmlns:a16="http://schemas.microsoft.com/office/drawing/2014/main" id="{5825DFE8-1F9E-7E15-E8C7-0C4B8E5E0E43}"/>
              </a:ext>
            </a:extLst>
          </p:cNvPr>
          <p:cNvSpPr/>
          <p:nvPr/>
        </p:nvSpPr>
        <p:spPr>
          <a:xfrm>
            <a:off x="9646920" y="3227832"/>
            <a:ext cx="2057400" cy="2304288"/>
          </a:xfrm>
          <a:custGeom>
            <a:avLst>
              <a:gd name="f1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3600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1800" b="0" i="0" u="none" strike="noStrike" kern="1200" cap="none" spc="0" baseline="0">
              <a:solidFill>
                <a:srgbClr val="FFFFFF"/>
              </a:solidFill>
              <a:uFillTx/>
              <a:latin typeface="Verdana" pitchFamily="34"/>
              <a:ea typeface="Verdana" pitchFamily="34"/>
            </a:endParaRPr>
          </a:p>
        </p:txBody>
      </p:sp>
      <p:sp>
        <p:nvSpPr>
          <p:cNvPr id="6" name="TextBox 54">
            <a:extLst>
              <a:ext uri="{FF2B5EF4-FFF2-40B4-BE49-F238E27FC236}">
                <a16:creationId xmlns:a16="http://schemas.microsoft.com/office/drawing/2014/main" id="{F67A97C8-2349-0261-32A4-1C1DE632B1ED}"/>
              </a:ext>
            </a:extLst>
          </p:cNvPr>
          <p:cNvSpPr txBox="1"/>
          <p:nvPr/>
        </p:nvSpPr>
        <p:spPr>
          <a:xfrm>
            <a:off x="803593" y="1191106"/>
            <a:ext cx="10881360" cy="2692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1150" b="0" i="0" u="none" strike="noStrike" kern="1200" cap="none" spc="0" baseline="0">
                <a:solidFill>
                  <a:srgbClr val="665E70"/>
                </a:solidFill>
                <a:uFillTx/>
                <a:latin typeface="Verdana" pitchFamily="34"/>
                <a:ea typeface="Verdana" pitchFamily="34"/>
              </a:rPr>
              <a:t>2026. gada 14. aprīlī pieņemti divi savstarpēji papildinoši Ministru kabineta noteikumi</a:t>
            </a:r>
          </a:p>
        </p:txBody>
      </p:sp>
      <p:sp>
        <p:nvSpPr>
          <p:cNvPr id="7" name="Google Shape;244;p33">
            <a:extLst>
              <a:ext uri="{FF2B5EF4-FFF2-40B4-BE49-F238E27FC236}">
                <a16:creationId xmlns:a16="http://schemas.microsoft.com/office/drawing/2014/main" id="{26013E97-68E7-CE8A-5938-44EAAD2F3408}"/>
              </a:ext>
            </a:extLst>
          </p:cNvPr>
          <p:cNvSpPr txBox="1"/>
          <p:nvPr/>
        </p:nvSpPr>
        <p:spPr>
          <a:xfrm>
            <a:off x="803593" y="104515"/>
            <a:ext cx="9541864" cy="114281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2200" b="1" i="0" u="none" strike="noStrike" kern="0" cap="none" spc="0" baseline="0" dirty="0">
                <a:solidFill>
                  <a:srgbClr val="664790"/>
                </a:solidFill>
                <a:uFillTx/>
                <a:latin typeface="Verdana"/>
                <a:ea typeface="Verdana"/>
                <a:cs typeface="Verdana"/>
              </a:rPr>
              <a:t>Finansēšanas modeļa «PROGRAMMA SKOLĀ»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2200" b="1" i="0" u="none" strike="noStrike" kern="0" cap="none" spc="0" baseline="0" dirty="0">
                <a:solidFill>
                  <a:srgbClr val="664790"/>
                </a:solidFill>
                <a:uFillTx/>
                <a:latin typeface="Verdana"/>
                <a:ea typeface="Verdana"/>
                <a:cs typeface="Verdana"/>
              </a:rPr>
              <a:t>tiesiskais ietvars</a:t>
            </a:r>
          </a:p>
        </p:txBody>
      </p:sp>
      <p:grpSp>
        <p:nvGrpSpPr>
          <p:cNvPr id="8" name="Grupa 108">
            <a:extLst>
              <a:ext uri="{FF2B5EF4-FFF2-40B4-BE49-F238E27FC236}">
                <a16:creationId xmlns:a16="http://schemas.microsoft.com/office/drawing/2014/main" id="{DC570544-192D-3BA3-5AC8-C1EAD68D16E3}"/>
              </a:ext>
            </a:extLst>
          </p:cNvPr>
          <p:cNvGrpSpPr/>
          <p:nvPr/>
        </p:nvGrpSpPr>
        <p:grpSpPr>
          <a:xfrm>
            <a:off x="1061462" y="2414491"/>
            <a:ext cx="10880986" cy="3934041"/>
            <a:chOff x="1061462" y="2414491"/>
            <a:chExt cx="10880986" cy="3934041"/>
          </a:xfrm>
        </p:grpSpPr>
        <p:sp>
          <p:nvSpPr>
            <p:cNvPr id="9" name="Rounded Rectangle 8">
              <a:extLst>
                <a:ext uri="{FF2B5EF4-FFF2-40B4-BE49-F238E27FC236}">
                  <a16:creationId xmlns:a16="http://schemas.microsoft.com/office/drawing/2014/main" id="{FE4C69C9-26DB-D7E7-ACD4-C4816DF2BE6F}"/>
                </a:ext>
              </a:extLst>
            </p:cNvPr>
            <p:cNvSpPr/>
            <p:nvPr/>
          </p:nvSpPr>
          <p:spPr>
            <a:xfrm>
              <a:off x="1061462" y="2414491"/>
              <a:ext cx="5257800" cy="3730752"/>
            </a:xfrm>
            <a:custGeom>
              <a:avLst>
                <a:gd name="f1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3600"/>
                <a:gd name="f11" fmla="abs f4"/>
                <a:gd name="f12" fmla="abs f5"/>
                <a:gd name="f13" fmla="abs f6"/>
                <a:gd name="f14" fmla="*/ f8 1 180"/>
                <a:gd name="f15" fmla="val f10"/>
                <a:gd name="f16" fmla="+- 0 0 f2"/>
                <a:gd name="f17" fmla="?: f11 f4 1"/>
                <a:gd name="f18" fmla="?: f12 f5 1"/>
                <a:gd name="f19" fmla="?: f13 f6 1"/>
                <a:gd name="f20" fmla="*/ f9 f14 1"/>
                <a:gd name="f21" fmla="+- f7 f15 0"/>
                <a:gd name="f22" fmla="*/ f17 1 21600"/>
                <a:gd name="f23" fmla="*/ f18 1 21600"/>
                <a:gd name="f24" fmla="*/ 21600 f17 1"/>
                <a:gd name="f25" fmla="*/ 21600 f18 1"/>
                <a:gd name="f26" fmla="+- 0 0 f20"/>
                <a:gd name="f27" fmla="+- f7 0 f21"/>
                <a:gd name="f28" fmla="+- f21 0 f7"/>
                <a:gd name="f29" fmla="min f23 f22"/>
                <a:gd name="f30" fmla="*/ f24 1 f19"/>
                <a:gd name="f31" fmla="*/ f25 1 f19"/>
                <a:gd name="f32" fmla="*/ f26 f1 1"/>
                <a:gd name="f33" fmla="abs f27"/>
                <a:gd name="f34" fmla="abs f28"/>
                <a:gd name="f35" fmla="?: f27 f16 f2"/>
                <a:gd name="f36" fmla="?: f27 f2 f16"/>
                <a:gd name="f37" fmla="?: f27 f3 f2"/>
                <a:gd name="f38" fmla="?: f27 f2 f3"/>
                <a:gd name="f39" fmla="?: f28 f16 f2"/>
                <a:gd name="f40" fmla="?: f28 f2 f16"/>
                <a:gd name="f41" fmla="?: f27 0 f1"/>
                <a:gd name="f42" fmla="?: f27 f1 0"/>
                <a:gd name="f43" fmla="val f30"/>
                <a:gd name="f44" fmla="val f31"/>
                <a:gd name="f45" fmla="*/ f32 1 f8"/>
                <a:gd name="f46" fmla="?: f27 f38 f37"/>
                <a:gd name="f47" fmla="?: f27 f37 f38"/>
                <a:gd name="f48" fmla="?: f28 f36 f35"/>
                <a:gd name="f49" fmla="*/ f21 f29 1"/>
                <a:gd name="f50" fmla="*/ f7 f29 1"/>
                <a:gd name="f51" fmla="*/ f33 f29 1"/>
                <a:gd name="f52" fmla="*/ f34 f29 1"/>
                <a:gd name="f53" fmla="+- f44 0 f15"/>
                <a:gd name="f54" fmla="+- f43 0 f15"/>
                <a:gd name="f55" fmla="+- f45 0 f2"/>
                <a:gd name="f56" fmla="?: f28 f47 f46"/>
                <a:gd name="f57" fmla="*/ f44 f29 1"/>
                <a:gd name="f58" fmla="*/ f43 f29 1"/>
                <a:gd name="f59" fmla="+- f55 f2 0"/>
                <a:gd name="f60" fmla="+- f44 0 f53"/>
                <a:gd name="f61" fmla="+- f43 0 f54"/>
                <a:gd name="f62" fmla="+- f53 0 f44"/>
                <a:gd name="f63" fmla="+- f54 0 f43"/>
                <a:gd name="f64" fmla="*/ f53 f29 1"/>
                <a:gd name="f65" fmla="*/ f54 f29 1"/>
                <a:gd name="f66" fmla="*/ f59 f8 1"/>
                <a:gd name="f67" fmla="abs f60"/>
                <a:gd name="f68" fmla="?: f60 0 f1"/>
                <a:gd name="f69" fmla="?: f60 f1 0"/>
                <a:gd name="f70" fmla="?: f60 f39 f40"/>
                <a:gd name="f71" fmla="abs f61"/>
                <a:gd name="f72" fmla="abs f62"/>
                <a:gd name="f73" fmla="?: f61 f16 f2"/>
                <a:gd name="f74" fmla="?: f61 f2 f16"/>
                <a:gd name="f75" fmla="?: f61 f3 f2"/>
                <a:gd name="f76" fmla="?: f61 f2 f3"/>
                <a:gd name="f77" fmla="abs f63"/>
                <a:gd name="f78" fmla="?: f63 f16 f2"/>
                <a:gd name="f79" fmla="?: f63 f2 f16"/>
                <a:gd name="f80" fmla="?: f63 f42 f41"/>
                <a:gd name="f81" fmla="?: f63 f41 f42"/>
                <a:gd name="f82" fmla="*/ f66 1 f1"/>
                <a:gd name="f83" fmla="?: f28 f69 f68"/>
                <a:gd name="f84" fmla="?: f28 f68 f69"/>
                <a:gd name="f85" fmla="?: f61 f76 f75"/>
                <a:gd name="f86" fmla="?: f61 f75 f76"/>
                <a:gd name="f87" fmla="?: f62 f74 f73"/>
                <a:gd name="f88" fmla="?: f27 f80 f81"/>
                <a:gd name="f89" fmla="?: f27 f78 f79"/>
                <a:gd name="f90" fmla="*/ f67 f29 1"/>
                <a:gd name="f91" fmla="*/ f71 f29 1"/>
                <a:gd name="f92" fmla="*/ f72 f29 1"/>
                <a:gd name="f93" fmla="*/ f77 f29 1"/>
                <a:gd name="f94" fmla="+- 0 0 f82"/>
                <a:gd name="f95" fmla="?: f60 f83 f84"/>
                <a:gd name="f96" fmla="?: f62 f86 f85"/>
                <a:gd name="f97" fmla="+- 0 0 f94"/>
                <a:gd name="f98" fmla="*/ f97 f1 1"/>
                <a:gd name="f99" fmla="*/ f98 1 f8"/>
                <a:gd name="f100" fmla="+- f99 0 f2"/>
                <a:gd name="f101" fmla="cos 1 f100"/>
                <a:gd name="f102" fmla="+- 0 0 f101"/>
                <a:gd name="f103" fmla="+- 0 0 f102"/>
                <a:gd name="f104" fmla="val f103"/>
                <a:gd name="f105" fmla="+- 0 0 f104"/>
                <a:gd name="f106" fmla="*/ f15 f105 1"/>
                <a:gd name="f107" fmla="*/ f106 3163 1"/>
                <a:gd name="f108" fmla="*/ f107 1 7636"/>
                <a:gd name="f109" fmla="+- f7 f108 0"/>
                <a:gd name="f110" fmla="+- f43 0 f108"/>
                <a:gd name="f111" fmla="+- f44 0 f108"/>
                <a:gd name="f112" fmla="*/ f109 f29 1"/>
                <a:gd name="f113" fmla="*/ f110 f29 1"/>
                <a:gd name="f114" fmla="*/ f111 f2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2" t="f112" r="f113" b="f114"/>
              <a:pathLst>
                <a:path>
                  <a:moveTo>
                    <a:pt x="f49" y="f50"/>
                  </a:moveTo>
                  <a:arcTo wR="f51" hR="f52" stAng="f56" swAng="f48"/>
                  <a:lnTo>
                    <a:pt x="f50" y="f64"/>
                  </a:lnTo>
                  <a:arcTo wR="f52" hR="f90" stAng="f95" swAng="f70"/>
                  <a:lnTo>
                    <a:pt x="f65" y="f57"/>
                  </a:lnTo>
                  <a:arcTo wR="f91" hR="f92" stAng="f96" swAng="f87"/>
                  <a:lnTo>
                    <a:pt x="f58" y="f49"/>
                  </a:lnTo>
                  <a:arcTo wR="f93" hR="f51" stAng="f88" swAng="f89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lv-LV" sz="1800" b="0" i="0" u="none" strike="noStrike" kern="1200" cap="none" spc="0" baseline="0">
                <a:solidFill>
                  <a:srgbClr val="FFFFFF"/>
                </a:solidFill>
                <a:uFillTx/>
                <a:latin typeface="Verdana" pitchFamily="34"/>
                <a:ea typeface="Verdana" pitchFamily="34"/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6E5D1933-5640-2F7C-BA40-4C6BE3BCFE3A}"/>
                </a:ext>
              </a:extLst>
            </p:cNvPr>
            <p:cNvSpPr/>
            <p:nvPr/>
          </p:nvSpPr>
          <p:spPr>
            <a:xfrm>
              <a:off x="1307976" y="2661379"/>
              <a:ext cx="640080" cy="640080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EBE2F7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lv-LV" sz="1800" b="0" i="0" u="none" strike="noStrike" kern="1200" cap="none" spc="0" baseline="0">
                <a:solidFill>
                  <a:srgbClr val="FFFFFF"/>
                </a:solidFill>
                <a:uFillTx/>
                <a:latin typeface="Verdana" pitchFamily="34"/>
                <a:ea typeface="Verdana" pitchFamily="34"/>
              </a:endParaRPr>
            </a:p>
          </p:txBody>
        </p:sp>
        <p:sp>
          <p:nvSpPr>
            <p:cNvPr id="11" name="TextBox 88">
              <a:extLst>
                <a:ext uri="{FF2B5EF4-FFF2-40B4-BE49-F238E27FC236}">
                  <a16:creationId xmlns:a16="http://schemas.microsoft.com/office/drawing/2014/main" id="{3275A182-3BAD-22C8-847F-C5E05C726BC9}"/>
                </a:ext>
              </a:extLst>
            </p:cNvPr>
            <p:cNvSpPr txBox="1"/>
            <p:nvPr/>
          </p:nvSpPr>
          <p:spPr>
            <a:xfrm>
              <a:off x="2085216" y="2606515"/>
              <a:ext cx="1600200" cy="274320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ctr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lv-LV" sz="1150" b="1" i="0" u="none" strike="noStrike" kern="1200" cap="none" spc="0" baseline="0">
                  <a:solidFill>
                    <a:srgbClr val="665E70"/>
                  </a:solidFill>
                  <a:uFillTx/>
                  <a:latin typeface="Verdana" pitchFamily="34"/>
                  <a:ea typeface="Verdana" pitchFamily="34"/>
                </a:rPr>
                <a:t>MK noteikumi</a:t>
              </a:r>
            </a:p>
          </p:txBody>
        </p:sp>
        <p:sp>
          <p:nvSpPr>
            <p:cNvPr id="12" name="TextBox 89">
              <a:extLst>
                <a:ext uri="{FF2B5EF4-FFF2-40B4-BE49-F238E27FC236}">
                  <a16:creationId xmlns:a16="http://schemas.microsoft.com/office/drawing/2014/main" id="{B08D78DC-7E00-A48E-4B2B-0F033EB3C19E}"/>
                </a:ext>
              </a:extLst>
            </p:cNvPr>
            <p:cNvSpPr txBox="1"/>
            <p:nvPr/>
          </p:nvSpPr>
          <p:spPr>
            <a:xfrm>
              <a:off x="2085216" y="2863443"/>
              <a:ext cx="1920240" cy="446272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ctr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lv-LV" sz="2300" b="1" i="0" u="none" strike="noStrike" kern="1200" cap="none" spc="0" baseline="0">
                  <a:solidFill>
                    <a:srgbClr val="4E2B84"/>
                  </a:solidFill>
                  <a:uFillTx/>
                  <a:latin typeface="Verdana" pitchFamily="34"/>
                  <a:ea typeface="Verdana" pitchFamily="34"/>
                </a:rPr>
                <a:t>Nr. 204</a:t>
              </a:r>
            </a:p>
          </p:txBody>
        </p:sp>
        <p:sp>
          <p:nvSpPr>
            <p:cNvPr id="13" name="TextBox 90">
              <a:extLst>
                <a:ext uri="{FF2B5EF4-FFF2-40B4-BE49-F238E27FC236}">
                  <a16:creationId xmlns:a16="http://schemas.microsoft.com/office/drawing/2014/main" id="{3751AE24-5EFE-C8CA-A358-AFCBFAC60456}"/>
                </a:ext>
              </a:extLst>
            </p:cNvPr>
            <p:cNvSpPr txBox="1"/>
            <p:nvPr/>
          </p:nvSpPr>
          <p:spPr>
            <a:xfrm>
              <a:off x="1628016" y="3264947"/>
              <a:ext cx="4617720" cy="781747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ctr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lv-LV" sz="1120" b="1" i="0" u="none" strike="noStrike" kern="1200" cap="none" spc="0" baseline="0">
                  <a:solidFill>
                    <a:srgbClr val="302344"/>
                  </a:solidFill>
                  <a:uFillTx/>
                  <a:latin typeface="Verdana" pitchFamily="34"/>
                  <a:ea typeface="Verdana" pitchFamily="34"/>
                </a:rPr>
                <a:t>“Kritēriji un kārtība, kādā valsts piedalās pedagogu darba samaksas finansēšanā vispārējās pamatizglītības un vispārējās vidējās izglītības pakāpē”</a:t>
              </a:r>
            </a:p>
          </p:txBody>
        </p:sp>
        <p:sp>
          <p:nvSpPr>
            <p:cNvPr id="14" name="TextBox 93">
              <a:extLst>
                <a:ext uri="{FF2B5EF4-FFF2-40B4-BE49-F238E27FC236}">
                  <a16:creationId xmlns:a16="http://schemas.microsoft.com/office/drawing/2014/main" id="{6CDA176D-805A-EB87-95FA-8643C1B0A785}"/>
                </a:ext>
              </a:extLst>
            </p:cNvPr>
            <p:cNvSpPr txBox="1"/>
            <p:nvPr/>
          </p:nvSpPr>
          <p:spPr>
            <a:xfrm>
              <a:off x="1353696" y="5412214"/>
              <a:ext cx="4617720" cy="235448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ctr" anchorCtr="1" compatLnSpc="1">
              <a:sp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lv-LV" sz="930" b="1" i="0" u="none" strike="noStrike" kern="1200" cap="none" spc="0" baseline="0">
                  <a:solidFill>
                    <a:srgbClr val="4E2B84"/>
                  </a:solidFill>
                  <a:uFillTx/>
                  <a:latin typeface="Verdana" pitchFamily="34"/>
                  <a:ea typeface="Verdana" pitchFamily="34"/>
                </a:rPr>
                <a:t>KRITĒRIJI  •  PIEEJAMĪBA  •  VALSTS LĪDZDALĪBA</a:t>
              </a:r>
            </a:p>
          </p:txBody>
        </p:sp>
        <p:sp>
          <p:nvSpPr>
            <p:cNvPr id="15" name="Rounded Rectangle 16">
              <a:extLst>
                <a:ext uri="{FF2B5EF4-FFF2-40B4-BE49-F238E27FC236}">
                  <a16:creationId xmlns:a16="http://schemas.microsoft.com/office/drawing/2014/main" id="{666477C4-1AB3-9FD9-64F6-478A0DACB08F}"/>
                </a:ext>
              </a:extLst>
            </p:cNvPr>
            <p:cNvSpPr/>
            <p:nvPr/>
          </p:nvSpPr>
          <p:spPr>
            <a:xfrm>
              <a:off x="6684648" y="2414491"/>
              <a:ext cx="5257800" cy="3730752"/>
            </a:xfrm>
            <a:custGeom>
              <a:avLst>
                <a:gd name="f1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3600"/>
                <a:gd name="f11" fmla="abs f4"/>
                <a:gd name="f12" fmla="abs f5"/>
                <a:gd name="f13" fmla="abs f6"/>
                <a:gd name="f14" fmla="*/ f8 1 180"/>
                <a:gd name="f15" fmla="val f10"/>
                <a:gd name="f16" fmla="+- 0 0 f2"/>
                <a:gd name="f17" fmla="?: f11 f4 1"/>
                <a:gd name="f18" fmla="?: f12 f5 1"/>
                <a:gd name="f19" fmla="?: f13 f6 1"/>
                <a:gd name="f20" fmla="*/ f9 f14 1"/>
                <a:gd name="f21" fmla="+- f7 f15 0"/>
                <a:gd name="f22" fmla="*/ f17 1 21600"/>
                <a:gd name="f23" fmla="*/ f18 1 21600"/>
                <a:gd name="f24" fmla="*/ 21600 f17 1"/>
                <a:gd name="f25" fmla="*/ 21600 f18 1"/>
                <a:gd name="f26" fmla="+- 0 0 f20"/>
                <a:gd name="f27" fmla="+- f7 0 f21"/>
                <a:gd name="f28" fmla="+- f21 0 f7"/>
                <a:gd name="f29" fmla="min f23 f22"/>
                <a:gd name="f30" fmla="*/ f24 1 f19"/>
                <a:gd name="f31" fmla="*/ f25 1 f19"/>
                <a:gd name="f32" fmla="*/ f26 f1 1"/>
                <a:gd name="f33" fmla="abs f27"/>
                <a:gd name="f34" fmla="abs f28"/>
                <a:gd name="f35" fmla="?: f27 f16 f2"/>
                <a:gd name="f36" fmla="?: f27 f2 f16"/>
                <a:gd name="f37" fmla="?: f27 f3 f2"/>
                <a:gd name="f38" fmla="?: f27 f2 f3"/>
                <a:gd name="f39" fmla="?: f28 f16 f2"/>
                <a:gd name="f40" fmla="?: f28 f2 f16"/>
                <a:gd name="f41" fmla="?: f27 0 f1"/>
                <a:gd name="f42" fmla="?: f27 f1 0"/>
                <a:gd name="f43" fmla="val f30"/>
                <a:gd name="f44" fmla="val f31"/>
                <a:gd name="f45" fmla="*/ f32 1 f8"/>
                <a:gd name="f46" fmla="?: f27 f38 f37"/>
                <a:gd name="f47" fmla="?: f27 f37 f38"/>
                <a:gd name="f48" fmla="?: f28 f36 f35"/>
                <a:gd name="f49" fmla="*/ f21 f29 1"/>
                <a:gd name="f50" fmla="*/ f7 f29 1"/>
                <a:gd name="f51" fmla="*/ f33 f29 1"/>
                <a:gd name="f52" fmla="*/ f34 f29 1"/>
                <a:gd name="f53" fmla="+- f44 0 f15"/>
                <a:gd name="f54" fmla="+- f43 0 f15"/>
                <a:gd name="f55" fmla="+- f45 0 f2"/>
                <a:gd name="f56" fmla="?: f28 f47 f46"/>
                <a:gd name="f57" fmla="*/ f44 f29 1"/>
                <a:gd name="f58" fmla="*/ f43 f29 1"/>
                <a:gd name="f59" fmla="+- f55 f2 0"/>
                <a:gd name="f60" fmla="+- f44 0 f53"/>
                <a:gd name="f61" fmla="+- f43 0 f54"/>
                <a:gd name="f62" fmla="+- f53 0 f44"/>
                <a:gd name="f63" fmla="+- f54 0 f43"/>
                <a:gd name="f64" fmla="*/ f53 f29 1"/>
                <a:gd name="f65" fmla="*/ f54 f29 1"/>
                <a:gd name="f66" fmla="*/ f59 f8 1"/>
                <a:gd name="f67" fmla="abs f60"/>
                <a:gd name="f68" fmla="?: f60 0 f1"/>
                <a:gd name="f69" fmla="?: f60 f1 0"/>
                <a:gd name="f70" fmla="?: f60 f39 f40"/>
                <a:gd name="f71" fmla="abs f61"/>
                <a:gd name="f72" fmla="abs f62"/>
                <a:gd name="f73" fmla="?: f61 f16 f2"/>
                <a:gd name="f74" fmla="?: f61 f2 f16"/>
                <a:gd name="f75" fmla="?: f61 f3 f2"/>
                <a:gd name="f76" fmla="?: f61 f2 f3"/>
                <a:gd name="f77" fmla="abs f63"/>
                <a:gd name="f78" fmla="?: f63 f16 f2"/>
                <a:gd name="f79" fmla="?: f63 f2 f16"/>
                <a:gd name="f80" fmla="?: f63 f42 f41"/>
                <a:gd name="f81" fmla="?: f63 f41 f42"/>
                <a:gd name="f82" fmla="*/ f66 1 f1"/>
                <a:gd name="f83" fmla="?: f28 f69 f68"/>
                <a:gd name="f84" fmla="?: f28 f68 f69"/>
                <a:gd name="f85" fmla="?: f61 f76 f75"/>
                <a:gd name="f86" fmla="?: f61 f75 f76"/>
                <a:gd name="f87" fmla="?: f62 f74 f73"/>
                <a:gd name="f88" fmla="?: f27 f80 f81"/>
                <a:gd name="f89" fmla="?: f27 f78 f79"/>
                <a:gd name="f90" fmla="*/ f67 f29 1"/>
                <a:gd name="f91" fmla="*/ f71 f29 1"/>
                <a:gd name="f92" fmla="*/ f72 f29 1"/>
                <a:gd name="f93" fmla="*/ f77 f29 1"/>
                <a:gd name="f94" fmla="+- 0 0 f82"/>
                <a:gd name="f95" fmla="?: f60 f83 f84"/>
                <a:gd name="f96" fmla="?: f62 f86 f85"/>
                <a:gd name="f97" fmla="+- 0 0 f94"/>
                <a:gd name="f98" fmla="*/ f97 f1 1"/>
                <a:gd name="f99" fmla="*/ f98 1 f8"/>
                <a:gd name="f100" fmla="+- f99 0 f2"/>
                <a:gd name="f101" fmla="cos 1 f100"/>
                <a:gd name="f102" fmla="+- 0 0 f101"/>
                <a:gd name="f103" fmla="+- 0 0 f102"/>
                <a:gd name="f104" fmla="val f103"/>
                <a:gd name="f105" fmla="+- 0 0 f104"/>
                <a:gd name="f106" fmla="*/ f15 f105 1"/>
                <a:gd name="f107" fmla="*/ f106 3163 1"/>
                <a:gd name="f108" fmla="*/ f107 1 7636"/>
                <a:gd name="f109" fmla="+- f7 f108 0"/>
                <a:gd name="f110" fmla="+- f43 0 f108"/>
                <a:gd name="f111" fmla="+- f44 0 f108"/>
                <a:gd name="f112" fmla="*/ f109 f29 1"/>
                <a:gd name="f113" fmla="*/ f110 f29 1"/>
                <a:gd name="f114" fmla="*/ f111 f2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2" t="f112" r="f113" b="f114"/>
              <a:pathLst>
                <a:path>
                  <a:moveTo>
                    <a:pt x="f49" y="f50"/>
                  </a:moveTo>
                  <a:arcTo wR="f51" hR="f52" stAng="f56" swAng="f48"/>
                  <a:lnTo>
                    <a:pt x="f50" y="f64"/>
                  </a:lnTo>
                  <a:arcTo wR="f52" hR="f90" stAng="f95" swAng="f70"/>
                  <a:lnTo>
                    <a:pt x="f65" y="f57"/>
                  </a:lnTo>
                  <a:arcTo wR="f91" hR="f92" stAng="f96" swAng="f87"/>
                  <a:lnTo>
                    <a:pt x="f58" y="f49"/>
                  </a:lnTo>
                  <a:arcTo wR="f93" hR="f51" stAng="f88" swAng="f89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lv-LV" sz="1800" b="0" i="0" u="none" strike="noStrike" kern="1200" cap="none" spc="0" baseline="0">
                <a:solidFill>
                  <a:srgbClr val="FFFFFF"/>
                </a:solidFill>
                <a:uFillTx/>
                <a:latin typeface="Verdana" pitchFamily="34"/>
                <a:ea typeface="Verdana" pitchFamily="34"/>
              </a:endParaRPr>
            </a:p>
          </p:txBody>
        </p:sp>
        <p:sp>
          <p:nvSpPr>
            <p:cNvPr id="16" name="Oval 17">
              <a:extLst>
                <a:ext uri="{FF2B5EF4-FFF2-40B4-BE49-F238E27FC236}">
                  <a16:creationId xmlns:a16="http://schemas.microsoft.com/office/drawing/2014/main" id="{9EF98812-8DB7-2A7B-87ED-1E34EA597263}"/>
                </a:ext>
              </a:extLst>
            </p:cNvPr>
            <p:cNvSpPr/>
            <p:nvPr/>
          </p:nvSpPr>
          <p:spPr>
            <a:xfrm>
              <a:off x="6958968" y="2661379"/>
              <a:ext cx="640080" cy="640080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EBE2F7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lv-LV" sz="1800" b="0" i="0" u="none" strike="noStrike" kern="1200" cap="none" spc="0" baseline="0">
                <a:solidFill>
                  <a:srgbClr val="FFFFFF"/>
                </a:solidFill>
                <a:uFillTx/>
                <a:latin typeface="Verdana" pitchFamily="34"/>
                <a:ea typeface="Verdana" pitchFamily="34"/>
              </a:endParaRPr>
            </a:p>
          </p:txBody>
        </p:sp>
        <p:sp>
          <p:nvSpPr>
            <p:cNvPr id="17" name="TextBox 96">
              <a:extLst>
                <a:ext uri="{FF2B5EF4-FFF2-40B4-BE49-F238E27FC236}">
                  <a16:creationId xmlns:a16="http://schemas.microsoft.com/office/drawing/2014/main" id="{A0EB77E9-3E12-7D6E-820B-095571F1F159}"/>
                </a:ext>
              </a:extLst>
            </p:cNvPr>
            <p:cNvSpPr txBox="1"/>
            <p:nvPr/>
          </p:nvSpPr>
          <p:spPr>
            <a:xfrm>
              <a:off x="7736208" y="2606515"/>
              <a:ext cx="1600200" cy="274320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ctr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lv-LV" sz="1150" b="1" i="0" u="none" strike="noStrike" kern="1200" cap="none" spc="0" baseline="0">
                  <a:solidFill>
                    <a:srgbClr val="665E70"/>
                  </a:solidFill>
                  <a:uFillTx/>
                  <a:latin typeface="Verdana" pitchFamily="34"/>
                  <a:ea typeface="Verdana" pitchFamily="34"/>
                </a:rPr>
                <a:t>MK noteikumi</a:t>
              </a:r>
            </a:p>
          </p:txBody>
        </p:sp>
        <p:sp>
          <p:nvSpPr>
            <p:cNvPr id="18" name="TextBox 97">
              <a:extLst>
                <a:ext uri="{FF2B5EF4-FFF2-40B4-BE49-F238E27FC236}">
                  <a16:creationId xmlns:a16="http://schemas.microsoft.com/office/drawing/2014/main" id="{93A94A4C-5CAA-4A53-6396-B89FFEA66943}"/>
                </a:ext>
              </a:extLst>
            </p:cNvPr>
            <p:cNvSpPr txBox="1"/>
            <p:nvPr/>
          </p:nvSpPr>
          <p:spPr>
            <a:xfrm>
              <a:off x="7736208" y="2863443"/>
              <a:ext cx="1920240" cy="446272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ctr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lv-LV" sz="2300" b="1" i="0" u="none" strike="noStrike" kern="1200" cap="none" spc="0" baseline="0">
                  <a:solidFill>
                    <a:srgbClr val="4E2B84"/>
                  </a:solidFill>
                  <a:uFillTx/>
                  <a:latin typeface="Verdana" pitchFamily="34"/>
                  <a:ea typeface="Verdana" pitchFamily="34"/>
                </a:rPr>
                <a:t>Nr. 205</a:t>
              </a:r>
            </a:p>
          </p:txBody>
        </p:sp>
        <p:sp>
          <p:nvSpPr>
            <p:cNvPr id="19" name="TextBox 98">
              <a:extLst>
                <a:ext uri="{FF2B5EF4-FFF2-40B4-BE49-F238E27FC236}">
                  <a16:creationId xmlns:a16="http://schemas.microsoft.com/office/drawing/2014/main" id="{BC8667C7-4A48-B6E1-4629-8826B3A36711}"/>
                </a:ext>
              </a:extLst>
            </p:cNvPr>
            <p:cNvSpPr txBox="1"/>
            <p:nvPr/>
          </p:nvSpPr>
          <p:spPr>
            <a:xfrm>
              <a:off x="7311386" y="3217234"/>
              <a:ext cx="4617720" cy="781747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ctr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lv-LV" sz="1120" b="1" i="0" u="none" strike="noStrike" kern="1200" cap="none" spc="0" baseline="0">
                  <a:solidFill>
                    <a:srgbClr val="302344"/>
                  </a:solidFill>
                  <a:uFillTx/>
                  <a:latin typeface="Verdana" pitchFamily="34"/>
                  <a:ea typeface="Verdana" pitchFamily="34"/>
                </a:rPr>
                <a:t>“Kārtība, kādā aprēķina un sadala valsts budžeta mērķdotāciju pedagogu darba samaksai pašvaldību vispārējās izglītības iestādēs un valsts augstskolu vispārējās vidējās izglītības iestādēs”</a:t>
              </a:r>
            </a:p>
          </p:txBody>
        </p:sp>
        <p:sp>
          <p:nvSpPr>
            <p:cNvPr id="20" name="TextBox 101">
              <a:extLst>
                <a:ext uri="{FF2B5EF4-FFF2-40B4-BE49-F238E27FC236}">
                  <a16:creationId xmlns:a16="http://schemas.microsoft.com/office/drawing/2014/main" id="{76EFE573-D129-DD53-4787-ADE2DE353149}"/>
                </a:ext>
              </a:extLst>
            </p:cNvPr>
            <p:cNvSpPr txBox="1"/>
            <p:nvPr/>
          </p:nvSpPr>
          <p:spPr>
            <a:xfrm>
              <a:off x="7004688" y="5425473"/>
              <a:ext cx="4617720" cy="235448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ctr" anchorCtr="1" compatLnSpc="1">
              <a:sp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lv-LV" sz="930" b="1" i="0" u="none" strike="noStrike" kern="1200" cap="none" spc="0" baseline="0">
                  <a:solidFill>
                    <a:srgbClr val="4E2B84"/>
                  </a:solidFill>
                  <a:uFillTx/>
                  <a:latin typeface="Verdana" pitchFamily="34"/>
                  <a:ea typeface="Verdana" pitchFamily="34"/>
                </a:rPr>
                <a:t>APRĒĶINS  •  MĒRĶDOTĀCIJA  •  SADALE</a:t>
              </a:r>
            </a:p>
          </p:txBody>
        </p:sp>
        <p:sp>
          <p:nvSpPr>
            <p:cNvPr id="21" name="Rounded Rectangle 26">
              <a:extLst>
                <a:ext uri="{FF2B5EF4-FFF2-40B4-BE49-F238E27FC236}">
                  <a16:creationId xmlns:a16="http://schemas.microsoft.com/office/drawing/2014/main" id="{15547E51-8FF9-08F6-777A-ABAA79A5F754}"/>
                </a:ext>
              </a:extLst>
            </p:cNvPr>
            <p:cNvSpPr/>
            <p:nvPr/>
          </p:nvSpPr>
          <p:spPr>
            <a:xfrm>
              <a:off x="1267020" y="5909620"/>
              <a:ext cx="10469880" cy="438912"/>
            </a:xfrm>
            <a:custGeom>
              <a:avLst>
                <a:gd name="f1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3600"/>
                <a:gd name="f11" fmla="abs f4"/>
                <a:gd name="f12" fmla="abs f5"/>
                <a:gd name="f13" fmla="abs f6"/>
                <a:gd name="f14" fmla="*/ f8 1 180"/>
                <a:gd name="f15" fmla="val f10"/>
                <a:gd name="f16" fmla="+- 0 0 f2"/>
                <a:gd name="f17" fmla="?: f11 f4 1"/>
                <a:gd name="f18" fmla="?: f12 f5 1"/>
                <a:gd name="f19" fmla="?: f13 f6 1"/>
                <a:gd name="f20" fmla="*/ f9 f14 1"/>
                <a:gd name="f21" fmla="+- f7 f15 0"/>
                <a:gd name="f22" fmla="*/ f17 1 21600"/>
                <a:gd name="f23" fmla="*/ f18 1 21600"/>
                <a:gd name="f24" fmla="*/ 21600 f17 1"/>
                <a:gd name="f25" fmla="*/ 21600 f18 1"/>
                <a:gd name="f26" fmla="+- 0 0 f20"/>
                <a:gd name="f27" fmla="+- f7 0 f21"/>
                <a:gd name="f28" fmla="+- f21 0 f7"/>
                <a:gd name="f29" fmla="min f23 f22"/>
                <a:gd name="f30" fmla="*/ f24 1 f19"/>
                <a:gd name="f31" fmla="*/ f25 1 f19"/>
                <a:gd name="f32" fmla="*/ f26 f1 1"/>
                <a:gd name="f33" fmla="abs f27"/>
                <a:gd name="f34" fmla="abs f28"/>
                <a:gd name="f35" fmla="?: f27 f16 f2"/>
                <a:gd name="f36" fmla="?: f27 f2 f16"/>
                <a:gd name="f37" fmla="?: f27 f3 f2"/>
                <a:gd name="f38" fmla="?: f27 f2 f3"/>
                <a:gd name="f39" fmla="?: f28 f16 f2"/>
                <a:gd name="f40" fmla="?: f28 f2 f16"/>
                <a:gd name="f41" fmla="?: f27 0 f1"/>
                <a:gd name="f42" fmla="?: f27 f1 0"/>
                <a:gd name="f43" fmla="val f30"/>
                <a:gd name="f44" fmla="val f31"/>
                <a:gd name="f45" fmla="*/ f32 1 f8"/>
                <a:gd name="f46" fmla="?: f27 f38 f37"/>
                <a:gd name="f47" fmla="?: f27 f37 f38"/>
                <a:gd name="f48" fmla="?: f28 f36 f35"/>
                <a:gd name="f49" fmla="*/ f21 f29 1"/>
                <a:gd name="f50" fmla="*/ f7 f29 1"/>
                <a:gd name="f51" fmla="*/ f33 f29 1"/>
                <a:gd name="f52" fmla="*/ f34 f29 1"/>
                <a:gd name="f53" fmla="+- f44 0 f15"/>
                <a:gd name="f54" fmla="+- f43 0 f15"/>
                <a:gd name="f55" fmla="+- f45 0 f2"/>
                <a:gd name="f56" fmla="?: f28 f47 f46"/>
                <a:gd name="f57" fmla="*/ f44 f29 1"/>
                <a:gd name="f58" fmla="*/ f43 f29 1"/>
                <a:gd name="f59" fmla="+- f55 f2 0"/>
                <a:gd name="f60" fmla="+- f44 0 f53"/>
                <a:gd name="f61" fmla="+- f43 0 f54"/>
                <a:gd name="f62" fmla="+- f53 0 f44"/>
                <a:gd name="f63" fmla="+- f54 0 f43"/>
                <a:gd name="f64" fmla="*/ f53 f29 1"/>
                <a:gd name="f65" fmla="*/ f54 f29 1"/>
                <a:gd name="f66" fmla="*/ f59 f8 1"/>
                <a:gd name="f67" fmla="abs f60"/>
                <a:gd name="f68" fmla="?: f60 0 f1"/>
                <a:gd name="f69" fmla="?: f60 f1 0"/>
                <a:gd name="f70" fmla="?: f60 f39 f40"/>
                <a:gd name="f71" fmla="abs f61"/>
                <a:gd name="f72" fmla="abs f62"/>
                <a:gd name="f73" fmla="?: f61 f16 f2"/>
                <a:gd name="f74" fmla="?: f61 f2 f16"/>
                <a:gd name="f75" fmla="?: f61 f3 f2"/>
                <a:gd name="f76" fmla="?: f61 f2 f3"/>
                <a:gd name="f77" fmla="abs f63"/>
                <a:gd name="f78" fmla="?: f63 f16 f2"/>
                <a:gd name="f79" fmla="?: f63 f2 f16"/>
                <a:gd name="f80" fmla="?: f63 f42 f41"/>
                <a:gd name="f81" fmla="?: f63 f41 f42"/>
                <a:gd name="f82" fmla="*/ f66 1 f1"/>
                <a:gd name="f83" fmla="?: f28 f69 f68"/>
                <a:gd name="f84" fmla="?: f28 f68 f69"/>
                <a:gd name="f85" fmla="?: f61 f76 f75"/>
                <a:gd name="f86" fmla="?: f61 f75 f76"/>
                <a:gd name="f87" fmla="?: f62 f74 f73"/>
                <a:gd name="f88" fmla="?: f27 f80 f81"/>
                <a:gd name="f89" fmla="?: f27 f78 f79"/>
                <a:gd name="f90" fmla="*/ f67 f29 1"/>
                <a:gd name="f91" fmla="*/ f71 f29 1"/>
                <a:gd name="f92" fmla="*/ f72 f29 1"/>
                <a:gd name="f93" fmla="*/ f77 f29 1"/>
                <a:gd name="f94" fmla="+- 0 0 f82"/>
                <a:gd name="f95" fmla="?: f60 f83 f84"/>
                <a:gd name="f96" fmla="?: f62 f86 f85"/>
                <a:gd name="f97" fmla="+- 0 0 f94"/>
                <a:gd name="f98" fmla="*/ f97 f1 1"/>
                <a:gd name="f99" fmla="*/ f98 1 f8"/>
                <a:gd name="f100" fmla="+- f99 0 f2"/>
                <a:gd name="f101" fmla="cos 1 f100"/>
                <a:gd name="f102" fmla="+- 0 0 f101"/>
                <a:gd name="f103" fmla="+- 0 0 f102"/>
                <a:gd name="f104" fmla="val f103"/>
                <a:gd name="f105" fmla="+- 0 0 f104"/>
                <a:gd name="f106" fmla="*/ f15 f105 1"/>
                <a:gd name="f107" fmla="*/ f106 3163 1"/>
                <a:gd name="f108" fmla="*/ f107 1 7636"/>
                <a:gd name="f109" fmla="+- f7 f108 0"/>
                <a:gd name="f110" fmla="+- f43 0 f108"/>
                <a:gd name="f111" fmla="+- f44 0 f108"/>
                <a:gd name="f112" fmla="*/ f109 f29 1"/>
                <a:gd name="f113" fmla="*/ f110 f29 1"/>
                <a:gd name="f114" fmla="*/ f111 f2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2" t="f112" r="f113" b="f114"/>
              <a:pathLst>
                <a:path>
                  <a:moveTo>
                    <a:pt x="f49" y="f50"/>
                  </a:moveTo>
                  <a:arcTo wR="f51" hR="f52" stAng="f56" swAng="f48"/>
                  <a:lnTo>
                    <a:pt x="f50" y="f64"/>
                  </a:lnTo>
                  <a:arcTo wR="f52" hR="f90" stAng="f95" swAng="f70"/>
                  <a:lnTo>
                    <a:pt x="f65" y="f57"/>
                  </a:lnTo>
                  <a:arcTo wR="f91" hR="f92" stAng="f96" swAng="f87"/>
                  <a:lnTo>
                    <a:pt x="f58" y="f49"/>
                  </a:lnTo>
                  <a:arcTo wR="f93" hR="f51" stAng="f88" swAng="f89"/>
                  <a:close/>
                </a:path>
              </a:pathLst>
            </a:custGeom>
            <a:solidFill>
              <a:srgbClr val="EBE2F7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lv-LV" sz="1800" b="0" i="0" u="none" strike="noStrike" kern="1200" cap="none" spc="0" baseline="0">
                <a:solidFill>
                  <a:srgbClr val="FFFFFF"/>
                </a:solidFill>
                <a:uFillTx/>
                <a:latin typeface="Verdana" pitchFamily="34"/>
                <a:ea typeface="Verdana" pitchFamily="34"/>
              </a:endParaRPr>
            </a:p>
          </p:txBody>
        </p:sp>
        <p:pic>
          <p:nvPicPr>
            <p:cNvPr id="22" name="Picture 10" descr="image25.png">
              <a:extLst>
                <a:ext uri="{FF2B5EF4-FFF2-40B4-BE49-F238E27FC236}">
                  <a16:creationId xmlns:a16="http://schemas.microsoft.com/office/drawing/2014/main" id="{C03AF8B0-ADFC-C501-29E8-367EB7BCDB3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431575" y="2802864"/>
              <a:ext cx="370990" cy="355893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23" name="Picture 19" descr="image77.png">
              <a:extLst>
                <a:ext uri="{FF2B5EF4-FFF2-40B4-BE49-F238E27FC236}">
                  <a16:creationId xmlns:a16="http://schemas.microsoft.com/office/drawing/2014/main" id="{35683C49-58F3-4A0D-7E18-5BEB2F3ADC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111142" y="2802251"/>
              <a:ext cx="370990" cy="355893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24" name="Rounded Rectangle 13">
              <a:extLst>
                <a:ext uri="{FF2B5EF4-FFF2-40B4-BE49-F238E27FC236}">
                  <a16:creationId xmlns:a16="http://schemas.microsoft.com/office/drawing/2014/main" id="{CA65B761-A84A-A00B-64F4-12D6451EFF7C}"/>
                </a:ext>
              </a:extLst>
            </p:cNvPr>
            <p:cNvSpPr/>
            <p:nvPr/>
          </p:nvSpPr>
          <p:spPr>
            <a:xfrm>
              <a:off x="1478283" y="4345183"/>
              <a:ext cx="4617720" cy="694944"/>
            </a:xfrm>
            <a:custGeom>
              <a:avLst>
                <a:gd name="f1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3600"/>
                <a:gd name="f11" fmla="abs f4"/>
                <a:gd name="f12" fmla="abs f5"/>
                <a:gd name="f13" fmla="abs f6"/>
                <a:gd name="f14" fmla="*/ f8 1 180"/>
                <a:gd name="f15" fmla="val f10"/>
                <a:gd name="f16" fmla="+- 0 0 f2"/>
                <a:gd name="f17" fmla="?: f11 f4 1"/>
                <a:gd name="f18" fmla="?: f12 f5 1"/>
                <a:gd name="f19" fmla="?: f13 f6 1"/>
                <a:gd name="f20" fmla="*/ f9 f14 1"/>
                <a:gd name="f21" fmla="+- f7 f15 0"/>
                <a:gd name="f22" fmla="*/ f17 1 21600"/>
                <a:gd name="f23" fmla="*/ f18 1 21600"/>
                <a:gd name="f24" fmla="*/ 21600 f17 1"/>
                <a:gd name="f25" fmla="*/ 21600 f18 1"/>
                <a:gd name="f26" fmla="+- 0 0 f20"/>
                <a:gd name="f27" fmla="+- f7 0 f21"/>
                <a:gd name="f28" fmla="+- f21 0 f7"/>
                <a:gd name="f29" fmla="min f23 f22"/>
                <a:gd name="f30" fmla="*/ f24 1 f19"/>
                <a:gd name="f31" fmla="*/ f25 1 f19"/>
                <a:gd name="f32" fmla="*/ f26 f1 1"/>
                <a:gd name="f33" fmla="abs f27"/>
                <a:gd name="f34" fmla="abs f28"/>
                <a:gd name="f35" fmla="?: f27 f16 f2"/>
                <a:gd name="f36" fmla="?: f27 f2 f16"/>
                <a:gd name="f37" fmla="?: f27 f3 f2"/>
                <a:gd name="f38" fmla="?: f27 f2 f3"/>
                <a:gd name="f39" fmla="?: f28 f16 f2"/>
                <a:gd name="f40" fmla="?: f28 f2 f16"/>
                <a:gd name="f41" fmla="?: f27 0 f1"/>
                <a:gd name="f42" fmla="?: f27 f1 0"/>
                <a:gd name="f43" fmla="val f30"/>
                <a:gd name="f44" fmla="val f31"/>
                <a:gd name="f45" fmla="*/ f32 1 f8"/>
                <a:gd name="f46" fmla="?: f27 f38 f37"/>
                <a:gd name="f47" fmla="?: f27 f37 f38"/>
                <a:gd name="f48" fmla="?: f28 f36 f35"/>
                <a:gd name="f49" fmla="*/ f21 f29 1"/>
                <a:gd name="f50" fmla="*/ f7 f29 1"/>
                <a:gd name="f51" fmla="*/ f33 f29 1"/>
                <a:gd name="f52" fmla="*/ f34 f29 1"/>
                <a:gd name="f53" fmla="+- f44 0 f15"/>
                <a:gd name="f54" fmla="+- f43 0 f15"/>
                <a:gd name="f55" fmla="+- f45 0 f2"/>
                <a:gd name="f56" fmla="?: f28 f47 f46"/>
                <a:gd name="f57" fmla="*/ f44 f29 1"/>
                <a:gd name="f58" fmla="*/ f43 f29 1"/>
                <a:gd name="f59" fmla="+- f55 f2 0"/>
                <a:gd name="f60" fmla="+- f44 0 f53"/>
                <a:gd name="f61" fmla="+- f43 0 f54"/>
                <a:gd name="f62" fmla="+- f53 0 f44"/>
                <a:gd name="f63" fmla="+- f54 0 f43"/>
                <a:gd name="f64" fmla="*/ f53 f29 1"/>
                <a:gd name="f65" fmla="*/ f54 f29 1"/>
                <a:gd name="f66" fmla="*/ f59 f8 1"/>
                <a:gd name="f67" fmla="abs f60"/>
                <a:gd name="f68" fmla="?: f60 0 f1"/>
                <a:gd name="f69" fmla="?: f60 f1 0"/>
                <a:gd name="f70" fmla="?: f60 f39 f40"/>
                <a:gd name="f71" fmla="abs f61"/>
                <a:gd name="f72" fmla="abs f62"/>
                <a:gd name="f73" fmla="?: f61 f16 f2"/>
                <a:gd name="f74" fmla="?: f61 f2 f16"/>
                <a:gd name="f75" fmla="?: f61 f3 f2"/>
                <a:gd name="f76" fmla="?: f61 f2 f3"/>
                <a:gd name="f77" fmla="abs f63"/>
                <a:gd name="f78" fmla="?: f63 f16 f2"/>
                <a:gd name="f79" fmla="?: f63 f2 f16"/>
                <a:gd name="f80" fmla="?: f63 f42 f41"/>
                <a:gd name="f81" fmla="?: f63 f41 f42"/>
                <a:gd name="f82" fmla="*/ f66 1 f1"/>
                <a:gd name="f83" fmla="?: f28 f69 f68"/>
                <a:gd name="f84" fmla="?: f28 f68 f69"/>
                <a:gd name="f85" fmla="?: f61 f76 f75"/>
                <a:gd name="f86" fmla="?: f61 f75 f76"/>
                <a:gd name="f87" fmla="?: f62 f74 f73"/>
                <a:gd name="f88" fmla="?: f27 f80 f81"/>
                <a:gd name="f89" fmla="?: f27 f78 f79"/>
                <a:gd name="f90" fmla="*/ f67 f29 1"/>
                <a:gd name="f91" fmla="*/ f71 f29 1"/>
                <a:gd name="f92" fmla="*/ f72 f29 1"/>
                <a:gd name="f93" fmla="*/ f77 f29 1"/>
                <a:gd name="f94" fmla="+- 0 0 f82"/>
                <a:gd name="f95" fmla="?: f60 f83 f84"/>
                <a:gd name="f96" fmla="?: f62 f86 f85"/>
                <a:gd name="f97" fmla="+- 0 0 f94"/>
                <a:gd name="f98" fmla="*/ f97 f1 1"/>
                <a:gd name="f99" fmla="*/ f98 1 f8"/>
                <a:gd name="f100" fmla="+- f99 0 f2"/>
                <a:gd name="f101" fmla="cos 1 f100"/>
                <a:gd name="f102" fmla="+- 0 0 f101"/>
                <a:gd name="f103" fmla="+- 0 0 f102"/>
                <a:gd name="f104" fmla="val f103"/>
                <a:gd name="f105" fmla="+- 0 0 f104"/>
                <a:gd name="f106" fmla="*/ f15 f105 1"/>
                <a:gd name="f107" fmla="*/ f106 3163 1"/>
                <a:gd name="f108" fmla="*/ f107 1 7636"/>
                <a:gd name="f109" fmla="+- f7 f108 0"/>
                <a:gd name="f110" fmla="+- f43 0 f108"/>
                <a:gd name="f111" fmla="+- f44 0 f108"/>
                <a:gd name="f112" fmla="*/ f109 f29 1"/>
                <a:gd name="f113" fmla="*/ f110 f29 1"/>
                <a:gd name="f114" fmla="*/ f111 f2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2" t="f112" r="f113" b="f114"/>
              <a:pathLst>
                <a:path>
                  <a:moveTo>
                    <a:pt x="f49" y="f50"/>
                  </a:moveTo>
                  <a:arcTo wR="f51" hR="f52" stAng="f56" swAng="f48"/>
                  <a:lnTo>
                    <a:pt x="f50" y="f64"/>
                  </a:lnTo>
                  <a:arcTo wR="f52" hR="f90" stAng="f95" swAng="f70"/>
                  <a:lnTo>
                    <a:pt x="f65" y="f57"/>
                  </a:lnTo>
                  <a:arcTo wR="f91" hR="f92" stAng="f96" swAng="f87"/>
                  <a:lnTo>
                    <a:pt x="f58" y="f49"/>
                  </a:lnTo>
                  <a:arcTo wR="f93" hR="f51" stAng="f88" swAng="f89"/>
                  <a:close/>
                </a:path>
              </a:pathLst>
            </a:custGeom>
            <a:solidFill>
              <a:srgbClr val="F4EFFA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lv-LV" sz="1800" b="0" i="0" u="none" strike="noStrike" kern="1200" cap="none" spc="0" baseline="0">
                <a:solidFill>
                  <a:srgbClr val="FFFFFF"/>
                </a:solidFill>
                <a:uFillTx/>
                <a:latin typeface="Verdana" pitchFamily="34"/>
                <a:ea typeface="Verdana" pitchFamily="34"/>
              </a:endParaRPr>
            </a:p>
          </p:txBody>
        </p:sp>
        <p:sp>
          <p:nvSpPr>
            <p:cNvPr id="25" name="TextBox 113">
              <a:extLst>
                <a:ext uri="{FF2B5EF4-FFF2-40B4-BE49-F238E27FC236}">
                  <a16:creationId xmlns:a16="http://schemas.microsoft.com/office/drawing/2014/main" id="{90E5E0A2-3CB5-E442-7211-3E888CC69171}"/>
                </a:ext>
              </a:extLst>
            </p:cNvPr>
            <p:cNvSpPr txBox="1"/>
            <p:nvPr/>
          </p:nvSpPr>
          <p:spPr>
            <a:xfrm>
              <a:off x="1642875" y="4477295"/>
              <a:ext cx="4288536" cy="41242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ctr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lv-LV" sz="1040" b="0" i="0" u="none" strike="noStrike" kern="1200" cap="none" spc="0" baseline="0">
                  <a:solidFill>
                    <a:srgbClr val="4E2B84"/>
                  </a:solidFill>
                  <a:uFillTx/>
                  <a:latin typeface="Verdana" pitchFamily="34"/>
                  <a:ea typeface="Verdana" pitchFamily="34"/>
                </a:rPr>
                <a:t>Nosaka valsts līdzdalības nosacījumus pedagogu darba samaksas finansēšanā.</a:t>
              </a:r>
            </a:p>
          </p:txBody>
        </p:sp>
        <p:sp>
          <p:nvSpPr>
            <p:cNvPr id="26" name="Rounded Rectangle 21">
              <a:extLst>
                <a:ext uri="{FF2B5EF4-FFF2-40B4-BE49-F238E27FC236}">
                  <a16:creationId xmlns:a16="http://schemas.microsoft.com/office/drawing/2014/main" id="{212F2EC6-6D7D-54E4-0076-3956B7A09FA3}"/>
                </a:ext>
              </a:extLst>
            </p:cNvPr>
            <p:cNvSpPr/>
            <p:nvPr/>
          </p:nvSpPr>
          <p:spPr>
            <a:xfrm>
              <a:off x="7092315" y="4376492"/>
              <a:ext cx="4617720" cy="694944"/>
            </a:xfrm>
            <a:custGeom>
              <a:avLst>
                <a:gd name="f1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3600"/>
                <a:gd name="f11" fmla="abs f4"/>
                <a:gd name="f12" fmla="abs f5"/>
                <a:gd name="f13" fmla="abs f6"/>
                <a:gd name="f14" fmla="*/ f8 1 180"/>
                <a:gd name="f15" fmla="val f10"/>
                <a:gd name="f16" fmla="+- 0 0 f2"/>
                <a:gd name="f17" fmla="?: f11 f4 1"/>
                <a:gd name="f18" fmla="?: f12 f5 1"/>
                <a:gd name="f19" fmla="?: f13 f6 1"/>
                <a:gd name="f20" fmla="*/ f9 f14 1"/>
                <a:gd name="f21" fmla="+- f7 f15 0"/>
                <a:gd name="f22" fmla="*/ f17 1 21600"/>
                <a:gd name="f23" fmla="*/ f18 1 21600"/>
                <a:gd name="f24" fmla="*/ 21600 f17 1"/>
                <a:gd name="f25" fmla="*/ 21600 f18 1"/>
                <a:gd name="f26" fmla="+- 0 0 f20"/>
                <a:gd name="f27" fmla="+- f7 0 f21"/>
                <a:gd name="f28" fmla="+- f21 0 f7"/>
                <a:gd name="f29" fmla="min f23 f22"/>
                <a:gd name="f30" fmla="*/ f24 1 f19"/>
                <a:gd name="f31" fmla="*/ f25 1 f19"/>
                <a:gd name="f32" fmla="*/ f26 f1 1"/>
                <a:gd name="f33" fmla="abs f27"/>
                <a:gd name="f34" fmla="abs f28"/>
                <a:gd name="f35" fmla="?: f27 f16 f2"/>
                <a:gd name="f36" fmla="?: f27 f2 f16"/>
                <a:gd name="f37" fmla="?: f27 f3 f2"/>
                <a:gd name="f38" fmla="?: f27 f2 f3"/>
                <a:gd name="f39" fmla="?: f28 f16 f2"/>
                <a:gd name="f40" fmla="?: f28 f2 f16"/>
                <a:gd name="f41" fmla="?: f27 0 f1"/>
                <a:gd name="f42" fmla="?: f27 f1 0"/>
                <a:gd name="f43" fmla="val f30"/>
                <a:gd name="f44" fmla="val f31"/>
                <a:gd name="f45" fmla="*/ f32 1 f8"/>
                <a:gd name="f46" fmla="?: f27 f38 f37"/>
                <a:gd name="f47" fmla="?: f27 f37 f38"/>
                <a:gd name="f48" fmla="?: f28 f36 f35"/>
                <a:gd name="f49" fmla="*/ f21 f29 1"/>
                <a:gd name="f50" fmla="*/ f7 f29 1"/>
                <a:gd name="f51" fmla="*/ f33 f29 1"/>
                <a:gd name="f52" fmla="*/ f34 f29 1"/>
                <a:gd name="f53" fmla="+- f44 0 f15"/>
                <a:gd name="f54" fmla="+- f43 0 f15"/>
                <a:gd name="f55" fmla="+- f45 0 f2"/>
                <a:gd name="f56" fmla="?: f28 f47 f46"/>
                <a:gd name="f57" fmla="*/ f44 f29 1"/>
                <a:gd name="f58" fmla="*/ f43 f29 1"/>
                <a:gd name="f59" fmla="+- f55 f2 0"/>
                <a:gd name="f60" fmla="+- f44 0 f53"/>
                <a:gd name="f61" fmla="+- f43 0 f54"/>
                <a:gd name="f62" fmla="+- f53 0 f44"/>
                <a:gd name="f63" fmla="+- f54 0 f43"/>
                <a:gd name="f64" fmla="*/ f53 f29 1"/>
                <a:gd name="f65" fmla="*/ f54 f29 1"/>
                <a:gd name="f66" fmla="*/ f59 f8 1"/>
                <a:gd name="f67" fmla="abs f60"/>
                <a:gd name="f68" fmla="?: f60 0 f1"/>
                <a:gd name="f69" fmla="?: f60 f1 0"/>
                <a:gd name="f70" fmla="?: f60 f39 f40"/>
                <a:gd name="f71" fmla="abs f61"/>
                <a:gd name="f72" fmla="abs f62"/>
                <a:gd name="f73" fmla="?: f61 f16 f2"/>
                <a:gd name="f74" fmla="?: f61 f2 f16"/>
                <a:gd name="f75" fmla="?: f61 f3 f2"/>
                <a:gd name="f76" fmla="?: f61 f2 f3"/>
                <a:gd name="f77" fmla="abs f63"/>
                <a:gd name="f78" fmla="?: f63 f16 f2"/>
                <a:gd name="f79" fmla="?: f63 f2 f16"/>
                <a:gd name="f80" fmla="?: f63 f42 f41"/>
                <a:gd name="f81" fmla="?: f63 f41 f42"/>
                <a:gd name="f82" fmla="*/ f66 1 f1"/>
                <a:gd name="f83" fmla="?: f28 f69 f68"/>
                <a:gd name="f84" fmla="?: f28 f68 f69"/>
                <a:gd name="f85" fmla="?: f61 f76 f75"/>
                <a:gd name="f86" fmla="?: f61 f75 f76"/>
                <a:gd name="f87" fmla="?: f62 f74 f73"/>
                <a:gd name="f88" fmla="?: f27 f80 f81"/>
                <a:gd name="f89" fmla="?: f27 f78 f79"/>
                <a:gd name="f90" fmla="*/ f67 f29 1"/>
                <a:gd name="f91" fmla="*/ f71 f29 1"/>
                <a:gd name="f92" fmla="*/ f72 f29 1"/>
                <a:gd name="f93" fmla="*/ f77 f29 1"/>
                <a:gd name="f94" fmla="+- 0 0 f82"/>
                <a:gd name="f95" fmla="?: f60 f83 f84"/>
                <a:gd name="f96" fmla="?: f62 f86 f85"/>
                <a:gd name="f97" fmla="+- 0 0 f94"/>
                <a:gd name="f98" fmla="*/ f97 f1 1"/>
                <a:gd name="f99" fmla="*/ f98 1 f8"/>
                <a:gd name="f100" fmla="+- f99 0 f2"/>
                <a:gd name="f101" fmla="cos 1 f100"/>
                <a:gd name="f102" fmla="+- 0 0 f101"/>
                <a:gd name="f103" fmla="+- 0 0 f102"/>
                <a:gd name="f104" fmla="val f103"/>
                <a:gd name="f105" fmla="+- 0 0 f104"/>
                <a:gd name="f106" fmla="*/ f15 f105 1"/>
                <a:gd name="f107" fmla="*/ f106 3163 1"/>
                <a:gd name="f108" fmla="*/ f107 1 7636"/>
                <a:gd name="f109" fmla="+- f7 f108 0"/>
                <a:gd name="f110" fmla="+- f43 0 f108"/>
                <a:gd name="f111" fmla="+- f44 0 f108"/>
                <a:gd name="f112" fmla="*/ f109 f29 1"/>
                <a:gd name="f113" fmla="*/ f110 f29 1"/>
                <a:gd name="f114" fmla="*/ f111 f2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2" t="f112" r="f113" b="f114"/>
              <a:pathLst>
                <a:path>
                  <a:moveTo>
                    <a:pt x="f49" y="f50"/>
                  </a:moveTo>
                  <a:arcTo wR="f51" hR="f52" stAng="f56" swAng="f48"/>
                  <a:lnTo>
                    <a:pt x="f50" y="f64"/>
                  </a:lnTo>
                  <a:arcTo wR="f52" hR="f90" stAng="f95" swAng="f70"/>
                  <a:lnTo>
                    <a:pt x="f65" y="f57"/>
                  </a:lnTo>
                  <a:arcTo wR="f91" hR="f92" stAng="f96" swAng="f87"/>
                  <a:lnTo>
                    <a:pt x="f58" y="f49"/>
                  </a:lnTo>
                  <a:arcTo wR="f93" hR="f51" stAng="f88" swAng="f89"/>
                  <a:close/>
                </a:path>
              </a:pathLst>
            </a:custGeom>
            <a:solidFill>
              <a:srgbClr val="F4EFFA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lv-LV" sz="1800" b="0" i="0" u="none" strike="noStrike" kern="1200" cap="none" spc="0" baseline="0">
                <a:solidFill>
                  <a:srgbClr val="FFFFFF"/>
                </a:solidFill>
                <a:uFillTx/>
                <a:latin typeface="Verdana" pitchFamily="34"/>
                <a:ea typeface="Verdana" pitchFamily="34"/>
              </a:endParaRPr>
            </a:p>
          </p:txBody>
        </p:sp>
        <p:sp>
          <p:nvSpPr>
            <p:cNvPr id="27" name="TextBox 115">
              <a:extLst>
                <a:ext uri="{FF2B5EF4-FFF2-40B4-BE49-F238E27FC236}">
                  <a16:creationId xmlns:a16="http://schemas.microsoft.com/office/drawing/2014/main" id="{6751F66C-36AA-D3B1-98AB-188EDB405C9E}"/>
                </a:ext>
              </a:extLst>
            </p:cNvPr>
            <p:cNvSpPr txBox="1"/>
            <p:nvPr/>
          </p:nvSpPr>
          <p:spPr>
            <a:xfrm>
              <a:off x="7256907" y="4508604"/>
              <a:ext cx="4288536" cy="41242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ctr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lv-LV" sz="1040" b="0" i="0" u="none" strike="noStrike" kern="1200" cap="none" spc="0" baseline="0">
                  <a:solidFill>
                    <a:srgbClr val="4E2B84"/>
                  </a:solidFill>
                  <a:uFillTx/>
                  <a:latin typeface="Verdana" pitchFamily="34"/>
                  <a:ea typeface="Verdana" pitchFamily="34"/>
                </a:rPr>
                <a:t>Nosaka valsts budžeta mērķdotācijas aprēķināšanas un sadales kārtību.</a:t>
              </a:r>
            </a:p>
          </p:txBody>
        </p:sp>
      </p:grpSp>
      <p:sp>
        <p:nvSpPr>
          <p:cNvPr id="28" name="Rounded Rectangle 6">
            <a:extLst>
              <a:ext uri="{FF2B5EF4-FFF2-40B4-BE49-F238E27FC236}">
                <a16:creationId xmlns:a16="http://schemas.microsoft.com/office/drawing/2014/main" id="{D49B0340-D2CF-09BE-07BC-E79AF838144B}"/>
              </a:ext>
            </a:extLst>
          </p:cNvPr>
          <p:cNvSpPr/>
          <p:nvPr/>
        </p:nvSpPr>
        <p:spPr>
          <a:xfrm>
            <a:off x="4182621" y="1978432"/>
            <a:ext cx="2999232" cy="530352"/>
          </a:xfrm>
          <a:custGeom>
            <a:avLst>
              <a:gd name="f1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3600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solidFill>
            <a:srgbClr val="4E2B84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1800" b="0" i="0" u="none" strike="noStrike" kern="1200" cap="none" spc="0" baseline="0">
              <a:solidFill>
                <a:srgbClr val="FFFFFF"/>
              </a:solidFill>
              <a:uFillTx/>
              <a:latin typeface="Verdana" pitchFamily="34"/>
              <a:ea typeface="Verdana" pitchFamily="34"/>
            </a:endParaRPr>
          </a:p>
        </p:txBody>
      </p:sp>
      <p:sp>
        <p:nvSpPr>
          <p:cNvPr id="29" name="TextBox 110">
            <a:extLst>
              <a:ext uri="{FF2B5EF4-FFF2-40B4-BE49-F238E27FC236}">
                <a16:creationId xmlns:a16="http://schemas.microsoft.com/office/drawing/2014/main" id="{5ECE6E56-8B54-03A4-DB4F-695E2841200D}"/>
              </a:ext>
            </a:extLst>
          </p:cNvPr>
          <p:cNvSpPr txBox="1"/>
          <p:nvPr/>
        </p:nvSpPr>
        <p:spPr>
          <a:xfrm>
            <a:off x="4255773" y="2086093"/>
            <a:ext cx="2852928" cy="2692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1150" b="1" i="0" u="none" strike="noStrike" kern="1200" cap="none" spc="0" baseline="0">
                <a:solidFill>
                  <a:srgbClr val="FFFFFF"/>
                </a:solidFill>
                <a:uFillTx/>
                <a:latin typeface="Verdana" pitchFamily="34"/>
                <a:ea typeface="Verdana" pitchFamily="34"/>
              </a:rPr>
              <a:t>14.04.2026.  •  PIEŅEMTI</a:t>
            </a:r>
          </a:p>
        </p:txBody>
      </p:sp>
      <p:sp>
        <p:nvSpPr>
          <p:cNvPr id="30" name="TextBox 111">
            <a:extLst>
              <a:ext uri="{FF2B5EF4-FFF2-40B4-BE49-F238E27FC236}">
                <a16:creationId xmlns:a16="http://schemas.microsoft.com/office/drawing/2014/main" id="{D57FB1D0-8980-D47E-0BCE-8A9343318237}"/>
              </a:ext>
            </a:extLst>
          </p:cNvPr>
          <p:cNvSpPr txBox="1"/>
          <p:nvPr/>
        </p:nvSpPr>
        <p:spPr>
          <a:xfrm>
            <a:off x="919356" y="6016578"/>
            <a:ext cx="10104120" cy="27432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1150" b="1" i="0" u="none" strike="noStrike" kern="1200" cap="none" spc="0" baseline="0">
                <a:solidFill>
                  <a:srgbClr val="4E2B84"/>
                </a:solidFill>
                <a:uFillTx/>
                <a:latin typeface="Verdana" pitchFamily="34"/>
                <a:ea typeface="Verdana" pitchFamily="34"/>
              </a:rPr>
              <a:t>Abi noteikumi kopā veido finansēšanas modeļa «Programma skolā» pamatregulējumu.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">
            <a:extLst>
              <a:ext uri="{FF2B5EF4-FFF2-40B4-BE49-F238E27FC236}">
                <a16:creationId xmlns:a16="http://schemas.microsoft.com/office/drawing/2014/main" id="{D7FDD822-3436-4924-63E8-725A9A855167}"/>
              </a:ext>
            </a:extLst>
          </p:cNvPr>
          <p:cNvSpPr txBox="1"/>
          <p:nvPr/>
        </p:nvSpPr>
        <p:spPr>
          <a:xfrm>
            <a:off x="803593" y="1326446"/>
            <a:ext cx="10698480" cy="2692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1150" b="0" i="0" u="none" strike="noStrike" kern="1200" cap="none" spc="0" baseline="0">
                <a:solidFill>
                  <a:srgbClr val="665E70"/>
                </a:solidFill>
                <a:uFillTx/>
                <a:latin typeface="Verdana" pitchFamily="34"/>
                <a:ea typeface="Verdana" pitchFamily="34"/>
              </a:rPr>
              <a:t>Finansēšanas modeļa ieviešanas galvenie atskaites punkti 2026. gadā</a:t>
            </a:r>
          </a:p>
        </p:txBody>
      </p:sp>
      <p:grpSp>
        <p:nvGrpSpPr>
          <p:cNvPr id="3" name="Grupa 197">
            <a:extLst>
              <a:ext uri="{FF2B5EF4-FFF2-40B4-BE49-F238E27FC236}">
                <a16:creationId xmlns:a16="http://schemas.microsoft.com/office/drawing/2014/main" id="{D1DBF341-61F2-FF1D-CD71-B0E1C6BFF1D9}"/>
              </a:ext>
            </a:extLst>
          </p:cNvPr>
          <p:cNvGrpSpPr/>
          <p:nvPr/>
        </p:nvGrpSpPr>
        <p:grpSpPr>
          <a:xfrm>
            <a:off x="995617" y="2272091"/>
            <a:ext cx="10241280" cy="548640"/>
            <a:chOff x="995617" y="2272091"/>
            <a:chExt cx="10241280" cy="548640"/>
          </a:xfrm>
        </p:grpSpPr>
        <p:sp>
          <p:nvSpPr>
            <p:cNvPr id="4" name="Rectangle 6">
              <a:extLst>
                <a:ext uri="{FF2B5EF4-FFF2-40B4-BE49-F238E27FC236}">
                  <a16:creationId xmlns:a16="http://schemas.microsoft.com/office/drawing/2014/main" id="{A1E967DE-2393-71B0-A603-EA975D0F8E8D}"/>
                </a:ext>
              </a:extLst>
            </p:cNvPr>
            <p:cNvSpPr/>
            <p:nvPr/>
          </p:nvSpPr>
          <p:spPr>
            <a:xfrm>
              <a:off x="995617" y="2546411"/>
              <a:ext cx="10241280" cy="41148"/>
            </a:xfrm>
            <a:prstGeom prst="rect">
              <a:avLst/>
            </a:prstGeom>
            <a:solidFill>
              <a:srgbClr val="6F4BA3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lv-LV" sz="1800" b="0" i="0" u="none" strike="noStrike" kern="1200" cap="none" spc="0" baseline="0">
                <a:solidFill>
                  <a:srgbClr val="FFFFFF"/>
                </a:solidFill>
                <a:uFillTx/>
                <a:latin typeface="Verdana" pitchFamily="34"/>
                <a:ea typeface="Verdana" pitchFamily="34"/>
              </a:endParaRPr>
            </a:p>
          </p:txBody>
        </p:sp>
        <p:sp>
          <p:nvSpPr>
            <p:cNvPr id="5" name="Oval 7">
              <a:extLst>
                <a:ext uri="{FF2B5EF4-FFF2-40B4-BE49-F238E27FC236}">
                  <a16:creationId xmlns:a16="http://schemas.microsoft.com/office/drawing/2014/main" id="{BBAF2A4F-D960-A50A-7F57-9783D5F2382D}"/>
                </a:ext>
              </a:extLst>
            </p:cNvPr>
            <p:cNvSpPr/>
            <p:nvPr/>
          </p:nvSpPr>
          <p:spPr>
            <a:xfrm>
              <a:off x="1343089" y="2272091"/>
              <a:ext cx="548640" cy="548640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4E2B8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lv-LV" sz="1800" b="0" i="0" u="none" strike="noStrike" kern="1200" cap="none" spc="0" baseline="0">
                <a:solidFill>
                  <a:srgbClr val="FFFFFF"/>
                </a:solidFill>
                <a:uFillTx/>
                <a:latin typeface="Verdana" pitchFamily="34"/>
                <a:ea typeface="Verdana" pitchFamily="34"/>
              </a:endParaRPr>
            </a:p>
          </p:txBody>
        </p:sp>
        <p:sp>
          <p:nvSpPr>
            <p:cNvPr id="6" name="Oval 15">
              <a:extLst>
                <a:ext uri="{FF2B5EF4-FFF2-40B4-BE49-F238E27FC236}">
                  <a16:creationId xmlns:a16="http://schemas.microsoft.com/office/drawing/2014/main" id="{88CE8036-B8DC-31AF-8414-4464DC1DE4C0}"/>
                </a:ext>
              </a:extLst>
            </p:cNvPr>
            <p:cNvSpPr/>
            <p:nvPr/>
          </p:nvSpPr>
          <p:spPr>
            <a:xfrm>
              <a:off x="3629089" y="2272091"/>
              <a:ext cx="548640" cy="548640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4E2B8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lv-LV" sz="1800" b="0" i="0" u="none" strike="noStrike" kern="1200" cap="none" spc="0" baseline="0">
                <a:solidFill>
                  <a:srgbClr val="FFFFFF"/>
                </a:solidFill>
                <a:uFillTx/>
                <a:latin typeface="Verdana" pitchFamily="34"/>
                <a:ea typeface="Verdana" pitchFamily="34"/>
              </a:endParaRPr>
            </a:p>
          </p:txBody>
        </p:sp>
        <p:sp>
          <p:nvSpPr>
            <p:cNvPr id="7" name="Oval 23">
              <a:extLst>
                <a:ext uri="{FF2B5EF4-FFF2-40B4-BE49-F238E27FC236}">
                  <a16:creationId xmlns:a16="http://schemas.microsoft.com/office/drawing/2014/main" id="{3BE0027D-BBAC-8221-67B5-B36B397671F4}"/>
                </a:ext>
              </a:extLst>
            </p:cNvPr>
            <p:cNvSpPr/>
            <p:nvPr/>
          </p:nvSpPr>
          <p:spPr>
            <a:xfrm>
              <a:off x="5915089" y="2272091"/>
              <a:ext cx="548640" cy="548640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4E2B8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lv-LV" sz="1800" b="0" i="0" u="none" strike="noStrike" kern="1200" cap="none" spc="0" baseline="0">
                <a:solidFill>
                  <a:srgbClr val="FFFFFF"/>
                </a:solidFill>
                <a:uFillTx/>
                <a:latin typeface="Verdana" pitchFamily="34"/>
                <a:ea typeface="Verdana" pitchFamily="34"/>
              </a:endParaRPr>
            </a:p>
          </p:txBody>
        </p:sp>
        <p:sp>
          <p:nvSpPr>
            <p:cNvPr id="8" name="Oval 31">
              <a:extLst>
                <a:ext uri="{FF2B5EF4-FFF2-40B4-BE49-F238E27FC236}">
                  <a16:creationId xmlns:a16="http://schemas.microsoft.com/office/drawing/2014/main" id="{AB930787-DBD5-FE68-AA07-1949370B2F68}"/>
                </a:ext>
              </a:extLst>
            </p:cNvPr>
            <p:cNvSpPr/>
            <p:nvPr/>
          </p:nvSpPr>
          <p:spPr>
            <a:xfrm>
              <a:off x="8201089" y="2272091"/>
              <a:ext cx="548640" cy="548640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4E2B8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lv-LV" sz="1800" b="0" i="0" u="none" strike="noStrike" kern="1200" cap="none" spc="0" baseline="0">
                <a:solidFill>
                  <a:srgbClr val="FFFFFF"/>
                </a:solidFill>
                <a:uFillTx/>
                <a:latin typeface="Verdana" pitchFamily="34"/>
                <a:ea typeface="Verdana" pitchFamily="34"/>
              </a:endParaRPr>
            </a:p>
          </p:txBody>
        </p:sp>
        <p:sp>
          <p:nvSpPr>
            <p:cNvPr id="9" name="Oval 39">
              <a:extLst>
                <a:ext uri="{FF2B5EF4-FFF2-40B4-BE49-F238E27FC236}">
                  <a16:creationId xmlns:a16="http://schemas.microsoft.com/office/drawing/2014/main" id="{218D819F-9A72-CF60-8D57-75CBC1D682AC}"/>
                </a:ext>
              </a:extLst>
            </p:cNvPr>
            <p:cNvSpPr/>
            <p:nvPr/>
          </p:nvSpPr>
          <p:spPr>
            <a:xfrm>
              <a:off x="10487089" y="2272091"/>
              <a:ext cx="548640" cy="548640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4E2B8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lv-LV" sz="1800" b="0" i="0" u="none" strike="noStrike" kern="1200" cap="none" spc="0" baseline="0">
                <a:solidFill>
                  <a:srgbClr val="FFFFFF"/>
                </a:solidFill>
                <a:uFillTx/>
                <a:latin typeface="Verdana" pitchFamily="34"/>
                <a:ea typeface="Verdana" pitchFamily="34"/>
              </a:endParaRPr>
            </a:p>
          </p:txBody>
        </p:sp>
      </p:grpSp>
      <p:sp>
        <p:nvSpPr>
          <p:cNvPr id="10" name="TextBox 61">
            <a:extLst>
              <a:ext uri="{FF2B5EF4-FFF2-40B4-BE49-F238E27FC236}">
                <a16:creationId xmlns:a16="http://schemas.microsoft.com/office/drawing/2014/main" id="{AB6D9534-C37C-C284-B47D-841788FA52A5}"/>
              </a:ext>
            </a:extLst>
          </p:cNvPr>
          <p:cNvSpPr txBox="1"/>
          <p:nvPr/>
        </p:nvSpPr>
        <p:spPr>
          <a:xfrm>
            <a:off x="1137550" y="4089763"/>
            <a:ext cx="1527048" cy="26160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1100" b="1" i="0" u="none" strike="noStrike" kern="1200" cap="none" spc="0" baseline="0">
                <a:solidFill>
                  <a:srgbClr val="FFFFFF"/>
                </a:solidFill>
                <a:uFillTx/>
                <a:latin typeface="Verdana" pitchFamily="34"/>
                <a:ea typeface="Verdana" pitchFamily="34"/>
              </a:rPr>
              <a:t>14.04.2026.</a:t>
            </a:r>
          </a:p>
        </p:txBody>
      </p:sp>
      <p:sp>
        <p:nvSpPr>
          <p:cNvPr id="11" name="TextBox 66">
            <a:extLst>
              <a:ext uri="{FF2B5EF4-FFF2-40B4-BE49-F238E27FC236}">
                <a16:creationId xmlns:a16="http://schemas.microsoft.com/office/drawing/2014/main" id="{EA3DF86D-6C97-D8C6-01DD-ED79899116AB}"/>
              </a:ext>
            </a:extLst>
          </p:cNvPr>
          <p:cNvSpPr txBox="1"/>
          <p:nvPr/>
        </p:nvSpPr>
        <p:spPr>
          <a:xfrm>
            <a:off x="3423550" y="4089763"/>
            <a:ext cx="1527048" cy="26160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1100" b="1" i="0" u="none" strike="noStrike" kern="1200" cap="none" spc="0" baseline="0">
                <a:solidFill>
                  <a:srgbClr val="FFFFFF"/>
                </a:solidFill>
                <a:uFillTx/>
                <a:latin typeface="Verdana" pitchFamily="34"/>
                <a:ea typeface="Verdana" pitchFamily="34"/>
              </a:rPr>
              <a:t>01.09.2026.</a:t>
            </a:r>
          </a:p>
        </p:txBody>
      </p:sp>
      <p:sp>
        <p:nvSpPr>
          <p:cNvPr id="12" name="TextBox 76">
            <a:extLst>
              <a:ext uri="{FF2B5EF4-FFF2-40B4-BE49-F238E27FC236}">
                <a16:creationId xmlns:a16="http://schemas.microsoft.com/office/drawing/2014/main" id="{FC4D2B42-38C5-50D6-1088-A02F4C31926A}"/>
              </a:ext>
            </a:extLst>
          </p:cNvPr>
          <p:cNvSpPr txBox="1"/>
          <p:nvPr/>
        </p:nvSpPr>
        <p:spPr>
          <a:xfrm>
            <a:off x="7995550" y="4089763"/>
            <a:ext cx="1527048" cy="26160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1100" b="1" i="0" u="none" strike="noStrike" kern="1200" cap="none" spc="0" baseline="0">
                <a:solidFill>
                  <a:srgbClr val="FFFFFF"/>
                </a:solidFill>
                <a:uFillTx/>
                <a:latin typeface="Verdana" pitchFamily="34"/>
                <a:ea typeface="Verdana" pitchFamily="34"/>
              </a:rPr>
              <a:t>18.09.2026.</a:t>
            </a:r>
          </a:p>
        </p:txBody>
      </p:sp>
      <p:sp>
        <p:nvSpPr>
          <p:cNvPr id="13" name="Rounded Rectangle 47">
            <a:extLst>
              <a:ext uri="{FF2B5EF4-FFF2-40B4-BE49-F238E27FC236}">
                <a16:creationId xmlns:a16="http://schemas.microsoft.com/office/drawing/2014/main" id="{40F5C805-3726-409C-0AD7-CF0D05360138}"/>
              </a:ext>
            </a:extLst>
          </p:cNvPr>
          <p:cNvSpPr/>
          <p:nvPr/>
        </p:nvSpPr>
        <p:spPr>
          <a:xfrm>
            <a:off x="764401" y="5997851"/>
            <a:ext cx="10881360" cy="566928"/>
          </a:xfrm>
          <a:custGeom>
            <a:avLst>
              <a:gd name="f1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3600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solidFill>
            <a:srgbClr val="EBE2F7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1800" b="0" i="0" u="none" strike="noStrike" kern="1200" cap="none" spc="0" baseline="0">
              <a:solidFill>
                <a:srgbClr val="FFFFFF"/>
              </a:solidFill>
              <a:uFillTx/>
              <a:latin typeface="Verdana" pitchFamily="34"/>
              <a:ea typeface="Verdana" pitchFamily="34"/>
            </a:endParaRPr>
          </a:p>
        </p:txBody>
      </p:sp>
      <p:sp>
        <p:nvSpPr>
          <p:cNvPr id="14" name="TextBox 89">
            <a:extLst>
              <a:ext uri="{FF2B5EF4-FFF2-40B4-BE49-F238E27FC236}">
                <a16:creationId xmlns:a16="http://schemas.microsoft.com/office/drawing/2014/main" id="{E31AFF31-39D7-5977-A9ED-2F88E5279AB2}"/>
              </a:ext>
            </a:extLst>
          </p:cNvPr>
          <p:cNvSpPr txBox="1"/>
          <p:nvPr/>
        </p:nvSpPr>
        <p:spPr>
          <a:xfrm>
            <a:off x="951341" y="6109088"/>
            <a:ext cx="10469880" cy="28468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1250" b="1" i="0" u="none" strike="noStrike" kern="1200" cap="none" spc="0" baseline="0">
                <a:solidFill>
                  <a:srgbClr val="4E2B84"/>
                </a:solidFill>
                <a:uFillTx/>
                <a:latin typeface="Verdana" pitchFamily="34"/>
                <a:ea typeface="Verdana" pitchFamily="34"/>
              </a:rPr>
              <a:t>Regulējums → dati → aprēķini → Ministru kabineta lēmums → finansējuma piešķiršana</a:t>
            </a:r>
          </a:p>
        </p:txBody>
      </p:sp>
      <p:grpSp>
        <p:nvGrpSpPr>
          <p:cNvPr id="15" name="Grupa 193">
            <a:extLst>
              <a:ext uri="{FF2B5EF4-FFF2-40B4-BE49-F238E27FC236}">
                <a16:creationId xmlns:a16="http://schemas.microsoft.com/office/drawing/2014/main" id="{2735E740-3A9F-BF8C-C528-A60D06858FA4}"/>
              </a:ext>
            </a:extLst>
          </p:cNvPr>
          <p:cNvGrpSpPr/>
          <p:nvPr/>
        </p:nvGrpSpPr>
        <p:grpSpPr>
          <a:xfrm>
            <a:off x="703009" y="2976564"/>
            <a:ext cx="10872216" cy="2679684"/>
            <a:chOff x="703009" y="2976564"/>
            <a:chExt cx="10872216" cy="2679684"/>
          </a:xfrm>
        </p:grpSpPr>
        <p:sp>
          <p:nvSpPr>
            <p:cNvPr id="16" name="TextBox 133">
              <a:extLst>
                <a:ext uri="{FF2B5EF4-FFF2-40B4-BE49-F238E27FC236}">
                  <a16:creationId xmlns:a16="http://schemas.microsoft.com/office/drawing/2014/main" id="{DA742ABA-EF8A-5E6F-6B1F-1E9A2E372238}"/>
                </a:ext>
              </a:extLst>
            </p:cNvPr>
            <p:cNvSpPr txBox="1"/>
            <p:nvPr/>
          </p:nvSpPr>
          <p:spPr>
            <a:xfrm>
              <a:off x="2989009" y="5079171"/>
              <a:ext cx="1728216" cy="577077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ctr" anchorCtr="1" compatLnSpc="1">
              <a:sp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lv-LV" sz="1050" b="0" i="0" u="none" strike="noStrike" kern="1200" cap="none" spc="0" baseline="0">
                  <a:solidFill>
                    <a:srgbClr val="665E70"/>
                  </a:solidFill>
                  <a:uFillTx/>
                  <a:latin typeface="Verdana" pitchFamily="34"/>
                  <a:ea typeface="Verdana" pitchFamily="34"/>
                </a:rPr>
                <a:t>Grozījumi MK noteikumos Nr. 204 un Nr. 205</a:t>
              </a:r>
            </a:p>
          </p:txBody>
        </p:sp>
        <p:sp>
          <p:nvSpPr>
            <p:cNvPr id="17" name="Oval 24">
              <a:extLst>
                <a:ext uri="{FF2B5EF4-FFF2-40B4-BE49-F238E27FC236}">
                  <a16:creationId xmlns:a16="http://schemas.microsoft.com/office/drawing/2014/main" id="{6E985F16-E0DD-3BBA-66F3-CBEEDE082985}"/>
                </a:ext>
              </a:extLst>
            </p:cNvPr>
            <p:cNvSpPr/>
            <p:nvPr/>
          </p:nvSpPr>
          <p:spPr>
            <a:xfrm>
              <a:off x="5768785" y="2976564"/>
              <a:ext cx="841248" cy="84124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FFFFFF"/>
            </a:solidFill>
            <a:ln w="12701" cap="flat">
              <a:solidFill>
                <a:srgbClr val="EBE2F7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lv-LV" sz="1800" b="0" i="0" u="none" strike="noStrike" kern="1200" cap="none" spc="0" baseline="0">
                <a:solidFill>
                  <a:srgbClr val="FFFFFF"/>
                </a:solidFill>
                <a:uFillTx/>
                <a:latin typeface="Verdana" pitchFamily="34"/>
                <a:ea typeface="Verdana" pitchFamily="34"/>
              </a:endParaRPr>
            </a:p>
          </p:txBody>
        </p:sp>
        <p:pic>
          <p:nvPicPr>
            <p:cNvPr id="18" name="Picture 25" descr="image60.png">
              <a:extLst>
                <a:ext uri="{FF2B5EF4-FFF2-40B4-BE49-F238E27FC236}">
                  <a16:creationId xmlns:a16="http://schemas.microsoft.com/office/drawing/2014/main" id="{C004C005-C6B8-296A-C153-27F0D4F6E8E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42521" y="3150300"/>
              <a:ext cx="493776" cy="493776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19" name="Rounded Rectangle 27">
              <a:extLst>
                <a:ext uri="{FF2B5EF4-FFF2-40B4-BE49-F238E27FC236}">
                  <a16:creationId xmlns:a16="http://schemas.microsoft.com/office/drawing/2014/main" id="{1D1C30B1-FE1D-4793-8295-DEC66694AC3C}"/>
                </a:ext>
              </a:extLst>
            </p:cNvPr>
            <p:cNvSpPr/>
            <p:nvPr/>
          </p:nvSpPr>
          <p:spPr>
            <a:xfrm>
              <a:off x="5357305" y="3744660"/>
              <a:ext cx="1563624" cy="438912"/>
            </a:xfrm>
            <a:custGeom>
              <a:avLst>
                <a:gd name="f1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3600"/>
                <a:gd name="f11" fmla="abs f4"/>
                <a:gd name="f12" fmla="abs f5"/>
                <a:gd name="f13" fmla="abs f6"/>
                <a:gd name="f14" fmla="*/ f8 1 180"/>
                <a:gd name="f15" fmla="val f10"/>
                <a:gd name="f16" fmla="+- 0 0 f2"/>
                <a:gd name="f17" fmla="?: f11 f4 1"/>
                <a:gd name="f18" fmla="?: f12 f5 1"/>
                <a:gd name="f19" fmla="?: f13 f6 1"/>
                <a:gd name="f20" fmla="*/ f9 f14 1"/>
                <a:gd name="f21" fmla="+- f7 f15 0"/>
                <a:gd name="f22" fmla="*/ f17 1 21600"/>
                <a:gd name="f23" fmla="*/ f18 1 21600"/>
                <a:gd name="f24" fmla="*/ 21600 f17 1"/>
                <a:gd name="f25" fmla="*/ 21600 f18 1"/>
                <a:gd name="f26" fmla="+- 0 0 f20"/>
                <a:gd name="f27" fmla="+- f7 0 f21"/>
                <a:gd name="f28" fmla="+- f21 0 f7"/>
                <a:gd name="f29" fmla="min f23 f22"/>
                <a:gd name="f30" fmla="*/ f24 1 f19"/>
                <a:gd name="f31" fmla="*/ f25 1 f19"/>
                <a:gd name="f32" fmla="*/ f26 f1 1"/>
                <a:gd name="f33" fmla="abs f27"/>
                <a:gd name="f34" fmla="abs f28"/>
                <a:gd name="f35" fmla="?: f27 f16 f2"/>
                <a:gd name="f36" fmla="?: f27 f2 f16"/>
                <a:gd name="f37" fmla="?: f27 f3 f2"/>
                <a:gd name="f38" fmla="?: f27 f2 f3"/>
                <a:gd name="f39" fmla="?: f28 f16 f2"/>
                <a:gd name="f40" fmla="?: f28 f2 f16"/>
                <a:gd name="f41" fmla="?: f27 0 f1"/>
                <a:gd name="f42" fmla="?: f27 f1 0"/>
                <a:gd name="f43" fmla="val f30"/>
                <a:gd name="f44" fmla="val f31"/>
                <a:gd name="f45" fmla="*/ f32 1 f8"/>
                <a:gd name="f46" fmla="?: f27 f38 f37"/>
                <a:gd name="f47" fmla="?: f27 f37 f38"/>
                <a:gd name="f48" fmla="?: f28 f36 f35"/>
                <a:gd name="f49" fmla="*/ f21 f29 1"/>
                <a:gd name="f50" fmla="*/ f7 f29 1"/>
                <a:gd name="f51" fmla="*/ f33 f29 1"/>
                <a:gd name="f52" fmla="*/ f34 f29 1"/>
                <a:gd name="f53" fmla="+- f44 0 f15"/>
                <a:gd name="f54" fmla="+- f43 0 f15"/>
                <a:gd name="f55" fmla="+- f45 0 f2"/>
                <a:gd name="f56" fmla="?: f28 f47 f46"/>
                <a:gd name="f57" fmla="*/ f44 f29 1"/>
                <a:gd name="f58" fmla="*/ f43 f29 1"/>
                <a:gd name="f59" fmla="+- f55 f2 0"/>
                <a:gd name="f60" fmla="+- f44 0 f53"/>
                <a:gd name="f61" fmla="+- f43 0 f54"/>
                <a:gd name="f62" fmla="+- f53 0 f44"/>
                <a:gd name="f63" fmla="+- f54 0 f43"/>
                <a:gd name="f64" fmla="*/ f53 f29 1"/>
                <a:gd name="f65" fmla="*/ f54 f29 1"/>
                <a:gd name="f66" fmla="*/ f59 f8 1"/>
                <a:gd name="f67" fmla="abs f60"/>
                <a:gd name="f68" fmla="?: f60 0 f1"/>
                <a:gd name="f69" fmla="?: f60 f1 0"/>
                <a:gd name="f70" fmla="?: f60 f39 f40"/>
                <a:gd name="f71" fmla="abs f61"/>
                <a:gd name="f72" fmla="abs f62"/>
                <a:gd name="f73" fmla="?: f61 f16 f2"/>
                <a:gd name="f74" fmla="?: f61 f2 f16"/>
                <a:gd name="f75" fmla="?: f61 f3 f2"/>
                <a:gd name="f76" fmla="?: f61 f2 f3"/>
                <a:gd name="f77" fmla="abs f63"/>
                <a:gd name="f78" fmla="?: f63 f16 f2"/>
                <a:gd name="f79" fmla="?: f63 f2 f16"/>
                <a:gd name="f80" fmla="?: f63 f42 f41"/>
                <a:gd name="f81" fmla="?: f63 f41 f42"/>
                <a:gd name="f82" fmla="*/ f66 1 f1"/>
                <a:gd name="f83" fmla="?: f28 f69 f68"/>
                <a:gd name="f84" fmla="?: f28 f68 f69"/>
                <a:gd name="f85" fmla="?: f61 f76 f75"/>
                <a:gd name="f86" fmla="?: f61 f75 f76"/>
                <a:gd name="f87" fmla="?: f62 f74 f73"/>
                <a:gd name="f88" fmla="?: f27 f80 f81"/>
                <a:gd name="f89" fmla="?: f27 f78 f79"/>
                <a:gd name="f90" fmla="*/ f67 f29 1"/>
                <a:gd name="f91" fmla="*/ f71 f29 1"/>
                <a:gd name="f92" fmla="*/ f72 f29 1"/>
                <a:gd name="f93" fmla="*/ f77 f29 1"/>
                <a:gd name="f94" fmla="+- 0 0 f82"/>
                <a:gd name="f95" fmla="?: f60 f83 f84"/>
                <a:gd name="f96" fmla="?: f62 f86 f85"/>
                <a:gd name="f97" fmla="+- 0 0 f94"/>
                <a:gd name="f98" fmla="*/ f97 f1 1"/>
                <a:gd name="f99" fmla="*/ f98 1 f8"/>
                <a:gd name="f100" fmla="+- f99 0 f2"/>
                <a:gd name="f101" fmla="cos 1 f100"/>
                <a:gd name="f102" fmla="+- 0 0 f101"/>
                <a:gd name="f103" fmla="+- 0 0 f102"/>
                <a:gd name="f104" fmla="val f103"/>
                <a:gd name="f105" fmla="+- 0 0 f104"/>
                <a:gd name="f106" fmla="*/ f15 f105 1"/>
                <a:gd name="f107" fmla="*/ f106 3163 1"/>
                <a:gd name="f108" fmla="*/ f107 1 7636"/>
                <a:gd name="f109" fmla="+- f7 f108 0"/>
                <a:gd name="f110" fmla="+- f43 0 f108"/>
                <a:gd name="f111" fmla="+- f44 0 f108"/>
                <a:gd name="f112" fmla="*/ f109 f29 1"/>
                <a:gd name="f113" fmla="*/ f110 f29 1"/>
                <a:gd name="f114" fmla="*/ f111 f2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2" t="f112" r="f113" b="f114"/>
              <a:pathLst>
                <a:path>
                  <a:moveTo>
                    <a:pt x="f49" y="f50"/>
                  </a:moveTo>
                  <a:arcTo wR="f51" hR="f52" stAng="f56" swAng="f48"/>
                  <a:lnTo>
                    <a:pt x="f50" y="f64"/>
                  </a:lnTo>
                  <a:arcTo wR="f52" hR="f90" stAng="f95" swAng="f70"/>
                  <a:lnTo>
                    <a:pt x="f65" y="f57"/>
                  </a:lnTo>
                  <a:arcTo wR="f91" hR="f92" stAng="f96" swAng="f87"/>
                  <a:lnTo>
                    <a:pt x="f58" y="f49"/>
                  </a:lnTo>
                  <a:arcTo wR="f93" hR="f51" stAng="f88" swAng="f89"/>
                  <a:close/>
                </a:path>
              </a:pathLst>
            </a:custGeom>
            <a:solidFill>
              <a:srgbClr val="4E2B8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lv-LV" sz="1800" b="0" i="0" u="none" strike="noStrike" kern="1200" cap="none" spc="0" baseline="0">
                <a:solidFill>
                  <a:srgbClr val="FFFFFF"/>
                </a:solidFill>
                <a:uFillTx/>
                <a:latin typeface="Verdana" pitchFamily="34"/>
                <a:ea typeface="Verdana" pitchFamily="34"/>
              </a:endParaRPr>
            </a:p>
          </p:txBody>
        </p:sp>
        <p:sp>
          <p:nvSpPr>
            <p:cNvPr id="20" name="TextBox 137">
              <a:extLst>
                <a:ext uri="{FF2B5EF4-FFF2-40B4-BE49-F238E27FC236}">
                  <a16:creationId xmlns:a16="http://schemas.microsoft.com/office/drawing/2014/main" id="{EBB3F7CD-6E22-0E8B-9291-672FA4CD80FB}"/>
                </a:ext>
              </a:extLst>
            </p:cNvPr>
            <p:cNvSpPr txBox="1"/>
            <p:nvPr/>
          </p:nvSpPr>
          <p:spPr>
            <a:xfrm>
              <a:off x="5375593" y="3824167"/>
              <a:ext cx="1527048" cy="26160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ctr" anchorCtr="1" compatLnSpc="1">
              <a:sp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lv-LV" sz="1100" b="1" i="0" u="none" strike="noStrike" kern="1200" cap="none" spc="0" baseline="0">
                  <a:solidFill>
                    <a:srgbClr val="FFFFFF"/>
                  </a:solidFill>
                  <a:uFillTx/>
                  <a:latin typeface="Verdana" pitchFamily="34"/>
                  <a:ea typeface="Verdana" pitchFamily="34"/>
                </a:rPr>
                <a:t>01.09.2026.</a:t>
              </a:r>
            </a:p>
          </p:txBody>
        </p:sp>
        <p:sp>
          <p:nvSpPr>
            <p:cNvPr id="21" name="TextBox 138">
              <a:extLst>
                <a:ext uri="{FF2B5EF4-FFF2-40B4-BE49-F238E27FC236}">
                  <a16:creationId xmlns:a16="http://schemas.microsoft.com/office/drawing/2014/main" id="{9BA1D8D1-CD52-3331-5154-80AA56E90BA6}"/>
                </a:ext>
              </a:extLst>
            </p:cNvPr>
            <p:cNvSpPr txBox="1"/>
            <p:nvPr/>
          </p:nvSpPr>
          <p:spPr>
            <a:xfrm>
              <a:off x="5275009" y="4422148"/>
              <a:ext cx="1728216" cy="300078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ctr" anchorCtr="1" compatLnSpc="1">
              <a:sp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lv-LV" sz="1350" b="1" i="0" u="none" strike="noStrike" kern="1200" cap="none" spc="0" baseline="0">
                  <a:solidFill>
                    <a:srgbClr val="4E2B84"/>
                  </a:solidFill>
                  <a:uFillTx/>
                  <a:latin typeface="Verdana" pitchFamily="34"/>
                  <a:ea typeface="Verdana" pitchFamily="34"/>
                </a:rPr>
                <a:t>VIIS dati</a:t>
              </a:r>
            </a:p>
          </p:txBody>
        </p:sp>
        <p:sp>
          <p:nvSpPr>
            <p:cNvPr id="22" name="TextBox 139">
              <a:extLst>
                <a:ext uri="{FF2B5EF4-FFF2-40B4-BE49-F238E27FC236}">
                  <a16:creationId xmlns:a16="http://schemas.microsoft.com/office/drawing/2014/main" id="{15564F7C-CE7B-646A-CA87-9E7EFDE6FF4C}"/>
                </a:ext>
              </a:extLst>
            </p:cNvPr>
            <p:cNvSpPr txBox="1"/>
            <p:nvPr/>
          </p:nvSpPr>
          <p:spPr>
            <a:xfrm>
              <a:off x="5275009" y="5159968"/>
              <a:ext cx="1728216" cy="41549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ctr" anchorCtr="1" compatLnSpc="1">
              <a:sp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lv-LV" sz="1050" b="0" i="0" u="none" strike="noStrike" kern="1200" cap="none" spc="0" baseline="0">
                  <a:solidFill>
                    <a:srgbClr val="665E70"/>
                  </a:solidFill>
                  <a:uFillTx/>
                  <a:latin typeface="Verdana" pitchFamily="34"/>
                  <a:ea typeface="Verdana" pitchFamily="34"/>
                </a:rPr>
                <a:t>Izglītojamo skaits uz 1. septembri</a:t>
              </a:r>
            </a:p>
          </p:txBody>
        </p:sp>
        <p:sp>
          <p:nvSpPr>
            <p:cNvPr id="23" name="Oval 32">
              <a:extLst>
                <a:ext uri="{FF2B5EF4-FFF2-40B4-BE49-F238E27FC236}">
                  <a16:creationId xmlns:a16="http://schemas.microsoft.com/office/drawing/2014/main" id="{BACBD1E7-7722-E4F3-63F5-39937C5986F4}"/>
                </a:ext>
              </a:extLst>
            </p:cNvPr>
            <p:cNvSpPr/>
            <p:nvPr/>
          </p:nvSpPr>
          <p:spPr>
            <a:xfrm>
              <a:off x="8054785" y="2976564"/>
              <a:ext cx="841248" cy="84124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FFFFFF"/>
            </a:solidFill>
            <a:ln w="12701" cap="flat">
              <a:solidFill>
                <a:srgbClr val="EBE2F7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lv-LV" sz="1800" b="0" i="0" u="none" strike="noStrike" kern="1200" cap="none" spc="0" baseline="0">
                <a:solidFill>
                  <a:srgbClr val="FFFFFF"/>
                </a:solidFill>
                <a:uFillTx/>
                <a:latin typeface="Verdana" pitchFamily="34"/>
                <a:ea typeface="Verdana" pitchFamily="34"/>
              </a:endParaRPr>
            </a:p>
          </p:txBody>
        </p:sp>
        <p:pic>
          <p:nvPicPr>
            <p:cNvPr id="24" name="Picture 33" descr="image77.png">
              <a:extLst>
                <a:ext uri="{FF2B5EF4-FFF2-40B4-BE49-F238E27FC236}">
                  <a16:creationId xmlns:a16="http://schemas.microsoft.com/office/drawing/2014/main" id="{EE327B77-D55A-E12E-ED1B-AA0F6549169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228521" y="3150300"/>
              <a:ext cx="493776" cy="493776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25" name="Rounded Rectangle 35">
              <a:extLst>
                <a:ext uri="{FF2B5EF4-FFF2-40B4-BE49-F238E27FC236}">
                  <a16:creationId xmlns:a16="http://schemas.microsoft.com/office/drawing/2014/main" id="{04DFE69F-8941-FA74-0BE7-B55688E1C62B}"/>
                </a:ext>
              </a:extLst>
            </p:cNvPr>
            <p:cNvSpPr/>
            <p:nvPr/>
          </p:nvSpPr>
          <p:spPr>
            <a:xfrm>
              <a:off x="7643305" y="3744660"/>
              <a:ext cx="1563624" cy="438912"/>
            </a:xfrm>
            <a:custGeom>
              <a:avLst>
                <a:gd name="f1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3600"/>
                <a:gd name="f11" fmla="abs f4"/>
                <a:gd name="f12" fmla="abs f5"/>
                <a:gd name="f13" fmla="abs f6"/>
                <a:gd name="f14" fmla="*/ f8 1 180"/>
                <a:gd name="f15" fmla="val f10"/>
                <a:gd name="f16" fmla="+- 0 0 f2"/>
                <a:gd name="f17" fmla="?: f11 f4 1"/>
                <a:gd name="f18" fmla="?: f12 f5 1"/>
                <a:gd name="f19" fmla="?: f13 f6 1"/>
                <a:gd name="f20" fmla="*/ f9 f14 1"/>
                <a:gd name="f21" fmla="+- f7 f15 0"/>
                <a:gd name="f22" fmla="*/ f17 1 21600"/>
                <a:gd name="f23" fmla="*/ f18 1 21600"/>
                <a:gd name="f24" fmla="*/ 21600 f17 1"/>
                <a:gd name="f25" fmla="*/ 21600 f18 1"/>
                <a:gd name="f26" fmla="+- 0 0 f20"/>
                <a:gd name="f27" fmla="+- f7 0 f21"/>
                <a:gd name="f28" fmla="+- f21 0 f7"/>
                <a:gd name="f29" fmla="min f23 f22"/>
                <a:gd name="f30" fmla="*/ f24 1 f19"/>
                <a:gd name="f31" fmla="*/ f25 1 f19"/>
                <a:gd name="f32" fmla="*/ f26 f1 1"/>
                <a:gd name="f33" fmla="abs f27"/>
                <a:gd name="f34" fmla="abs f28"/>
                <a:gd name="f35" fmla="?: f27 f16 f2"/>
                <a:gd name="f36" fmla="?: f27 f2 f16"/>
                <a:gd name="f37" fmla="?: f27 f3 f2"/>
                <a:gd name="f38" fmla="?: f27 f2 f3"/>
                <a:gd name="f39" fmla="?: f28 f16 f2"/>
                <a:gd name="f40" fmla="?: f28 f2 f16"/>
                <a:gd name="f41" fmla="?: f27 0 f1"/>
                <a:gd name="f42" fmla="?: f27 f1 0"/>
                <a:gd name="f43" fmla="val f30"/>
                <a:gd name="f44" fmla="val f31"/>
                <a:gd name="f45" fmla="*/ f32 1 f8"/>
                <a:gd name="f46" fmla="?: f27 f38 f37"/>
                <a:gd name="f47" fmla="?: f27 f37 f38"/>
                <a:gd name="f48" fmla="?: f28 f36 f35"/>
                <a:gd name="f49" fmla="*/ f21 f29 1"/>
                <a:gd name="f50" fmla="*/ f7 f29 1"/>
                <a:gd name="f51" fmla="*/ f33 f29 1"/>
                <a:gd name="f52" fmla="*/ f34 f29 1"/>
                <a:gd name="f53" fmla="+- f44 0 f15"/>
                <a:gd name="f54" fmla="+- f43 0 f15"/>
                <a:gd name="f55" fmla="+- f45 0 f2"/>
                <a:gd name="f56" fmla="?: f28 f47 f46"/>
                <a:gd name="f57" fmla="*/ f44 f29 1"/>
                <a:gd name="f58" fmla="*/ f43 f29 1"/>
                <a:gd name="f59" fmla="+- f55 f2 0"/>
                <a:gd name="f60" fmla="+- f44 0 f53"/>
                <a:gd name="f61" fmla="+- f43 0 f54"/>
                <a:gd name="f62" fmla="+- f53 0 f44"/>
                <a:gd name="f63" fmla="+- f54 0 f43"/>
                <a:gd name="f64" fmla="*/ f53 f29 1"/>
                <a:gd name="f65" fmla="*/ f54 f29 1"/>
                <a:gd name="f66" fmla="*/ f59 f8 1"/>
                <a:gd name="f67" fmla="abs f60"/>
                <a:gd name="f68" fmla="?: f60 0 f1"/>
                <a:gd name="f69" fmla="?: f60 f1 0"/>
                <a:gd name="f70" fmla="?: f60 f39 f40"/>
                <a:gd name="f71" fmla="abs f61"/>
                <a:gd name="f72" fmla="abs f62"/>
                <a:gd name="f73" fmla="?: f61 f16 f2"/>
                <a:gd name="f74" fmla="?: f61 f2 f16"/>
                <a:gd name="f75" fmla="?: f61 f3 f2"/>
                <a:gd name="f76" fmla="?: f61 f2 f3"/>
                <a:gd name="f77" fmla="abs f63"/>
                <a:gd name="f78" fmla="?: f63 f16 f2"/>
                <a:gd name="f79" fmla="?: f63 f2 f16"/>
                <a:gd name="f80" fmla="?: f63 f42 f41"/>
                <a:gd name="f81" fmla="?: f63 f41 f42"/>
                <a:gd name="f82" fmla="*/ f66 1 f1"/>
                <a:gd name="f83" fmla="?: f28 f69 f68"/>
                <a:gd name="f84" fmla="?: f28 f68 f69"/>
                <a:gd name="f85" fmla="?: f61 f76 f75"/>
                <a:gd name="f86" fmla="?: f61 f75 f76"/>
                <a:gd name="f87" fmla="?: f62 f74 f73"/>
                <a:gd name="f88" fmla="?: f27 f80 f81"/>
                <a:gd name="f89" fmla="?: f27 f78 f79"/>
                <a:gd name="f90" fmla="*/ f67 f29 1"/>
                <a:gd name="f91" fmla="*/ f71 f29 1"/>
                <a:gd name="f92" fmla="*/ f72 f29 1"/>
                <a:gd name="f93" fmla="*/ f77 f29 1"/>
                <a:gd name="f94" fmla="+- 0 0 f82"/>
                <a:gd name="f95" fmla="?: f60 f83 f84"/>
                <a:gd name="f96" fmla="?: f62 f86 f85"/>
                <a:gd name="f97" fmla="+- 0 0 f94"/>
                <a:gd name="f98" fmla="*/ f97 f1 1"/>
                <a:gd name="f99" fmla="*/ f98 1 f8"/>
                <a:gd name="f100" fmla="+- f99 0 f2"/>
                <a:gd name="f101" fmla="cos 1 f100"/>
                <a:gd name="f102" fmla="+- 0 0 f101"/>
                <a:gd name="f103" fmla="+- 0 0 f102"/>
                <a:gd name="f104" fmla="val f103"/>
                <a:gd name="f105" fmla="+- 0 0 f104"/>
                <a:gd name="f106" fmla="*/ f15 f105 1"/>
                <a:gd name="f107" fmla="*/ f106 3163 1"/>
                <a:gd name="f108" fmla="*/ f107 1 7636"/>
                <a:gd name="f109" fmla="+- f7 f108 0"/>
                <a:gd name="f110" fmla="+- f43 0 f108"/>
                <a:gd name="f111" fmla="+- f44 0 f108"/>
                <a:gd name="f112" fmla="*/ f109 f29 1"/>
                <a:gd name="f113" fmla="*/ f110 f29 1"/>
                <a:gd name="f114" fmla="*/ f111 f2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2" t="f112" r="f113" b="f114"/>
              <a:pathLst>
                <a:path>
                  <a:moveTo>
                    <a:pt x="f49" y="f50"/>
                  </a:moveTo>
                  <a:arcTo wR="f51" hR="f52" stAng="f56" swAng="f48"/>
                  <a:lnTo>
                    <a:pt x="f50" y="f64"/>
                  </a:lnTo>
                  <a:arcTo wR="f52" hR="f90" stAng="f95" swAng="f70"/>
                  <a:lnTo>
                    <a:pt x="f65" y="f57"/>
                  </a:lnTo>
                  <a:arcTo wR="f91" hR="f92" stAng="f96" swAng="f87"/>
                  <a:lnTo>
                    <a:pt x="f58" y="f49"/>
                  </a:lnTo>
                  <a:arcTo wR="f93" hR="f51" stAng="f88" swAng="f89"/>
                  <a:close/>
                </a:path>
              </a:pathLst>
            </a:custGeom>
            <a:solidFill>
              <a:srgbClr val="4E2B8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lv-LV" sz="1800" b="0" i="0" u="none" strike="noStrike" kern="1200" cap="none" spc="0" baseline="0">
                <a:solidFill>
                  <a:srgbClr val="FFFFFF"/>
                </a:solidFill>
                <a:uFillTx/>
                <a:latin typeface="Verdana" pitchFamily="34"/>
                <a:ea typeface="Verdana" pitchFamily="34"/>
              </a:endParaRPr>
            </a:p>
          </p:txBody>
        </p:sp>
        <p:sp>
          <p:nvSpPr>
            <p:cNvPr id="26" name="TextBox 143">
              <a:extLst>
                <a:ext uri="{FF2B5EF4-FFF2-40B4-BE49-F238E27FC236}">
                  <a16:creationId xmlns:a16="http://schemas.microsoft.com/office/drawing/2014/main" id="{BC1D59BF-FBF7-1B72-D459-D7F33AF25FFF}"/>
                </a:ext>
              </a:extLst>
            </p:cNvPr>
            <p:cNvSpPr txBox="1"/>
            <p:nvPr/>
          </p:nvSpPr>
          <p:spPr>
            <a:xfrm>
              <a:off x="7661593" y="3824167"/>
              <a:ext cx="1527048" cy="26160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ctr" anchorCtr="1" compatLnSpc="1">
              <a:sp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lv-LV" sz="1100" b="1" i="0" u="none" strike="noStrike" kern="1200" cap="none" spc="0" baseline="0">
                  <a:solidFill>
                    <a:srgbClr val="FFFFFF"/>
                  </a:solidFill>
                  <a:uFillTx/>
                  <a:latin typeface="Verdana" pitchFamily="34"/>
                  <a:ea typeface="Verdana" pitchFamily="34"/>
                </a:rPr>
                <a:t>18.09.2026.</a:t>
              </a:r>
            </a:p>
          </p:txBody>
        </p:sp>
        <p:sp>
          <p:nvSpPr>
            <p:cNvPr id="27" name="TextBox 144">
              <a:extLst>
                <a:ext uri="{FF2B5EF4-FFF2-40B4-BE49-F238E27FC236}">
                  <a16:creationId xmlns:a16="http://schemas.microsoft.com/office/drawing/2014/main" id="{183302C8-F5AF-37B8-735A-FF22818B68A2}"/>
                </a:ext>
              </a:extLst>
            </p:cNvPr>
            <p:cNvSpPr txBox="1"/>
            <p:nvPr/>
          </p:nvSpPr>
          <p:spPr>
            <a:xfrm>
              <a:off x="7561009" y="4318272"/>
              <a:ext cx="1728216" cy="507830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ctr" anchorCtr="1" compatLnSpc="1">
              <a:sp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lv-LV" sz="1350" b="1" i="0" u="none" strike="noStrike" kern="1200" cap="none" spc="0" baseline="0">
                  <a:solidFill>
                    <a:srgbClr val="4E2B84"/>
                  </a:solidFill>
                  <a:uFillTx/>
                  <a:latin typeface="Verdana" pitchFamily="34"/>
                  <a:ea typeface="Verdana" pitchFamily="34"/>
                </a:rPr>
                <a:t>Finansējuma aprēķini</a:t>
              </a:r>
            </a:p>
          </p:txBody>
        </p:sp>
        <p:sp>
          <p:nvSpPr>
            <p:cNvPr id="28" name="TextBox 145">
              <a:extLst>
                <a:ext uri="{FF2B5EF4-FFF2-40B4-BE49-F238E27FC236}">
                  <a16:creationId xmlns:a16="http://schemas.microsoft.com/office/drawing/2014/main" id="{CB12A500-2669-EDAD-70FA-60CA6DC928A0}"/>
                </a:ext>
              </a:extLst>
            </p:cNvPr>
            <p:cNvSpPr txBox="1"/>
            <p:nvPr/>
          </p:nvSpPr>
          <p:spPr>
            <a:xfrm>
              <a:off x="7561009" y="5159968"/>
              <a:ext cx="1728216" cy="41549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ctr" anchorCtr="1" compatLnSpc="1">
              <a:sp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lv-LV" sz="1050" b="0" i="0" u="none" strike="noStrike" kern="1200" cap="none" spc="0" baseline="0">
                  <a:solidFill>
                    <a:srgbClr val="665E70"/>
                  </a:solidFill>
                  <a:uFillTx/>
                  <a:latin typeface="Verdana" pitchFamily="34"/>
                  <a:ea typeface="Verdana" pitchFamily="34"/>
                </a:rPr>
                <a:t>Aprēķini pašvaldībām un privātajām skolām</a:t>
              </a:r>
            </a:p>
          </p:txBody>
        </p:sp>
        <p:sp>
          <p:nvSpPr>
            <p:cNvPr id="29" name="Oval 40">
              <a:extLst>
                <a:ext uri="{FF2B5EF4-FFF2-40B4-BE49-F238E27FC236}">
                  <a16:creationId xmlns:a16="http://schemas.microsoft.com/office/drawing/2014/main" id="{435C00E6-E523-60FD-1877-AB4F80D6E614}"/>
                </a:ext>
              </a:extLst>
            </p:cNvPr>
            <p:cNvSpPr/>
            <p:nvPr/>
          </p:nvSpPr>
          <p:spPr>
            <a:xfrm>
              <a:off x="10340785" y="2976564"/>
              <a:ext cx="841248" cy="84124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FFFFFF"/>
            </a:solidFill>
            <a:ln w="12701" cap="flat">
              <a:solidFill>
                <a:srgbClr val="EBE2F7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lv-LV" sz="1800" b="0" i="0" u="none" strike="noStrike" kern="1200" cap="none" spc="0" baseline="0">
                <a:solidFill>
                  <a:srgbClr val="FFFFFF"/>
                </a:solidFill>
                <a:uFillTx/>
                <a:latin typeface="Verdana" pitchFamily="34"/>
                <a:ea typeface="Verdana" pitchFamily="34"/>
              </a:endParaRPr>
            </a:p>
          </p:txBody>
        </p:sp>
        <p:pic>
          <p:nvPicPr>
            <p:cNvPr id="30" name="Picture 41" descr="image27.png">
              <a:extLst>
                <a:ext uri="{FF2B5EF4-FFF2-40B4-BE49-F238E27FC236}">
                  <a16:creationId xmlns:a16="http://schemas.microsoft.com/office/drawing/2014/main" id="{1775520B-9AC1-4F50-EE2D-54520CB6095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514521" y="3150300"/>
              <a:ext cx="493776" cy="493776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31" name="Rounded Rectangle 43">
              <a:extLst>
                <a:ext uri="{FF2B5EF4-FFF2-40B4-BE49-F238E27FC236}">
                  <a16:creationId xmlns:a16="http://schemas.microsoft.com/office/drawing/2014/main" id="{436FFB9E-25D7-3BC7-1AEB-07FBC8E21B57}"/>
                </a:ext>
              </a:extLst>
            </p:cNvPr>
            <p:cNvSpPr/>
            <p:nvPr/>
          </p:nvSpPr>
          <p:spPr>
            <a:xfrm>
              <a:off x="9929305" y="3744660"/>
              <a:ext cx="1563624" cy="438912"/>
            </a:xfrm>
            <a:custGeom>
              <a:avLst>
                <a:gd name="f1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3600"/>
                <a:gd name="f11" fmla="abs f4"/>
                <a:gd name="f12" fmla="abs f5"/>
                <a:gd name="f13" fmla="abs f6"/>
                <a:gd name="f14" fmla="*/ f8 1 180"/>
                <a:gd name="f15" fmla="val f10"/>
                <a:gd name="f16" fmla="+- 0 0 f2"/>
                <a:gd name="f17" fmla="?: f11 f4 1"/>
                <a:gd name="f18" fmla="?: f12 f5 1"/>
                <a:gd name="f19" fmla="?: f13 f6 1"/>
                <a:gd name="f20" fmla="*/ f9 f14 1"/>
                <a:gd name="f21" fmla="+- f7 f15 0"/>
                <a:gd name="f22" fmla="*/ f17 1 21600"/>
                <a:gd name="f23" fmla="*/ f18 1 21600"/>
                <a:gd name="f24" fmla="*/ 21600 f17 1"/>
                <a:gd name="f25" fmla="*/ 21600 f18 1"/>
                <a:gd name="f26" fmla="+- 0 0 f20"/>
                <a:gd name="f27" fmla="+- f7 0 f21"/>
                <a:gd name="f28" fmla="+- f21 0 f7"/>
                <a:gd name="f29" fmla="min f23 f22"/>
                <a:gd name="f30" fmla="*/ f24 1 f19"/>
                <a:gd name="f31" fmla="*/ f25 1 f19"/>
                <a:gd name="f32" fmla="*/ f26 f1 1"/>
                <a:gd name="f33" fmla="abs f27"/>
                <a:gd name="f34" fmla="abs f28"/>
                <a:gd name="f35" fmla="?: f27 f16 f2"/>
                <a:gd name="f36" fmla="?: f27 f2 f16"/>
                <a:gd name="f37" fmla="?: f27 f3 f2"/>
                <a:gd name="f38" fmla="?: f27 f2 f3"/>
                <a:gd name="f39" fmla="?: f28 f16 f2"/>
                <a:gd name="f40" fmla="?: f28 f2 f16"/>
                <a:gd name="f41" fmla="?: f27 0 f1"/>
                <a:gd name="f42" fmla="?: f27 f1 0"/>
                <a:gd name="f43" fmla="val f30"/>
                <a:gd name="f44" fmla="val f31"/>
                <a:gd name="f45" fmla="*/ f32 1 f8"/>
                <a:gd name="f46" fmla="?: f27 f38 f37"/>
                <a:gd name="f47" fmla="?: f27 f37 f38"/>
                <a:gd name="f48" fmla="?: f28 f36 f35"/>
                <a:gd name="f49" fmla="*/ f21 f29 1"/>
                <a:gd name="f50" fmla="*/ f7 f29 1"/>
                <a:gd name="f51" fmla="*/ f33 f29 1"/>
                <a:gd name="f52" fmla="*/ f34 f29 1"/>
                <a:gd name="f53" fmla="+- f44 0 f15"/>
                <a:gd name="f54" fmla="+- f43 0 f15"/>
                <a:gd name="f55" fmla="+- f45 0 f2"/>
                <a:gd name="f56" fmla="?: f28 f47 f46"/>
                <a:gd name="f57" fmla="*/ f44 f29 1"/>
                <a:gd name="f58" fmla="*/ f43 f29 1"/>
                <a:gd name="f59" fmla="+- f55 f2 0"/>
                <a:gd name="f60" fmla="+- f44 0 f53"/>
                <a:gd name="f61" fmla="+- f43 0 f54"/>
                <a:gd name="f62" fmla="+- f53 0 f44"/>
                <a:gd name="f63" fmla="+- f54 0 f43"/>
                <a:gd name="f64" fmla="*/ f53 f29 1"/>
                <a:gd name="f65" fmla="*/ f54 f29 1"/>
                <a:gd name="f66" fmla="*/ f59 f8 1"/>
                <a:gd name="f67" fmla="abs f60"/>
                <a:gd name="f68" fmla="?: f60 0 f1"/>
                <a:gd name="f69" fmla="?: f60 f1 0"/>
                <a:gd name="f70" fmla="?: f60 f39 f40"/>
                <a:gd name="f71" fmla="abs f61"/>
                <a:gd name="f72" fmla="abs f62"/>
                <a:gd name="f73" fmla="?: f61 f16 f2"/>
                <a:gd name="f74" fmla="?: f61 f2 f16"/>
                <a:gd name="f75" fmla="?: f61 f3 f2"/>
                <a:gd name="f76" fmla="?: f61 f2 f3"/>
                <a:gd name="f77" fmla="abs f63"/>
                <a:gd name="f78" fmla="?: f63 f16 f2"/>
                <a:gd name="f79" fmla="?: f63 f2 f16"/>
                <a:gd name="f80" fmla="?: f63 f42 f41"/>
                <a:gd name="f81" fmla="?: f63 f41 f42"/>
                <a:gd name="f82" fmla="*/ f66 1 f1"/>
                <a:gd name="f83" fmla="?: f28 f69 f68"/>
                <a:gd name="f84" fmla="?: f28 f68 f69"/>
                <a:gd name="f85" fmla="?: f61 f76 f75"/>
                <a:gd name="f86" fmla="?: f61 f75 f76"/>
                <a:gd name="f87" fmla="?: f62 f74 f73"/>
                <a:gd name="f88" fmla="?: f27 f80 f81"/>
                <a:gd name="f89" fmla="?: f27 f78 f79"/>
                <a:gd name="f90" fmla="*/ f67 f29 1"/>
                <a:gd name="f91" fmla="*/ f71 f29 1"/>
                <a:gd name="f92" fmla="*/ f72 f29 1"/>
                <a:gd name="f93" fmla="*/ f77 f29 1"/>
                <a:gd name="f94" fmla="+- 0 0 f82"/>
                <a:gd name="f95" fmla="?: f60 f83 f84"/>
                <a:gd name="f96" fmla="?: f62 f86 f85"/>
                <a:gd name="f97" fmla="+- 0 0 f94"/>
                <a:gd name="f98" fmla="*/ f97 f1 1"/>
                <a:gd name="f99" fmla="*/ f98 1 f8"/>
                <a:gd name="f100" fmla="+- f99 0 f2"/>
                <a:gd name="f101" fmla="cos 1 f100"/>
                <a:gd name="f102" fmla="+- 0 0 f101"/>
                <a:gd name="f103" fmla="+- 0 0 f102"/>
                <a:gd name="f104" fmla="val f103"/>
                <a:gd name="f105" fmla="+- 0 0 f104"/>
                <a:gd name="f106" fmla="*/ f15 f105 1"/>
                <a:gd name="f107" fmla="*/ f106 3163 1"/>
                <a:gd name="f108" fmla="*/ f107 1 7636"/>
                <a:gd name="f109" fmla="+- f7 f108 0"/>
                <a:gd name="f110" fmla="+- f43 0 f108"/>
                <a:gd name="f111" fmla="+- f44 0 f108"/>
                <a:gd name="f112" fmla="*/ f109 f29 1"/>
                <a:gd name="f113" fmla="*/ f110 f29 1"/>
                <a:gd name="f114" fmla="*/ f111 f2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2" t="f112" r="f113" b="f114"/>
              <a:pathLst>
                <a:path>
                  <a:moveTo>
                    <a:pt x="f49" y="f50"/>
                  </a:moveTo>
                  <a:arcTo wR="f51" hR="f52" stAng="f56" swAng="f48"/>
                  <a:lnTo>
                    <a:pt x="f50" y="f64"/>
                  </a:lnTo>
                  <a:arcTo wR="f52" hR="f90" stAng="f95" swAng="f70"/>
                  <a:lnTo>
                    <a:pt x="f65" y="f57"/>
                  </a:lnTo>
                  <a:arcTo wR="f91" hR="f92" stAng="f96" swAng="f87"/>
                  <a:lnTo>
                    <a:pt x="f58" y="f49"/>
                  </a:lnTo>
                  <a:arcTo wR="f93" hR="f51" stAng="f88" swAng="f89"/>
                  <a:close/>
                </a:path>
              </a:pathLst>
            </a:custGeom>
            <a:solidFill>
              <a:srgbClr val="4E2B8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lv-LV" sz="1800" b="0" i="0" u="none" strike="noStrike" kern="1200" cap="none" spc="0" baseline="0">
                <a:solidFill>
                  <a:srgbClr val="FFFFFF"/>
                </a:solidFill>
                <a:uFillTx/>
                <a:latin typeface="Verdana" pitchFamily="34"/>
                <a:ea typeface="Verdana" pitchFamily="34"/>
              </a:endParaRPr>
            </a:p>
          </p:txBody>
        </p:sp>
        <p:sp>
          <p:nvSpPr>
            <p:cNvPr id="32" name="TextBox 149">
              <a:extLst>
                <a:ext uri="{FF2B5EF4-FFF2-40B4-BE49-F238E27FC236}">
                  <a16:creationId xmlns:a16="http://schemas.microsoft.com/office/drawing/2014/main" id="{A09B4789-7D20-055D-89C0-643FBC8427DD}"/>
                </a:ext>
              </a:extLst>
            </p:cNvPr>
            <p:cNvSpPr txBox="1"/>
            <p:nvPr/>
          </p:nvSpPr>
          <p:spPr>
            <a:xfrm>
              <a:off x="9947593" y="3824167"/>
              <a:ext cx="1527048" cy="26160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ctr" anchorCtr="1" compatLnSpc="1">
              <a:sp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lv-LV" sz="1100" b="1" i="0" u="none" strike="noStrike" kern="1200" cap="none" spc="0" baseline="0">
                  <a:solidFill>
                    <a:srgbClr val="FFFFFF"/>
                  </a:solidFill>
                  <a:uFillTx/>
                  <a:latin typeface="Verdana" pitchFamily="34"/>
                  <a:ea typeface="Verdana" pitchFamily="34"/>
                </a:rPr>
                <a:t>29.09.2026.</a:t>
              </a:r>
            </a:p>
          </p:txBody>
        </p:sp>
        <p:sp>
          <p:nvSpPr>
            <p:cNvPr id="33" name="TextBox 150">
              <a:extLst>
                <a:ext uri="{FF2B5EF4-FFF2-40B4-BE49-F238E27FC236}">
                  <a16:creationId xmlns:a16="http://schemas.microsoft.com/office/drawing/2014/main" id="{29B3FBB4-034C-D3BC-7FA3-7AFFA698B97C}"/>
                </a:ext>
              </a:extLst>
            </p:cNvPr>
            <p:cNvSpPr txBox="1"/>
            <p:nvPr/>
          </p:nvSpPr>
          <p:spPr>
            <a:xfrm>
              <a:off x="9847009" y="4318272"/>
              <a:ext cx="1728216" cy="507830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ctr" anchorCtr="1" compatLnSpc="1">
              <a:sp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lv-LV" sz="1350" b="1" i="0" u="none" strike="noStrike" kern="1200" cap="none" spc="0" baseline="0">
                  <a:solidFill>
                    <a:srgbClr val="4E2B84"/>
                  </a:solidFill>
                  <a:uFillTx/>
                  <a:latin typeface="Verdana" pitchFamily="34"/>
                  <a:ea typeface="Verdana" pitchFamily="34"/>
                </a:rPr>
                <a:t>Plānots MK lēmums</a:t>
              </a:r>
            </a:p>
          </p:txBody>
        </p:sp>
        <p:sp>
          <p:nvSpPr>
            <p:cNvPr id="34" name="TextBox 151">
              <a:extLst>
                <a:ext uri="{FF2B5EF4-FFF2-40B4-BE49-F238E27FC236}">
                  <a16:creationId xmlns:a16="http://schemas.microsoft.com/office/drawing/2014/main" id="{A435B3B1-D2E8-3CF5-1055-3EEFE5D7C18C}"/>
                </a:ext>
              </a:extLst>
            </p:cNvPr>
            <p:cNvSpPr txBox="1"/>
            <p:nvPr/>
          </p:nvSpPr>
          <p:spPr>
            <a:xfrm>
              <a:off x="9847009" y="5159968"/>
              <a:ext cx="1728216" cy="41549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ctr" anchorCtr="1" compatLnSpc="1">
              <a:sp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lv-LV" sz="1050" b="0" i="0" u="none" strike="noStrike" kern="1200" cap="none" spc="0" baseline="0">
                  <a:solidFill>
                    <a:srgbClr val="665E70"/>
                  </a:solidFill>
                  <a:uFillTx/>
                  <a:latin typeface="Verdana" pitchFamily="34"/>
                  <a:ea typeface="Verdana" pitchFamily="34"/>
                </a:rPr>
                <a:t>Rīkojumu izskatīšana par finansējuma sadali</a:t>
              </a:r>
            </a:p>
          </p:txBody>
        </p:sp>
        <p:sp>
          <p:nvSpPr>
            <p:cNvPr id="35" name="Oval 8">
              <a:extLst>
                <a:ext uri="{FF2B5EF4-FFF2-40B4-BE49-F238E27FC236}">
                  <a16:creationId xmlns:a16="http://schemas.microsoft.com/office/drawing/2014/main" id="{E92E2181-C9B7-3ED4-4A7D-1C3A402C68E0}"/>
                </a:ext>
              </a:extLst>
            </p:cNvPr>
            <p:cNvSpPr/>
            <p:nvPr/>
          </p:nvSpPr>
          <p:spPr>
            <a:xfrm>
              <a:off x="1196785" y="2978959"/>
              <a:ext cx="841248" cy="84124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FFFFFF"/>
            </a:solidFill>
            <a:ln w="12701" cap="flat">
              <a:solidFill>
                <a:srgbClr val="EBE2F7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lv-LV" sz="1800" b="0" i="0" u="none" strike="noStrike" kern="1200" cap="none" spc="0" baseline="0">
                <a:solidFill>
                  <a:srgbClr val="FFFFFF"/>
                </a:solidFill>
                <a:uFillTx/>
                <a:latin typeface="Verdana" pitchFamily="34"/>
                <a:ea typeface="Verdana" pitchFamily="34"/>
              </a:endParaRPr>
            </a:p>
          </p:txBody>
        </p:sp>
        <p:pic>
          <p:nvPicPr>
            <p:cNvPr id="36" name="Picture 9" descr="image25.png">
              <a:extLst>
                <a:ext uri="{FF2B5EF4-FFF2-40B4-BE49-F238E27FC236}">
                  <a16:creationId xmlns:a16="http://schemas.microsoft.com/office/drawing/2014/main" id="{E60601E5-5492-93DF-4C93-BB7E2D2E449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370521" y="3152695"/>
              <a:ext cx="493776" cy="493776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37" name="Rounded Rectangle 11">
              <a:extLst>
                <a:ext uri="{FF2B5EF4-FFF2-40B4-BE49-F238E27FC236}">
                  <a16:creationId xmlns:a16="http://schemas.microsoft.com/office/drawing/2014/main" id="{B8945781-F801-F7F5-44F9-7E28482C86BA}"/>
                </a:ext>
              </a:extLst>
            </p:cNvPr>
            <p:cNvSpPr/>
            <p:nvPr/>
          </p:nvSpPr>
          <p:spPr>
            <a:xfrm>
              <a:off x="785305" y="3747055"/>
              <a:ext cx="1563624" cy="438912"/>
            </a:xfrm>
            <a:custGeom>
              <a:avLst>
                <a:gd name="f1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3600"/>
                <a:gd name="f11" fmla="abs f4"/>
                <a:gd name="f12" fmla="abs f5"/>
                <a:gd name="f13" fmla="abs f6"/>
                <a:gd name="f14" fmla="*/ f8 1 180"/>
                <a:gd name="f15" fmla="val f10"/>
                <a:gd name="f16" fmla="+- 0 0 f2"/>
                <a:gd name="f17" fmla="?: f11 f4 1"/>
                <a:gd name="f18" fmla="?: f12 f5 1"/>
                <a:gd name="f19" fmla="?: f13 f6 1"/>
                <a:gd name="f20" fmla="*/ f9 f14 1"/>
                <a:gd name="f21" fmla="+- f7 f15 0"/>
                <a:gd name="f22" fmla="*/ f17 1 21600"/>
                <a:gd name="f23" fmla="*/ f18 1 21600"/>
                <a:gd name="f24" fmla="*/ 21600 f17 1"/>
                <a:gd name="f25" fmla="*/ 21600 f18 1"/>
                <a:gd name="f26" fmla="+- 0 0 f20"/>
                <a:gd name="f27" fmla="+- f7 0 f21"/>
                <a:gd name="f28" fmla="+- f21 0 f7"/>
                <a:gd name="f29" fmla="min f23 f22"/>
                <a:gd name="f30" fmla="*/ f24 1 f19"/>
                <a:gd name="f31" fmla="*/ f25 1 f19"/>
                <a:gd name="f32" fmla="*/ f26 f1 1"/>
                <a:gd name="f33" fmla="abs f27"/>
                <a:gd name="f34" fmla="abs f28"/>
                <a:gd name="f35" fmla="?: f27 f16 f2"/>
                <a:gd name="f36" fmla="?: f27 f2 f16"/>
                <a:gd name="f37" fmla="?: f27 f3 f2"/>
                <a:gd name="f38" fmla="?: f27 f2 f3"/>
                <a:gd name="f39" fmla="?: f28 f16 f2"/>
                <a:gd name="f40" fmla="?: f28 f2 f16"/>
                <a:gd name="f41" fmla="?: f27 0 f1"/>
                <a:gd name="f42" fmla="?: f27 f1 0"/>
                <a:gd name="f43" fmla="val f30"/>
                <a:gd name="f44" fmla="val f31"/>
                <a:gd name="f45" fmla="*/ f32 1 f8"/>
                <a:gd name="f46" fmla="?: f27 f38 f37"/>
                <a:gd name="f47" fmla="?: f27 f37 f38"/>
                <a:gd name="f48" fmla="?: f28 f36 f35"/>
                <a:gd name="f49" fmla="*/ f21 f29 1"/>
                <a:gd name="f50" fmla="*/ f7 f29 1"/>
                <a:gd name="f51" fmla="*/ f33 f29 1"/>
                <a:gd name="f52" fmla="*/ f34 f29 1"/>
                <a:gd name="f53" fmla="+- f44 0 f15"/>
                <a:gd name="f54" fmla="+- f43 0 f15"/>
                <a:gd name="f55" fmla="+- f45 0 f2"/>
                <a:gd name="f56" fmla="?: f28 f47 f46"/>
                <a:gd name="f57" fmla="*/ f44 f29 1"/>
                <a:gd name="f58" fmla="*/ f43 f29 1"/>
                <a:gd name="f59" fmla="+- f55 f2 0"/>
                <a:gd name="f60" fmla="+- f44 0 f53"/>
                <a:gd name="f61" fmla="+- f43 0 f54"/>
                <a:gd name="f62" fmla="+- f53 0 f44"/>
                <a:gd name="f63" fmla="+- f54 0 f43"/>
                <a:gd name="f64" fmla="*/ f53 f29 1"/>
                <a:gd name="f65" fmla="*/ f54 f29 1"/>
                <a:gd name="f66" fmla="*/ f59 f8 1"/>
                <a:gd name="f67" fmla="abs f60"/>
                <a:gd name="f68" fmla="?: f60 0 f1"/>
                <a:gd name="f69" fmla="?: f60 f1 0"/>
                <a:gd name="f70" fmla="?: f60 f39 f40"/>
                <a:gd name="f71" fmla="abs f61"/>
                <a:gd name="f72" fmla="abs f62"/>
                <a:gd name="f73" fmla="?: f61 f16 f2"/>
                <a:gd name="f74" fmla="?: f61 f2 f16"/>
                <a:gd name="f75" fmla="?: f61 f3 f2"/>
                <a:gd name="f76" fmla="?: f61 f2 f3"/>
                <a:gd name="f77" fmla="abs f63"/>
                <a:gd name="f78" fmla="?: f63 f16 f2"/>
                <a:gd name="f79" fmla="?: f63 f2 f16"/>
                <a:gd name="f80" fmla="?: f63 f42 f41"/>
                <a:gd name="f81" fmla="?: f63 f41 f42"/>
                <a:gd name="f82" fmla="*/ f66 1 f1"/>
                <a:gd name="f83" fmla="?: f28 f69 f68"/>
                <a:gd name="f84" fmla="?: f28 f68 f69"/>
                <a:gd name="f85" fmla="?: f61 f76 f75"/>
                <a:gd name="f86" fmla="?: f61 f75 f76"/>
                <a:gd name="f87" fmla="?: f62 f74 f73"/>
                <a:gd name="f88" fmla="?: f27 f80 f81"/>
                <a:gd name="f89" fmla="?: f27 f78 f79"/>
                <a:gd name="f90" fmla="*/ f67 f29 1"/>
                <a:gd name="f91" fmla="*/ f71 f29 1"/>
                <a:gd name="f92" fmla="*/ f72 f29 1"/>
                <a:gd name="f93" fmla="*/ f77 f29 1"/>
                <a:gd name="f94" fmla="+- 0 0 f82"/>
                <a:gd name="f95" fmla="?: f60 f83 f84"/>
                <a:gd name="f96" fmla="?: f62 f86 f85"/>
                <a:gd name="f97" fmla="+- 0 0 f94"/>
                <a:gd name="f98" fmla="*/ f97 f1 1"/>
                <a:gd name="f99" fmla="*/ f98 1 f8"/>
                <a:gd name="f100" fmla="+- f99 0 f2"/>
                <a:gd name="f101" fmla="cos 1 f100"/>
                <a:gd name="f102" fmla="+- 0 0 f101"/>
                <a:gd name="f103" fmla="+- 0 0 f102"/>
                <a:gd name="f104" fmla="val f103"/>
                <a:gd name="f105" fmla="+- 0 0 f104"/>
                <a:gd name="f106" fmla="*/ f15 f105 1"/>
                <a:gd name="f107" fmla="*/ f106 3163 1"/>
                <a:gd name="f108" fmla="*/ f107 1 7636"/>
                <a:gd name="f109" fmla="+- f7 f108 0"/>
                <a:gd name="f110" fmla="+- f43 0 f108"/>
                <a:gd name="f111" fmla="+- f44 0 f108"/>
                <a:gd name="f112" fmla="*/ f109 f29 1"/>
                <a:gd name="f113" fmla="*/ f110 f29 1"/>
                <a:gd name="f114" fmla="*/ f111 f2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2" t="f112" r="f113" b="f114"/>
              <a:pathLst>
                <a:path>
                  <a:moveTo>
                    <a:pt x="f49" y="f50"/>
                  </a:moveTo>
                  <a:arcTo wR="f51" hR="f52" stAng="f56" swAng="f48"/>
                  <a:lnTo>
                    <a:pt x="f50" y="f64"/>
                  </a:lnTo>
                  <a:arcTo wR="f52" hR="f90" stAng="f95" swAng="f70"/>
                  <a:lnTo>
                    <a:pt x="f65" y="f57"/>
                  </a:lnTo>
                  <a:arcTo wR="f91" hR="f92" stAng="f96" swAng="f87"/>
                  <a:lnTo>
                    <a:pt x="f58" y="f49"/>
                  </a:lnTo>
                  <a:arcTo wR="f93" hR="f51" stAng="f88" swAng="f89"/>
                  <a:close/>
                </a:path>
              </a:pathLst>
            </a:custGeom>
            <a:solidFill>
              <a:srgbClr val="4E2B8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lv-LV" sz="1800" b="0" i="0" u="none" strike="noStrike" kern="1200" cap="none" spc="0" baseline="0">
                <a:solidFill>
                  <a:srgbClr val="FFFFFF"/>
                </a:solidFill>
                <a:uFillTx/>
                <a:latin typeface="Verdana" pitchFamily="34"/>
                <a:ea typeface="Verdana" pitchFamily="34"/>
              </a:endParaRPr>
            </a:p>
          </p:txBody>
        </p:sp>
        <p:sp>
          <p:nvSpPr>
            <p:cNvPr id="38" name="TextBox 155">
              <a:extLst>
                <a:ext uri="{FF2B5EF4-FFF2-40B4-BE49-F238E27FC236}">
                  <a16:creationId xmlns:a16="http://schemas.microsoft.com/office/drawing/2014/main" id="{26EFE688-4923-1F53-3021-198E996309B8}"/>
                </a:ext>
              </a:extLst>
            </p:cNvPr>
            <p:cNvSpPr txBox="1"/>
            <p:nvPr/>
          </p:nvSpPr>
          <p:spPr>
            <a:xfrm>
              <a:off x="803593" y="3826562"/>
              <a:ext cx="1527048" cy="26160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ctr" anchorCtr="1" compatLnSpc="1">
              <a:sp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lv-LV" sz="1100" b="1" i="0" u="none" strike="noStrike" kern="1200" cap="none" spc="0" baseline="0">
                  <a:solidFill>
                    <a:srgbClr val="FFFFFF"/>
                  </a:solidFill>
                  <a:uFillTx/>
                  <a:latin typeface="Verdana" pitchFamily="34"/>
                  <a:ea typeface="Verdana" pitchFamily="34"/>
                </a:rPr>
                <a:t>14.04.2026.</a:t>
              </a:r>
            </a:p>
          </p:txBody>
        </p:sp>
        <p:sp>
          <p:nvSpPr>
            <p:cNvPr id="39" name="TextBox 156">
              <a:extLst>
                <a:ext uri="{FF2B5EF4-FFF2-40B4-BE49-F238E27FC236}">
                  <a16:creationId xmlns:a16="http://schemas.microsoft.com/office/drawing/2014/main" id="{B6B8F5FE-D11C-C551-F8A7-210158E837D0}"/>
                </a:ext>
              </a:extLst>
            </p:cNvPr>
            <p:cNvSpPr txBox="1"/>
            <p:nvPr/>
          </p:nvSpPr>
          <p:spPr>
            <a:xfrm>
              <a:off x="703009" y="4320668"/>
              <a:ext cx="1728216" cy="507830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ctr" anchorCtr="1" compatLnSpc="1">
              <a:sp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lv-LV" sz="1350" b="1" i="0" u="none" strike="noStrike" kern="1200" cap="none" spc="0" baseline="0">
                  <a:solidFill>
                    <a:srgbClr val="4E2B84"/>
                  </a:solidFill>
                  <a:uFillTx/>
                  <a:latin typeface="Verdana" pitchFamily="34"/>
                  <a:ea typeface="Verdana" pitchFamily="34"/>
                </a:rPr>
                <a:t>Pieņemts regulējums</a:t>
              </a:r>
            </a:p>
          </p:txBody>
        </p:sp>
        <p:sp>
          <p:nvSpPr>
            <p:cNvPr id="40" name="TextBox 157">
              <a:extLst>
                <a:ext uri="{FF2B5EF4-FFF2-40B4-BE49-F238E27FC236}">
                  <a16:creationId xmlns:a16="http://schemas.microsoft.com/office/drawing/2014/main" id="{871E3832-9A32-441A-FAA1-77C5C48743AE}"/>
                </a:ext>
              </a:extLst>
            </p:cNvPr>
            <p:cNvSpPr txBox="1"/>
            <p:nvPr/>
          </p:nvSpPr>
          <p:spPr>
            <a:xfrm>
              <a:off x="703009" y="5162364"/>
              <a:ext cx="1728216" cy="41549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ctr" anchorCtr="1" compatLnSpc="1">
              <a:sp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n-NO" sz="1050" b="0" i="0" u="none" strike="noStrike" kern="1200" cap="none" spc="0" baseline="0">
                  <a:solidFill>
                    <a:srgbClr val="665E70"/>
                  </a:solidFill>
                  <a:uFillTx/>
                  <a:latin typeface="Verdana" pitchFamily="34"/>
                  <a:ea typeface="Verdana" pitchFamily="34"/>
                </a:rPr>
                <a:t>MK noteikumi Nr. 204 un Nr. 205</a:t>
              </a:r>
            </a:p>
          </p:txBody>
        </p:sp>
        <p:sp>
          <p:nvSpPr>
            <p:cNvPr id="41" name="Oval 16">
              <a:extLst>
                <a:ext uri="{FF2B5EF4-FFF2-40B4-BE49-F238E27FC236}">
                  <a16:creationId xmlns:a16="http://schemas.microsoft.com/office/drawing/2014/main" id="{86101CA7-FA83-44B2-30B5-9F3E8533A0F9}"/>
                </a:ext>
              </a:extLst>
            </p:cNvPr>
            <p:cNvSpPr/>
            <p:nvPr/>
          </p:nvSpPr>
          <p:spPr>
            <a:xfrm>
              <a:off x="3482785" y="2978959"/>
              <a:ext cx="841248" cy="84124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FFFFFF"/>
            </a:solidFill>
            <a:ln w="12701" cap="flat">
              <a:solidFill>
                <a:srgbClr val="EBE2F7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lv-LV" sz="1800" b="0" i="0" u="none" strike="noStrike" kern="1200" cap="none" spc="0" baseline="0">
                <a:solidFill>
                  <a:srgbClr val="FFFFFF"/>
                </a:solidFill>
                <a:uFillTx/>
                <a:latin typeface="Verdana" pitchFamily="34"/>
                <a:ea typeface="Verdana" pitchFamily="34"/>
              </a:endParaRPr>
            </a:p>
          </p:txBody>
        </p:sp>
        <p:pic>
          <p:nvPicPr>
            <p:cNvPr id="42" name="Picture 17" descr="image79.png">
              <a:extLst>
                <a:ext uri="{FF2B5EF4-FFF2-40B4-BE49-F238E27FC236}">
                  <a16:creationId xmlns:a16="http://schemas.microsoft.com/office/drawing/2014/main" id="{F13D5812-EEC2-2F81-578E-C035D28E5B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656521" y="3152695"/>
              <a:ext cx="493776" cy="493776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43" name="Rounded Rectangle 19">
              <a:extLst>
                <a:ext uri="{FF2B5EF4-FFF2-40B4-BE49-F238E27FC236}">
                  <a16:creationId xmlns:a16="http://schemas.microsoft.com/office/drawing/2014/main" id="{EECE54E7-A233-0EE5-0CC2-73B54EABBB89}"/>
                </a:ext>
              </a:extLst>
            </p:cNvPr>
            <p:cNvSpPr/>
            <p:nvPr/>
          </p:nvSpPr>
          <p:spPr>
            <a:xfrm>
              <a:off x="3071305" y="3747055"/>
              <a:ext cx="1563624" cy="438912"/>
            </a:xfrm>
            <a:custGeom>
              <a:avLst>
                <a:gd name="f1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3600"/>
                <a:gd name="f11" fmla="abs f4"/>
                <a:gd name="f12" fmla="abs f5"/>
                <a:gd name="f13" fmla="abs f6"/>
                <a:gd name="f14" fmla="*/ f8 1 180"/>
                <a:gd name="f15" fmla="val f10"/>
                <a:gd name="f16" fmla="+- 0 0 f2"/>
                <a:gd name="f17" fmla="?: f11 f4 1"/>
                <a:gd name="f18" fmla="?: f12 f5 1"/>
                <a:gd name="f19" fmla="?: f13 f6 1"/>
                <a:gd name="f20" fmla="*/ f9 f14 1"/>
                <a:gd name="f21" fmla="+- f7 f15 0"/>
                <a:gd name="f22" fmla="*/ f17 1 21600"/>
                <a:gd name="f23" fmla="*/ f18 1 21600"/>
                <a:gd name="f24" fmla="*/ 21600 f17 1"/>
                <a:gd name="f25" fmla="*/ 21600 f18 1"/>
                <a:gd name="f26" fmla="+- 0 0 f20"/>
                <a:gd name="f27" fmla="+- f7 0 f21"/>
                <a:gd name="f28" fmla="+- f21 0 f7"/>
                <a:gd name="f29" fmla="min f23 f22"/>
                <a:gd name="f30" fmla="*/ f24 1 f19"/>
                <a:gd name="f31" fmla="*/ f25 1 f19"/>
                <a:gd name="f32" fmla="*/ f26 f1 1"/>
                <a:gd name="f33" fmla="abs f27"/>
                <a:gd name="f34" fmla="abs f28"/>
                <a:gd name="f35" fmla="?: f27 f16 f2"/>
                <a:gd name="f36" fmla="?: f27 f2 f16"/>
                <a:gd name="f37" fmla="?: f27 f3 f2"/>
                <a:gd name="f38" fmla="?: f27 f2 f3"/>
                <a:gd name="f39" fmla="?: f28 f16 f2"/>
                <a:gd name="f40" fmla="?: f28 f2 f16"/>
                <a:gd name="f41" fmla="?: f27 0 f1"/>
                <a:gd name="f42" fmla="?: f27 f1 0"/>
                <a:gd name="f43" fmla="val f30"/>
                <a:gd name="f44" fmla="val f31"/>
                <a:gd name="f45" fmla="*/ f32 1 f8"/>
                <a:gd name="f46" fmla="?: f27 f38 f37"/>
                <a:gd name="f47" fmla="?: f27 f37 f38"/>
                <a:gd name="f48" fmla="?: f28 f36 f35"/>
                <a:gd name="f49" fmla="*/ f21 f29 1"/>
                <a:gd name="f50" fmla="*/ f7 f29 1"/>
                <a:gd name="f51" fmla="*/ f33 f29 1"/>
                <a:gd name="f52" fmla="*/ f34 f29 1"/>
                <a:gd name="f53" fmla="+- f44 0 f15"/>
                <a:gd name="f54" fmla="+- f43 0 f15"/>
                <a:gd name="f55" fmla="+- f45 0 f2"/>
                <a:gd name="f56" fmla="?: f28 f47 f46"/>
                <a:gd name="f57" fmla="*/ f44 f29 1"/>
                <a:gd name="f58" fmla="*/ f43 f29 1"/>
                <a:gd name="f59" fmla="+- f55 f2 0"/>
                <a:gd name="f60" fmla="+- f44 0 f53"/>
                <a:gd name="f61" fmla="+- f43 0 f54"/>
                <a:gd name="f62" fmla="+- f53 0 f44"/>
                <a:gd name="f63" fmla="+- f54 0 f43"/>
                <a:gd name="f64" fmla="*/ f53 f29 1"/>
                <a:gd name="f65" fmla="*/ f54 f29 1"/>
                <a:gd name="f66" fmla="*/ f59 f8 1"/>
                <a:gd name="f67" fmla="abs f60"/>
                <a:gd name="f68" fmla="?: f60 0 f1"/>
                <a:gd name="f69" fmla="?: f60 f1 0"/>
                <a:gd name="f70" fmla="?: f60 f39 f40"/>
                <a:gd name="f71" fmla="abs f61"/>
                <a:gd name="f72" fmla="abs f62"/>
                <a:gd name="f73" fmla="?: f61 f16 f2"/>
                <a:gd name="f74" fmla="?: f61 f2 f16"/>
                <a:gd name="f75" fmla="?: f61 f3 f2"/>
                <a:gd name="f76" fmla="?: f61 f2 f3"/>
                <a:gd name="f77" fmla="abs f63"/>
                <a:gd name="f78" fmla="?: f63 f16 f2"/>
                <a:gd name="f79" fmla="?: f63 f2 f16"/>
                <a:gd name="f80" fmla="?: f63 f42 f41"/>
                <a:gd name="f81" fmla="?: f63 f41 f42"/>
                <a:gd name="f82" fmla="*/ f66 1 f1"/>
                <a:gd name="f83" fmla="?: f28 f69 f68"/>
                <a:gd name="f84" fmla="?: f28 f68 f69"/>
                <a:gd name="f85" fmla="?: f61 f76 f75"/>
                <a:gd name="f86" fmla="?: f61 f75 f76"/>
                <a:gd name="f87" fmla="?: f62 f74 f73"/>
                <a:gd name="f88" fmla="?: f27 f80 f81"/>
                <a:gd name="f89" fmla="?: f27 f78 f79"/>
                <a:gd name="f90" fmla="*/ f67 f29 1"/>
                <a:gd name="f91" fmla="*/ f71 f29 1"/>
                <a:gd name="f92" fmla="*/ f72 f29 1"/>
                <a:gd name="f93" fmla="*/ f77 f29 1"/>
                <a:gd name="f94" fmla="+- 0 0 f82"/>
                <a:gd name="f95" fmla="?: f60 f83 f84"/>
                <a:gd name="f96" fmla="?: f62 f86 f85"/>
                <a:gd name="f97" fmla="+- 0 0 f94"/>
                <a:gd name="f98" fmla="*/ f97 f1 1"/>
                <a:gd name="f99" fmla="*/ f98 1 f8"/>
                <a:gd name="f100" fmla="+- f99 0 f2"/>
                <a:gd name="f101" fmla="cos 1 f100"/>
                <a:gd name="f102" fmla="+- 0 0 f101"/>
                <a:gd name="f103" fmla="+- 0 0 f102"/>
                <a:gd name="f104" fmla="val f103"/>
                <a:gd name="f105" fmla="+- 0 0 f104"/>
                <a:gd name="f106" fmla="*/ f15 f105 1"/>
                <a:gd name="f107" fmla="*/ f106 3163 1"/>
                <a:gd name="f108" fmla="*/ f107 1 7636"/>
                <a:gd name="f109" fmla="+- f7 f108 0"/>
                <a:gd name="f110" fmla="+- f43 0 f108"/>
                <a:gd name="f111" fmla="+- f44 0 f108"/>
                <a:gd name="f112" fmla="*/ f109 f29 1"/>
                <a:gd name="f113" fmla="*/ f110 f29 1"/>
                <a:gd name="f114" fmla="*/ f111 f2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2" t="f112" r="f113" b="f114"/>
              <a:pathLst>
                <a:path>
                  <a:moveTo>
                    <a:pt x="f49" y="f50"/>
                  </a:moveTo>
                  <a:arcTo wR="f51" hR="f52" stAng="f56" swAng="f48"/>
                  <a:lnTo>
                    <a:pt x="f50" y="f64"/>
                  </a:lnTo>
                  <a:arcTo wR="f52" hR="f90" stAng="f95" swAng="f70"/>
                  <a:lnTo>
                    <a:pt x="f65" y="f57"/>
                  </a:lnTo>
                  <a:arcTo wR="f91" hR="f92" stAng="f96" swAng="f87"/>
                  <a:lnTo>
                    <a:pt x="f58" y="f49"/>
                  </a:lnTo>
                  <a:arcTo wR="f93" hR="f51" stAng="f88" swAng="f89"/>
                  <a:close/>
                </a:path>
              </a:pathLst>
            </a:custGeom>
            <a:solidFill>
              <a:srgbClr val="4E2B8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lv-LV" sz="1800" b="0" i="0" u="none" strike="noStrike" kern="1200" cap="none" spc="0" baseline="0">
                <a:solidFill>
                  <a:srgbClr val="FFFFFF"/>
                </a:solidFill>
                <a:uFillTx/>
                <a:latin typeface="Verdana" pitchFamily="34"/>
                <a:ea typeface="Verdana" pitchFamily="34"/>
              </a:endParaRPr>
            </a:p>
          </p:txBody>
        </p:sp>
        <p:sp>
          <p:nvSpPr>
            <p:cNvPr id="44" name="TextBox 161">
              <a:extLst>
                <a:ext uri="{FF2B5EF4-FFF2-40B4-BE49-F238E27FC236}">
                  <a16:creationId xmlns:a16="http://schemas.microsoft.com/office/drawing/2014/main" id="{CFB700D3-2A0B-F653-3B3A-E147A624EEFB}"/>
                </a:ext>
              </a:extLst>
            </p:cNvPr>
            <p:cNvSpPr txBox="1"/>
            <p:nvPr/>
          </p:nvSpPr>
          <p:spPr>
            <a:xfrm>
              <a:off x="3089593" y="3826562"/>
              <a:ext cx="1527048" cy="26160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ctr" anchorCtr="1" compatLnSpc="1">
              <a:sp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lv-LV" sz="1100" b="1" i="0" u="none" strike="noStrike" kern="1200" cap="none" spc="0" baseline="0">
                  <a:solidFill>
                    <a:srgbClr val="FFFFFF"/>
                  </a:solidFill>
                  <a:uFillTx/>
                  <a:latin typeface="Verdana" pitchFamily="34"/>
                  <a:ea typeface="Verdana" pitchFamily="34"/>
                </a:rPr>
                <a:t>01.09.2026.</a:t>
              </a:r>
            </a:p>
          </p:txBody>
        </p:sp>
        <p:sp>
          <p:nvSpPr>
            <p:cNvPr id="45" name="TextBox 162">
              <a:extLst>
                <a:ext uri="{FF2B5EF4-FFF2-40B4-BE49-F238E27FC236}">
                  <a16:creationId xmlns:a16="http://schemas.microsoft.com/office/drawing/2014/main" id="{B092BEAE-26D2-9864-A5B0-B033AAAEFDDF}"/>
                </a:ext>
              </a:extLst>
            </p:cNvPr>
            <p:cNvSpPr txBox="1"/>
            <p:nvPr/>
          </p:nvSpPr>
          <p:spPr>
            <a:xfrm>
              <a:off x="2989009" y="4323127"/>
              <a:ext cx="1728216" cy="502920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ctr" anchorCtr="1" compatLnSpc="1">
              <a:sp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lv-LV" sz="1350" b="1" i="0" u="none" strike="noStrike" kern="1200" cap="none" spc="0" baseline="0">
                  <a:solidFill>
                    <a:srgbClr val="4E2B84"/>
                  </a:solidFill>
                  <a:uFillTx/>
                  <a:latin typeface="Verdana" pitchFamily="34"/>
                  <a:ea typeface="Verdana" pitchFamily="34"/>
                </a:rPr>
                <a:t>Regulējums pilnveidots</a:t>
              </a:r>
            </a:p>
          </p:txBody>
        </p:sp>
      </p:grpSp>
      <p:sp>
        <p:nvSpPr>
          <p:cNvPr id="46" name="Google Shape;244;p33">
            <a:extLst>
              <a:ext uri="{FF2B5EF4-FFF2-40B4-BE49-F238E27FC236}">
                <a16:creationId xmlns:a16="http://schemas.microsoft.com/office/drawing/2014/main" id="{45ABAE68-408D-A8C8-8823-7D81ABA404D9}"/>
              </a:ext>
            </a:extLst>
          </p:cNvPr>
          <p:cNvSpPr txBox="1"/>
          <p:nvPr/>
        </p:nvSpPr>
        <p:spPr>
          <a:xfrm>
            <a:off x="803593" y="104515"/>
            <a:ext cx="9541864" cy="114281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2200" b="1" i="0" u="none" strike="noStrike" kern="0" cap="none" spc="0" baseline="0">
                <a:solidFill>
                  <a:srgbClr val="664790"/>
                </a:solidFill>
                <a:uFillTx/>
                <a:latin typeface="Verdana"/>
                <a:ea typeface="Verdana"/>
                <a:cs typeface="Verdana"/>
              </a:rPr>
              <a:t>Finansēšanas modelis «PROGRAMMA SKOLĀ»: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2200" b="1" i="0" u="none" strike="noStrike" kern="0" cap="none" spc="0" baseline="0">
                <a:solidFill>
                  <a:srgbClr val="664790"/>
                </a:solidFill>
                <a:uFillTx/>
                <a:latin typeface="Verdana"/>
                <a:ea typeface="Verdana"/>
                <a:cs typeface="Verdana"/>
              </a:rPr>
              <a:t>no regulējuma līdz finansējumam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a 3">
            <a:extLst>
              <a:ext uri="{FF2B5EF4-FFF2-40B4-BE49-F238E27FC236}">
                <a16:creationId xmlns:a16="http://schemas.microsoft.com/office/drawing/2014/main" id="{2C537A10-8557-8D7C-7401-13BC95E8FF92}"/>
              </a:ext>
            </a:extLst>
          </p:cNvPr>
          <p:cNvGrpSpPr/>
          <p:nvPr/>
        </p:nvGrpSpPr>
        <p:grpSpPr>
          <a:xfrm>
            <a:off x="1662571" y="1800225"/>
            <a:ext cx="9150665" cy="4556893"/>
            <a:chOff x="1662571" y="1800225"/>
            <a:chExt cx="9150665" cy="4556893"/>
          </a:xfrm>
        </p:grpSpPr>
        <p:sp>
          <p:nvSpPr>
            <p:cNvPr id="3" name="TextBox 4">
              <a:extLst>
                <a:ext uri="{FF2B5EF4-FFF2-40B4-BE49-F238E27FC236}">
                  <a16:creationId xmlns:a16="http://schemas.microsoft.com/office/drawing/2014/main" id="{6CD964EC-5B0E-BEC7-9B60-E51D1A9091BB}"/>
                </a:ext>
              </a:extLst>
            </p:cNvPr>
            <p:cNvSpPr txBox="1"/>
            <p:nvPr/>
          </p:nvSpPr>
          <p:spPr>
            <a:xfrm>
              <a:off x="4329994" y="1800225"/>
              <a:ext cx="4931158" cy="323167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non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600" b="1" i="0" u="none" strike="noStrike" kern="0" cap="none" spc="0" baseline="0">
                  <a:solidFill>
                    <a:srgbClr val="372D3F"/>
                  </a:solidFill>
                  <a:uFillTx/>
                  <a:latin typeface="Aptos"/>
                </a:defRPr>
              </a:pPr>
              <a:r>
                <a:rPr lang="lv-LV" sz="1500" b="1" i="0" u="none" strike="noStrike" kern="1200" cap="none" spc="0" baseline="0">
                  <a:solidFill>
                    <a:srgbClr val="372D3F"/>
                  </a:solidFill>
                  <a:uFillTx/>
                  <a:latin typeface="Verdana" pitchFamily="34"/>
                  <a:ea typeface="Verdana" pitchFamily="34"/>
                </a:rPr>
                <a:t>Minimālais izglītojamo skaits pamatizglītībā</a:t>
              </a:r>
            </a:p>
          </p:txBody>
        </p:sp>
        <p:sp>
          <p:nvSpPr>
            <p:cNvPr id="4" name="TextBox 5">
              <a:extLst>
                <a:ext uri="{FF2B5EF4-FFF2-40B4-BE49-F238E27FC236}">
                  <a16:creationId xmlns:a16="http://schemas.microsoft.com/office/drawing/2014/main" id="{B16EE960-6317-CDC9-E859-B50A5A39B185}"/>
                </a:ext>
              </a:extLst>
            </p:cNvPr>
            <p:cNvSpPr txBox="1"/>
            <p:nvPr/>
          </p:nvSpPr>
          <p:spPr>
            <a:xfrm>
              <a:off x="4329994" y="2243699"/>
              <a:ext cx="6483242" cy="1015660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320" b="0" i="0" u="none" strike="noStrike" kern="0" cap="none" spc="0" baseline="0">
                  <a:solidFill>
                    <a:srgbClr val="464449"/>
                  </a:solidFill>
                  <a:uFillTx/>
                  <a:latin typeface="Aptos"/>
                </a:defRPr>
              </a:pPr>
              <a:r>
                <a:rPr lang="lv-LV" sz="1500" b="0" i="0" u="none" strike="noStrike" kern="1200" cap="none" spc="0" baseline="0">
                  <a:solidFill>
                    <a:srgbClr val="464449"/>
                  </a:solidFill>
                  <a:uFillTx/>
                  <a:latin typeface="Verdana" pitchFamily="34"/>
                  <a:ea typeface="Verdana" pitchFamily="34"/>
                </a:rPr>
                <a:t>Valsts piedalās pedagogu darba samaksas finansēšanā, ja </a:t>
              </a:r>
              <a:r>
                <a:rPr lang="lv-LV" sz="1500" b="1" i="0" u="none" strike="noStrike" kern="1200" cap="none" spc="0" baseline="0">
                  <a:solidFill>
                    <a:srgbClr val="464449"/>
                  </a:solidFill>
                  <a:uFillTx/>
                  <a:latin typeface="Verdana" pitchFamily="34"/>
                  <a:ea typeface="Verdana" pitchFamily="34"/>
                </a:rPr>
                <a:t>katrā 1.–3., 4.–6. un 7.–9. klašu grupā ir vismaz 15 izglītojamie</a:t>
              </a:r>
              <a:r>
                <a:rPr lang="lv-LV" sz="1500" b="0" i="0" u="none" strike="noStrike" kern="1200" cap="none" spc="0" baseline="0">
                  <a:solidFill>
                    <a:srgbClr val="464449"/>
                  </a:solidFill>
                  <a:uFillTx/>
                  <a:latin typeface="Verdana" pitchFamily="34"/>
                  <a:ea typeface="Verdana" pitchFamily="34"/>
                </a:rPr>
                <a:t>, vienlaikus ievērojot noteikumos paredzētos kvantitatīvos rādītājus un pieļaujamās izglītojamo skaita svārstības.</a:t>
              </a:r>
            </a:p>
          </p:txBody>
        </p:sp>
        <p:sp>
          <p:nvSpPr>
            <p:cNvPr id="5" name="TextBox 6">
              <a:extLst>
                <a:ext uri="{FF2B5EF4-FFF2-40B4-BE49-F238E27FC236}">
                  <a16:creationId xmlns:a16="http://schemas.microsoft.com/office/drawing/2014/main" id="{191545AC-884F-FE3C-10C8-53DBFCB39003}"/>
                </a:ext>
              </a:extLst>
            </p:cNvPr>
            <p:cNvSpPr txBox="1"/>
            <p:nvPr/>
          </p:nvSpPr>
          <p:spPr>
            <a:xfrm>
              <a:off x="4337877" y="3369692"/>
              <a:ext cx="5949068" cy="323167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non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600" b="1" i="0" u="none" strike="noStrike" kern="0" cap="none" spc="0" baseline="0">
                  <a:solidFill>
                    <a:srgbClr val="372D3F"/>
                  </a:solidFill>
                  <a:uFillTx/>
                  <a:latin typeface="Aptos"/>
                </a:defRPr>
              </a:pPr>
              <a:r>
                <a:rPr lang="lv-LV" sz="1500" b="1" i="0" u="none" strike="noStrike" kern="1200" cap="none" spc="0" baseline="0">
                  <a:solidFill>
                    <a:srgbClr val="372D3F"/>
                  </a:solidFill>
                  <a:uFillTx/>
                  <a:latin typeface="Verdana" pitchFamily="34"/>
                  <a:ea typeface="Verdana" pitchFamily="34"/>
                </a:rPr>
                <a:t>Finansējums, ja kvantitatīvie rādītāji netiek sasniegti</a:t>
              </a:r>
            </a:p>
          </p:txBody>
        </p:sp>
        <p:sp>
          <p:nvSpPr>
            <p:cNvPr id="6" name="TextBox 7">
              <a:extLst>
                <a:ext uri="{FF2B5EF4-FFF2-40B4-BE49-F238E27FC236}">
                  <a16:creationId xmlns:a16="http://schemas.microsoft.com/office/drawing/2014/main" id="{1DF5C085-3AE6-A5E8-8C21-7A307A5F2874}"/>
                </a:ext>
              </a:extLst>
            </p:cNvPr>
            <p:cNvSpPr txBox="1"/>
            <p:nvPr/>
          </p:nvSpPr>
          <p:spPr>
            <a:xfrm>
              <a:off x="4325779" y="3748116"/>
              <a:ext cx="6483251" cy="124649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320" b="0" i="0" u="none" strike="noStrike" kern="0" cap="none" spc="0" baseline="0">
                  <a:solidFill>
                    <a:srgbClr val="464449"/>
                  </a:solidFill>
                  <a:uFillTx/>
                  <a:latin typeface="Aptos"/>
                </a:defRPr>
              </a:pPr>
              <a:r>
                <a:rPr lang="lv-LV" sz="1500" b="0" i="0" u="none" strike="noStrike" kern="1200" cap="none" spc="0" baseline="0">
                  <a:solidFill>
                    <a:srgbClr val="464449"/>
                  </a:solidFill>
                  <a:uFillTx/>
                  <a:latin typeface="Verdana" pitchFamily="34"/>
                  <a:ea typeface="Verdana" pitchFamily="34"/>
                </a:rPr>
                <a:t>Klātienes un nepilna laika klātienes pedagogu darba samaksas finansējumu aprēķina proporcionāli faktiskajam izglītojamo skaitam. Tālmācības pedagogu un atbalsta personāla finansējums tiek nodrošināts 100 % apmērā atbilstoši finansēšanas noteikumiem.</a:t>
              </a:r>
            </a:p>
          </p:txBody>
        </p:sp>
        <p:sp>
          <p:nvSpPr>
            <p:cNvPr id="7" name="TextBox 8">
              <a:extLst>
                <a:ext uri="{FF2B5EF4-FFF2-40B4-BE49-F238E27FC236}">
                  <a16:creationId xmlns:a16="http://schemas.microsoft.com/office/drawing/2014/main" id="{2BD2C30A-FE73-34D0-45E2-6ADCBDC31EBE}"/>
                </a:ext>
              </a:extLst>
            </p:cNvPr>
            <p:cNvSpPr txBox="1"/>
            <p:nvPr/>
          </p:nvSpPr>
          <p:spPr>
            <a:xfrm>
              <a:off x="4337877" y="5022424"/>
              <a:ext cx="4568881" cy="323167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non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600" b="1" i="0" u="none" strike="noStrike" kern="0" cap="none" spc="0" baseline="0">
                  <a:solidFill>
                    <a:srgbClr val="372D3F"/>
                  </a:solidFill>
                  <a:uFillTx/>
                  <a:latin typeface="Aptos"/>
                </a:defRPr>
              </a:pPr>
              <a:r>
                <a:rPr lang="lv-LV" sz="1500" b="1" i="0" u="none" strike="noStrike" kern="1200" cap="none" spc="0" baseline="0">
                  <a:solidFill>
                    <a:srgbClr val="372D3F"/>
                  </a:solidFill>
                  <a:uFillTx/>
                  <a:latin typeface="Verdana" pitchFamily="34"/>
                  <a:ea typeface="Verdana" pitchFamily="34"/>
                </a:rPr>
                <a:t>Pārejas nosacījums 10.–12. klašu grupai</a:t>
              </a:r>
            </a:p>
          </p:txBody>
        </p:sp>
        <p:sp>
          <p:nvSpPr>
            <p:cNvPr id="8" name="TextBox 9">
              <a:extLst>
                <a:ext uri="{FF2B5EF4-FFF2-40B4-BE49-F238E27FC236}">
                  <a16:creationId xmlns:a16="http://schemas.microsoft.com/office/drawing/2014/main" id="{1EB84EA2-DE76-0280-FF21-E2BC7A06C7D4}"/>
                </a:ext>
              </a:extLst>
            </p:cNvPr>
            <p:cNvSpPr txBox="1"/>
            <p:nvPr/>
          </p:nvSpPr>
          <p:spPr>
            <a:xfrm>
              <a:off x="4325779" y="5341458"/>
              <a:ext cx="6483251" cy="1015660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320" b="0" i="0" u="none" strike="noStrike" kern="0" cap="none" spc="0" baseline="0">
                  <a:solidFill>
                    <a:srgbClr val="464449"/>
                  </a:solidFill>
                  <a:uFillTx/>
                  <a:latin typeface="Aptos"/>
                </a:defRPr>
              </a:pPr>
              <a:r>
                <a:rPr lang="lv-LV" sz="1500" b="0" i="0" u="none" strike="noStrike" kern="1200" cap="none" spc="0" baseline="0">
                  <a:solidFill>
                    <a:srgbClr val="464449"/>
                  </a:solidFill>
                  <a:uFillTx/>
                  <a:latin typeface="Verdana" pitchFamily="34"/>
                  <a:ea typeface="Verdana" pitchFamily="34"/>
                </a:rPr>
                <a:t>2026./2027. mācību gadā, ja nav sasniegts noteiktais kvantitatīvais rādītājs, bet 10.–12. klašu grupā ir vismaz 15 izglītojamie, valsts turpina piedalīties pedagogu darba samaksas finansēšanā atbilstoši noteikumos paredzētajiem nosacījumiem.</a:t>
              </a:r>
            </a:p>
          </p:txBody>
        </p:sp>
        <p:sp>
          <p:nvSpPr>
            <p:cNvPr id="9" name="Rectangle 5">
              <a:extLst>
                <a:ext uri="{FF2B5EF4-FFF2-40B4-BE49-F238E27FC236}">
                  <a16:creationId xmlns:a16="http://schemas.microsoft.com/office/drawing/2014/main" id="{B09DCFEF-6E78-3C54-FD3D-BF2F20FE42FB}"/>
                </a:ext>
              </a:extLst>
            </p:cNvPr>
            <p:cNvSpPr/>
            <p:nvPr/>
          </p:nvSpPr>
          <p:spPr>
            <a:xfrm>
              <a:off x="4018147" y="1853415"/>
              <a:ext cx="36420" cy="1019501"/>
            </a:xfrm>
            <a:prstGeom prst="rect">
              <a:avLst/>
            </a:prstGeom>
            <a:solidFill>
              <a:srgbClr val="DAD1E1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lv-LV" sz="1500" b="0" i="0" u="none" strike="noStrike" kern="1200" cap="none" spc="0" baseline="0">
                <a:solidFill>
                  <a:srgbClr val="FFFFFF"/>
                </a:solidFill>
                <a:uFillTx/>
                <a:latin typeface="Aptos"/>
              </a:endParaRPr>
            </a:p>
          </p:txBody>
        </p:sp>
        <p:sp>
          <p:nvSpPr>
            <p:cNvPr id="10" name="TextBox 11">
              <a:extLst>
                <a:ext uri="{FF2B5EF4-FFF2-40B4-BE49-F238E27FC236}">
                  <a16:creationId xmlns:a16="http://schemas.microsoft.com/office/drawing/2014/main" id="{CB298536-25CA-ECA0-66ED-C46369F9995C}"/>
                </a:ext>
              </a:extLst>
            </p:cNvPr>
            <p:cNvSpPr txBox="1"/>
            <p:nvPr/>
          </p:nvSpPr>
          <p:spPr>
            <a:xfrm>
              <a:off x="2663574" y="2207919"/>
              <a:ext cx="457172" cy="323167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none" lIns="91440" tIns="45720" rIns="91440" bIns="45720" anchor="ctr" anchorCtr="1" compatLnSpc="1">
              <a:sp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2700" b="1" i="0" u="none" strike="noStrike" kern="0" cap="none" spc="0" baseline="0">
                  <a:solidFill>
                    <a:srgbClr val="704E89"/>
                  </a:solidFill>
                  <a:uFillTx/>
                  <a:latin typeface="Aptos Display"/>
                </a:defRPr>
              </a:pPr>
              <a:r>
                <a:rPr lang="lv-LV" sz="1500" b="1" i="0" u="none" strike="noStrike" kern="1200" cap="none" spc="0" baseline="0">
                  <a:solidFill>
                    <a:srgbClr val="704E89"/>
                  </a:solidFill>
                  <a:uFillTx/>
                  <a:latin typeface="Verdana" pitchFamily="34"/>
                  <a:ea typeface="Verdana" pitchFamily="34"/>
                </a:rPr>
                <a:t>15</a:t>
              </a:r>
            </a:p>
          </p:txBody>
        </p:sp>
        <p:sp>
          <p:nvSpPr>
            <p:cNvPr id="11" name="Rectangle 5">
              <a:extLst>
                <a:ext uri="{FF2B5EF4-FFF2-40B4-BE49-F238E27FC236}">
                  <a16:creationId xmlns:a16="http://schemas.microsoft.com/office/drawing/2014/main" id="{E85C756C-7E89-A801-0E01-75F8B63328C9}"/>
                </a:ext>
              </a:extLst>
            </p:cNvPr>
            <p:cNvSpPr/>
            <p:nvPr/>
          </p:nvSpPr>
          <p:spPr>
            <a:xfrm>
              <a:off x="4036362" y="3434184"/>
              <a:ext cx="36420" cy="1019501"/>
            </a:xfrm>
            <a:prstGeom prst="rect">
              <a:avLst/>
            </a:prstGeom>
            <a:solidFill>
              <a:srgbClr val="DAD1E1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lv-LV" sz="1500" b="0" i="0" u="none" strike="noStrike" kern="1200" cap="none" spc="0" baseline="0">
                <a:solidFill>
                  <a:srgbClr val="FFFFFF"/>
                </a:solidFill>
                <a:uFillTx/>
                <a:latin typeface="Aptos"/>
              </a:endParaRPr>
            </a:p>
          </p:txBody>
        </p:sp>
        <p:sp>
          <p:nvSpPr>
            <p:cNvPr id="12" name="Rectangle 5">
              <a:extLst>
                <a:ext uri="{FF2B5EF4-FFF2-40B4-BE49-F238E27FC236}">
                  <a16:creationId xmlns:a16="http://schemas.microsoft.com/office/drawing/2014/main" id="{088AFCEB-E75A-00C2-3762-50BF49722972}"/>
                </a:ext>
              </a:extLst>
            </p:cNvPr>
            <p:cNvSpPr/>
            <p:nvPr/>
          </p:nvSpPr>
          <p:spPr>
            <a:xfrm>
              <a:off x="4018147" y="5099654"/>
              <a:ext cx="36420" cy="1019501"/>
            </a:xfrm>
            <a:prstGeom prst="rect">
              <a:avLst/>
            </a:prstGeom>
            <a:solidFill>
              <a:srgbClr val="DAD1E1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lv-LV" sz="1500" b="0" i="0" u="none" strike="noStrike" kern="1200" cap="none" spc="0" baseline="0">
                <a:solidFill>
                  <a:srgbClr val="FFFFFF"/>
                </a:solidFill>
                <a:uFillTx/>
                <a:latin typeface="Aptos"/>
              </a:endParaRPr>
            </a:p>
          </p:txBody>
        </p:sp>
        <p:sp>
          <p:nvSpPr>
            <p:cNvPr id="13" name="TextBox 14">
              <a:extLst>
                <a:ext uri="{FF2B5EF4-FFF2-40B4-BE49-F238E27FC236}">
                  <a16:creationId xmlns:a16="http://schemas.microsoft.com/office/drawing/2014/main" id="{D2F55FE1-3BF6-0969-93F7-8AC6BF820BD7}"/>
                </a:ext>
              </a:extLst>
            </p:cNvPr>
            <p:cNvSpPr txBox="1"/>
            <p:nvPr/>
          </p:nvSpPr>
          <p:spPr>
            <a:xfrm>
              <a:off x="1662571" y="3574938"/>
              <a:ext cx="2044150" cy="553998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none" lIns="91440" tIns="45720" rIns="91440" bIns="45720" anchor="ctr" anchorCtr="1" compatLnSpc="1">
              <a:sp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700" b="1" i="0" u="none" strike="noStrike" kern="0" cap="none" spc="0" baseline="0">
                  <a:solidFill>
                    <a:srgbClr val="704E89"/>
                  </a:solidFill>
                  <a:uFillTx/>
                  <a:latin typeface="Aptos Display"/>
                </a:defRPr>
              </a:pPr>
              <a:r>
                <a:rPr lang="lv-LV" sz="1500" b="1" i="0" u="none" strike="noStrike" kern="1200" cap="none" spc="0" baseline="0">
                  <a:solidFill>
                    <a:srgbClr val="704E89"/>
                  </a:solidFill>
                  <a:uFillTx/>
                  <a:latin typeface="Verdana" pitchFamily="34"/>
                  <a:ea typeface="Verdana" pitchFamily="34"/>
                </a:rPr>
                <a:t>PROPORCIONĀLI</a:t>
              </a:r>
              <a:br>
                <a:rPr lang="lv-LV" sz="1500" b="1" i="0" u="none" strike="noStrike" kern="1200" cap="none" spc="0" baseline="0">
                  <a:solidFill>
                    <a:srgbClr val="704E89"/>
                  </a:solidFill>
                  <a:uFillTx/>
                  <a:latin typeface="Verdana" pitchFamily="34"/>
                  <a:ea typeface="Verdana" pitchFamily="34"/>
                </a:rPr>
              </a:br>
              <a:r>
                <a:rPr lang="lv-LV" sz="1500" b="1" i="0" u="none" strike="noStrike" kern="1200" cap="none" spc="0" baseline="0">
                  <a:solidFill>
                    <a:srgbClr val="704E89"/>
                  </a:solidFill>
                  <a:uFillTx/>
                  <a:latin typeface="Verdana" pitchFamily="34"/>
                  <a:ea typeface="Verdana" pitchFamily="34"/>
                </a:rPr>
                <a:t>/ 100 %</a:t>
              </a:r>
            </a:p>
          </p:txBody>
        </p:sp>
        <p:sp>
          <p:nvSpPr>
            <p:cNvPr id="14" name="TextBox 15">
              <a:extLst>
                <a:ext uri="{FF2B5EF4-FFF2-40B4-BE49-F238E27FC236}">
                  <a16:creationId xmlns:a16="http://schemas.microsoft.com/office/drawing/2014/main" id="{749BF566-F5E9-93A1-8A52-4F973B2C3182}"/>
                </a:ext>
              </a:extLst>
            </p:cNvPr>
            <p:cNvSpPr txBox="1"/>
            <p:nvPr/>
          </p:nvSpPr>
          <p:spPr>
            <a:xfrm>
              <a:off x="2663574" y="5281647"/>
              <a:ext cx="457172" cy="323167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none" lIns="91440" tIns="45720" rIns="91440" bIns="45720" anchor="ctr" anchorCtr="1" compatLnSpc="1">
              <a:sp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2700" b="1" i="0" u="none" strike="noStrike" kern="0" cap="none" spc="0" baseline="0">
                  <a:solidFill>
                    <a:srgbClr val="704E89"/>
                  </a:solidFill>
                  <a:uFillTx/>
                  <a:latin typeface="Aptos Display"/>
                </a:defRPr>
              </a:pPr>
              <a:r>
                <a:rPr lang="lv-LV" sz="1500" b="1" i="0" u="none" strike="noStrike" kern="1200" cap="none" spc="0" baseline="0">
                  <a:solidFill>
                    <a:srgbClr val="704E89"/>
                  </a:solidFill>
                  <a:uFillTx/>
                  <a:latin typeface="Verdana" pitchFamily="34"/>
                  <a:ea typeface="Verdana" pitchFamily="34"/>
                </a:rPr>
                <a:t>15</a:t>
              </a:r>
            </a:p>
          </p:txBody>
        </p:sp>
      </p:grpSp>
      <p:sp>
        <p:nvSpPr>
          <p:cNvPr id="15" name="Virsraksts 1">
            <a:extLst>
              <a:ext uri="{FF2B5EF4-FFF2-40B4-BE49-F238E27FC236}">
                <a16:creationId xmlns:a16="http://schemas.microsoft.com/office/drawing/2014/main" id="{38FC2048-9C1D-7B3E-A23C-EC28D0608EAE}"/>
              </a:ext>
            </a:extLst>
          </p:cNvPr>
          <p:cNvSpPr txBox="1"/>
          <p:nvPr/>
        </p:nvSpPr>
        <p:spPr>
          <a:xfrm>
            <a:off x="700338" y="217279"/>
            <a:ext cx="7250881" cy="114281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2200" b="1" i="0" u="none" strike="noStrike" kern="0" cap="none" spc="0" baseline="0" dirty="0">
                <a:solidFill>
                  <a:srgbClr val="664790"/>
                </a:solidFill>
                <a:uFillTx/>
                <a:latin typeface="Verdana"/>
                <a:ea typeface="Verdana"/>
                <a:cs typeface="Verdana"/>
              </a:rPr>
              <a:t>MK noteikumi Nr. 204 būtiskākie grozījumi</a:t>
            </a:r>
          </a:p>
        </p:txBody>
      </p:sp>
      <p:sp>
        <p:nvSpPr>
          <p:cNvPr id="16" name="TextBox 17">
            <a:extLst>
              <a:ext uri="{FF2B5EF4-FFF2-40B4-BE49-F238E27FC236}">
                <a16:creationId xmlns:a16="http://schemas.microsoft.com/office/drawing/2014/main" id="{81582DB8-B5D6-A459-8E43-A57FE65DADCE}"/>
              </a:ext>
            </a:extLst>
          </p:cNvPr>
          <p:cNvSpPr txBox="1"/>
          <p:nvPr/>
        </p:nvSpPr>
        <p:spPr>
          <a:xfrm>
            <a:off x="531495" y="1097344"/>
            <a:ext cx="8595360" cy="2692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1150" b="0" i="0" u="none" strike="noStrike" kern="1200" cap="none" spc="0" baseline="0">
                <a:solidFill>
                  <a:srgbClr val="665E70"/>
                </a:solidFill>
                <a:uFillTx/>
                <a:latin typeface="Verdana" pitchFamily="34"/>
                <a:ea typeface="Verdana" pitchFamily="34"/>
              </a:rPr>
              <a:t>Pārejas risinājumi finansēšanas modeļa «Programma skolā» ieviešanai</a:t>
            </a:r>
          </a:p>
        </p:txBody>
      </p:sp>
      <p:grpSp>
        <p:nvGrpSpPr>
          <p:cNvPr id="17" name="Grupa 18">
            <a:extLst>
              <a:ext uri="{FF2B5EF4-FFF2-40B4-BE49-F238E27FC236}">
                <a16:creationId xmlns:a16="http://schemas.microsoft.com/office/drawing/2014/main" id="{6971722F-28A4-600D-F23A-C0F3BD42D294}"/>
              </a:ext>
            </a:extLst>
          </p:cNvPr>
          <p:cNvGrpSpPr/>
          <p:nvPr/>
        </p:nvGrpSpPr>
        <p:grpSpPr>
          <a:xfrm>
            <a:off x="9716642" y="1429051"/>
            <a:ext cx="1993392" cy="530352"/>
            <a:chOff x="9716642" y="1429051"/>
            <a:chExt cx="1993392" cy="530352"/>
          </a:xfrm>
        </p:grpSpPr>
        <p:sp>
          <p:nvSpPr>
            <p:cNvPr id="18" name="Rounded Rectangle 7">
              <a:extLst>
                <a:ext uri="{FF2B5EF4-FFF2-40B4-BE49-F238E27FC236}">
                  <a16:creationId xmlns:a16="http://schemas.microsoft.com/office/drawing/2014/main" id="{1DE24391-2CE1-9FE6-6D07-057EE3DDE41F}"/>
                </a:ext>
              </a:extLst>
            </p:cNvPr>
            <p:cNvSpPr/>
            <p:nvPr/>
          </p:nvSpPr>
          <p:spPr>
            <a:xfrm>
              <a:off x="9716642" y="1429051"/>
              <a:ext cx="1993392" cy="530352"/>
            </a:xfrm>
            <a:custGeom>
              <a:avLst>
                <a:gd name="f1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3600"/>
                <a:gd name="f11" fmla="abs f4"/>
                <a:gd name="f12" fmla="abs f5"/>
                <a:gd name="f13" fmla="abs f6"/>
                <a:gd name="f14" fmla="*/ f8 1 180"/>
                <a:gd name="f15" fmla="val f10"/>
                <a:gd name="f16" fmla="+- 0 0 f2"/>
                <a:gd name="f17" fmla="?: f11 f4 1"/>
                <a:gd name="f18" fmla="?: f12 f5 1"/>
                <a:gd name="f19" fmla="?: f13 f6 1"/>
                <a:gd name="f20" fmla="*/ f9 f14 1"/>
                <a:gd name="f21" fmla="+- f7 f15 0"/>
                <a:gd name="f22" fmla="*/ f17 1 21600"/>
                <a:gd name="f23" fmla="*/ f18 1 21600"/>
                <a:gd name="f24" fmla="*/ 21600 f17 1"/>
                <a:gd name="f25" fmla="*/ 21600 f18 1"/>
                <a:gd name="f26" fmla="+- 0 0 f20"/>
                <a:gd name="f27" fmla="+- f7 0 f21"/>
                <a:gd name="f28" fmla="+- f21 0 f7"/>
                <a:gd name="f29" fmla="min f23 f22"/>
                <a:gd name="f30" fmla="*/ f24 1 f19"/>
                <a:gd name="f31" fmla="*/ f25 1 f19"/>
                <a:gd name="f32" fmla="*/ f26 f1 1"/>
                <a:gd name="f33" fmla="abs f27"/>
                <a:gd name="f34" fmla="abs f28"/>
                <a:gd name="f35" fmla="?: f27 f16 f2"/>
                <a:gd name="f36" fmla="?: f27 f2 f16"/>
                <a:gd name="f37" fmla="?: f27 f3 f2"/>
                <a:gd name="f38" fmla="?: f27 f2 f3"/>
                <a:gd name="f39" fmla="?: f28 f16 f2"/>
                <a:gd name="f40" fmla="?: f28 f2 f16"/>
                <a:gd name="f41" fmla="?: f27 0 f1"/>
                <a:gd name="f42" fmla="?: f27 f1 0"/>
                <a:gd name="f43" fmla="val f30"/>
                <a:gd name="f44" fmla="val f31"/>
                <a:gd name="f45" fmla="*/ f32 1 f8"/>
                <a:gd name="f46" fmla="?: f27 f38 f37"/>
                <a:gd name="f47" fmla="?: f27 f37 f38"/>
                <a:gd name="f48" fmla="?: f28 f36 f35"/>
                <a:gd name="f49" fmla="*/ f21 f29 1"/>
                <a:gd name="f50" fmla="*/ f7 f29 1"/>
                <a:gd name="f51" fmla="*/ f33 f29 1"/>
                <a:gd name="f52" fmla="*/ f34 f29 1"/>
                <a:gd name="f53" fmla="+- f44 0 f15"/>
                <a:gd name="f54" fmla="+- f43 0 f15"/>
                <a:gd name="f55" fmla="+- f45 0 f2"/>
                <a:gd name="f56" fmla="?: f28 f47 f46"/>
                <a:gd name="f57" fmla="*/ f44 f29 1"/>
                <a:gd name="f58" fmla="*/ f43 f29 1"/>
                <a:gd name="f59" fmla="+- f55 f2 0"/>
                <a:gd name="f60" fmla="+- f44 0 f53"/>
                <a:gd name="f61" fmla="+- f43 0 f54"/>
                <a:gd name="f62" fmla="+- f53 0 f44"/>
                <a:gd name="f63" fmla="+- f54 0 f43"/>
                <a:gd name="f64" fmla="*/ f53 f29 1"/>
                <a:gd name="f65" fmla="*/ f54 f29 1"/>
                <a:gd name="f66" fmla="*/ f59 f8 1"/>
                <a:gd name="f67" fmla="abs f60"/>
                <a:gd name="f68" fmla="?: f60 0 f1"/>
                <a:gd name="f69" fmla="?: f60 f1 0"/>
                <a:gd name="f70" fmla="?: f60 f39 f40"/>
                <a:gd name="f71" fmla="abs f61"/>
                <a:gd name="f72" fmla="abs f62"/>
                <a:gd name="f73" fmla="?: f61 f16 f2"/>
                <a:gd name="f74" fmla="?: f61 f2 f16"/>
                <a:gd name="f75" fmla="?: f61 f3 f2"/>
                <a:gd name="f76" fmla="?: f61 f2 f3"/>
                <a:gd name="f77" fmla="abs f63"/>
                <a:gd name="f78" fmla="?: f63 f16 f2"/>
                <a:gd name="f79" fmla="?: f63 f2 f16"/>
                <a:gd name="f80" fmla="?: f63 f42 f41"/>
                <a:gd name="f81" fmla="?: f63 f41 f42"/>
                <a:gd name="f82" fmla="*/ f66 1 f1"/>
                <a:gd name="f83" fmla="?: f28 f69 f68"/>
                <a:gd name="f84" fmla="?: f28 f68 f69"/>
                <a:gd name="f85" fmla="?: f61 f76 f75"/>
                <a:gd name="f86" fmla="?: f61 f75 f76"/>
                <a:gd name="f87" fmla="?: f62 f74 f73"/>
                <a:gd name="f88" fmla="?: f27 f80 f81"/>
                <a:gd name="f89" fmla="?: f27 f78 f79"/>
                <a:gd name="f90" fmla="*/ f67 f29 1"/>
                <a:gd name="f91" fmla="*/ f71 f29 1"/>
                <a:gd name="f92" fmla="*/ f72 f29 1"/>
                <a:gd name="f93" fmla="*/ f77 f29 1"/>
                <a:gd name="f94" fmla="+- 0 0 f82"/>
                <a:gd name="f95" fmla="?: f60 f83 f84"/>
                <a:gd name="f96" fmla="?: f62 f86 f85"/>
                <a:gd name="f97" fmla="+- 0 0 f94"/>
                <a:gd name="f98" fmla="*/ f97 f1 1"/>
                <a:gd name="f99" fmla="*/ f98 1 f8"/>
                <a:gd name="f100" fmla="+- f99 0 f2"/>
                <a:gd name="f101" fmla="cos 1 f100"/>
                <a:gd name="f102" fmla="+- 0 0 f101"/>
                <a:gd name="f103" fmla="+- 0 0 f102"/>
                <a:gd name="f104" fmla="val f103"/>
                <a:gd name="f105" fmla="+- 0 0 f104"/>
                <a:gd name="f106" fmla="*/ f15 f105 1"/>
                <a:gd name="f107" fmla="*/ f106 3163 1"/>
                <a:gd name="f108" fmla="*/ f107 1 7636"/>
                <a:gd name="f109" fmla="+- f7 f108 0"/>
                <a:gd name="f110" fmla="+- f43 0 f108"/>
                <a:gd name="f111" fmla="+- f44 0 f108"/>
                <a:gd name="f112" fmla="*/ f109 f29 1"/>
                <a:gd name="f113" fmla="*/ f110 f29 1"/>
                <a:gd name="f114" fmla="*/ f111 f2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2" t="f112" r="f113" b="f114"/>
              <a:pathLst>
                <a:path>
                  <a:moveTo>
                    <a:pt x="f49" y="f50"/>
                  </a:moveTo>
                  <a:arcTo wR="f51" hR="f52" stAng="f56" swAng="f48"/>
                  <a:lnTo>
                    <a:pt x="f50" y="f64"/>
                  </a:lnTo>
                  <a:arcTo wR="f52" hR="f90" stAng="f95" swAng="f70"/>
                  <a:lnTo>
                    <a:pt x="f65" y="f57"/>
                  </a:lnTo>
                  <a:arcTo wR="f91" hR="f92" stAng="f96" swAng="f87"/>
                  <a:lnTo>
                    <a:pt x="f58" y="f49"/>
                  </a:lnTo>
                  <a:arcTo wR="f93" hR="f51" stAng="f88" swAng="f89"/>
                  <a:close/>
                </a:path>
              </a:pathLst>
            </a:custGeom>
            <a:solidFill>
              <a:srgbClr val="4E2B8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lv-LV" sz="1800" b="0" i="0" u="none" strike="noStrike" kern="1200" cap="none" spc="0" baseline="0">
                <a:solidFill>
                  <a:srgbClr val="FFFFFF"/>
                </a:solidFill>
                <a:uFillTx/>
                <a:latin typeface="Verdana" pitchFamily="34"/>
                <a:ea typeface="Verdana" pitchFamily="34"/>
              </a:endParaRPr>
            </a:p>
          </p:txBody>
        </p:sp>
        <p:sp>
          <p:nvSpPr>
            <p:cNvPr id="19" name="TextBox 20">
              <a:extLst>
                <a:ext uri="{FF2B5EF4-FFF2-40B4-BE49-F238E27FC236}">
                  <a16:creationId xmlns:a16="http://schemas.microsoft.com/office/drawing/2014/main" id="{32FDA2F0-13D4-A54B-3704-3C92C4A8EAC4}"/>
                </a:ext>
              </a:extLst>
            </p:cNvPr>
            <p:cNvSpPr txBox="1"/>
            <p:nvPr/>
          </p:nvSpPr>
          <p:spPr>
            <a:xfrm>
              <a:off x="9808082" y="1541285"/>
              <a:ext cx="1810512" cy="26929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ctr" anchorCtr="1" compatLnSpc="1">
              <a:sp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lv-LV" sz="1150" b="1" i="0" u="none" strike="noStrike" kern="1200" cap="none" spc="0" baseline="0">
                  <a:solidFill>
                    <a:srgbClr val="FFFFFF"/>
                  </a:solidFill>
                  <a:uFillTx/>
                  <a:latin typeface="Verdana" pitchFamily="34"/>
                  <a:ea typeface="Verdana" pitchFamily="34"/>
                </a:rPr>
                <a:t>no 01.09.2026.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upa 29">
            <a:extLst>
              <a:ext uri="{FF2B5EF4-FFF2-40B4-BE49-F238E27FC236}">
                <a16:creationId xmlns:a16="http://schemas.microsoft.com/office/drawing/2014/main" id="{2F75DDDE-F54E-EFC9-6871-61E3D13F1A94}"/>
              </a:ext>
            </a:extLst>
          </p:cNvPr>
          <p:cNvGrpSpPr/>
          <p:nvPr/>
        </p:nvGrpSpPr>
        <p:grpSpPr>
          <a:xfrm>
            <a:off x="9925967" y="1224884"/>
            <a:ext cx="1993392" cy="530352"/>
            <a:chOff x="9925967" y="1224884"/>
            <a:chExt cx="1993392" cy="530352"/>
          </a:xfrm>
        </p:grpSpPr>
        <p:sp>
          <p:nvSpPr>
            <p:cNvPr id="29" name="Rounded Rectangle 7">
              <a:extLst>
                <a:ext uri="{FF2B5EF4-FFF2-40B4-BE49-F238E27FC236}">
                  <a16:creationId xmlns:a16="http://schemas.microsoft.com/office/drawing/2014/main" id="{9FC585CF-053C-D0EC-6E3A-B8D388283DE8}"/>
                </a:ext>
              </a:extLst>
            </p:cNvPr>
            <p:cNvSpPr/>
            <p:nvPr/>
          </p:nvSpPr>
          <p:spPr>
            <a:xfrm>
              <a:off x="9925967" y="1224884"/>
              <a:ext cx="1993392" cy="530352"/>
            </a:xfrm>
            <a:custGeom>
              <a:avLst>
                <a:gd name="f1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3600"/>
                <a:gd name="f11" fmla="abs f4"/>
                <a:gd name="f12" fmla="abs f5"/>
                <a:gd name="f13" fmla="abs f6"/>
                <a:gd name="f14" fmla="*/ f8 1 180"/>
                <a:gd name="f15" fmla="val f10"/>
                <a:gd name="f16" fmla="+- 0 0 f2"/>
                <a:gd name="f17" fmla="?: f11 f4 1"/>
                <a:gd name="f18" fmla="?: f12 f5 1"/>
                <a:gd name="f19" fmla="?: f13 f6 1"/>
                <a:gd name="f20" fmla="*/ f9 f14 1"/>
                <a:gd name="f21" fmla="+- f7 f15 0"/>
                <a:gd name="f22" fmla="*/ f17 1 21600"/>
                <a:gd name="f23" fmla="*/ f18 1 21600"/>
                <a:gd name="f24" fmla="*/ 21600 f17 1"/>
                <a:gd name="f25" fmla="*/ 21600 f18 1"/>
                <a:gd name="f26" fmla="+- 0 0 f20"/>
                <a:gd name="f27" fmla="+- f7 0 f21"/>
                <a:gd name="f28" fmla="+- f21 0 f7"/>
                <a:gd name="f29" fmla="min f23 f22"/>
                <a:gd name="f30" fmla="*/ f24 1 f19"/>
                <a:gd name="f31" fmla="*/ f25 1 f19"/>
                <a:gd name="f32" fmla="*/ f26 f1 1"/>
                <a:gd name="f33" fmla="abs f27"/>
                <a:gd name="f34" fmla="abs f28"/>
                <a:gd name="f35" fmla="?: f27 f16 f2"/>
                <a:gd name="f36" fmla="?: f27 f2 f16"/>
                <a:gd name="f37" fmla="?: f27 f3 f2"/>
                <a:gd name="f38" fmla="?: f27 f2 f3"/>
                <a:gd name="f39" fmla="?: f28 f16 f2"/>
                <a:gd name="f40" fmla="?: f28 f2 f16"/>
                <a:gd name="f41" fmla="?: f27 0 f1"/>
                <a:gd name="f42" fmla="?: f27 f1 0"/>
                <a:gd name="f43" fmla="val f30"/>
                <a:gd name="f44" fmla="val f31"/>
                <a:gd name="f45" fmla="*/ f32 1 f8"/>
                <a:gd name="f46" fmla="?: f27 f38 f37"/>
                <a:gd name="f47" fmla="?: f27 f37 f38"/>
                <a:gd name="f48" fmla="?: f28 f36 f35"/>
                <a:gd name="f49" fmla="*/ f21 f29 1"/>
                <a:gd name="f50" fmla="*/ f7 f29 1"/>
                <a:gd name="f51" fmla="*/ f33 f29 1"/>
                <a:gd name="f52" fmla="*/ f34 f29 1"/>
                <a:gd name="f53" fmla="+- f44 0 f15"/>
                <a:gd name="f54" fmla="+- f43 0 f15"/>
                <a:gd name="f55" fmla="+- f45 0 f2"/>
                <a:gd name="f56" fmla="?: f28 f47 f46"/>
                <a:gd name="f57" fmla="*/ f44 f29 1"/>
                <a:gd name="f58" fmla="*/ f43 f29 1"/>
                <a:gd name="f59" fmla="+- f55 f2 0"/>
                <a:gd name="f60" fmla="+- f44 0 f53"/>
                <a:gd name="f61" fmla="+- f43 0 f54"/>
                <a:gd name="f62" fmla="+- f53 0 f44"/>
                <a:gd name="f63" fmla="+- f54 0 f43"/>
                <a:gd name="f64" fmla="*/ f53 f29 1"/>
                <a:gd name="f65" fmla="*/ f54 f29 1"/>
                <a:gd name="f66" fmla="*/ f59 f8 1"/>
                <a:gd name="f67" fmla="abs f60"/>
                <a:gd name="f68" fmla="?: f60 0 f1"/>
                <a:gd name="f69" fmla="?: f60 f1 0"/>
                <a:gd name="f70" fmla="?: f60 f39 f40"/>
                <a:gd name="f71" fmla="abs f61"/>
                <a:gd name="f72" fmla="abs f62"/>
                <a:gd name="f73" fmla="?: f61 f16 f2"/>
                <a:gd name="f74" fmla="?: f61 f2 f16"/>
                <a:gd name="f75" fmla="?: f61 f3 f2"/>
                <a:gd name="f76" fmla="?: f61 f2 f3"/>
                <a:gd name="f77" fmla="abs f63"/>
                <a:gd name="f78" fmla="?: f63 f16 f2"/>
                <a:gd name="f79" fmla="?: f63 f2 f16"/>
                <a:gd name="f80" fmla="?: f63 f42 f41"/>
                <a:gd name="f81" fmla="?: f63 f41 f42"/>
                <a:gd name="f82" fmla="*/ f66 1 f1"/>
                <a:gd name="f83" fmla="?: f28 f69 f68"/>
                <a:gd name="f84" fmla="?: f28 f68 f69"/>
                <a:gd name="f85" fmla="?: f61 f76 f75"/>
                <a:gd name="f86" fmla="?: f61 f75 f76"/>
                <a:gd name="f87" fmla="?: f62 f74 f73"/>
                <a:gd name="f88" fmla="?: f27 f80 f81"/>
                <a:gd name="f89" fmla="?: f27 f78 f79"/>
                <a:gd name="f90" fmla="*/ f67 f29 1"/>
                <a:gd name="f91" fmla="*/ f71 f29 1"/>
                <a:gd name="f92" fmla="*/ f72 f29 1"/>
                <a:gd name="f93" fmla="*/ f77 f29 1"/>
                <a:gd name="f94" fmla="+- 0 0 f82"/>
                <a:gd name="f95" fmla="?: f60 f83 f84"/>
                <a:gd name="f96" fmla="?: f62 f86 f85"/>
                <a:gd name="f97" fmla="+- 0 0 f94"/>
                <a:gd name="f98" fmla="*/ f97 f1 1"/>
                <a:gd name="f99" fmla="*/ f98 1 f8"/>
                <a:gd name="f100" fmla="+- f99 0 f2"/>
                <a:gd name="f101" fmla="cos 1 f100"/>
                <a:gd name="f102" fmla="+- 0 0 f101"/>
                <a:gd name="f103" fmla="+- 0 0 f102"/>
                <a:gd name="f104" fmla="val f103"/>
                <a:gd name="f105" fmla="+- 0 0 f104"/>
                <a:gd name="f106" fmla="*/ f15 f105 1"/>
                <a:gd name="f107" fmla="*/ f106 3163 1"/>
                <a:gd name="f108" fmla="*/ f107 1 7636"/>
                <a:gd name="f109" fmla="+- f7 f108 0"/>
                <a:gd name="f110" fmla="+- f43 0 f108"/>
                <a:gd name="f111" fmla="+- f44 0 f108"/>
                <a:gd name="f112" fmla="*/ f109 f29 1"/>
                <a:gd name="f113" fmla="*/ f110 f29 1"/>
                <a:gd name="f114" fmla="*/ f111 f2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2" t="f112" r="f113" b="f114"/>
              <a:pathLst>
                <a:path>
                  <a:moveTo>
                    <a:pt x="f49" y="f50"/>
                  </a:moveTo>
                  <a:arcTo wR="f51" hR="f52" stAng="f56" swAng="f48"/>
                  <a:lnTo>
                    <a:pt x="f50" y="f64"/>
                  </a:lnTo>
                  <a:arcTo wR="f52" hR="f90" stAng="f95" swAng="f70"/>
                  <a:lnTo>
                    <a:pt x="f65" y="f57"/>
                  </a:lnTo>
                  <a:arcTo wR="f91" hR="f92" stAng="f96" swAng="f87"/>
                  <a:lnTo>
                    <a:pt x="f58" y="f49"/>
                  </a:lnTo>
                  <a:arcTo wR="f93" hR="f51" stAng="f88" swAng="f89"/>
                  <a:close/>
                </a:path>
              </a:pathLst>
            </a:custGeom>
            <a:solidFill>
              <a:srgbClr val="4E2B8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lv-LV" sz="1800" b="0" i="0" u="none" strike="noStrike" kern="1200" cap="none" spc="0" baseline="0">
                <a:solidFill>
                  <a:srgbClr val="FFFFFF"/>
                </a:solidFill>
                <a:uFillTx/>
                <a:latin typeface="Verdana" pitchFamily="34"/>
                <a:ea typeface="Verdana" pitchFamily="34"/>
              </a:endParaRPr>
            </a:p>
          </p:txBody>
        </p:sp>
        <p:sp>
          <p:nvSpPr>
            <p:cNvPr id="30" name="TextBox 31">
              <a:extLst>
                <a:ext uri="{FF2B5EF4-FFF2-40B4-BE49-F238E27FC236}">
                  <a16:creationId xmlns:a16="http://schemas.microsoft.com/office/drawing/2014/main" id="{56EB8638-F180-91FA-9388-4427B4B49C25}"/>
                </a:ext>
              </a:extLst>
            </p:cNvPr>
            <p:cNvSpPr txBox="1"/>
            <p:nvPr/>
          </p:nvSpPr>
          <p:spPr>
            <a:xfrm>
              <a:off x="10017407" y="1337117"/>
              <a:ext cx="1810512" cy="26929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ctr" anchorCtr="1" compatLnSpc="1">
              <a:sp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lv-LV" sz="1150" b="1" i="0" u="none" strike="noStrike" kern="1200" cap="none" spc="0" baseline="0">
                  <a:solidFill>
                    <a:srgbClr val="FFFFFF"/>
                  </a:solidFill>
                  <a:uFillTx/>
                  <a:latin typeface="Verdana" pitchFamily="34"/>
                  <a:ea typeface="Verdana" pitchFamily="34"/>
                </a:rPr>
                <a:t>no 01.09.2026.</a:t>
              </a:r>
            </a:p>
          </p:txBody>
        </p:sp>
      </p:grpSp>
      <p:sp>
        <p:nvSpPr>
          <p:cNvPr id="34" name="Virsraksts 1">
            <a:extLst>
              <a:ext uri="{FF2B5EF4-FFF2-40B4-BE49-F238E27FC236}">
                <a16:creationId xmlns:a16="http://schemas.microsoft.com/office/drawing/2014/main" id="{949783C9-89D2-C86C-F6FA-680DAFCAB8A5}"/>
              </a:ext>
            </a:extLst>
          </p:cNvPr>
          <p:cNvSpPr txBox="1"/>
          <p:nvPr/>
        </p:nvSpPr>
        <p:spPr>
          <a:xfrm>
            <a:off x="700338" y="217279"/>
            <a:ext cx="7250881" cy="114281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2200" b="1" i="0" u="none" strike="noStrike" kern="0" cap="none" spc="0" baseline="0" dirty="0">
                <a:solidFill>
                  <a:srgbClr val="664790"/>
                </a:solidFill>
                <a:uFillTx/>
                <a:latin typeface="Verdana"/>
                <a:ea typeface="Verdana"/>
                <a:cs typeface="Verdana"/>
              </a:rPr>
              <a:t>MK noteikumi Nr. 205 būtiskākie grozījumi</a:t>
            </a:r>
          </a:p>
        </p:txBody>
      </p:sp>
      <p:grpSp>
        <p:nvGrpSpPr>
          <p:cNvPr id="64" name="Grupa 63">
            <a:extLst>
              <a:ext uri="{FF2B5EF4-FFF2-40B4-BE49-F238E27FC236}">
                <a16:creationId xmlns:a16="http://schemas.microsoft.com/office/drawing/2014/main" id="{6F5AF4B1-2B34-7D0B-F507-F86A4D8D2EFC}"/>
              </a:ext>
            </a:extLst>
          </p:cNvPr>
          <p:cNvGrpSpPr/>
          <p:nvPr/>
        </p:nvGrpSpPr>
        <p:grpSpPr>
          <a:xfrm>
            <a:off x="952500" y="1956534"/>
            <a:ext cx="10287000" cy="4224527"/>
            <a:chOff x="579066" y="1391991"/>
            <a:chExt cx="10287000" cy="4224527"/>
          </a:xfrm>
        </p:grpSpPr>
        <p:sp>
          <p:nvSpPr>
            <p:cNvPr id="35" name="Rounded Rectangle 8">
              <a:extLst>
                <a:ext uri="{FF2B5EF4-FFF2-40B4-BE49-F238E27FC236}">
                  <a16:creationId xmlns:a16="http://schemas.microsoft.com/office/drawing/2014/main" id="{BA122BE8-A304-EE1D-489F-2AE6EB64664E}"/>
                </a:ext>
              </a:extLst>
            </p:cNvPr>
            <p:cNvSpPr/>
            <p:nvPr/>
          </p:nvSpPr>
          <p:spPr>
            <a:xfrm>
              <a:off x="579066" y="1391991"/>
              <a:ext cx="3246120" cy="1938528"/>
            </a:xfrm>
            <a:prstGeom prst="round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pic>
          <p:nvPicPr>
            <p:cNvPr id="36" name="Picture 9" descr="image60.png">
              <a:extLst>
                <a:ext uri="{FF2B5EF4-FFF2-40B4-BE49-F238E27FC236}">
                  <a16:creationId xmlns:a16="http://schemas.microsoft.com/office/drawing/2014/main" id="{32DE85AE-83A6-BFAD-2267-5ECC82A8E9E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07666" y="1602303"/>
              <a:ext cx="530352" cy="530352"/>
            </a:xfrm>
            <a:prstGeom prst="rect">
              <a:avLst/>
            </a:prstGeom>
          </p:spPr>
        </p:pic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438A341C-A753-7858-A578-30CF2A9B139F}"/>
                </a:ext>
              </a:extLst>
            </p:cNvPr>
            <p:cNvSpPr txBox="1"/>
            <p:nvPr/>
          </p:nvSpPr>
          <p:spPr>
            <a:xfrm>
              <a:off x="1511754" y="1649582"/>
              <a:ext cx="1993392" cy="307777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l"/>
              <a:r>
                <a:rPr sz="1400" b="1">
                  <a:solidFill>
                    <a:srgbClr val="4D2B84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PARALĒLKLASES</a:t>
              </a:r>
            </a:p>
          </p:txBody>
        </p:sp>
        <p:sp>
          <p:nvSpPr>
            <p:cNvPr id="38" name="Rectangle 11">
              <a:extLst>
                <a:ext uri="{FF2B5EF4-FFF2-40B4-BE49-F238E27FC236}">
                  <a16:creationId xmlns:a16="http://schemas.microsoft.com/office/drawing/2014/main" id="{D6B28A6C-8113-83B0-EDB3-53196642E70A}"/>
                </a:ext>
              </a:extLst>
            </p:cNvPr>
            <p:cNvSpPr/>
            <p:nvPr/>
          </p:nvSpPr>
          <p:spPr>
            <a:xfrm>
              <a:off x="1511754" y="2086935"/>
              <a:ext cx="1874519" cy="32004"/>
            </a:xfrm>
            <a:prstGeom prst="rect">
              <a:avLst/>
            </a:prstGeom>
            <a:solidFill>
              <a:srgbClr val="DAC7EF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69964A86-C2E0-EF67-2DAA-60867D73C4DD}"/>
                </a:ext>
              </a:extLst>
            </p:cNvPr>
            <p:cNvSpPr txBox="1"/>
            <p:nvPr/>
          </p:nvSpPr>
          <p:spPr>
            <a:xfrm>
              <a:off x="853385" y="2252081"/>
              <a:ext cx="2697480" cy="830997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l"/>
              <a:r>
                <a:rPr sz="1200" b="0" dirty="0" err="1">
                  <a:solidFill>
                    <a:srgbClr val="655E6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Klases</a:t>
              </a:r>
              <a:r>
                <a:rPr sz="1200" b="0" dirty="0">
                  <a:solidFill>
                    <a:srgbClr val="655E6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</a:t>
              </a:r>
              <a:r>
                <a:rPr sz="1200" b="0" dirty="0" err="1">
                  <a:solidFill>
                    <a:srgbClr val="655E6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lielumu</a:t>
              </a:r>
              <a:r>
                <a:rPr sz="1200" b="0" dirty="0">
                  <a:solidFill>
                    <a:srgbClr val="655E6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</a:t>
              </a:r>
              <a:r>
                <a:rPr sz="1200" b="0" dirty="0" err="1">
                  <a:solidFill>
                    <a:srgbClr val="655E6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nosaka</a:t>
              </a:r>
              <a:r>
                <a:rPr sz="1200" b="0" dirty="0">
                  <a:solidFill>
                    <a:srgbClr val="655E6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</a:t>
              </a:r>
              <a:r>
                <a:rPr sz="1200" b="0" dirty="0" err="1">
                  <a:solidFill>
                    <a:srgbClr val="655E6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pēc</a:t>
              </a:r>
              <a:r>
                <a:rPr sz="1200" b="0" dirty="0">
                  <a:solidFill>
                    <a:srgbClr val="655E6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</a:t>
              </a:r>
              <a:r>
                <a:rPr sz="1200" b="0" dirty="0" err="1">
                  <a:solidFill>
                    <a:srgbClr val="655E6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izglītojamo</a:t>
              </a:r>
              <a:r>
                <a:rPr sz="1200" b="0" dirty="0">
                  <a:solidFill>
                    <a:srgbClr val="655E6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</a:t>
              </a:r>
              <a:r>
                <a:rPr sz="1200" b="0" dirty="0" err="1">
                  <a:solidFill>
                    <a:srgbClr val="655E6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skaita</a:t>
              </a:r>
              <a:r>
                <a:rPr sz="1200" b="0" dirty="0">
                  <a:solidFill>
                    <a:srgbClr val="655E6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</a:t>
              </a:r>
              <a:r>
                <a:rPr sz="1200" b="0" dirty="0" err="1">
                  <a:solidFill>
                    <a:srgbClr val="655E6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klasē</a:t>
              </a:r>
              <a:r>
                <a:rPr sz="1200" b="0" dirty="0">
                  <a:solidFill>
                    <a:srgbClr val="655E6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</a:t>
              </a:r>
              <a:r>
                <a:rPr sz="1200" b="0" dirty="0" err="1">
                  <a:solidFill>
                    <a:srgbClr val="655E6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vai</a:t>
              </a:r>
              <a:r>
                <a:rPr sz="1200" b="0" dirty="0">
                  <a:solidFill>
                    <a:srgbClr val="655E6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</a:t>
              </a:r>
              <a:r>
                <a:rPr sz="1200" b="0" dirty="0" err="1">
                  <a:solidFill>
                    <a:srgbClr val="655E6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vidējā</a:t>
              </a:r>
              <a:r>
                <a:rPr sz="1200" b="0" dirty="0">
                  <a:solidFill>
                    <a:srgbClr val="655E6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</a:t>
              </a:r>
              <a:r>
                <a:rPr sz="1200" b="0" dirty="0" err="1">
                  <a:solidFill>
                    <a:srgbClr val="655E6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izglītojamo</a:t>
              </a:r>
              <a:r>
                <a:rPr sz="1200" b="0" dirty="0">
                  <a:solidFill>
                    <a:srgbClr val="655E6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</a:t>
              </a:r>
              <a:r>
                <a:rPr sz="1200" b="0" dirty="0" err="1">
                  <a:solidFill>
                    <a:srgbClr val="655E6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skaita</a:t>
              </a:r>
              <a:r>
                <a:rPr sz="1200" b="0" dirty="0">
                  <a:solidFill>
                    <a:srgbClr val="655E6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</a:t>
              </a:r>
              <a:r>
                <a:rPr sz="1200" b="0" dirty="0" err="1">
                  <a:solidFill>
                    <a:srgbClr val="655E6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paralēlklasēs</a:t>
              </a:r>
              <a:r>
                <a:rPr sz="1200" b="0" dirty="0">
                  <a:solidFill>
                    <a:srgbClr val="655E6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.</a:t>
              </a:r>
            </a:p>
          </p:txBody>
        </p:sp>
        <p:sp>
          <p:nvSpPr>
            <p:cNvPr id="40" name="Rounded Rectangle 13">
              <a:extLst>
                <a:ext uri="{FF2B5EF4-FFF2-40B4-BE49-F238E27FC236}">
                  <a16:creationId xmlns:a16="http://schemas.microsoft.com/office/drawing/2014/main" id="{FBDD0D4E-05A4-D312-E6A6-C91C0C6AA5D0}"/>
                </a:ext>
              </a:extLst>
            </p:cNvPr>
            <p:cNvSpPr/>
            <p:nvPr/>
          </p:nvSpPr>
          <p:spPr>
            <a:xfrm>
              <a:off x="4099506" y="1391991"/>
              <a:ext cx="3246120" cy="1938528"/>
            </a:xfrm>
            <a:prstGeom prst="round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pic>
          <p:nvPicPr>
            <p:cNvPr id="41" name="Picture 14" descr="image77.png">
              <a:extLst>
                <a:ext uri="{FF2B5EF4-FFF2-40B4-BE49-F238E27FC236}">
                  <a16:creationId xmlns:a16="http://schemas.microsoft.com/office/drawing/2014/main" id="{E4DD7CBF-75BC-8487-62DC-14E46344097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328106" y="1602303"/>
              <a:ext cx="530352" cy="530352"/>
            </a:xfrm>
            <a:prstGeom prst="rect">
              <a:avLst/>
            </a:prstGeom>
          </p:spPr>
        </p:pic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AE3A3EB0-3515-B59C-E73E-C29B97125891}"/>
                </a:ext>
              </a:extLst>
            </p:cNvPr>
            <p:cNvSpPr txBox="1"/>
            <p:nvPr/>
          </p:nvSpPr>
          <p:spPr>
            <a:xfrm>
              <a:off x="5032194" y="1649582"/>
              <a:ext cx="1993392" cy="307777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l"/>
              <a:r>
                <a:rPr sz="1400" b="1">
                  <a:solidFill>
                    <a:srgbClr val="4D2B84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40</a:t>
              </a:r>
            </a:p>
          </p:txBody>
        </p:sp>
        <p:sp>
          <p:nvSpPr>
            <p:cNvPr id="43" name="Rectangle 16">
              <a:extLst>
                <a:ext uri="{FF2B5EF4-FFF2-40B4-BE49-F238E27FC236}">
                  <a16:creationId xmlns:a16="http://schemas.microsoft.com/office/drawing/2014/main" id="{13268ED4-1027-F720-13AF-3934071024DC}"/>
                </a:ext>
              </a:extLst>
            </p:cNvPr>
            <p:cNvSpPr/>
            <p:nvPr/>
          </p:nvSpPr>
          <p:spPr>
            <a:xfrm>
              <a:off x="5032194" y="2086935"/>
              <a:ext cx="1874519" cy="32004"/>
            </a:xfrm>
            <a:prstGeom prst="rect">
              <a:avLst/>
            </a:prstGeom>
            <a:solidFill>
              <a:srgbClr val="DAC7EF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8AA8BA55-5298-6781-638D-831FF985EF97}"/>
                </a:ext>
              </a:extLst>
            </p:cNvPr>
            <p:cNvSpPr txBox="1"/>
            <p:nvPr/>
          </p:nvSpPr>
          <p:spPr>
            <a:xfrm>
              <a:off x="4373826" y="2252081"/>
              <a:ext cx="2697480" cy="830997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l"/>
              <a:r>
                <a:rPr sz="1200" b="0" dirty="0" err="1">
                  <a:solidFill>
                    <a:srgbClr val="655E6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Tālmācības</a:t>
              </a:r>
              <a:r>
                <a:rPr sz="1200" b="0" dirty="0">
                  <a:solidFill>
                    <a:srgbClr val="655E6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un </a:t>
              </a:r>
              <a:r>
                <a:rPr sz="1200" b="0" dirty="0" err="1">
                  <a:solidFill>
                    <a:srgbClr val="655E6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nepilna</a:t>
              </a:r>
              <a:r>
                <a:rPr sz="1200" b="0" dirty="0">
                  <a:solidFill>
                    <a:srgbClr val="655E6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</a:t>
              </a:r>
              <a:r>
                <a:rPr sz="1200" b="0" dirty="0" err="1">
                  <a:solidFill>
                    <a:srgbClr val="655E6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laika</a:t>
              </a:r>
              <a:r>
                <a:rPr sz="1200" b="0" dirty="0">
                  <a:solidFill>
                    <a:srgbClr val="655E6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</a:t>
              </a:r>
              <a:r>
                <a:rPr sz="1200" b="0" dirty="0" err="1">
                  <a:solidFill>
                    <a:srgbClr val="655E6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klātienes</a:t>
              </a:r>
              <a:r>
                <a:rPr sz="1200" b="0" dirty="0">
                  <a:solidFill>
                    <a:srgbClr val="655E6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</a:t>
              </a:r>
              <a:r>
                <a:rPr sz="1200" b="0" dirty="0" err="1">
                  <a:solidFill>
                    <a:srgbClr val="655E6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programmās</a:t>
              </a:r>
              <a:r>
                <a:rPr sz="1200" b="0" dirty="0">
                  <a:solidFill>
                    <a:srgbClr val="655E6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40 </a:t>
              </a:r>
              <a:r>
                <a:rPr sz="1200" b="0" dirty="0" err="1">
                  <a:solidFill>
                    <a:srgbClr val="655E6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izglītojamie</a:t>
              </a:r>
              <a:r>
                <a:rPr sz="1200" b="0" dirty="0">
                  <a:solidFill>
                    <a:srgbClr val="655E6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</a:t>
              </a:r>
              <a:r>
                <a:rPr sz="1200" b="0" dirty="0" err="1">
                  <a:solidFill>
                    <a:srgbClr val="655E6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atbilst</a:t>
              </a:r>
              <a:r>
                <a:rPr sz="1200" b="0" dirty="0">
                  <a:solidFill>
                    <a:srgbClr val="655E6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</a:t>
              </a:r>
              <a:r>
                <a:rPr sz="1200" b="0" dirty="0" err="1">
                  <a:solidFill>
                    <a:srgbClr val="655E6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vienam</a:t>
              </a:r>
              <a:r>
                <a:rPr sz="1200" b="0" dirty="0">
                  <a:solidFill>
                    <a:srgbClr val="655E6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</a:t>
              </a:r>
              <a:r>
                <a:rPr sz="1200" b="0" dirty="0" err="1">
                  <a:solidFill>
                    <a:srgbClr val="655E6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klases</a:t>
              </a:r>
              <a:r>
                <a:rPr sz="1200" b="0" dirty="0">
                  <a:solidFill>
                    <a:srgbClr val="655E6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</a:t>
              </a:r>
              <a:r>
                <a:rPr sz="1200" b="0" dirty="0" err="1">
                  <a:solidFill>
                    <a:srgbClr val="655E6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komplektam</a:t>
              </a:r>
              <a:r>
                <a:rPr sz="1200" b="0" dirty="0">
                  <a:solidFill>
                    <a:srgbClr val="655E6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.</a:t>
              </a:r>
            </a:p>
          </p:txBody>
        </p:sp>
        <p:sp>
          <p:nvSpPr>
            <p:cNvPr id="45" name="Rounded Rectangle 18">
              <a:extLst>
                <a:ext uri="{FF2B5EF4-FFF2-40B4-BE49-F238E27FC236}">
                  <a16:creationId xmlns:a16="http://schemas.microsoft.com/office/drawing/2014/main" id="{963B78C7-3AD0-B26A-EE8C-94ACF1BF78C9}"/>
                </a:ext>
              </a:extLst>
            </p:cNvPr>
            <p:cNvSpPr/>
            <p:nvPr/>
          </p:nvSpPr>
          <p:spPr>
            <a:xfrm>
              <a:off x="7619946" y="1391991"/>
              <a:ext cx="3246120" cy="1938528"/>
            </a:xfrm>
            <a:prstGeom prst="round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pic>
          <p:nvPicPr>
            <p:cNvPr id="46" name="Picture 19" descr="image105.png">
              <a:extLst>
                <a:ext uri="{FF2B5EF4-FFF2-40B4-BE49-F238E27FC236}">
                  <a16:creationId xmlns:a16="http://schemas.microsoft.com/office/drawing/2014/main" id="{F8D68732-BDF8-C1E8-BF5B-F016273B17F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848546" y="1602303"/>
              <a:ext cx="530352" cy="530352"/>
            </a:xfrm>
            <a:prstGeom prst="rect">
              <a:avLst/>
            </a:prstGeom>
          </p:spPr>
        </p:pic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C53CE0C5-36B2-62D9-0593-878B00D7DAF7}"/>
                </a:ext>
              </a:extLst>
            </p:cNvPr>
            <p:cNvSpPr txBox="1"/>
            <p:nvPr/>
          </p:nvSpPr>
          <p:spPr>
            <a:xfrm>
              <a:off x="8552634" y="1649582"/>
              <a:ext cx="1993392" cy="307777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l"/>
              <a:r>
                <a:rPr sz="1400" b="1">
                  <a:solidFill>
                    <a:srgbClr val="4D2B84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15 %</a:t>
              </a:r>
            </a:p>
          </p:txBody>
        </p:sp>
        <p:sp>
          <p:nvSpPr>
            <p:cNvPr id="48" name="Rectangle 21">
              <a:extLst>
                <a:ext uri="{FF2B5EF4-FFF2-40B4-BE49-F238E27FC236}">
                  <a16:creationId xmlns:a16="http://schemas.microsoft.com/office/drawing/2014/main" id="{CE1DE23A-9337-4B87-032A-486B41FF3F41}"/>
                </a:ext>
              </a:extLst>
            </p:cNvPr>
            <p:cNvSpPr/>
            <p:nvPr/>
          </p:nvSpPr>
          <p:spPr>
            <a:xfrm>
              <a:off x="8552634" y="2086935"/>
              <a:ext cx="1874519" cy="32004"/>
            </a:xfrm>
            <a:prstGeom prst="rect">
              <a:avLst/>
            </a:prstGeom>
            <a:solidFill>
              <a:srgbClr val="DAC7EF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93159688-E623-9EA7-9124-E8AC2EEADC22}"/>
                </a:ext>
              </a:extLst>
            </p:cNvPr>
            <p:cNvSpPr txBox="1"/>
            <p:nvPr/>
          </p:nvSpPr>
          <p:spPr>
            <a:xfrm>
              <a:off x="7894266" y="2159748"/>
              <a:ext cx="2697480" cy="1015663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l"/>
              <a:r>
                <a:rPr sz="1200" b="0" dirty="0" err="1">
                  <a:solidFill>
                    <a:srgbClr val="655E6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Tālmācības</a:t>
              </a:r>
              <a:r>
                <a:rPr sz="1200" b="0" dirty="0">
                  <a:solidFill>
                    <a:srgbClr val="655E6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</a:t>
              </a:r>
              <a:r>
                <a:rPr sz="1200" b="0" dirty="0" err="1">
                  <a:solidFill>
                    <a:srgbClr val="655E6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programmās</a:t>
              </a:r>
              <a:r>
                <a:rPr sz="1200" b="0" dirty="0">
                  <a:solidFill>
                    <a:srgbClr val="655E6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</a:t>
              </a:r>
              <a:r>
                <a:rPr sz="1200" b="0" dirty="0" err="1">
                  <a:solidFill>
                    <a:srgbClr val="655E6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atbalsta</a:t>
              </a:r>
              <a:r>
                <a:rPr sz="1200" b="0" dirty="0">
                  <a:solidFill>
                    <a:srgbClr val="655E6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</a:t>
              </a:r>
              <a:r>
                <a:rPr sz="1200" b="0" dirty="0" err="1">
                  <a:solidFill>
                    <a:srgbClr val="655E6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personāla</a:t>
              </a:r>
              <a:r>
                <a:rPr sz="1200" b="0" dirty="0">
                  <a:solidFill>
                    <a:srgbClr val="655E6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un </a:t>
              </a:r>
              <a:r>
                <a:rPr sz="1200" b="0" dirty="0" err="1">
                  <a:solidFill>
                    <a:srgbClr val="655E6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vadības</a:t>
              </a:r>
              <a:r>
                <a:rPr sz="1200" b="0" dirty="0">
                  <a:solidFill>
                    <a:srgbClr val="655E6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</a:t>
              </a:r>
              <a:r>
                <a:rPr sz="1200" b="0" dirty="0" err="1">
                  <a:solidFill>
                    <a:srgbClr val="655E6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darba</a:t>
              </a:r>
              <a:r>
                <a:rPr sz="1200" b="0" dirty="0">
                  <a:solidFill>
                    <a:srgbClr val="655E6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</a:t>
              </a:r>
              <a:r>
                <a:rPr sz="1200" b="0" dirty="0" err="1">
                  <a:solidFill>
                    <a:srgbClr val="655E6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samaksai</a:t>
              </a:r>
              <a:r>
                <a:rPr sz="1200" b="0" dirty="0">
                  <a:solidFill>
                    <a:srgbClr val="655E6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</a:t>
              </a:r>
              <a:r>
                <a:rPr sz="1200" b="0" dirty="0" err="1">
                  <a:solidFill>
                    <a:srgbClr val="655E6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paredz</a:t>
              </a:r>
              <a:r>
                <a:rPr sz="1200" b="0" dirty="0">
                  <a:solidFill>
                    <a:srgbClr val="655E6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15 % no </a:t>
              </a:r>
              <a:r>
                <a:rPr sz="1200" b="0" dirty="0" err="1">
                  <a:solidFill>
                    <a:srgbClr val="655E6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attiecīgi</a:t>
              </a:r>
              <a:r>
                <a:rPr sz="1200" b="0" dirty="0">
                  <a:solidFill>
                    <a:srgbClr val="655E6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</a:t>
              </a:r>
              <a:r>
                <a:rPr sz="1200" b="0" dirty="0" err="1">
                  <a:solidFill>
                    <a:srgbClr val="655E6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aprēķinātās</a:t>
              </a:r>
              <a:r>
                <a:rPr sz="1200" b="0" dirty="0">
                  <a:solidFill>
                    <a:srgbClr val="655E6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</a:t>
              </a:r>
              <a:r>
                <a:rPr sz="1200" b="0" dirty="0" err="1">
                  <a:solidFill>
                    <a:srgbClr val="655E6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mērķdotācijas</a:t>
              </a:r>
              <a:r>
                <a:rPr sz="1200" b="0" dirty="0">
                  <a:solidFill>
                    <a:srgbClr val="655E6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.</a:t>
              </a:r>
            </a:p>
          </p:txBody>
        </p:sp>
        <p:pic>
          <p:nvPicPr>
            <p:cNvPr id="50" name="Picture 24" descr="image103.png">
              <a:extLst>
                <a:ext uri="{FF2B5EF4-FFF2-40B4-BE49-F238E27FC236}">
                  <a16:creationId xmlns:a16="http://schemas.microsoft.com/office/drawing/2014/main" id="{C5EC0C42-BF18-D5B0-AF91-579AD528976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07666" y="3888303"/>
              <a:ext cx="530352" cy="530352"/>
            </a:xfrm>
            <a:prstGeom prst="rect">
              <a:avLst/>
            </a:prstGeom>
          </p:spPr>
        </p:pic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1A81FA81-F522-FFDF-2614-7AC99CD21FE7}"/>
                </a:ext>
              </a:extLst>
            </p:cNvPr>
            <p:cNvSpPr txBox="1"/>
            <p:nvPr/>
          </p:nvSpPr>
          <p:spPr>
            <a:xfrm>
              <a:off x="1511754" y="3957127"/>
              <a:ext cx="1993392" cy="264688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l"/>
              <a:r>
                <a:rPr sz="1120" b="1">
                  <a:solidFill>
                    <a:srgbClr val="4D2B84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SPECIĀLĀ IZGLĪTĪBA</a:t>
              </a:r>
            </a:p>
          </p:txBody>
        </p:sp>
        <p:sp>
          <p:nvSpPr>
            <p:cNvPr id="52" name="Rectangle 26">
              <a:extLst>
                <a:ext uri="{FF2B5EF4-FFF2-40B4-BE49-F238E27FC236}">
                  <a16:creationId xmlns:a16="http://schemas.microsoft.com/office/drawing/2014/main" id="{C6913DED-D767-43ED-6DFA-AAD7746258E4}"/>
                </a:ext>
              </a:extLst>
            </p:cNvPr>
            <p:cNvSpPr/>
            <p:nvPr/>
          </p:nvSpPr>
          <p:spPr>
            <a:xfrm>
              <a:off x="1511754" y="4372934"/>
              <a:ext cx="1874519" cy="32004"/>
            </a:xfrm>
            <a:prstGeom prst="rect">
              <a:avLst/>
            </a:prstGeom>
            <a:solidFill>
              <a:srgbClr val="DAC7EF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4F3DE18F-174A-0FAE-429D-D69A95D658D2}"/>
                </a:ext>
              </a:extLst>
            </p:cNvPr>
            <p:cNvSpPr txBox="1"/>
            <p:nvPr/>
          </p:nvSpPr>
          <p:spPr>
            <a:xfrm>
              <a:off x="853385" y="4538081"/>
              <a:ext cx="2697480" cy="830997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l"/>
              <a:r>
                <a:rPr sz="1200" b="0" dirty="0" err="1">
                  <a:solidFill>
                    <a:srgbClr val="655E6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Aktualizēti</a:t>
              </a:r>
              <a:r>
                <a:rPr sz="1200" b="0" dirty="0">
                  <a:solidFill>
                    <a:srgbClr val="655E6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2. un 3. </a:t>
              </a:r>
              <a:r>
                <a:rPr sz="1200" b="0" dirty="0" err="1">
                  <a:solidFill>
                    <a:srgbClr val="655E6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pielikuma</a:t>
              </a:r>
              <a:r>
                <a:rPr sz="1200" b="0" dirty="0">
                  <a:solidFill>
                    <a:srgbClr val="655E6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</a:t>
              </a:r>
              <a:r>
                <a:rPr sz="1200" b="0" dirty="0" err="1">
                  <a:solidFill>
                    <a:srgbClr val="655E6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aprēķini</a:t>
              </a:r>
              <a:r>
                <a:rPr sz="1200" b="0" dirty="0">
                  <a:solidFill>
                    <a:srgbClr val="655E6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, </a:t>
              </a:r>
              <a:r>
                <a:rPr sz="1200" b="0" dirty="0" err="1">
                  <a:solidFill>
                    <a:srgbClr val="655E6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tostarp</a:t>
              </a:r>
              <a:r>
                <a:rPr sz="1200" b="0" dirty="0">
                  <a:solidFill>
                    <a:srgbClr val="655E6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</a:t>
              </a:r>
              <a:r>
                <a:rPr sz="1200" b="0" dirty="0" err="1">
                  <a:solidFill>
                    <a:srgbClr val="655E6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speciālās</a:t>
              </a:r>
              <a:r>
                <a:rPr sz="1200" b="0" dirty="0">
                  <a:solidFill>
                    <a:srgbClr val="655E6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</a:t>
              </a:r>
              <a:r>
                <a:rPr sz="1200" b="0" dirty="0" err="1">
                  <a:solidFill>
                    <a:srgbClr val="655E6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izglītības</a:t>
              </a:r>
              <a:r>
                <a:rPr sz="1200" b="0" dirty="0">
                  <a:solidFill>
                    <a:srgbClr val="655E6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</a:t>
              </a:r>
              <a:r>
                <a:rPr sz="1200" b="0" dirty="0" err="1">
                  <a:solidFill>
                    <a:srgbClr val="655E6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programmu</a:t>
              </a:r>
              <a:r>
                <a:rPr sz="1200" b="0" dirty="0">
                  <a:solidFill>
                    <a:srgbClr val="655E6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</a:t>
              </a:r>
              <a:r>
                <a:rPr sz="1200" b="0" dirty="0" err="1">
                  <a:solidFill>
                    <a:srgbClr val="655E6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finansējuma</a:t>
              </a:r>
              <a:r>
                <a:rPr sz="1200" b="0" dirty="0">
                  <a:solidFill>
                    <a:srgbClr val="655E6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un </a:t>
              </a:r>
              <a:r>
                <a:rPr sz="1200" b="0" dirty="0" err="1">
                  <a:solidFill>
                    <a:srgbClr val="655E6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slodžu</a:t>
              </a:r>
              <a:r>
                <a:rPr sz="1200" b="0" dirty="0">
                  <a:solidFill>
                    <a:srgbClr val="655E6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</a:t>
              </a:r>
              <a:r>
                <a:rPr sz="1200" b="0" dirty="0" err="1">
                  <a:solidFill>
                    <a:srgbClr val="655E6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aprēķini</a:t>
              </a:r>
              <a:r>
                <a:rPr sz="1200" b="0" dirty="0">
                  <a:solidFill>
                    <a:srgbClr val="655E6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.</a:t>
              </a:r>
            </a:p>
          </p:txBody>
        </p:sp>
        <p:sp>
          <p:nvSpPr>
            <p:cNvPr id="54" name="Rounded Rectangle 28">
              <a:extLst>
                <a:ext uri="{FF2B5EF4-FFF2-40B4-BE49-F238E27FC236}">
                  <a16:creationId xmlns:a16="http://schemas.microsoft.com/office/drawing/2014/main" id="{12B42C1C-1EF7-1BA2-1032-45EA21A914F7}"/>
                </a:ext>
              </a:extLst>
            </p:cNvPr>
            <p:cNvSpPr/>
            <p:nvPr/>
          </p:nvSpPr>
          <p:spPr>
            <a:xfrm>
              <a:off x="4099506" y="3677990"/>
              <a:ext cx="3246120" cy="1938528"/>
            </a:xfrm>
            <a:prstGeom prst="round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pic>
          <p:nvPicPr>
            <p:cNvPr id="55" name="Picture 29" descr="image46.png">
              <a:extLst>
                <a:ext uri="{FF2B5EF4-FFF2-40B4-BE49-F238E27FC236}">
                  <a16:creationId xmlns:a16="http://schemas.microsoft.com/office/drawing/2014/main" id="{4C57AB5D-1233-0E83-424E-A72CC5DD077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328106" y="3888303"/>
              <a:ext cx="530352" cy="530352"/>
            </a:xfrm>
            <a:prstGeom prst="rect">
              <a:avLst/>
            </a:prstGeom>
          </p:spPr>
        </p:pic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360A29F9-69F1-0390-705B-091578F89813}"/>
                </a:ext>
              </a:extLst>
            </p:cNvPr>
            <p:cNvSpPr txBox="1"/>
            <p:nvPr/>
          </p:nvSpPr>
          <p:spPr>
            <a:xfrm>
              <a:off x="5032194" y="3935582"/>
              <a:ext cx="1993392" cy="307777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l"/>
              <a:r>
                <a:rPr sz="1400" b="1">
                  <a:solidFill>
                    <a:srgbClr val="4D2B84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ELASTĪBA</a:t>
              </a:r>
            </a:p>
          </p:txBody>
        </p:sp>
        <p:sp>
          <p:nvSpPr>
            <p:cNvPr id="57" name="Rectangle 31">
              <a:extLst>
                <a:ext uri="{FF2B5EF4-FFF2-40B4-BE49-F238E27FC236}">
                  <a16:creationId xmlns:a16="http://schemas.microsoft.com/office/drawing/2014/main" id="{3714AB08-F73E-85A3-5BD2-EA968E9DE03C}"/>
                </a:ext>
              </a:extLst>
            </p:cNvPr>
            <p:cNvSpPr/>
            <p:nvPr/>
          </p:nvSpPr>
          <p:spPr>
            <a:xfrm>
              <a:off x="5032194" y="4372934"/>
              <a:ext cx="1874519" cy="32004"/>
            </a:xfrm>
            <a:prstGeom prst="rect">
              <a:avLst/>
            </a:prstGeom>
            <a:solidFill>
              <a:srgbClr val="DAC7EF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2B3519F4-14B3-2510-6C50-4F74E24C7095}"/>
                </a:ext>
              </a:extLst>
            </p:cNvPr>
            <p:cNvSpPr txBox="1"/>
            <p:nvPr/>
          </p:nvSpPr>
          <p:spPr>
            <a:xfrm>
              <a:off x="4373826" y="4445748"/>
              <a:ext cx="2697480" cy="1015663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l"/>
              <a:r>
                <a:rPr sz="1200" b="0" dirty="0" err="1">
                  <a:solidFill>
                    <a:srgbClr val="655E6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Atcelts</a:t>
              </a:r>
              <a:r>
                <a:rPr sz="1200" b="0" dirty="0">
                  <a:solidFill>
                    <a:srgbClr val="655E6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</a:t>
              </a:r>
              <a:r>
                <a:rPr sz="1200" b="0" dirty="0" err="1">
                  <a:solidFill>
                    <a:srgbClr val="655E6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iepriekšējais</a:t>
              </a:r>
              <a:r>
                <a:rPr sz="1200" b="0" dirty="0">
                  <a:solidFill>
                    <a:srgbClr val="655E6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2 % </a:t>
              </a:r>
              <a:r>
                <a:rPr sz="1200" b="0" dirty="0" err="1">
                  <a:solidFill>
                    <a:srgbClr val="655E6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pārdales</a:t>
              </a:r>
              <a:r>
                <a:rPr sz="1200" b="0" dirty="0">
                  <a:solidFill>
                    <a:srgbClr val="655E6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</a:t>
              </a:r>
              <a:r>
                <a:rPr sz="1200" b="0" dirty="0" err="1">
                  <a:solidFill>
                    <a:srgbClr val="655E6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ierobežojums</a:t>
              </a:r>
              <a:r>
                <a:rPr sz="1200" b="0" dirty="0">
                  <a:solidFill>
                    <a:srgbClr val="655E6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; </a:t>
              </a:r>
              <a:r>
                <a:rPr sz="1200" b="0" dirty="0" err="1">
                  <a:solidFill>
                    <a:srgbClr val="655E6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finansējumu</a:t>
              </a:r>
              <a:r>
                <a:rPr sz="1200" b="0" dirty="0">
                  <a:solidFill>
                    <a:srgbClr val="655E6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var </a:t>
              </a:r>
              <a:r>
                <a:rPr sz="1200" b="0" dirty="0" err="1">
                  <a:solidFill>
                    <a:srgbClr val="655E6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elastīgāk</a:t>
              </a:r>
              <a:r>
                <a:rPr sz="1200" b="0" dirty="0">
                  <a:solidFill>
                    <a:srgbClr val="655E6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</a:t>
              </a:r>
              <a:r>
                <a:rPr sz="1200" b="0" dirty="0" err="1">
                  <a:solidFill>
                    <a:srgbClr val="655E6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pārdalīt</a:t>
              </a:r>
              <a:r>
                <a:rPr sz="1200" b="0" dirty="0">
                  <a:solidFill>
                    <a:srgbClr val="655E6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</a:t>
              </a:r>
              <a:r>
                <a:rPr sz="1200" b="0" dirty="0" err="1">
                  <a:solidFill>
                    <a:srgbClr val="655E6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noteiktajām</a:t>
              </a:r>
              <a:r>
                <a:rPr sz="1200" b="0" dirty="0">
                  <a:solidFill>
                    <a:srgbClr val="655E6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</a:t>
              </a:r>
              <a:r>
                <a:rPr sz="1200" b="0" dirty="0" err="1">
                  <a:solidFill>
                    <a:srgbClr val="655E6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pedagogu</a:t>
              </a:r>
              <a:r>
                <a:rPr sz="1200" b="0" dirty="0">
                  <a:solidFill>
                    <a:srgbClr val="655E6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</a:t>
              </a:r>
              <a:r>
                <a:rPr sz="1200" b="0" dirty="0" err="1">
                  <a:solidFill>
                    <a:srgbClr val="655E6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grupām</a:t>
              </a:r>
              <a:r>
                <a:rPr sz="1200" b="0" dirty="0">
                  <a:solidFill>
                    <a:srgbClr val="655E6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.</a:t>
              </a:r>
            </a:p>
          </p:txBody>
        </p:sp>
        <p:sp>
          <p:nvSpPr>
            <p:cNvPr id="59" name="Rounded Rectangle 33">
              <a:extLst>
                <a:ext uri="{FF2B5EF4-FFF2-40B4-BE49-F238E27FC236}">
                  <a16:creationId xmlns:a16="http://schemas.microsoft.com/office/drawing/2014/main" id="{43721FF6-E307-1436-4444-70180FEE1BDD}"/>
                </a:ext>
              </a:extLst>
            </p:cNvPr>
            <p:cNvSpPr/>
            <p:nvPr/>
          </p:nvSpPr>
          <p:spPr>
            <a:xfrm>
              <a:off x="7619946" y="3677990"/>
              <a:ext cx="3246120" cy="1938528"/>
            </a:xfrm>
            <a:prstGeom prst="round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pic>
          <p:nvPicPr>
            <p:cNvPr id="60" name="Picture 34" descr="image29.png">
              <a:extLst>
                <a:ext uri="{FF2B5EF4-FFF2-40B4-BE49-F238E27FC236}">
                  <a16:creationId xmlns:a16="http://schemas.microsoft.com/office/drawing/2014/main" id="{BD2A59A2-24B2-4418-3D7C-AEE0C29EFDA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848546" y="3888303"/>
              <a:ext cx="530352" cy="530352"/>
            </a:xfrm>
            <a:prstGeom prst="rect">
              <a:avLst/>
            </a:prstGeom>
          </p:spPr>
        </p:pic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B64CBA08-28E9-FC58-CD85-EE45CE567349}"/>
                </a:ext>
              </a:extLst>
            </p:cNvPr>
            <p:cNvSpPr txBox="1"/>
            <p:nvPr/>
          </p:nvSpPr>
          <p:spPr>
            <a:xfrm>
              <a:off x="8552634" y="3957127"/>
              <a:ext cx="1993392" cy="264688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l"/>
              <a:r>
                <a:rPr sz="1120" b="1">
                  <a:solidFill>
                    <a:srgbClr val="4D2B84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2. UN 3. PIELIKUMS</a:t>
              </a:r>
            </a:p>
          </p:txBody>
        </p:sp>
        <p:sp>
          <p:nvSpPr>
            <p:cNvPr id="62" name="Rectangle 36">
              <a:extLst>
                <a:ext uri="{FF2B5EF4-FFF2-40B4-BE49-F238E27FC236}">
                  <a16:creationId xmlns:a16="http://schemas.microsoft.com/office/drawing/2014/main" id="{9016FEE5-F721-2132-14B3-68D015BE634C}"/>
                </a:ext>
              </a:extLst>
            </p:cNvPr>
            <p:cNvSpPr/>
            <p:nvPr/>
          </p:nvSpPr>
          <p:spPr>
            <a:xfrm>
              <a:off x="8552634" y="4372934"/>
              <a:ext cx="1874519" cy="32004"/>
            </a:xfrm>
            <a:prstGeom prst="rect">
              <a:avLst/>
            </a:prstGeom>
            <a:solidFill>
              <a:srgbClr val="DAC7EF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0762C1F5-80F7-AF4D-A519-6FF8246DB1A3}"/>
                </a:ext>
              </a:extLst>
            </p:cNvPr>
            <p:cNvSpPr txBox="1"/>
            <p:nvPr/>
          </p:nvSpPr>
          <p:spPr>
            <a:xfrm>
              <a:off x="7894266" y="4538081"/>
              <a:ext cx="2697480" cy="830997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l"/>
              <a:r>
                <a:rPr sz="1200" b="0" dirty="0" err="1">
                  <a:solidFill>
                    <a:srgbClr val="655E6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Pielikumi</a:t>
              </a:r>
              <a:r>
                <a:rPr sz="1200" b="0" dirty="0">
                  <a:solidFill>
                    <a:srgbClr val="655E6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</a:t>
              </a:r>
              <a:r>
                <a:rPr sz="1200" b="0" dirty="0" err="1">
                  <a:solidFill>
                    <a:srgbClr val="655E6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izteikti</a:t>
              </a:r>
              <a:r>
                <a:rPr sz="1200" b="0" dirty="0">
                  <a:solidFill>
                    <a:srgbClr val="655E6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</a:t>
              </a:r>
              <a:r>
                <a:rPr sz="1200" b="0" dirty="0" err="1">
                  <a:solidFill>
                    <a:srgbClr val="655E6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jaunā</a:t>
              </a:r>
              <a:r>
                <a:rPr sz="1200" b="0" dirty="0">
                  <a:solidFill>
                    <a:srgbClr val="655E6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</a:t>
              </a:r>
              <a:r>
                <a:rPr sz="1200" b="0" dirty="0" err="1">
                  <a:solidFill>
                    <a:srgbClr val="655E6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redakcijā</a:t>
              </a:r>
              <a:r>
                <a:rPr sz="1200" b="0" dirty="0">
                  <a:solidFill>
                    <a:srgbClr val="655E6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, </a:t>
              </a:r>
              <a:r>
                <a:rPr sz="1200" b="0" dirty="0" err="1">
                  <a:solidFill>
                    <a:srgbClr val="655E6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salāgojot</a:t>
              </a:r>
              <a:r>
                <a:rPr sz="1200" b="0" dirty="0">
                  <a:solidFill>
                    <a:srgbClr val="655E6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</a:t>
              </a:r>
              <a:r>
                <a:rPr sz="1200" b="0" dirty="0" err="1">
                  <a:solidFill>
                    <a:srgbClr val="655E6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finansējuma</a:t>
              </a:r>
              <a:r>
                <a:rPr sz="1200" b="0" dirty="0">
                  <a:solidFill>
                    <a:srgbClr val="655E6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</a:t>
              </a:r>
              <a:r>
                <a:rPr sz="1200" b="0" dirty="0" err="1">
                  <a:solidFill>
                    <a:srgbClr val="655E6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aprēķinus</a:t>
              </a:r>
              <a:r>
                <a:rPr sz="1200" b="0" dirty="0">
                  <a:solidFill>
                    <a:srgbClr val="655E6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</a:t>
              </a:r>
              <a:r>
                <a:rPr sz="1200" b="0" dirty="0" err="1">
                  <a:solidFill>
                    <a:srgbClr val="655E6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ar</a:t>
              </a:r>
              <a:r>
                <a:rPr sz="1200" b="0" dirty="0">
                  <a:solidFill>
                    <a:srgbClr val="655E6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</a:t>
              </a:r>
              <a:r>
                <a:rPr sz="1200" b="0" dirty="0" err="1">
                  <a:solidFill>
                    <a:srgbClr val="655E6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aktuālajiem</a:t>
              </a:r>
              <a:r>
                <a:rPr sz="1200" b="0" dirty="0">
                  <a:solidFill>
                    <a:srgbClr val="655E6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</a:t>
              </a:r>
              <a:r>
                <a:rPr sz="1200" b="0" dirty="0" err="1">
                  <a:solidFill>
                    <a:srgbClr val="655E6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nosacījumiem</a:t>
              </a:r>
              <a:r>
                <a:rPr sz="1200" b="0" dirty="0">
                  <a:solidFill>
                    <a:srgbClr val="655E6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.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a 5">
            <a:extLst>
              <a:ext uri="{FF2B5EF4-FFF2-40B4-BE49-F238E27FC236}">
                <a16:creationId xmlns:a16="http://schemas.microsoft.com/office/drawing/2014/main" id="{1D87B171-D78F-A9D8-BC19-0E43575F3BAB}"/>
              </a:ext>
            </a:extLst>
          </p:cNvPr>
          <p:cNvGrpSpPr/>
          <p:nvPr/>
        </p:nvGrpSpPr>
        <p:grpSpPr>
          <a:xfrm>
            <a:off x="937194" y="1877540"/>
            <a:ext cx="10460736" cy="3957191"/>
            <a:chOff x="868680" y="1499616"/>
            <a:chExt cx="10460736" cy="3957191"/>
          </a:xfrm>
        </p:grpSpPr>
        <p:sp>
          <p:nvSpPr>
            <p:cNvPr id="7" name="Oval 7">
              <a:extLst>
                <a:ext uri="{FF2B5EF4-FFF2-40B4-BE49-F238E27FC236}">
                  <a16:creationId xmlns:a16="http://schemas.microsoft.com/office/drawing/2014/main" id="{745782AE-A760-3E87-5696-67066438F6F9}"/>
                </a:ext>
              </a:extLst>
            </p:cNvPr>
            <p:cNvSpPr/>
            <p:nvPr/>
          </p:nvSpPr>
          <p:spPr>
            <a:xfrm>
              <a:off x="1444752" y="2624328"/>
              <a:ext cx="566928" cy="566928"/>
            </a:xfrm>
            <a:prstGeom prst="ellipse">
              <a:avLst/>
            </a:prstGeom>
            <a:solidFill>
              <a:srgbClr val="4D2B84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C7760037-3917-DDB2-0E46-B8D121A7A03A}"/>
                </a:ext>
              </a:extLst>
            </p:cNvPr>
            <p:cNvSpPr txBox="1"/>
            <p:nvPr/>
          </p:nvSpPr>
          <p:spPr>
            <a:xfrm>
              <a:off x="1444752" y="2760148"/>
              <a:ext cx="566928" cy="276999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ctr"/>
              <a:r>
                <a:rPr sz="1200" b="1">
                  <a:solidFill>
                    <a:srgbClr val="FFFFF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1</a:t>
              </a:r>
            </a:p>
          </p:txBody>
        </p:sp>
        <p:sp>
          <p:nvSpPr>
            <p:cNvPr id="9" name="Rounded Rectangle 10">
              <a:extLst>
                <a:ext uri="{FF2B5EF4-FFF2-40B4-BE49-F238E27FC236}">
                  <a16:creationId xmlns:a16="http://schemas.microsoft.com/office/drawing/2014/main" id="{D6769E1A-7F95-20FE-52AF-17AED3281F7F}"/>
                </a:ext>
              </a:extLst>
            </p:cNvPr>
            <p:cNvSpPr/>
            <p:nvPr/>
          </p:nvSpPr>
          <p:spPr>
            <a:xfrm>
              <a:off x="1060704" y="3236976"/>
              <a:ext cx="1335024" cy="384048"/>
            </a:xfrm>
            <a:prstGeom prst="roundRect">
              <a:avLst/>
            </a:prstGeom>
            <a:solidFill>
              <a:srgbClr val="4D2B84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5CA068C-CF59-3E77-F905-117E744EDDEF}"/>
                </a:ext>
              </a:extLst>
            </p:cNvPr>
            <p:cNvSpPr txBox="1"/>
            <p:nvPr/>
          </p:nvSpPr>
          <p:spPr>
            <a:xfrm>
              <a:off x="1097280" y="3279907"/>
              <a:ext cx="1261872" cy="261610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ctr"/>
              <a:r>
                <a:rPr sz="1100" b="1">
                  <a:solidFill>
                    <a:srgbClr val="FFFFF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01.09.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0D02031-90B9-0A74-B2F1-05CCB87B4906}"/>
                </a:ext>
              </a:extLst>
            </p:cNvPr>
            <p:cNvSpPr txBox="1"/>
            <p:nvPr/>
          </p:nvSpPr>
          <p:spPr>
            <a:xfrm>
              <a:off x="896112" y="3791881"/>
              <a:ext cx="1810512" cy="280077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ctr"/>
              <a:r>
                <a:rPr sz="1220" b="1">
                  <a:solidFill>
                    <a:srgbClr val="4D2B84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VIIS DATI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EC25BC3-D7AF-5861-45C1-4A7F6C650B81}"/>
                </a:ext>
              </a:extLst>
            </p:cNvPr>
            <p:cNvSpPr txBox="1"/>
            <p:nvPr/>
          </p:nvSpPr>
          <p:spPr>
            <a:xfrm>
              <a:off x="868680" y="4329303"/>
              <a:ext cx="1865376" cy="393954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ctr"/>
              <a:r>
                <a:rPr sz="980" b="0">
                  <a:solidFill>
                    <a:srgbClr val="655E6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Izglītojamo skaits
uz 1. septembri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0A39DFE-4404-FD23-00D6-C6346A93B37D}"/>
                </a:ext>
              </a:extLst>
            </p:cNvPr>
            <p:cNvSpPr txBox="1"/>
            <p:nvPr/>
          </p:nvSpPr>
          <p:spPr>
            <a:xfrm>
              <a:off x="2660904" y="2677406"/>
              <a:ext cx="329184" cy="369332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ctr"/>
              <a:r>
                <a:rPr sz="1800" b="1">
                  <a:solidFill>
                    <a:srgbClr val="6F4BA3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→</a:t>
              </a:r>
            </a:p>
          </p:txBody>
        </p:sp>
        <p:sp>
          <p:nvSpPr>
            <p:cNvPr id="14" name="Oval 15">
              <a:extLst>
                <a:ext uri="{FF2B5EF4-FFF2-40B4-BE49-F238E27FC236}">
                  <a16:creationId xmlns:a16="http://schemas.microsoft.com/office/drawing/2014/main" id="{194E4427-6AE6-260F-2775-0133F7421893}"/>
                </a:ext>
              </a:extLst>
            </p:cNvPr>
            <p:cNvSpPr/>
            <p:nvPr/>
          </p:nvSpPr>
          <p:spPr>
            <a:xfrm>
              <a:off x="3593592" y="2624328"/>
              <a:ext cx="566928" cy="566928"/>
            </a:xfrm>
            <a:prstGeom prst="ellipse">
              <a:avLst/>
            </a:prstGeom>
            <a:solidFill>
              <a:srgbClr val="4D2B84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D4AC344C-0733-C79C-94E8-B704ED595EF4}"/>
                </a:ext>
              </a:extLst>
            </p:cNvPr>
            <p:cNvSpPr txBox="1"/>
            <p:nvPr/>
          </p:nvSpPr>
          <p:spPr>
            <a:xfrm>
              <a:off x="3593592" y="2760148"/>
              <a:ext cx="566928" cy="276999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ctr"/>
              <a:r>
                <a:rPr sz="1200" b="1">
                  <a:solidFill>
                    <a:srgbClr val="FFFFF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2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7795B27-78F6-7D92-DB1A-78809D6D3319}"/>
                </a:ext>
              </a:extLst>
            </p:cNvPr>
            <p:cNvSpPr txBox="1"/>
            <p:nvPr/>
          </p:nvSpPr>
          <p:spPr>
            <a:xfrm>
              <a:off x="3044952" y="3371257"/>
              <a:ext cx="1810512" cy="280077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ctr"/>
              <a:r>
                <a:rPr sz="1220" b="1">
                  <a:solidFill>
                    <a:srgbClr val="4D2B84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APRĒĶINS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3B59EF5-E6FB-9A92-88D3-D11D02F87B26}"/>
                </a:ext>
              </a:extLst>
            </p:cNvPr>
            <p:cNvSpPr txBox="1"/>
            <p:nvPr/>
          </p:nvSpPr>
          <p:spPr>
            <a:xfrm>
              <a:off x="3017520" y="3908679"/>
              <a:ext cx="1865376" cy="393954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ctr"/>
              <a:r>
                <a:rPr sz="980" b="0">
                  <a:solidFill>
                    <a:srgbClr val="655E6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Atbilstoši MK
Nr. 204 un Nr. 205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AF77D9E-8A4A-5F8A-E50C-C5303FB43941}"/>
                </a:ext>
              </a:extLst>
            </p:cNvPr>
            <p:cNvSpPr txBox="1"/>
            <p:nvPr/>
          </p:nvSpPr>
          <p:spPr>
            <a:xfrm>
              <a:off x="4809744" y="2677406"/>
              <a:ext cx="329184" cy="369332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ctr"/>
              <a:r>
                <a:rPr sz="1800" b="1">
                  <a:solidFill>
                    <a:srgbClr val="6F4BA3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→</a:t>
              </a:r>
            </a:p>
          </p:txBody>
        </p:sp>
        <p:sp>
          <p:nvSpPr>
            <p:cNvPr id="19" name="Oval 21">
              <a:extLst>
                <a:ext uri="{FF2B5EF4-FFF2-40B4-BE49-F238E27FC236}">
                  <a16:creationId xmlns:a16="http://schemas.microsoft.com/office/drawing/2014/main" id="{A12C7F38-C30B-9403-EF2C-9212620FC4E6}"/>
                </a:ext>
              </a:extLst>
            </p:cNvPr>
            <p:cNvSpPr/>
            <p:nvPr/>
          </p:nvSpPr>
          <p:spPr>
            <a:xfrm>
              <a:off x="5742432" y="2624328"/>
              <a:ext cx="566928" cy="566928"/>
            </a:xfrm>
            <a:prstGeom prst="ellipse">
              <a:avLst/>
            </a:prstGeom>
            <a:solidFill>
              <a:srgbClr val="4D2B84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6B8263E-8FB2-386B-E373-974FDB085B2E}"/>
                </a:ext>
              </a:extLst>
            </p:cNvPr>
            <p:cNvSpPr txBox="1"/>
            <p:nvPr/>
          </p:nvSpPr>
          <p:spPr>
            <a:xfrm>
              <a:off x="5742432" y="2760148"/>
              <a:ext cx="566928" cy="276999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ctr"/>
              <a:r>
                <a:rPr sz="1200" b="1">
                  <a:solidFill>
                    <a:srgbClr val="FFFFF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3</a:t>
              </a:r>
            </a:p>
          </p:txBody>
        </p:sp>
        <p:sp>
          <p:nvSpPr>
            <p:cNvPr id="21" name="Rounded Rectangle 24">
              <a:extLst>
                <a:ext uri="{FF2B5EF4-FFF2-40B4-BE49-F238E27FC236}">
                  <a16:creationId xmlns:a16="http://schemas.microsoft.com/office/drawing/2014/main" id="{E16D4000-4A74-B1B8-A697-DB0E076ACE5D}"/>
                </a:ext>
              </a:extLst>
            </p:cNvPr>
            <p:cNvSpPr/>
            <p:nvPr/>
          </p:nvSpPr>
          <p:spPr>
            <a:xfrm>
              <a:off x="5358384" y="3236976"/>
              <a:ext cx="1335024" cy="384048"/>
            </a:xfrm>
            <a:prstGeom prst="roundRect">
              <a:avLst/>
            </a:prstGeom>
            <a:solidFill>
              <a:srgbClr val="4D2B84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92C00E6-F25C-3A35-4F8D-DAF1845A08DB}"/>
                </a:ext>
              </a:extLst>
            </p:cNvPr>
            <p:cNvSpPr txBox="1"/>
            <p:nvPr/>
          </p:nvSpPr>
          <p:spPr>
            <a:xfrm>
              <a:off x="5394960" y="3279907"/>
              <a:ext cx="1261872" cy="261610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ctr"/>
              <a:r>
                <a:rPr sz="1100" b="1">
                  <a:solidFill>
                    <a:srgbClr val="FFFFF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18.09.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F9B8A8E7-E4FB-B6B0-5D0F-1E7A80BB07D4}"/>
                </a:ext>
              </a:extLst>
            </p:cNvPr>
            <p:cNvSpPr txBox="1"/>
            <p:nvPr/>
          </p:nvSpPr>
          <p:spPr>
            <a:xfrm>
              <a:off x="5193792" y="3791881"/>
              <a:ext cx="1810512" cy="280077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ctr"/>
              <a:r>
                <a:rPr sz="1220" b="1">
                  <a:solidFill>
                    <a:srgbClr val="4D2B84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PAŠVALDĪBĀM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113D712-2BF3-7E0C-AAEC-B367CCEBD822}"/>
                </a:ext>
              </a:extLst>
            </p:cNvPr>
            <p:cNvSpPr txBox="1"/>
            <p:nvPr/>
          </p:nvSpPr>
          <p:spPr>
            <a:xfrm>
              <a:off x="5166360" y="4329303"/>
              <a:ext cx="1865376" cy="393954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ctr"/>
              <a:r>
                <a:rPr sz="980" b="0">
                  <a:solidFill>
                    <a:srgbClr val="655E6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Nosūta mērķdotācijas
aprēķinus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C10E722A-E502-90EC-DADF-9ACE1B9C8AEC}"/>
                </a:ext>
              </a:extLst>
            </p:cNvPr>
            <p:cNvSpPr txBox="1"/>
            <p:nvPr/>
          </p:nvSpPr>
          <p:spPr>
            <a:xfrm>
              <a:off x="6958584" y="2677406"/>
              <a:ext cx="329184" cy="369332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ctr"/>
              <a:r>
                <a:rPr sz="1800" b="1">
                  <a:solidFill>
                    <a:srgbClr val="6F4BA3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→</a:t>
              </a:r>
            </a:p>
          </p:txBody>
        </p:sp>
        <p:sp>
          <p:nvSpPr>
            <p:cNvPr id="26" name="Oval 29">
              <a:extLst>
                <a:ext uri="{FF2B5EF4-FFF2-40B4-BE49-F238E27FC236}">
                  <a16:creationId xmlns:a16="http://schemas.microsoft.com/office/drawing/2014/main" id="{AD865D49-C3E3-77EB-5538-3533AB6BCBE5}"/>
                </a:ext>
              </a:extLst>
            </p:cNvPr>
            <p:cNvSpPr/>
            <p:nvPr/>
          </p:nvSpPr>
          <p:spPr>
            <a:xfrm>
              <a:off x="7891272" y="2624328"/>
              <a:ext cx="566928" cy="566928"/>
            </a:xfrm>
            <a:prstGeom prst="ellipse">
              <a:avLst/>
            </a:prstGeom>
            <a:solidFill>
              <a:srgbClr val="4D2B84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AA512EAE-49EB-19A0-5785-9D6F9D0C6DA7}"/>
                </a:ext>
              </a:extLst>
            </p:cNvPr>
            <p:cNvSpPr txBox="1"/>
            <p:nvPr/>
          </p:nvSpPr>
          <p:spPr>
            <a:xfrm>
              <a:off x="7891272" y="2760148"/>
              <a:ext cx="566928" cy="276999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ctr"/>
              <a:r>
                <a:rPr sz="1200" b="1">
                  <a:solidFill>
                    <a:srgbClr val="FFFFF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4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1C74BD7D-16DE-662B-F471-E26BB37A05DB}"/>
                </a:ext>
              </a:extLst>
            </p:cNvPr>
            <p:cNvSpPr txBox="1"/>
            <p:nvPr/>
          </p:nvSpPr>
          <p:spPr>
            <a:xfrm>
              <a:off x="7342632" y="3371257"/>
              <a:ext cx="1810512" cy="280077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ctr"/>
              <a:r>
                <a:rPr sz="1220" b="1">
                  <a:solidFill>
                    <a:srgbClr val="4D2B84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MK RĪKOJUMI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42866B9A-7668-CA82-38D8-AC0CD64CA26E}"/>
                </a:ext>
              </a:extLst>
            </p:cNvPr>
            <p:cNvSpPr txBox="1"/>
            <p:nvPr/>
          </p:nvSpPr>
          <p:spPr>
            <a:xfrm>
              <a:off x="7315200" y="3908679"/>
              <a:ext cx="1865376" cy="393954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ctr"/>
              <a:r>
                <a:rPr sz="980" b="0">
                  <a:solidFill>
                    <a:srgbClr val="655E6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Sagatavo finansējuma
sadales projektus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D12C3BF0-8AFC-4928-246D-2BE894EA6B7E}"/>
                </a:ext>
              </a:extLst>
            </p:cNvPr>
            <p:cNvSpPr txBox="1"/>
            <p:nvPr/>
          </p:nvSpPr>
          <p:spPr>
            <a:xfrm>
              <a:off x="9107424" y="2677406"/>
              <a:ext cx="329184" cy="369332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ctr"/>
              <a:r>
                <a:rPr sz="1800" b="1">
                  <a:solidFill>
                    <a:srgbClr val="6F4BA3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→</a:t>
              </a:r>
            </a:p>
          </p:txBody>
        </p:sp>
        <p:sp>
          <p:nvSpPr>
            <p:cNvPr id="31" name="Oval 35">
              <a:extLst>
                <a:ext uri="{FF2B5EF4-FFF2-40B4-BE49-F238E27FC236}">
                  <a16:creationId xmlns:a16="http://schemas.microsoft.com/office/drawing/2014/main" id="{C06C55D7-71CA-3A32-3033-D9155EFF702E}"/>
                </a:ext>
              </a:extLst>
            </p:cNvPr>
            <p:cNvSpPr/>
            <p:nvPr/>
          </p:nvSpPr>
          <p:spPr>
            <a:xfrm>
              <a:off x="10040112" y="2624328"/>
              <a:ext cx="566928" cy="566928"/>
            </a:xfrm>
            <a:prstGeom prst="ellipse">
              <a:avLst/>
            </a:prstGeom>
            <a:solidFill>
              <a:srgbClr val="4D2B84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36CCD357-D988-DE19-DA7A-E69496CD0759}"/>
                </a:ext>
              </a:extLst>
            </p:cNvPr>
            <p:cNvSpPr txBox="1"/>
            <p:nvPr/>
          </p:nvSpPr>
          <p:spPr>
            <a:xfrm>
              <a:off x="10040112" y="2760148"/>
              <a:ext cx="566928" cy="276999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ctr"/>
              <a:r>
                <a:rPr sz="1200" b="1">
                  <a:solidFill>
                    <a:srgbClr val="FFFFF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5</a:t>
              </a:r>
            </a:p>
          </p:txBody>
        </p:sp>
        <p:sp>
          <p:nvSpPr>
            <p:cNvPr id="33" name="Rounded Rectangle 38">
              <a:extLst>
                <a:ext uri="{FF2B5EF4-FFF2-40B4-BE49-F238E27FC236}">
                  <a16:creationId xmlns:a16="http://schemas.microsoft.com/office/drawing/2014/main" id="{83841D5D-9DC5-C6D7-44F2-869E75DFAAD4}"/>
                </a:ext>
              </a:extLst>
            </p:cNvPr>
            <p:cNvSpPr/>
            <p:nvPr/>
          </p:nvSpPr>
          <p:spPr>
            <a:xfrm>
              <a:off x="9656064" y="3236976"/>
              <a:ext cx="1335024" cy="384048"/>
            </a:xfrm>
            <a:prstGeom prst="roundRect">
              <a:avLst/>
            </a:prstGeom>
            <a:solidFill>
              <a:srgbClr val="4D2B84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3E70FE70-BC84-C078-5299-026E7A3BE435}"/>
                </a:ext>
              </a:extLst>
            </p:cNvPr>
            <p:cNvSpPr txBox="1"/>
            <p:nvPr/>
          </p:nvSpPr>
          <p:spPr>
            <a:xfrm>
              <a:off x="9692640" y="3279907"/>
              <a:ext cx="1261872" cy="261610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ctr"/>
              <a:r>
                <a:rPr sz="1100" b="1">
                  <a:solidFill>
                    <a:srgbClr val="FFFFF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29.09.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864CC8FF-CA35-37F0-9634-07FCF912CE8B}"/>
                </a:ext>
              </a:extLst>
            </p:cNvPr>
            <p:cNvSpPr txBox="1"/>
            <p:nvPr/>
          </p:nvSpPr>
          <p:spPr>
            <a:xfrm>
              <a:off x="9491472" y="3791881"/>
              <a:ext cx="1810512" cy="280077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ctr"/>
              <a:r>
                <a:rPr sz="1220" b="1">
                  <a:solidFill>
                    <a:srgbClr val="4D2B84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PLĀNOTS MK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B64B6542-573B-6319-D9AA-B820969919D4}"/>
                </a:ext>
              </a:extLst>
            </p:cNvPr>
            <p:cNvSpPr txBox="1"/>
            <p:nvPr/>
          </p:nvSpPr>
          <p:spPr>
            <a:xfrm>
              <a:off x="9464040" y="4329303"/>
              <a:ext cx="1865376" cy="393954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ctr"/>
              <a:r>
                <a:rPr sz="980" b="0">
                  <a:solidFill>
                    <a:srgbClr val="655E6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Rīkojumu izskatīšana
Ministru kabinetā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323402AB-B055-2458-7663-4E5039EF8951}"/>
                </a:ext>
              </a:extLst>
            </p:cNvPr>
            <p:cNvSpPr txBox="1"/>
            <p:nvPr/>
          </p:nvSpPr>
          <p:spPr>
            <a:xfrm>
              <a:off x="5120640" y="4958209"/>
              <a:ext cx="2084831" cy="498598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ctr"/>
              <a:r>
                <a:rPr sz="880" b="1">
                  <a:solidFill>
                    <a:srgbClr val="4D2B84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+ dotācijas aprēķini privātajām
izglītības iestādēm</a:t>
              </a:r>
            </a:p>
          </p:txBody>
        </p:sp>
        <p:pic>
          <p:nvPicPr>
            <p:cNvPr id="38" name="Picture 49" descr="image60.png">
              <a:extLst>
                <a:ext uri="{FF2B5EF4-FFF2-40B4-BE49-F238E27FC236}">
                  <a16:creationId xmlns:a16="http://schemas.microsoft.com/office/drawing/2014/main" id="{B4B84C4A-A292-A58C-AC0E-25301BEB2A6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408176" y="1499616"/>
              <a:ext cx="640080" cy="640080"/>
            </a:xfrm>
            <a:prstGeom prst="rect">
              <a:avLst/>
            </a:prstGeom>
          </p:spPr>
        </p:pic>
        <p:pic>
          <p:nvPicPr>
            <p:cNvPr id="39" name="Picture 50" descr="image77.png">
              <a:extLst>
                <a:ext uri="{FF2B5EF4-FFF2-40B4-BE49-F238E27FC236}">
                  <a16:creationId xmlns:a16="http://schemas.microsoft.com/office/drawing/2014/main" id="{87009323-D207-7AB6-58E2-3FA66D1821D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557016" y="1499616"/>
              <a:ext cx="640080" cy="640080"/>
            </a:xfrm>
            <a:prstGeom prst="rect">
              <a:avLst/>
            </a:prstGeom>
          </p:spPr>
        </p:pic>
        <p:pic>
          <p:nvPicPr>
            <p:cNvPr id="40" name="Picture 51" descr="image105.png">
              <a:extLst>
                <a:ext uri="{FF2B5EF4-FFF2-40B4-BE49-F238E27FC236}">
                  <a16:creationId xmlns:a16="http://schemas.microsoft.com/office/drawing/2014/main" id="{C674A96B-FFF5-1A17-09A2-3ECED2BEB84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705856" y="1499616"/>
              <a:ext cx="640080" cy="640080"/>
            </a:xfrm>
            <a:prstGeom prst="rect">
              <a:avLst/>
            </a:prstGeom>
          </p:spPr>
        </p:pic>
        <p:pic>
          <p:nvPicPr>
            <p:cNvPr id="41" name="Picture 52" descr="image29.png">
              <a:extLst>
                <a:ext uri="{FF2B5EF4-FFF2-40B4-BE49-F238E27FC236}">
                  <a16:creationId xmlns:a16="http://schemas.microsoft.com/office/drawing/2014/main" id="{ACD3FC79-3FF8-2348-C668-5BA559B0614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854696" y="1499616"/>
              <a:ext cx="640080" cy="640080"/>
            </a:xfrm>
            <a:prstGeom prst="rect">
              <a:avLst/>
            </a:prstGeom>
          </p:spPr>
        </p:pic>
        <p:pic>
          <p:nvPicPr>
            <p:cNvPr id="42" name="Picture 53" descr="image46.png">
              <a:extLst>
                <a:ext uri="{FF2B5EF4-FFF2-40B4-BE49-F238E27FC236}">
                  <a16:creationId xmlns:a16="http://schemas.microsoft.com/office/drawing/2014/main" id="{CF81352D-D973-D29F-97E3-8434A3D25D4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003536" y="1499616"/>
              <a:ext cx="640080" cy="640080"/>
            </a:xfrm>
            <a:prstGeom prst="rect">
              <a:avLst/>
            </a:prstGeom>
          </p:spPr>
        </p:pic>
      </p:grpSp>
      <p:grpSp>
        <p:nvGrpSpPr>
          <p:cNvPr id="47" name="Grupa 46">
            <a:extLst>
              <a:ext uri="{FF2B5EF4-FFF2-40B4-BE49-F238E27FC236}">
                <a16:creationId xmlns:a16="http://schemas.microsoft.com/office/drawing/2014/main" id="{AD8B7893-1ECA-BB96-5B7E-EF0C2A4E9824}"/>
              </a:ext>
            </a:extLst>
          </p:cNvPr>
          <p:cNvGrpSpPr/>
          <p:nvPr/>
        </p:nvGrpSpPr>
        <p:grpSpPr>
          <a:xfrm>
            <a:off x="1221320" y="6203352"/>
            <a:ext cx="10313107" cy="486792"/>
            <a:chOff x="993648" y="6177444"/>
            <a:chExt cx="10625328" cy="658368"/>
          </a:xfrm>
        </p:grpSpPr>
        <p:sp>
          <p:nvSpPr>
            <p:cNvPr id="44" name="Rounded Rectangle 44">
              <a:extLst>
                <a:ext uri="{FF2B5EF4-FFF2-40B4-BE49-F238E27FC236}">
                  <a16:creationId xmlns:a16="http://schemas.microsoft.com/office/drawing/2014/main" id="{6D39AA61-74DC-99FC-2C11-49855D61C13E}"/>
                </a:ext>
              </a:extLst>
            </p:cNvPr>
            <p:cNvSpPr/>
            <p:nvPr/>
          </p:nvSpPr>
          <p:spPr>
            <a:xfrm>
              <a:off x="993648" y="6177444"/>
              <a:ext cx="10625328" cy="658368"/>
            </a:xfrm>
            <a:prstGeom prst="roundRect">
              <a:avLst/>
            </a:prstGeom>
            <a:solidFill>
              <a:srgbClr val="4D2B84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2AC5453B-B610-C44D-8FCE-487B36E34990}"/>
                </a:ext>
              </a:extLst>
            </p:cNvPr>
            <p:cNvSpPr txBox="1"/>
            <p:nvPr/>
          </p:nvSpPr>
          <p:spPr>
            <a:xfrm>
              <a:off x="1231392" y="6279086"/>
              <a:ext cx="2423160" cy="253916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ctr"/>
              <a:r>
                <a:rPr sz="1050" b="1">
                  <a:solidFill>
                    <a:srgbClr val="EDE5F8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FINANSĒJUMA PIEŠĶIRŠANA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51E32603-6C97-8442-6935-6C14DE083D9C}"/>
                </a:ext>
              </a:extLst>
            </p:cNvPr>
            <p:cNvSpPr txBox="1"/>
            <p:nvPr/>
          </p:nvSpPr>
          <p:spPr>
            <a:xfrm>
              <a:off x="4029455" y="6267544"/>
              <a:ext cx="7132320" cy="276999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ctr"/>
              <a:r>
                <a:rPr sz="1200" b="1">
                  <a:solidFill>
                    <a:srgbClr val="FFFFF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Mērķdotācija pašvaldībām un dotācija privātajām izglītības iestādēm</a:t>
              </a:r>
            </a:p>
          </p:txBody>
        </p:sp>
      </p:grpSp>
      <p:sp>
        <p:nvSpPr>
          <p:cNvPr id="50" name="Google Shape;244;p33">
            <a:extLst>
              <a:ext uri="{FF2B5EF4-FFF2-40B4-BE49-F238E27FC236}">
                <a16:creationId xmlns:a16="http://schemas.microsoft.com/office/drawing/2014/main" id="{DB54E02A-BFCE-F9F7-73FF-FC4482B2E3A3}"/>
              </a:ext>
            </a:extLst>
          </p:cNvPr>
          <p:cNvSpPr txBox="1"/>
          <p:nvPr/>
        </p:nvSpPr>
        <p:spPr>
          <a:xfrm>
            <a:off x="692542" y="276640"/>
            <a:ext cx="9541864" cy="114281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2200" b="1" i="0" u="none" strike="noStrike" kern="0" cap="none" spc="0" baseline="0" dirty="0">
                <a:solidFill>
                  <a:srgbClr val="664790"/>
                </a:solidFill>
                <a:uFillTx/>
                <a:latin typeface="Verdana"/>
                <a:ea typeface="Verdana"/>
                <a:cs typeface="Verdana"/>
              </a:rPr>
              <a:t>Finansēšanas modeļa «PROGRAMMA SKOLĀ»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2200" b="1" i="0" u="none" strike="noStrike" kern="0" cap="none" spc="0" baseline="0" dirty="0">
                <a:solidFill>
                  <a:srgbClr val="664790"/>
                </a:solidFill>
                <a:uFillTx/>
                <a:latin typeface="Verdana"/>
                <a:ea typeface="Verdana"/>
                <a:cs typeface="Verdana"/>
              </a:rPr>
              <a:t>finansējuma piešķiršanas process</a:t>
            </a:r>
          </a:p>
        </p:txBody>
      </p:sp>
    </p:spTree>
    <p:extLst>
      <p:ext uri="{BB962C8B-B14F-4D97-AF65-F5344CB8AC3E}">
        <p14:creationId xmlns:p14="http://schemas.microsoft.com/office/powerpoint/2010/main" val="12846273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2903DF-41AB-7DE0-15DF-8D34DEFCC7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27C0F14-A8C3-0230-EF0B-002900E7DF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lv-LV" sz="4000" dirty="0">
                <a:solidFill>
                  <a:schemeClr val="accent5">
                    <a:lumMod val="50000"/>
                  </a:schemeClr>
                </a:solidFill>
              </a:rPr>
              <a:t>Par bezmaksas ēdināšanas nodrošināšanu (1.–9. klasē)</a:t>
            </a:r>
            <a:endParaRPr lang="en-GB" sz="40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D265B4-6CC2-AC9F-3E4C-2AE0CC947332}"/>
              </a:ext>
            </a:extLst>
          </p:cNvPr>
          <p:cNvSpPr>
            <a:spLocks noGrp="1"/>
          </p:cNvSpPr>
          <p:nvPr>
            <p:ph type="sldNum" idx="4294967295"/>
          </p:nvPr>
        </p:nvSpPr>
        <p:spPr>
          <a:xfrm>
            <a:off x="0" y="6565900"/>
            <a:ext cx="390525" cy="2921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000000-1234-1234-1234-123412341234}" type="slidenum">
              <a:rPr kumimoji="0" lang="lv-LV" sz="1800" b="0" i="0" u="none" strike="noStrike" kern="1200" cap="none" spc="0" normalizeH="0" baseline="0" noProof="0" smtClean="0">
                <a:ln>
                  <a:noFill/>
                </a:ln>
                <a:solidFill>
                  <a:srgbClr val="66469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lv-LV" sz="1800" b="0" i="0" u="none" strike="noStrike" kern="1200" cap="none" spc="0" normalizeH="0" baseline="0" noProof="0">
              <a:ln>
                <a:noFill/>
              </a:ln>
              <a:solidFill>
                <a:srgbClr val="66469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24049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99F319-142A-4CFD-F70C-78E4FD9757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244;p33">
            <a:extLst>
              <a:ext uri="{FF2B5EF4-FFF2-40B4-BE49-F238E27FC236}">
                <a16:creationId xmlns:a16="http://schemas.microsoft.com/office/drawing/2014/main" id="{91324F8D-FCDD-4EF9-5B02-A8C95586F044}"/>
              </a:ext>
            </a:extLst>
          </p:cNvPr>
          <p:cNvSpPr txBox="1"/>
          <p:nvPr/>
        </p:nvSpPr>
        <p:spPr>
          <a:xfrm>
            <a:off x="803593" y="104515"/>
            <a:ext cx="9541864" cy="114281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2200" b="1" i="0" u="none" strike="noStrike" kern="0" cap="none" spc="0" baseline="0" dirty="0">
                <a:solidFill>
                  <a:srgbClr val="664790"/>
                </a:solidFill>
                <a:uFillTx/>
                <a:latin typeface="Verdana"/>
                <a:ea typeface="Verdana"/>
                <a:cs typeface="Verdana"/>
              </a:rPr>
              <a:t>Brīvpusdienu finansēšanai nepieciešamie resursi</a:t>
            </a:r>
          </a:p>
        </p:txBody>
      </p:sp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124C391B-DB24-89F6-A20F-0B53FBA539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1116" y="1758950"/>
            <a:ext cx="11287834" cy="4679950"/>
          </a:xfrm>
        </p:spPr>
        <p:txBody>
          <a:bodyPr/>
          <a:lstStyle/>
          <a:p>
            <a:r>
              <a:rPr lang="lv-LV" sz="2000" u="sng" dirty="0"/>
              <a:t>Aprēķinu ietekmējošie faktori</a:t>
            </a:r>
            <a:r>
              <a:rPr lang="lv-LV" sz="2000" dirty="0"/>
              <a:t>:</a:t>
            </a:r>
          </a:p>
          <a:p>
            <a:pPr marL="571500" indent="-342900">
              <a:buFontTx/>
              <a:buChar char="-"/>
            </a:pPr>
            <a:r>
              <a:rPr lang="lv-LV" sz="2000" dirty="0"/>
              <a:t>Bērnu skaits pa klasēm (1. kl., 2.kl. utt.)</a:t>
            </a:r>
          </a:p>
          <a:p>
            <a:pPr marL="571500" indent="-342900">
              <a:buFontTx/>
              <a:buChar char="-"/>
            </a:pPr>
            <a:r>
              <a:rPr lang="lv-LV" sz="2000" dirty="0"/>
              <a:t>Ukrainas civiliedzīvotāju skaits pa klasēm un izglītības iestādēm</a:t>
            </a:r>
          </a:p>
          <a:p>
            <a:pPr marL="571500" indent="-342900">
              <a:buFontTx/>
              <a:buChar char="-"/>
            </a:pPr>
            <a:r>
              <a:rPr lang="lv-LV" sz="2000" dirty="0"/>
              <a:t>Bērnu skaits pa izglītības iestādēm (pašvaldības, privātās, valsts dibinātās)</a:t>
            </a:r>
          </a:p>
          <a:p>
            <a:pPr marL="571500" indent="-342900">
              <a:buFontTx/>
              <a:buChar char="-"/>
            </a:pPr>
            <a:r>
              <a:rPr lang="lv-LV" sz="2000" dirty="0"/>
              <a:t>Mācību dienu skaits konkrētā periodā (1. kl. vidēji 167 d., 2.-9. kl. – vidēji 172 d.)</a:t>
            </a:r>
          </a:p>
          <a:p>
            <a:pPr marL="571500" indent="-342900">
              <a:buFontTx/>
              <a:buChar char="-"/>
            </a:pPr>
            <a:r>
              <a:rPr lang="lv-LV" sz="2000" dirty="0"/>
              <a:t>Pusdienu izmaksas vienam bērnam no valsts budžeta – kopā ~1,57 EUR:</a:t>
            </a:r>
          </a:p>
          <a:p>
            <a:pPr marL="1028700" lvl="1" indent="-342900">
              <a:buFontTx/>
              <a:buChar char="-"/>
            </a:pPr>
            <a:r>
              <a:rPr lang="lv-LV" sz="1800" dirty="0"/>
              <a:t>Pašvaldībām un privātajām izglītības iestādēm – 1,545 EUR*</a:t>
            </a:r>
          </a:p>
          <a:p>
            <a:pPr marL="1028700" lvl="1" indent="-342900">
              <a:buFontTx/>
              <a:buChar char="-"/>
            </a:pPr>
            <a:r>
              <a:rPr lang="lv-LV" sz="1800" dirty="0"/>
              <a:t>Valsts dibinātajām izglītības iestādēm – 3,09 EUR</a:t>
            </a:r>
          </a:p>
          <a:p>
            <a:pPr marL="1028700" lvl="1" indent="-342900">
              <a:buFontTx/>
              <a:buChar char="-"/>
            </a:pPr>
            <a:r>
              <a:rPr lang="lv-LV" sz="1800" dirty="0"/>
              <a:t>Ukrainas civiliedzīvotājiem – 3,09 EUR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3BC6070-5928-C10A-CD6C-DDE1BEBAC761}"/>
              </a:ext>
            </a:extLst>
          </p:cNvPr>
          <p:cNvSpPr txBox="1"/>
          <p:nvPr/>
        </p:nvSpPr>
        <p:spPr>
          <a:xfrm>
            <a:off x="1231900" y="6384153"/>
            <a:ext cx="101282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1400" i="1" dirty="0"/>
              <a:t>* Papildus izmaksas no pašvaldības budžeta – 1,545 EUR</a:t>
            </a:r>
          </a:p>
        </p:txBody>
      </p:sp>
    </p:spTree>
    <p:extLst>
      <p:ext uri="{BB962C8B-B14F-4D97-AF65-F5344CB8AC3E}">
        <p14:creationId xmlns:p14="http://schemas.microsoft.com/office/powerpoint/2010/main" val="9927557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6D8744-49D3-AE8C-D522-161DF08B0B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244;p33">
            <a:extLst>
              <a:ext uri="{FF2B5EF4-FFF2-40B4-BE49-F238E27FC236}">
                <a16:creationId xmlns:a16="http://schemas.microsoft.com/office/drawing/2014/main" id="{2DB4E902-A5BF-A05F-740E-02D197533D4D}"/>
              </a:ext>
            </a:extLst>
          </p:cNvPr>
          <p:cNvSpPr txBox="1"/>
          <p:nvPr/>
        </p:nvSpPr>
        <p:spPr>
          <a:xfrm>
            <a:off x="803593" y="104515"/>
            <a:ext cx="9541864" cy="114281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2200" b="1" i="0" u="none" strike="noStrike" kern="0" cap="none" spc="0" baseline="0" dirty="0">
                <a:solidFill>
                  <a:srgbClr val="664790"/>
                </a:solidFill>
                <a:uFillTx/>
                <a:latin typeface="Verdana"/>
                <a:ea typeface="Verdana"/>
                <a:cs typeface="Verdana"/>
              </a:rPr>
              <a:t>Brīvpusdienu finansēšanai piemērojamais bērnu skaits</a:t>
            </a:r>
          </a:p>
        </p:txBody>
      </p:sp>
      <p:graphicFrame>
        <p:nvGraphicFramePr>
          <p:cNvPr id="34" name="Table 33">
            <a:extLst>
              <a:ext uri="{FF2B5EF4-FFF2-40B4-BE49-F238E27FC236}">
                <a16:creationId xmlns:a16="http://schemas.microsoft.com/office/drawing/2014/main" id="{DA2E9F5E-6E02-A2C2-EEF6-F7BF425C3F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1615956"/>
              </p:ext>
            </p:extLst>
          </p:nvPr>
        </p:nvGraphicFramePr>
        <p:xfrm>
          <a:off x="641353" y="1752600"/>
          <a:ext cx="9283694" cy="2667000"/>
        </p:xfrm>
        <a:graphic>
          <a:graphicData uri="http://schemas.openxmlformats.org/drawingml/2006/table">
            <a:tbl>
              <a:tblPr/>
              <a:tblGrid>
                <a:gridCol w="1391135">
                  <a:extLst>
                    <a:ext uri="{9D8B030D-6E8A-4147-A177-3AD203B41FA5}">
                      <a16:colId xmlns:a16="http://schemas.microsoft.com/office/drawing/2014/main" val="4057736264"/>
                    </a:ext>
                  </a:extLst>
                </a:gridCol>
                <a:gridCol w="693990">
                  <a:extLst>
                    <a:ext uri="{9D8B030D-6E8A-4147-A177-3AD203B41FA5}">
                      <a16:colId xmlns:a16="http://schemas.microsoft.com/office/drawing/2014/main" val="1590674139"/>
                    </a:ext>
                  </a:extLst>
                </a:gridCol>
                <a:gridCol w="693990">
                  <a:extLst>
                    <a:ext uri="{9D8B030D-6E8A-4147-A177-3AD203B41FA5}">
                      <a16:colId xmlns:a16="http://schemas.microsoft.com/office/drawing/2014/main" val="1173484273"/>
                    </a:ext>
                  </a:extLst>
                </a:gridCol>
                <a:gridCol w="693990">
                  <a:extLst>
                    <a:ext uri="{9D8B030D-6E8A-4147-A177-3AD203B41FA5}">
                      <a16:colId xmlns:a16="http://schemas.microsoft.com/office/drawing/2014/main" val="1281329569"/>
                    </a:ext>
                  </a:extLst>
                </a:gridCol>
                <a:gridCol w="693990">
                  <a:extLst>
                    <a:ext uri="{9D8B030D-6E8A-4147-A177-3AD203B41FA5}">
                      <a16:colId xmlns:a16="http://schemas.microsoft.com/office/drawing/2014/main" val="4179717374"/>
                    </a:ext>
                  </a:extLst>
                </a:gridCol>
                <a:gridCol w="693990">
                  <a:extLst>
                    <a:ext uri="{9D8B030D-6E8A-4147-A177-3AD203B41FA5}">
                      <a16:colId xmlns:a16="http://schemas.microsoft.com/office/drawing/2014/main" val="241055669"/>
                    </a:ext>
                  </a:extLst>
                </a:gridCol>
                <a:gridCol w="605664">
                  <a:extLst>
                    <a:ext uri="{9D8B030D-6E8A-4147-A177-3AD203B41FA5}">
                      <a16:colId xmlns:a16="http://schemas.microsoft.com/office/drawing/2014/main" val="2878490779"/>
                    </a:ext>
                  </a:extLst>
                </a:gridCol>
                <a:gridCol w="605664">
                  <a:extLst>
                    <a:ext uri="{9D8B030D-6E8A-4147-A177-3AD203B41FA5}">
                      <a16:colId xmlns:a16="http://schemas.microsoft.com/office/drawing/2014/main" val="1188379478"/>
                    </a:ext>
                  </a:extLst>
                </a:gridCol>
                <a:gridCol w="605664">
                  <a:extLst>
                    <a:ext uri="{9D8B030D-6E8A-4147-A177-3AD203B41FA5}">
                      <a16:colId xmlns:a16="http://schemas.microsoft.com/office/drawing/2014/main" val="4061709720"/>
                    </a:ext>
                  </a:extLst>
                </a:gridCol>
                <a:gridCol w="605664">
                  <a:extLst>
                    <a:ext uri="{9D8B030D-6E8A-4147-A177-3AD203B41FA5}">
                      <a16:colId xmlns:a16="http://schemas.microsoft.com/office/drawing/2014/main" val="3685005847"/>
                    </a:ext>
                  </a:extLst>
                </a:gridCol>
                <a:gridCol w="668754">
                  <a:extLst>
                    <a:ext uri="{9D8B030D-6E8A-4147-A177-3AD203B41FA5}">
                      <a16:colId xmlns:a16="http://schemas.microsoft.com/office/drawing/2014/main" val="4197307129"/>
                    </a:ext>
                  </a:extLst>
                </a:gridCol>
                <a:gridCol w="668754">
                  <a:extLst>
                    <a:ext uri="{9D8B030D-6E8A-4147-A177-3AD203B41FA5}">
                      <a16:colId xmlns:a16="http://schemas.microsoft.com/office/drawing/2014/main" val="1824045141"/>
                    </a:ext>
                  </a:extLst>
                </a:gridCol>
                <a:gridCol w="662445">
                  <a:extLst>
                    <a:ext uri="{9D8B030D-6E8A-4147-A177-3AD203B41FA5}">
                      <a16:colId xmlns:a16="http://schemas.microsoft.com/office/drawing/2014/main" val="390936359"/>
                    </a:ext>
                  </a:extLst>
                </a:gridCol>
              </a:tblGrid>
              <a:tr h="190500"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v-LV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Periods*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gridSpan="12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lv-LV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Skolēnu skaits, kuriem jānodrošina brīvpusdienas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668019"/>
                  </a:ext>
                </a:extLst>
              </a:tr>
              <a:tr h="190500">
                <a:tc v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lv-LV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1. kl.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lv-LV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2. kl.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lv-LV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3. kl.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lv-LV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4.kl.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lv-LV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5. kl.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lv-LV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6. kl.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lv-LV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7. kl.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lv-LV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8. kl.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lv-LV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9. kl.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lv-LV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KOPĀ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lv-LV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1.-4. kl.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lv-LV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5.-9. kl.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048327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2026.g. 1. septembris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lv-LV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18 200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18 773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19 956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6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20 704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20 683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20 359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19 220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18 415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17 426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lv-LV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173 736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lv-LV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77 633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lv-LV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96 103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968375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2027.g. 1.septembris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17 700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18 230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18 803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19 986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6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20 734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20 713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20 389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19 250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18 445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lv-LV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174 250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lv-LV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74 719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lv-LV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99 531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973744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2028.g. 1.septembris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17 613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17 730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18 260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18 833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20 016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6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20 764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20 743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20 419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19 280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lv-LV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173 658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lv-LV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72 436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lv-LV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101 222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711001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2029.g. 1.septembris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15 871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17 643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17 760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18 290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18 863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20 046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6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20 794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20 773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20 449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lv-LV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170 489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lv-LV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69 564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lv-LV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100 925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6052158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2030.g. 1.septembris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14 498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15 901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17 673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17 790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18 320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18 893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20 076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6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20 824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20 803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lv-LV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164 778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lv-LV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65 862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lv-LV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98 916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8293322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2031.g. 1.septembris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12 956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14 528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15 931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17 703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17 820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18 350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18 923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20 106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6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20 854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lv-LV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157 171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lv-LV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61 118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lv-LV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96 053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2632776"/>
                  </a:ext>
                </a:extLst>
              </a:tr>
              <a:tr h="190500">
                <a:tc gridSpan="4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lv-LV" sz="10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* Periodiem no 2027. gada - prognozētais bērnu skaits pa klasēm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lv-LV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lv-LV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lv-LV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lv-LV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lv-LV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lv-LV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lv-LV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lv-LV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lv-LV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941429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lv-LV" sz="1000" b="0" i="1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lv-LV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lv-LV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lv-LV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lv-LV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lv-LV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lv-LV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lv-LV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lv-LV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lv-LV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lv-LV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lv-LV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lv-LV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277886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lv-LV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lv-LV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1.-4.kl.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lv-LV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1.-5.kl.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lv-LV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1.-6.kl.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lv-LV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1.-7.kl.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lv-LV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1.-8.kl.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lv-LV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1.-9.kl.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lv-LV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lv-LV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lv-LV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205969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lv-LV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Skolēnu skaits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lv-LV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74 719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lv-LV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95 453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lv-LV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116 166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lv-LV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136 555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lv-LV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155 805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lv-LV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174 250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lv-LV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lv-LV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lv-LV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2688867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lv-LV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Skolēnu skaits pret 1.-4. kl.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lv-LV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20 734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lv-LV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41 447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lv-LV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61 836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lv-LV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81 086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lv-LV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99 531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lv-LV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lv-LV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lv-LV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702468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lv-LV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Skolēnu skaits, % pret 1.-4. kl.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lv-LV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lv-LV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lv-LV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lv-LV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109%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lv-LV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133%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lv-LV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lv-LV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lv-LV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2840165"/>
                  </a:ext>
                </a:extLst>
              </a:tr>
            </a:tbl>
          </a:graphicData>
        </a:graphic>
      </p:graphicFrame>
      <p:graphicFrame>
        <p:nvGraphicFramePr>
          <p:cNvPr id="35" name="Chart 34">
            <a:extLst>
              <a:ext uri="{FF2B5EF4-FFF2-40B4-BE49-F238E27FC236}">
                <a16:creationId xmlns:a16="http://schemas.microsoft.com/office/drawing/2014/main" id="{B5A5C5C7-B82F-DB97-71E1-9791E62D5F4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38242309"/>
              </p:ext>
            </p:extLst>
          </p:nvPr>
        </p:nvGraphicFramePr>
        <p:xfrm>
          <a:off x="8004172" y="4083050"/>
          <a:ext cx="3841750" cy="2400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6" name="TextBox 35">
            <a:extLst>
              <a:ext uri="{FF2B5EF4-FFF2-40B4-BE49-F238E27FC236}">
                <a16:creationId xmlns:a16="http://schemas.microsoft.com/office/drawing/2014/main" id="{07AFA06A-14A6-741C-41CB-A3BCFC0CFDFA}"/>
              </a:ext>
            </a:extLst>
          </p:cNvPr>
          <p:cNvSpPr txBox="1"/>
          <p:nvPr/>
        </p:nvSpPr>
        <p:spPr>
          <a:xfrm>
            <a:off x="641353" y="4729024"/>
            <a:ext cx="702309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lv-LV" dirty="0"/>
              <a:t>Kopējais prognozētais skolēnu skaits 1.-9. klasē samazināsies pamatā uz 1.-4. klašu skolēnu skaita samazinājumu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v-LV" dirty="0"/>
              <a:t>5.-9. klašu skolēnu skaits tuvākajos gados pieaugs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v-LV" dirty="0"/>
              <a:t>Ja brīvpusdienas tiktu finansētas 5. klases skolēniem – papildus skolēnu skaits, kam jānodrošina brīvpusdienas būtu +20,7 T jeb +28% pret 1.-4. klašu skolēnu skaitu</a:t>
            </a:r>
          </a:p>
        </p:txBody>
      </p:sp>
    </p:spTree>
    <p:extLst>
      <p:ext uri="{BB962C8B-B14F-4D97-AF65-F5344CB8AC3E}">
        <p14:creationId xmlns:p14="http://schemas.microsoft.com/office/powerpoint/2010/main" val="24783385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5709C6-D990-5ADE-2008-0CB38CE654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244;p33">
            <a:extLst>
              <a:ext uri="{FF2B5EF4-FFF2-40B4-BE49-F238E27FC236}">
                <a16:creationId xmlns:a16="http://schemas.microsoft.com/office/drawing/2014/main" id="{6E423D39-E034-385F-3A83-A57DCBE4FCF4}"/>
              </a:ext>
            </a:extLst>
          </p:cNvPr>
          <p:cNvSpPr txBox="1"/>
          <p:nvPr/>
        </p:nvSpPr>
        <p:spPr>
          <a:xfrm>
            <a:off x="803593" y="104515"/>
            <a:ext cx="9541864" cy="114281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45701" rIns="91421" bIns="45701" anchor="ctr" anchorCtr="0" compatLnSpc="1">
            <a:noAutofit/>
          </a:bodyPr>
          <a:lstStyle/>
          <a:p>
            <a:pPr lvl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2200" b="1" i="0" u="none" strike="noStrike" kern="0" cap="none" spc="0" baseline="0" dirty="0">
                <a:solidFill>
                  <a:srgbClr val="664790"/>
                </a:solidFill>
                <a:uFillTx/>
                <a:latin typeface="Verdana"/>
                <a:ea typeface="Verdana"/>
                <a:cs typeface="Verdana"/>
              </a:rPr>
              <a:t>Papildus nepieciešamais </a:t>
            </a:r>
            <a:r>
              <a:rPr lang="lv-LV" sz="2200" b="1" kern="0" dirty="0">
                <a:solidFill>
                  <a:srgbClr val="664790"/>
                </a:solidFill>
                <a:latin typeface="Verdana"/>
                <a:ea typeface="Verdana"/>
                <a:cs typeface="Verdana"/>
              </a:rPr>
              <a:t>finansējums brīvpusdienu nodrošināšanai 1.-9. klasē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08E2091-DE3C-0174-8827-3B19FF35FCCC}"/>
              </a:ext>
            </a:extLst>
          </p:cNvPr>
          <p:cNvSpPr txBox="1"/>
          <p:nvPr/>
        </p:nvSpPr>
        <p:spPr>
          <a:xfrm>
            <a:off x="609603" y="1877874"/>
            <a:ext cx="582929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lv-LV" dirty="0"/>
              <a:t>Ņemot vērā prognozēto skolēnu skaita samazinājumu 1.-4. klasē, tuvākajos gados sagaidāma ekonomija valsts budžeta finansējumā brīvpusdienām – 2027. gadā aptuveni 1,55 milj. EUR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lv-LV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v-LV" dirty="0"/>
              <a:t>5.-9. klašu skolēnu brīvpusdienu nodrošināšanai nepieciešami aptuveni 27 milj. EUR gadā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lv-LV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v-LV" dirty="0"/>
              <a:t>Ņemot vērā prognozēto ekonomiju no 1.-4. klašu skolēnu aprēķina, papildus no valsts budžeta būtu nepieciešami 2027. gadā apmēram </a:t>
            </a:r>
            <a:r>
              <a:rPr lang="lv-LV" b="1" dirty="0"/>
              <a:t>25,1 milj. EUR</a:t>
            </a:r>
            <a:r>
              <a:rPr lang="lv-LV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lv-LV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v-LV" dirty="0"/>
              <a:t>Aptuveni līdzvērtīgs papildus nepieciešamais finansējums būtu paredzams pašvaldību budžetos (2027. gadā ~25 milj. EUR).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lv-LV" dirty="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1801283A-44E1-B22B-15F7-F01F40E2A6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2725596"/>
              </p:ext>
            </p:extLst>
          </p:nvPr>
        </p:nvGraphicFramePr>
        <p:xfrm>
          <a:off x="6810375" y="1943100"/>
          <a:ext cx="4889501" cy="1485900"/>
        </p:xfrm>
        <a:graphic>
          <a:graphicData uri="http://schemas.openxmlformats.org/drawingml/2006/table">
            <a:tbl>
              <a:tblPr/>
              <a:tblGrid>
                <a:gridCol w="1399266">
                  <a:extLst>
                    <a:ext uri="{9D8B030D-6E8A-4147-A177-3AD203B41FA5}">
                      <a16:colId xmlns:a16="http://schemas.microsoft.com/office/drawing/2014/main" val="4290933392"/>
                    </a:ext>
                  </a:extLst>
                </a:gridCol>
                <a:gridCol w="698047">
                  <a:extLst>
                    <a:ext uri="{9D8B030D-6E8A-4147-A177-3AD203B41FA5}">
                      <a16:colId xmlns:a16="http://schemas.microsoft.com/office/drawing/2014/main" val="2927941815"/>
                    </a:ext>
                  </a:extLst>
                </a:gridCol>
                <a:gridCol w="698047">
                  <a:extLst>
                    <a:ext uri="{9D8B030D-6E8A-4147-A177-3AD203B41FA5}">
                      <a16:colId xmlns:a16="http://schemas.microsoft.com/office/drawing/2014/main" val="1504593628"/>
                    </a:ext>
                  </a:extLst>
                </a:gridCol>
                <a:gridCol w="698047">
                  <a:extLst>
                    <a:ext uri="{9D8B030D-6E8A-4147-A177-3AD203B41FA5}">
                      <a16:colId xmlns:a16="http://schemas.microsoft.com/office/drawing/2014/main" val="415436284"/>
                    </a:ext>
                  </a:extLst>
                </a:gridCol>
                <a:gridCol w="698047">
                  <a:extLst>
                    <a:ext uri="{9D8B030D-6E8A-4147-A177-3AD203B41FA5}">
                      <a16:colId xmlns:a16="http://schemas.microsoft.com/office/drawing/2014/main" val="1471250353"/>
                    </a:ext>
                  </a:extLst>
                </a:gridCol>
                <a:gridCol w="698047">
                  <a:extLst>
                    <a:ext uri="{9D8B030D-6E8A-4147-A177-3AD203B41FA5}">
                      <a16:colId xmlns:a16="http://schemas.microsoft.com/office/drawing/2014/main" val="3257441229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lv-LV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lv-LV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lv-LV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lv-LV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2030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lv-LV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747757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v-LV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1. līdz 4. klase Izmaksu aprēķins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20 744 068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20 076 612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19 078 099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18 167 319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17 119 295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4631162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v-LV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Papildus (- nepieciešams/ +ekonomija), </a:t>
                      </a:r>
                      <a:r>
                        <a:rPr lang="lv-LV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euro</a:t>
                      </a:r>
                      <a:endParaRPr lang="lv-LV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1 551 067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2 218 523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3 217 036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4 127 816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5 175 840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72850468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v-LV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5. līdz 9.klases izmaksu aprēķins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26 663 852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27 424 965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27 222 212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26 828 361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26 243 875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697225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v-LV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Papildus (- nepieciešams/ +ekonomija), </a:t>
                      </a:r>
                      <a:r>
                        <a:rPr lang="lv-LV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euro</a:t>
                      </a:r>
                      <a:endParaRPr lang="lv-LV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lv-LV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-25 112 785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lv-LV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-25 206 442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lv-LV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-24 005 176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lv-LV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-22 700 545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lv-LV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-21 068 035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3351369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B05C8EF6-4028-470D-3BE3-27DF195EFA0C}"/>
              </a:ext>
            </a:extLst>
          </p:cNvPr>
          <p:cNvSpPr txBox="1"/>
          <p:nvPr/>
        </p:nvSpPr>
        <p:spPr>
          <a:xfrm>
            <a:off x="6810375" y="4140031"/>
            <a:ext cx="48895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lv-LV" dirty="0"/>
              <a:t>Brīvpusdienu nodrošināšana papildus 5. klasei =&gt; 11 milj. EUR 2027. g., t.sk. 5,6 milj. EUR no valsts budžeta</a:t>
            </a:r>
          </a:p>
        </p:txBody>
      </p:sp>
    </p:spTree>
    <p:extLst>
      <p:ext uri="{BB962C8B-B14F-4D97-AF65-F5344CB8AC3E}">
        <p14:creationId xmlns:p14="http://schemas.microsoft.com/office/powerpoint/2010/main" val="39572276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013;p74">
            <a:extLst>
              <a:ext uri="{FF2B5EF4-FFF2-40B4-BE49-F238E27FC236}">
                <a16:creationId xmlns:a16="http://schemas.microsoft.com/office/drawing/2014/main" id="{F2DE1A8E-3AF9-22B6-D67D-34FFDBA73E5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425912" y="2880222"/>
            <a:ext cx="5866433" cy="2387598"/>
          </a:xfrm>
        </p:spPr>
        <p:txBody>
          <a:bodyPr anchor="ctr"/>
          <a:lstStyle/>
          <a:p>
            <a:pPr lvl="0"/>
            <a:r>
              <a:rPr lang="lv-LV" b="1" dirty="0">
                <a:latin typeface="Verdana" panose="020B0604030504040204" pitchFamily="34" charset="0"/>
                <a:ea typeface="Verdana" panose="020B0604030504040204" pitchFamily="34" charset="0"/>
              </a:rPr>
              <a:t>PALDIES</a:t>
            </a:r>
          </a:p>
        </p:txBody>
      </p:sp>
      <p:pic>
        <p:nvPicPr>
          <p:cNvPr id="5" name="Picture 1">
            <a:extLst>
              <a:ext uri="{FF2B5EF4-FFF2-40B4-BE49-F238E27FC236}">
                <a16:creationId xmlns:a16="http://schemas.microsoft.com/office/drawing/2014/main" id="{19156E1D-3987-834C-DF2C-F1451EACA1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8208" y="0"/>
            <a:ext cx="2057015" cy="2076895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dizains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Custom 21">
      <a:dk1>
        <a:srgbClr val="664690"/>
      </a:dk1>
      <a:lt1>
        <a:srgbClr val="FFFFFF"/>
      </a:lt1>
      <a:dk2>
        <a:srgbClr val="664690"/>
      </a:dk2>
      <a:lt2>
        <a:srgbClr val="FFFFFF"/>
      </a:lt2>
      <a:accent1>
        <a:srgbClr val="664690"/>
      </a:accent1>
      <a:accent2>
        <a:srgbClr val="856CA6"/>
      </a:accent2>
      <a:accent3>
        <a:srgbClr val="A391BC"/>
      </a:accent3>
      <a:accent4>
        <a:srgbClr val="C2B5D3"/>
      </a:accent4>
      <a:accent5>
        <a:srgbClr val="E0DAE9"/>
      </a:accent5>
      <a:accent6>
        <a:srgbClr val="EFECF3"/>
      </a:accent6>
      <a:hlink>
        <a:srgbClr val="442583"/>
      </a:hlink>
      <a:folHlink>
        <a:srgbClr val="66469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dizains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63587698-06f1-46fc-a8b0-b62f509f6f35}" enabled="0" method="" siteId="{63587698-06f1-46fc-a8b0-b62f509f6f35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460</TotalTime>
  <Words>1344</Words>
  <Application>Microsoft Office PowerPoint</Application>
  <PresentationFormat>Platekrāna</PresentationFormat>
  <Paragraphs>271</Paragraphs>
  <Slides>12</Slides>
  <Notes>2</Notes>
  <HiddenSlides>0</HiddenSlides>
  <MMClips>0</MMClips>
  <ScaleCrop>false</ScaleCrop>
  <HeadingPairs>
    <vt:vector size="6" baseType="variant">
      <vt:variant>
        <vt:lpstr>Lietotie fonti</vt:lpstr>
      </vt:variant>
      <vt:variant>
        <vt:i4>8</vt:i4>
      </vt:variant>
      <vt:variant>
        <vt:lpstr>Dizains</vt:lpstr>
      </vt:variant>
      <vt:variant>
        <vt:i4>2</vt:i4>
      </vt:variant>
      <vt:variant>
        <vt:lpstr>Slaidu virsraksti</vt:lpstr>
      </vt:variant>
      <vt:variant>
        <vt:i4>12</vt:i4>
      </vt:variant>
    </vt:vector>
  </HeadingPairs>
  <TitlesOfParts>
    <vt:vector size="22" baseType="lpstr">
      <vt:lpstr>Aptos</vt:lpstr>
      <vt:lpstr>Aptos Display</vt:lpstr>
      <vt:lpstr>Arial</vt:lpstr>
      <vt:lpstr>Calibri</vt:lpstr>
      <vt:lpstr>Times New Roman</vt:lpstr>
      <vt:lpstr>Trebuchet MS</vt:lpstr>
      <vt:lpstr>Verdana</vt:lpstr>
      <vt:lpstr>Wingdings</vt:lpstr>
      <vt:lpstr>Office dizains</vt:lpstr>
      <vt:lpstr>Office Theme</vt:lpstr>
      <vt:lpstr> Demogrāfisko lietu padome</vt:lpstr>
      <vt:lpstr>«Programma skolā» īstenošanas progress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Par bezmaksas ēdināšanas nodrošināšanu (1.–9. klasē)</vt:lpstr>
      <vt:lpstr>PowerPoint prezentācija</vt:lpstr>
      <vt:lpstr>PowerPoint prezentācija</vt:lpstr>
      <vt:lpstr>PowerPoint prezentācija</vt:lpstr>
      <vt:lpstr>PALDIES</vt:lpstr>
    </vt:vector>
  </TitlesOfParts>
  <Company>IZM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Anita Ščerbinska</dc:creator>
  <cp:lastModifiedBy>Agnese Galvanauska</cp:lastModifiedBy>
  <cp:revision>6</cp:revision>
  <dcterms:created xsi:type="dcterms:W3CDTF">2026-09-14T10:47:48Z</dcterms:created>
  <dcterms:modified xsi:type="dcterms:W3CDTF">2026-10-07T07:46:58Z</dcterms:modified>
</cp:coreProperties>
</file>