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72" r:id="rId2"/>
    <p:sldId id="1492" r:id="rId3"/>
    <p:sldId id="1484" r:id="rId4"/>
    <p:sldId id="1490" r:id="rId5"/>
    <p:sldId id="291" r:id="rId6"/>
    <p:sldId id="294" r:id="rId7"/>
    <p:sldId id="1493" r:id="rId8"/>
    <p:sldId id="1483" r:id="rId9"/>
  </p:sldIdLst>
  <p:sldSz cx="12192000" cy="6858000"/>
  <p:notesSz cx="6858000" cy="9144000"/>
  <p:defaultTextStyle>
    <a:defPPr>
      <a:defRPr lang="en-US"/>
    </a:defPPr>
    <a:lvl1pPr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68313" indent="-111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38213" indent="-238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408113" indent="-365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78013" indent="-492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76B14A0-DF34-A742-8D0B-6685E9597A6D}" name="Māra Sīmane" initials="MS" userId="S::Mara.Simane@mk.gov.lv::4bebf94c-d9ea-457c-ad5d-88e0d6bcb10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2235"/>
    <a:srgbClr val="ED1C24"/>
    <a:srgbClr val="FF8C8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102" autoAdjust="0"/>
    <p:restoredTop sz="80776" autoAdjust="0"/>
  </p:normalViewPr>
  <p:slideViewPr>
    <p:cSldViewPr snapToGrid="0" snapToObjects="1">
      <p:cViewPr varScale="1">
        <p:scale>
          <a:sx n="60" d="100"/>
          <a:sy n="60" d="100"/>
        </p:scale>
        <p:origin x="100" y="4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00"/>
    </p:cViewPr>
  </p:sorterViewPr>
  <p:notesViewPr>
    <p:cSldViewPr snapToGrid="0" snapToObjects="1">
      <p:cViewPr>
        <p:scale>
          <a:sx n="125" d="100"/>
          <a:sy n="125" d="100"/>
        </p:scale>
        <p:origin x="1858" y="-9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āra Sīmane" userId="4bebf94c-d9ea-457c-ad5d-88e0d6bcb10e" providerId="ADAL" clId="{E7738E79-A5F8-4134-902D-55E56BEB4FAA}"/>
    <pc:docChg chg="modSld">
      <pc:chgData name="Māra Sīmane" userId="4bebf94c-d9ea-457c-ad5d-88e0d6bcb10e" providerId="ADAL" clId="{E7738E79-A5F8-4134-902D-55E56BEB4FAA}" dt="2026-10-07T08:14:30.153" v="0" actId="113"/>
      <pc:docMkLst>
        <pc:docMk/>
      </pc:docMkLst>
      <pc:sldChg chg="modSp mod">
        <pc:chgData name="Māra Sīmane" userId="4bebf94c-d9ea-457c-ad5d-88e0d6bcb10e" providerId="ADAL" clId="{E7738E79-A5F8-4134-902D-55E56BEB4FAA}" dt="2026-10-07T08:14:30.153" v="0" actId="113"/>
        <pc:sldMkLst>
          <pc:docMk/>
          <pc:sldMk cId="3081249039" sldId="1490"/>
        </pc:sldMkLst>
        <pc:spChg chg="mod">
          <ac:chgData name="Māra Sīmane" userId="4bebf94c-d9ea-457c-ad5d-88e0d6bcb10e" providerId="ADAL" clId="{E7738E79-A5F8-4134-902D-55E56BEB4FAA}" dt="2026-10-07T08:14:30.153" v="0" actId="113"/>
          <ac:spMkLst>
            <pc:docMk/>
            <pc:sldMk cId="3081249039" sldId="1490"/>
            <ac:spMk id="21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#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B44F5A-DB02-4375-A94D-112C7F0FE079}" type="doc">
      <dgm:prSet loTypeId="urn:microsoft.com/office/officeart/2008/layout/LinedList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lv-LV"/>
        </a:p>
      </dgm:t>
    </dgm:pt>
    <dgm:pt modelId="{D1AE7CF6-0E72-42FA-A8F7-78FCC6327342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lv-LV" sz="1600" b="0" i="0" noProof="0" dirty="0">
              <a:effectLst/>
              <a:latin typeface="Aptos Display" panose="020B0004020202020204" pitchFamily="34" charset="0"/>
            </a:rPr>
            <a:t>Ārējie nāves cēloņi vidēji Latvijā prasa apmēram 1400 cilvēku dzīvības gadā, no kuriem aptuveni 900 ir darbspējas vecumā, un rada 24% no visiem potenciāli zaudētajiem dzīves gadiem līdz 64 gadu vecumam.</a:t>
          </a:r>
          <a:endParaRPr lang="lv-LV" sz="1600" noProof="0" dirty="0"/>
        </a:p>
      </dgm:t>
    </dgm:pt>
    <dgm:pt modelId="{C5B9A440-1E02-4CDF-BCC2-D9AF75DE33FE}" type="parTrans" cxnId="{B9BAD64D-B1E7-422E-8D79-D162E9BE4481}">
      <dgm:prSet/>
      <dgm:spPr/>
      <dgm:t>
        <a:bodyPr/>
        <a:lstStyle/>
        <a:p>
          <a:endParaRPr lang="lv-LV"/>
        </a:p>
      </dgm:t>
    </dgm:pt>
    <dgm:pt modelId="{61A7AFD8-3744-4B0E-AFEC-8A0438BCC1FE}" type="sibTrans" cxnId="{B9BAD64D-B1E7-422E-8D79-D162E9BE4481}">
      <dgm:prSet/>
      <dgm:spPr/>
      <dgm:t>
        <a:bodyPr/>
        <a:lstStyle/>
        <a:p>
          <a:endParaRPr lang="lv-LV"/>
        </a:p>
      </dgm:t>
    </dgm:pt>
    <dgm:pt modelId="{30DAA8A2-8AFE-4DDD-9077-0C77F78236A9}">
      <dgm:prSet custT="1"/>
      <dgm:spPr/>
      <dgm:t>
        <a:bodyPr/>
        <a:lstStyle/>
        <a:p>
          <a:r>
            <a:rPr lang="lv-LV" sz="1600" dirty="0">
              <a:latin typeface="Aptos" panose="020B0004020202020204" pitchFamily="34" charset="0"/>
            </a:rPr>
            <a:t>ĀNC rada nesamērīgus zaudējumus cilvēkkapitālam, jo tie skar </a:t>
          </a:r>
          <a:r>
            <a:rPr lang="lv-LV" sz="1600" b="0" dirty="0">
              <a:latin typeface="Aptos" panose="020B0004020202020204" pitchFamily="34" charset="0"/>
            </a:rPr>
            <a:t>bērnus, jauniešus un </a:t>
          </a:r>
          <a:r>
            <a:rPr lang="lv-LV" sz="1600" dirty="0">
              <a:latin typeface="Aptos" panose="020B0004020202020204" pitchFamily="34" charset="0"/>
            </a:rPr>
            <a:t>darbaspējas vecuma cilvēkus.</a:t>
          </a:r>
          <a:endParaRPr lang="lv-LV" sz="1600" b="0" i="0" noProof="0" dirty="0">
            <a:effectLst/>
            <a:latin typeface="Aptos Display" panose="020B0004020202020204" pitchFamily="34" charset="0"/>
          </a:endParaRPr>
        </a:p>
      </dgm:t>
    </dgm:pt>
    <dgm:pt modelId="{2BD1114A-A177-4C10-97FD-1E2139571A16}" type="parTrans" cxnId="{9E8BC429-ED12-4EB9-A349-A554414EDD9D}">
      <dgm:prSet/>
      <dgm:spPr/>
      <dgm:t>
        <a:bodyPr/>
        <a:lstStyle/>
        <a:p>
          <a:endParaRPr lang="lv-LV"/>
        </a:p>
      </dgm:t>
    </dgm:pt>
    <dgm:pt modelId="{58921AD2-23F2-4453-A5E5-89F3983708B4}" type="sibTrans" cxnId="{9E8BC429-ED12-4EB9-A349-A554414EDD9D}">
      <dgm:prSet/>
      <dgm:spPr/>
      <dgm:t>
        <a:bodyPr/>
        <a:lstStyle/>
        <a:p>
          <a:endParaRPr lang="lv-LV"/>
        </a:p>
      </dgm:t>
    </dgm:pt>
    <dgm:pt modelId="{2215529B-ABAC-4F96-8083-D129E78E8B2D}">
      <dgm:prSet custT="1"/>
      <dgm:spPr/>
      <dgm:t>
        <a:bodyPr/>
        <a:lstStyle/>
        <a:p>
          <a:r>
            <a:rPr lang="lv-LV" sz="1600" b="0" i="0" noProof="0" dirty="0">
              <a:effectLst/>
              <a:latin typeface="Aptos Display" panose="020B0004020202020204" pitchFamily="34" charset="0"/>
            </a:rPr>
            <a:t>Demogrāfijas politika nav tikai par dzimstības veicināšanu, bet arī par priekšlaicīgas un novēršamas mirstības mazināšanu.</a:t>
          </a:r>
        </a:p>
      </dgm:t>
    </dgm:pt>
    <dgm:pt modelId="{747ED395-E211-4934-B52E-44269FBE2F90}" type="parTrans" cxnId="{49E39EBB-3C27-41E7-AD04-515410629279}">
      <dgm:prSet/>
      <dgm:spPr/>
      <dgm:t>
        <a:bodyPr/>
        <a:lstStyle/>
        <a:p>
          <a:endParaRPr lang="lv-LV"/>
        </a:p>
      </dgm:t>
    </dgm:pt>
    <dgm:pt modelId="{9DFFEB02-C02E-44DE-8BE8-653E2560B46A}" type="sibTrans" cxnId="{49E39EBB-3C27-41E7-AD04-515410629279}">
      <dgm:prSet/>
      <dgm:spPr/>
      <dgm:t>
        <a:bodyPr/>
        <a:lstStyle/>
        <a:p>
          <a:endParaRPr lang="lv-LV"/>
        </a:p>
      </dgm:t>
    </dgm:pt>
    <dgm:pt modelId="{572931F7-D457-4521-9D85-91D881A34AF4}">
      <dgm:prSet custT="1"/>
      <dgm:spPr/>
      <dgm:t>
        <a:bodyPr/>
        <a:lstStyle/>
        <a:p>
          <a:r>
            <a:rPr lang="lv-LV" sz="1600" b="0" i="0" noProof="0" dirty="0">
              <a:effectLst/>
              <a:latin typeface="Aptos Display" panose="020B0004020202020204" pitchFamily="34" charset="0"/>
            </a:rPr>
            <a:t>Novērsts nāves gadījums glābj cilvēku -  ģimeni, darba ņēmēju, nodokļu maksātāju, nākotnes vecāku, </a:t>
          </a:r>
          <a:r>
            <a:rPr lang="lv-LV" sz="1600" dirty="0">
              <a:latin typeface="Aptos" panose="020B0004020202020204" pitchFamily="34" charset="0"/>
            </a:rPr>
            <a:t>kā arī seniorus, kas radījuši un atbalstījuši šīs paaudzes.</a:t>
          </a:r>
          <a:r>
            <a:rPr lang="lv-LV" sz="1600" dirty="0"/>
            <a:t> </a:t>
          </a:r>
          <a:endParaRPr lang="lv-LV" sz="1600" b="0" i="0" noProof="0" dirty="0">
            <a:effectLst/>
            <a:latin typeface="Aptos Display" panose="020B0004020202020204" pitchFamily="34" charset="0"/>
          </a:endParaRPr>
        </a:p>
      </dgm:t>
    </dgm:pt>
    <dgm:pt modelId="{82CFE6CB-8660-423C-830E-9D7539D6D2AF}" type="parTrans" cxnId="{60FB07B0-47A9-4800-B1D5-F6A5C3BE867B}">
      <dgm:prSet/>
      <dgm:spPr/>
      <dgm:t>
        <a:bodyPr/>
        <a:lstStyle/>
        <a:p>
          <a:endParaRPr lang="lv-LV"/>
        </a:p>
      </dgm:t>
    </dgm:pt>
    <dgm:pt modelId="{83EEDDC8-4E0F-44CE-A79C-7E83FDAC7EB4}" type="sibTrans" cxnId="{60FB07B0-47A9-4800-B1D5-F6A5C3BE867B}">
      <dgm:prSet/>
      <dgm:spPr/>
      <dgm:t>
        <a:bodyPr/>
        <a:lstStyle/>
        <a:p>
          <a:endParaRPr lang="lv-LV"/>
        </a:p>
      </dgm:t>
    </dgm:pt>
    <dgm:pt modelId="{8B275CF2-81C0-4DEB-9180-581436881782}">
      <dgm:prSet custT="1"/>
      <dgm:spPr/>
      <dgm:t>
        <a:bodyPr/>
        <a:lstStyle/>
        <a:p>
          <a:r>
            <a:rPr lang="lv-LV" sz="1600" b="0" i="0" noProof="0" dirty="0">
              <a:effectLst/>
              <a:latin typeface="Aptos Display" panose="020B0004020202020204" pitchFamily="34" charset="0"/>
            </a:rPr>
            <a:t>Bērnu drošības, psihiskās veselības, alkohola patēriņa mazināšanas un narkotiku profilakses politika vienlaikus ir arī demogrāfijas politika sastāvdaļa.</a:t>
          </a:r>
        </a:p>
      </dgm:t>
    </dgm:pt>
    <dgm:pt modelId="{7CC99254-890D-4DC3-9992-C8E2C43E2AA1}" type="parTrans" cxnId="{92D9A396-DD3B-46E0-A6F0-B289C762A196}">
      <dgm:prSet/>
      <dgm:spPr/>
      <dgm:t>
        <a:bodyPr/>
        <a:lstStyle/>
        <a:p>
          <a:endParaRPr lang="lv-LV"/>
        </a:p>
      </dgm:t>
    </dgm:pt>
    <dgm:pt modelId="{7154882B-2C5B-4142-B557-A804C56467CA}" type="sibTrans" cxnId="{92D9A396-DD3B-46E0-A6F0-B289C762A196}">
      <dgm:prSet/>
      <dgm:spPr/>
      <dgm:t>
        <a:bodyPr/>
        <a:lstStyle/>
        <a:p>
          <a:endParaRPr lang="lv-LV"/>
        </a:p>
      </dgm:t>
    </dgm:pt>
    <dgm:pt modelId="{EE2D10BD-63B4-4F6C-9C8C-51AEFD47A82B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lv-LV" sz="1600" b="0" i="0" noProof="0" dirty="0">
              <a:effectLst/>
              <a:latin typeface="Aptos Display" panose="020B0004020202020204" pitchFamily="34" charset="0"/>
            </a:rPr>
            <a:t>Galvenais mērķis ir panākt, lai mazāk cilvēku mirtu no novēršamiem cēloņiem.</a:t>
          </a:r>
        </a:p>
        <a:p>
          <a:pPr marL="0" lvl="0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600" b="0" i="0" noProof="0" dirty="0">
            <a:effectLst/>
            <a:latin typeface="Aptos Display" panose="020B0004020202020204" pitchFamily="34" charset="0"/>
          </a:endParaRPr>
        </a:p>
      </dgm:t>
    </dgm:pt>
    <dgm:pt modelId="{7CABCFFB-F6CB-409A-ADCF-29D185DE3F6C}" type="parTrans" cxnId="{1770FFCF-7884-4B24-A190-8FB58B341E39}">
      <dgm:prSet/>
      <dgm:spPr/>
      <dgm:t>
        <a:bodyPr/>
        <a:lstStyle/>
        <a:p>
          <a:endParaRPr lang="lv-LV"/>
        </a:p>
      </dgm:t>
    </dgm:pt>
    <dgm:pt modelId="{0E67B5CD-31F6-44B9-866C-FD5370116BD2}" type="sibTrans" cxnId="{1770FFCF-7884-4B24-A190-8FB58B341E39}">
      <dgm:prSet/>
      <dgm:spPr/>
      <dgm:t>
        <a:bodyPr/>
        <a:lstStyle/>
        <a:p>
          <a:endParaRPr lang="lv-LV"/>
        </a:p>
      </dgm:t>
    </dgm:pt>
    <dgm:pt modelId="{C7D4F200-0D13-4099-9F5D-EE4675F17C21}">
      <dgm:prSet custT="1"/>
      <dgm:spPr/>
      <dgm:t>
        <a:bodyPr/>
        <a:lstStyle/>
        <a:p>
          <a:endParaRPr lang="lv-LV" sz="1600" b="0" i="0" noProof="0" dirty="0">
            <a:effectLst/>
            <a:latin typeface="Aptos Display" panose="020B0004020202020204" pitchFamily="34" charset="0"/>
          </a:endParaRPr>
        </a:p>
      </dgm:t>
    </dgm:pt>
    <dgm:pt modelId="{C0171607-ED48-43E3-B22D-85C90F9A26E9}" type="parTrans" cxnId="{95D6C348-7852-4C44-9230-7B5872E146CF}">
      <dgm:prSet/>
      <dgm:spPr/>
      <dgm:t>
        <a:bodyPr/>
        <a:lstStyle/>
        <a:p>
          <a:endParaRPr lang="lv-LV"/>
        </a:p>
      </dgm:t>
    </dgm:pt>
    <dgm:pt modelId="{6E2BFC79-5665-4F1A-9099-8F3978A8DC27}" type="sibTrans" cxnId="{95D6C348-7852-4C44-9230-7B5872E146CF}">
      <dgm:prSet/>
      <dgm:spPr/>
      <dgm:t>
        <a:bodyPr/>
        <a:lstStyle/>
        <a:p>
          <a:endParaRPr lang="lv-LV"/>
        </a:p>
      </dgm:t>
    </dgm:pt>
    <dgm:pt modelId="{2FB47BC6-E020-4DBB-9E42-3E9000FB9BF9}">
      <dgm:prSet custT="1"/>
      <dgm:spPr/>
      <dgm:t>
        <a:bodyPr/>
        <a:lstStyle/>
        <a:p>
          <a:endParaRPr lang="lv-LV" sz="1600" b="0" i="0" noProof="0" dirty="0">
            <a:effectLst/>
            <a:latin typeface="Aptos Display" panose="020B0004020202020204" pitchFamily="34" charset="0"/>
          </a:endParaRPr>
        </a:p>
      </dgm:t>
    </dgm:pt>
    <dgm:pt modelId="{96BECA8B-A2F5-403A-8229-3806D170D55F}" type="parTrans" cxnId="{1F3C41B3-0226-49DC-BDC1-6ADE624C78D4}">
      <dgm:prSet/>
      <dgm:spPr/>
      <dgm:t>
        <a:bodyPr/>
        <a:lstStyle/>
        <a:p>
          <a:endParaRPr lang="lv-LV"/>
        </a:p>
      </dgm:t>
    </dgm:pt>
    <dgm:pt modelId="{5B04DDD5-8C91-42E5-83EF-644B8DC1857E}" type="sibTrans" cxnId="{1F3C41B3-0226-49DC-BDC1-6ADE624C78D4}">
      <dgm:prSet/>
      <dgm:spPr/>
      <dgm:t>
        <a:bodyPr/>
        <a:lstStyle/>
        <a:p>
          <a:endParaRPr lang="lv-LV"/>
        </a:p>
      </dgm:t>
    </dgm:pt>
    <dgm:pt modelId="{E0E16768-345F-4EC4-9F03-C93F52986ED4}">
      <dgm:prSet custT="1"/>
      <dgm:spPr/>
      <dgm:t>
        <a:bodyPr/>
        <a:lstStyle/>
        <a:p>
          <a:endParaRPr lang="lv-LV" sz="1600" b="0" i="0" noProof="0" dirty="0">
            <a:effectLst/>
            <a:latin typeface="Aptos Display" panose="020B0004020202020204" pitchFamily="34" charset="0"/>
          </a:endParaRPr>
        </a:p>
      </dgm:t>
    </dgm:pt>
    <dgm:pt modelId="{8CC20D08-CDBA-435A-865C-330051CC6C0F}" type="parTrans" cxnId="{D9ACA9F5-359D-4B1F-8351-C59F91CF3F3B}">
      <dgm:prSet/>
      <dgm:spPr/>
      <dgm:t>
        <a:bodyPr/>
        <a:lstStyle/>
        <a:p>
          <a:endParaRPr lang="lv-LV"/>
        </a:p>
      </dgm:t>
    </dgm:pt>
    <dgm:pt modelId="{F98CE95C-1804-4DDC-8A66-53ED985A7B16}" type="sibTrans" cxnId="{D9ACA9F5-359D-4B1F-8351-C59F91CF3F3B}">
      <dgm:prSet/>
      <dgm:spPr/>
      <dgm:t>
        <a:bodyPr/>
        <a:lstStyle/>
        <a:p>
          <a:endParaRPr lang="lv-LV"/>
        </a:p>
      </dgm:t>
    </dgm:pt>
    <dgm:pt modelId="{DFE16C5D-A361-43FE-ACC3-07A8E2970C56}" type="pres">
      <dgm:prSet presAssocID="{22B44F5A-DB02-4375-A94D-112C7F0FE079}" presName="vert0" presStyleCnt="0">
        <dgm:presLayoutVars>
          <dgm:dir/>
          <dgm:animOne val="branch"/>
          <dgm:animLvl val="lvl"/>
        </dgm:presLayoutVars>
      </dgm:prSet>
      <dgm:spPr/>
    </dgm:pt>
    <dgm:pt modelId="{B3908E81-2208-43AA-B5B4-DAF420504D5B}" type="pres">
      <dgm:prSet presAssocID="{D1AE7CF6-0E72-42FA-A8F7-78FCC6327342}" presName="thickLine" presStyleLbl="alignNode1" presStyleIdx="0" presStyleCnt="9"/>
      <dgm:spPr/>
    </dgm:pt>
    <dgm:pt modelId="{D7500253-B66B-48AF-BA8B-162F8D7C24FC}" type="pres">
      <dgm:prSet presAssocID="{D1AE7CF6-0E72-42FA-A8F7-78FCC6327342}" presName="horz1" presStyleCnt="0"/>
      <dgm:spPr/>
    </dgm:pt>
    <dgm:pt modelId="{FE43C252-0AE9-4A03-BE20-88BE2714A19C}" type="pres">
      <dgm:prSet presAssocID="{D1AE7CF6-0E72-42FA-A8F7-78FCC6327342}" presName="tx1" presStyleLbl="revTx" presStyleIdx="0" presStyleCnt="9"/>
      <dgm:spPr/>
    </dgm:pt>
    <dgm:pt modelId="{15F7B012-FB14-4E60-9D2F-5DC9C36FD64D}" type="pres">
      <dgm:prSet presAssocID="{D1AE7CF6-0E72-42FA-A8F7-78FCC6327342}" presName="vert1" presStyleCnt="0"/>
      <dgm:spPr/>
    </dgm:pt>
    <dgm:pt modelId="{9186C6BB-6AE5-4296-B318-C46F9B125CAE}" type="pres">
      <dgm:prSet presAssocID="{30DAA8A2-8AFE-4DDD-9077-0C77F78236A9}" presName="thickLine" presStyleLbl="alignNode1" presStyleIdx="1" presStyleCnt="9"/>
      <dgm:spPr/>
    </dgm:pt>
    <dgm:pt modelId="{EF106098-34EE-4FB7-BAA3-6A0B4EEEBB9E}" type="pres">
      <dgm:prSet presAssocID="{30DAA8A2-8AFE-4DDD-9077-0C77F78236A9}" presName="horz1" presStyleCnt="0"/>
      <dgm:spPr/>
    </dgm:pt>
    <dgm:pt modelId="{B8890A97-3027-405D-92F2-91E7815B3F99}" type="pres">
      <dgm:prSet presAssocID="{30DAA8A2-8AFE-4DDD-9077-0C77F78236A9}" presName="tx1" presStyleLbl="revTx" presStyleIdx="1" presStyleCnt="9"/>
      <dgm:spPr/>
    </dgm:pt>
    <dgm:pt modelId="{D1D9D891-7776-4369-ADC0-2618E2290E7D}" type="pres">
      <dgm:prSet presAssocID="{30DAA8A2-8AFE-4DDD-9077-0C77F78236A9}" presName="vert1" presStyleCnt="0"/>
      <dgm:spPr/>
    </dgm:pt>
    <dgm:pt modelId="{C461DDFC-C8B9-41A5-9E9A-865CCB096601}" type="pres">
      <dgm:prSet presAssocID="{2215529B-ABAC-4F96-8083-D129E78E8B2D}" presName="thickLine" presStyleLbl="alignNode1" presStyleIdx="2" presStyleCnt="9"/>
      <dgm:spPr/>
    </dgm:pt>
    <dgm:pt modelId="{EA4F7B6C-4FE7-4422-8E6F-68D4892E3525}" type="pres">
      <dgm:prSet presAssocID="{2215529B-ABAC-4F96-8083-D129E78E8B2D}" presName="horz1" presStyleCnt="0"/>
      <dgm:spPr/>
    </dgm:pt>
    <dgm:pt modelId="{939FD2EA-3E7A-4C40-9B16-B764E7936296}" type="pres">
      <dgm:prSet presAssocID="{2215529B-ABAC-4F96-8083-D129E78E8B2D}" presName="tx1" presStyleLbl="revTx" presStyleIdx="2" presStyleCnt="9"/>
      <dgm:spPr/>
    </dgm:pt>
    <dgm:pt modelId="{A7361117-FD2A-41C7-9FEC-5FD63B15BAF9}" type="pres">
      <dgm:prSet presAssocID="{2215529B-ABAC-4F96-8083-D129E78E8B2D}" presName="vert1" presStyleCnt="0"/>
      <dgm:spPr/>
    </dgm:pt>
    <dgm:pt modelId="{E22FC2D9-4796-420B-9B46-2FB106705E6F}" type="pres">
      <dgm:prSet presAssocID="{572931F7-D457-4521-9D85-91D881A34AF4}" presName="thickLine" presStyleLbl="alignNode1" presStyleIdx="3" presStyleCnt="9"/>
      <dgm:spPr/>
    </dgm:pt>
    <dgm:pt modelId="{13F36762-4952-4325-8584-9278A566B57C}" type="pres">
      <dgm:prSet presAssocID="{572931F7-D457-4521-9D85-91D881A34AF4}" presName="horz1" presStyleCnt="0"/>
      <dgm:spPr/>
    </dgm:pt>
    <dgm:pt modelId="{561F0751-96B0-4947-AAE3-1B253F3AE1A9}" type="pres">
      <dgm:prSet presAssocID="{572931F7-D457-4521-9D85-91D881A34AF4}" presName="tx1" presStyleLbl="revTx" presStyleIdx="3" presStyleCnt="9"/>
      <dgm:spPr/>
    </dgm:pt>
    <dgm:pt modelId="{4D4442B5-A36F-4A64-845E-BAC303E28B1B}" type="pres">
      <dgm:prSet presAssocID="{572931F7-D457-4521-9D85-91D881A34AF4}" presName="vert1" presStyleCnt="0"/>
      <dgm:spPr/>
    </dgm:pt>
    <dgm:pt modelId="{7EDA9A7A-155F-4699-96C0-EBECBFE4071A}" type="pres">
      <dgm:prSet presAssocID="{8B275CF2-81C0-4DEB-9180-581436881782}" presName="thickLine" presStyleLbl="alignNode1" presStyleIdx="4" presStyleCnt="9"/>
      <dgm:spPr/>
    </dgm:pt>
    <dgm:pt modelId="{FE2625C1-984E-4620-A476-DE5DB622744C}" type="pres">
      <dgm:prSet presAssocID="{8B275CF2-81C0-4DEB-9180-581436881782}" presName="horz1" presStyleCnt="0"/>
      <dgm:spPr/>
    </dgm:pt>
    <dgm:pt modelId="{6BA52C90-D65F-4ED4-A4C6-D37109ADE529}" type="pres">
      <dgm:prSet presAssocID="{8B275CF2-81C0-4DEB-9180-581436881782}" presName="tx1" presStyleLbl="revTx" presStyleIdx="4" presStyleCnt="9"/>
      <dgm:spPr/>
    </dgm:pt>
    <dgm:pt modelId="{59A101BB-ACF6-4B86-A28D-C0344A7FBBCC}" type="pres">
      <dgm:prSet presAssocID="{8B275CF2-81C0-4DEB-9180-581436881782}" presName="vert1" presStyleCnt="0"/>
      <dgm:spPr/>
    </dgm:pt>
    <dgm:pt modelId="{9E52B90E-BE8D-4558-B45D-CD68E20A4BF4}" type="pres">
      <dgm:prSet presAssocID="{EE2D10BD-63B4-4F6C-9C8C-51AEFD47A82B}" presName="thickLine" presStyleLbl="alignNode1" presStyleIdx="5" presStyleCnt="9"/>
      <dgm:spPr/>
    </dgm:pt>
    <dgm:pt modelId="{BAA79EBC-9ED1-44F0-994C-EBFEA7CEEBDB}" type="pres">
      <dgm:prSet presAssocID="{EE2D10BD-63B4-4F6C-9C8C-51AEFD47A82B}" presName="horz1" presStyleCnt="0"/>
      <dgm:spPr/>
    </dgm:pt>
    <dgm:pt modelId="{82106FE0-F4F2-436D-8144-72BDA29805DE}" type="pres">
      <dgm:prSet presAssocID="{EE2D10BD-63B4-4F6C-9C8C-51AEFD47A82B}" presName="tx1" presStyleLbl="revTx" presStyleIdx="5" presStyleCnt="9"/>
      <dgm:spPr/>
    </dgm:pt>
    <dgm:pt modelId="{99BCAAFF-250F-4656-9CEE-C82A4B40E79F}" type="pres">
      <dgm:prSet presAssocID="{EE2D10BD-63B4-4F6C-9C8C-51AEFD47A82B}" presName="vert1" presStyleCnt="0"/>
      <dgm:spPr/>
    </dgm:pt>
    <dgm:pt modelId="{4861B459-8607-4D47-B580-99AB2C922129}" type="pres">
      <dgm:prSet presAssocID="{C7D4F200-0D13-4099-9F5D-EE4675F17C21}" presName="thickLine" presStyleLbl="alignNode1" presStyleIdx="6" presStyleCnt="9"/>
      <dgm:spPr/>
    </dgm:pt>
    <dgm:pt modelId="{087C2788-4C19-4728-8727-2D2AA65F0DB4}" type="pres">
      <dgm:prSet presAssocID="{C7D4F200-0D13-4099-9F5D-EE4675F17C21}" presName="horz1" presStyleCnt="0"/>
      <dgm:spPr/>
    </dgm:pt>
    <dgm:pt modelId="{81EA2EA1-80EF-4B05-B6AD-D2494C89A79B}" type="pres">
      <dgm:prSet presAssocID="{C7D4F200-0D13-4099-9F5D-EE4675F17C21}" presName="tx1" presStyleLbl="revTx" presStyleIdx="6" presStyleCnt="9"/>
      <dgm:spPr/>
    </dgm:pt>
    <dgm:pt modelId="{7A0CBFE8-98E9-409C-B5C4-17DCFEBEC2C9}" type="pres">
      <dgm:prSet presAssocID="{C7D4F200-0D13-4099-9F5D-EE4675F17C21}" presName="vert1" presStyleCnt="0"/>
      <dgm:spPr/>
    </dgm:pt>
    <dgm:pt modelId="{3FDCF8CA-32AA-4607-A41C-7C8D0D88D650}" type="pres">
      <dgm:prSet presAssocID="{2FB47BC6-E020-4DBB-9E42-3E9000FB9BF9}" presName="thickLine" presStyleLbl="alignNode1" presStyleIdx="7" presStyleCnt="9"/>
      <dgm:spPr>
        <a:ln>
          <a:noFill/>
        </a:ln>
      </dgm:spPr>
    </dgm:pt>
    <dgm:pt modelId="{D24D11C7-1881-4D9E-8A2D-9FC62A68D66A}" type="pres">
      <dgm:prSet presAssocID="{2FB47BC6-E020-4DBB-9E42-3E9000FB9BF9}" presName="horz1" presStyleCnt="0"/>
      <dgm:spPr/>
    </dgm:pt>
    <dgm:pt modelId="{E886A635-1F02-4413-9030-E8E1E40DE4EA}" type="pres">
      <dgm:prSet presAssocID="{2FB47BC6-E020-4DBB-9E42-3E9000FB9BF9}" presName="tx1" presStyleLbl="revTx" presStyleIdx="7" presStyleCnt="9"/>
      <dgm:spPr/>
    </dgm:pt>
    <dgm:pt modelId="{A3264089-322B-4754-BF41-A80900348C74}" type="pres">
      <dgm:prSet presAssocID="{2FB47BC6-E020-4DBB-9E42-3E9000FB9BF9}" presName="vert1" presStyleCnt="0"/>
      <dgm:spPr/>
    </dgm:pt>
    <dgm:pt modelId="{C9A7AD6A-52B7-43DD-A3E0-C503E94B34FF}" type="pres">
      <dgm:prSet presAssocID="{E0E16768-345F-4EC4-9F03-C93F52986ED4}" presName="thickLine" presStyleLbl="alignNode1" presStyleIdx="8" presStyleCnt="9"/>
      <dgm:spPr>
        <a:ln>
          <a:noFill/>
        </a:ln>
      </dgm:spPr>
    </dgm:pt>
    <dgm:pt modelId="{5AA85004-91AD-4717-89ED-AE85621AB513}" type="pres">
      <dgm:prSet presAssocID="{E0E16768-345F-4EC4-9F03-C93F52986ED4}" presName="horz1" presStyleCnt="0"/>
      <dgm:spPr/>
    </dgm:pt>
    <dgm:pt modelId="{AEF15345-68FE-4CFB-AFC4-734F27562DFF}" type="pres">
      <dgm:prSet presAssocID="{E0E16768-345F-4EC4-9F03-C93F52986ED4}" presName="tx1" presStyleLbl="revTx" presStyleIdx="8" presStyleCnt="9"/>
      <dgm:spPr/>
    </dgm:pt>
    <dgm:pt modelId="{09A324D3-8834-484D-86C0-1E4FDD566256}" type="pres">
      <dgm:prSet presAssocID="{E0E16768-345F-4EC4-9F03-C93F52986ED4}" presName="vert1" presStyleCnt="0"/>
      <dgm:spPr/>
    </dgm:pt>
  </dgm:ptLst>
  <dgm:cxnLst>
    <dgm:cxn modelId="{29C96015-1ED5-45B3-96C0-17BDFF3AC6F0}" type="presOf" srcId="{30DAA8A2-8AFE-4DDD-9077-0C77F78236A9}" destId="{B8890A97-3027-405D-92F2-91E7815B3F99}" srcOrd="0" destOrd="0" presId="urn:microsoft.com/office/officeart/2008/layout/LinedList"/>
    <dgm:cxn modelId="{7255A31E-7D1A-433E-9DBC-E3873FBA86E4}" type="presOf" srcId="{2FB47BC6-E020-4DBB-9E42-3E9000FB9BF9}" destId="{E886A635-1F02-4413-9030-E8E1E40DE4EA}" srcOrd="0" destOrd="0" presId="urn:microsoft.com/office/officeart/2008/layout/LinedList"/>
    <dgm:cxn modelId="{9E8BC429-ED12-4EB9-A349-A554414EDD9D}" srcId="{22B44F5A-DB02-4375-A94D-112C7F0FE079}" destId="{30DAA8A2-8AFE-4DDD-9077-0C77F78236A9}" srcOrd="1" destOrd="0" parTransId="{2BD1114A-A177-4C10-97FD-1E2139571A16}" sibTransId="{58921AD2-23F2-4453-A5E5-89F3983708B4}"/>
    <dgm:cxn modelId="{F1C6C830-BDE0-4DE4-9F6C-5B21C1864CE8}" type="presOf" srcId="{8B275CF2-81C0-4DEB-9180-581436881782}" destId="{6BA52C90-D65F-4ED4-A4C6-D37109ADE529}" srcOrd="0" destOrd="0" presId="urn:microsoft.com/office/officeart/2008/layout/LinedList"/>
    <dgm:cxn modelId="{862A373A-7D0F-472B-AB8C-04E73D9DD26C}" type="presOf" srcId="{D1AE7CF6-0E72-42FA-A8F7-78FCC6327342}" destId="{FE43C252-0AE9-4A03-BE20-88BE2714A19C}" srcOrd="0" destOrd="0" presId="urn:microsoft.com/office/officeart/2008/layout/LinedList"/>
    <dgm:cxn modelId="{C1CCEC44-17B9-4A56-9EF4-B9331D37BBE5}" type="presOf" srcId="{22B44F5A-DB02-4375-A94D-112C7F0FE079}" destId="{DFE16C5D-A361-43FE-ACC3-07A8E2970C56}" srcOrd="0" destOrd="0" presId="urn:microsoft.com/office/officeart/2008/layout/LinedList"/>
    <dgm:cxn modelId="{02465C66-BB62-47BE-B8AE-AFA70D2F3D97}" type="presOf" srcId="{572931F7-D457-4521-9D85-91D881A34AF4}" destId="{561F0751-96B0-4947-AAE3-1B253F3AE1A9}" srcOrd="0" destOrd="0" presId="urn:microsoft.com/office/officeart/2008/layout/LinedList"/>
    <dgm:cxn modelId="{95D6C348-7852-4C44-9230-7B5872E146CF}" srcId="{22B44F5A-DB02-4375-A94D-112C7F0FE079}" destId="{C7D4F200-0D13-4099-9F5D-EE4675F17C21}" srcOrd="6" destOrd="0" parTransId="{C0171607-ED48-43E3-B22D-85C90F9A26E9}" sibTransId="{6E2BFC79-5665-4F1A-9099-8F3978A8DC27}"/>
    <dgm:cxn modelId="{B9BAD64D-B1E7-422E-8D79-D162E9BE4481}" srcId="{22B44F5A-DB02-4375-A94D-112C7F0FE079}" destId="{D1AE7CF6-0E72-42FA-A8F7-78FCC6327342}" srcOrd="0" destOrd="0" parTransId="{C5B9A440-1E02-4CDF-BCC2-D9AF75DE33FE}" sibTransId="{61A7AFD8-3744-4B0E-AFEC-8A0438BCC1FE}"/>
    <dgm:cxn modelId="{E8849C59-B126-4DA0-8F08-A08CBC78AD9F}" type="presOf" srcId="{2215529B-ABAC-4F96-8083-D129E78E8B2D}" destId="{939FD2EA-3E7A-4C40-9B16-B764E7936296}" srcOrd="0" destOrd="0" presId="urn:microsoft.com/office/officeart/2008/layout/LinedList"/>
    <dgm:cxn modelId="{92D9A396-DD3B-46E0-A6F0-B289C762A196}" srcId="{22B44F5A-DB02-4375-A94D-112C7F0FE079}" destId="{8B275CF2-81C0-4DEB-9180-581436881782}" srcOrd="4" destOrd="0" parTransId="{7CC99254-890D-4DC3-9992-C8E2C43E2AA1}" sibTransId="{7154882B-2C5B-4142-B557-A804C56467CA}"/>
    <dgm:cxn modelId="{60FB07B0-47A9-4800-B1D5-F6A5C3BE867B}" srcId="{22B44F5A-DB02-4375-A94D-112C7F0FE079}" destId="{572931F7-D457-4521-9D85-91D881A34AF4}" srcOrd="3" destOrd="0" parTransId="{82CFE6CB-8660-423C-830E-9D7539D6D2AF}" sibTransId="{83EEDDC8-4E0F-44CE-A79C-7E83FDAC7EB4}"/>
    <dgm:cxn modelId="{1F3C41B3-0226-49DC-BDC1-6ADE624C78D4}" srcId="{22B44F5A-DB02-4375-A94D-112C7F0FE079}" destId="{2FB47BC6-E020-4DBB-9E42-3E9000FB9BF9}" srcOrd="7" destOrd="0" parTransId="{96BECA8B-A2F5-403A-8229-3806D170D55F}" sibTransId="{5B04DDD5-8C91-42E5-83EF-644B8DC1857E}"/>
    <dgm:cxn modelId="{6730CFB7-D721-4081-9F6C-011662F5465F}" type="presOf" srcId="{E0E16768-345F-4EC4-9F03-C93F52986ED4}" destId="{AEF15345-68FE-4CFB-AFC4-734F27562DFF}" srcOrd="0" destOrd="0" presId="urn:microsoft.com/office/officeart/2008/layout/LinedList"/>
    <dgm:cxn modelId="{B72452B8-B52B-4E84-8BCF-7B6278B002E9}" type="presOf" srcId="{EE2D10BD-63B4-4F6C-9C8C-51AEFD47A82B}" destId="{82106FE0-F4F2-436D-8144-72BDA29805DE}" srcOrd="0" destOrd="0" presId="urn:microsoft.com/office/officeart/2008/layout/LinedList"/>
    <dgm:cxn modelId="{49E39EBB-3C27-41E7-AD04-515410629279}" srcId="{22B44F5A-DB02-4375-A94D-112C7F0FE079}" destId="{2215529B-ABAC-4F96-8083-D129E78E8B2D}" srcOrd="2" destOrd="0" parTransId="{747ED395-E211-4934-B52E-44269FBE2F90}" sibTransId="{9DFFEB02-C02E-44DE-8BE8-653E2560B46A}"/>
    <dgm:cxn modelId="{1770FFCF-7884-4B24-A190-8FB58B341E39}" srcId="{22B44F5A-DB02-4375-A94D-112C7F0FE079}" destId="{EE2D10BD-63B4-4F6C-9C8C-51AEFD47A82B}" srcOrd="5" destOrd="0" parTransId="{7CABCFFB-F6CB-409A-ADCF-29D185DE3F6C}" sibTransId="{0E67B5CD-31F6-44B9-866C-FD5370116BD2}"/>
    <dgm:cxn modelId="{B1CAD0DF-676D-468C-81A0-58A92EF2E921}" type="presOf" srcId="{C7D4F200-0D13-4099-9F5D-EE4675F17C21}" destId="{81EA2EA1-80EF-4B05-B6AD-D2494C89A79B}" srcOrd="0" destOrd="0" presId="urn:microsoft.com/office/officeart/2008/layout/LinedList"/>
    <dgm:cxn modelId="{D9ACA9F5-359D-4B1F-8351-C59F91CF3F3B}" srcId="{22B44F5A-DB02-4375-A94D-112C7F0FE079}" destId="{E0E16768-345F-4EC4-9F03-C93F52986ED4}" srcOrd="8" destOrd="0" parTransId="{8CC20D08-CDBA-435A-865C-330051CC6C0F}" sibTransId="{F98CE95C-1804-4DDC-8A66-53ED985A7B16}"/>
    <dgm:cxn modelId="{F87C7F37-13AB-42D9-B904-998AD4752353}" type="presParOf" srcId="{DFE16C5D-A361-43FE-ACC3-07A8E2970C56}" destId="{B3908E81-2208-43AA-B5B4-DAF420504D5B}" srcOrd="0" destOrd="0" presId="urn:microsoft.com/office/officeart/2008/layout/LinedList"/>
    <dgm:cxn modelId="{A2064F45-A81B-4AF0-AFAC-441BE8DCE874}" type="presParOf" srcId="{DFE16C5D-A361-43FE-ACC3-07A8E2970C56}" destId="{D7500253-B66B-48AF-BA8B-162F8D7C24FC}" srcOrd="1" destOrd="0" presId="urn:microsoft.com/office/officeart/2008/layout/LinedList"/>
    <dgm:cxn modelId="{30F5AD7D-D6EC-44C3-A60C-A9EAD6E8224B}" type="presParOf" srcId="{D7500253-B66B-48AF-BA8B-162F8D7C24FC}" destId="{FE43C252-0AE9-4A03-BE20-88BE2714A19C}" srcOrd="0" destOrd="0" presId="urn:microsoft.com/office/officeart/2008/layout/LinedList"/>
    <dgm:cxn modelId="{DA9C7AD2-75FF-419F-866C-CBE53927E9D7}" type="presParOf" srcId="{D7500253-B66B-48AF-BA8B-162F8D7C24FC}" destId="{15F7B012-FB14-4E60-9D2F-5DC9C36FD64D}" srcOrd="1" destOrd="0" presId="urn:microsoft.com/office/officeart/2008/layout/LinedList"/>
    <dgm:cxn modelId="{D86D94F2-9600-4BDF-A4DE-90B47AE50087}" type="presParOf" srcId="{DFE16C5D-A361-43FE-ACC3-07A8E2970C56}" destId="{9186C6BB-6AE5-4296-B318-C46F9B125CAE}" srcOrd="2" destOrd="0" presId="urn:microsoft.com/office/officeart/2008/layout/LinedList"/>
    <dgm:cxn modelId="{5F66632B-46CD-455F-96D8-8EE251236D75}" type="presParOf" srcId="{DFE16C5D-A361-43FE-ACC3-07A8E2970C56}" destId="{EF106098-34EE-4FB7-BAA3-6A0B4EEEBB9E}" srcOrd="3" destOrd="0" presId="urn:microsoft.com/office/officeart/2008/layout/LinedList"/>
    <dgm:cxn modelId="{C3110033-DD95-48A7-BDE3-2640B12F98B1}" type="presParOf" srcId="{EF106098-34EE-4FB7-BAA3-6A0B4EEEBB9E}" destId="{B8890A97-3027-405D-92F2-91E7815B3F99}" srcOrd="0" destOrd="0" presId="urn:microsoft.com/office/officeart/2008/layout/LinedList"/>
    <dgm:cxn modelId="{6FE97235-0F95-4EDD-8284-B3F50D992357}" type="presParOf" srcId="{EF106098-34EE-4FB7-BAA3-6A0B4EEEBB9E}" destId="{D1D9D891-7776-4369-ADC0-2618E2290E7D}" srcOrd="1" destOrd="0" presId="urn:microsoft.com/office/officeart/2008/layout/LinedList"/>
    <dgm:cxn modelId="{485AACAC-F9A3-4890-B533-24A5ABC859CF}" type="presParOf" srcId="{DFE16C5D-A361-43FE-ACC3-07A8E2970C56}" destId="{C461DDFC-C8B9-41A5-9E9A-865CCB096601}" srcOrd="4" destOrd="0" presId="urn:microsoft.com/office/officeart/2008/layout/LinedList"/>
    <dgm:cxn modelId="{01C6A5D3-FDB3-4307-9F76-984CD1D309DC}" type="presParOf" srcId="{DFE16C5D-A361-43FE-ACC3-07A8E2970C56}" destId="{EA4F7B6C-4FE7-4422-8E6F-68D4892E3525}" srcOrd="5" destOrd="0" presId="urn:microsoft.com/office/officeart/2008/layout/LinedList"/>
    <dgm:cxn modelId="{7DFED189-BD6F-43A0-AC7F-17F06751FD56}" type="presParOf" srcId="{EA4F7B6C-4FE7-4422-8E6F-68D4892E3525}" destId="{939FD2EA-3E7A-4C40-9B16-B764E7936296}" srcOrd="0" destOrd="0" presId="urn:microsoft.com/office/officeart/2008/layout/LinedList"/>
    <dgm:cxn modelId="{11CA9D35-3943-4872-A272-AC32EFBA04DD}" type="presParOf" srcId="{EA4F7B6C-4FE7-4422-8E6F-68D4892E3525}" destId="{A7361117-FD2A-41C7-9FEC-5FD63B15BAF9}" srcOrd="1" destOrd="0" presId="urn:microsoft.com/office/officeart/2008/layout/LinedList"/>
    <dgm:cxn modelId="{CC356ED3-71BB-4672-956A-D49209860C12}" type="presParOf" srcId="{DFE16C5D-A361-43FE-ACC3-07A8E2970C56}" destId="{E22FC2D9-4796-420B-9B46-2FB106705E6F}" srcOrd="6" destOrd="0" presId="urn:microsoft.com/office/officeart/2008/layout/LinedList"/>
    <dgm:cxn modelId="{78C82687-F2AC-455E-AB4D-F68A81908092}" type="presParOf" srcId="{DFE16C5D-A361-43FE-ACC3-07A8E2970C56}" destId="{13F36762-4952-4325-8584-9278A566B57C}" srcOrd="7" destOrd="0" presId="urn:microsoft.com/office/officeart/2008/layout/LinedList"/>
    <dgm:cxn modelId="{04D0392E-256C-48F1-85E6-5397FA0CE2E1}" type="presParOf" srcId="{13F36762-4952-4325-8584-9278A566B57C}" destId="{561F0751-96B0-4947-AAE3-1B253F3AE1A9}" srcOrd="0" destOrd="0" presId="urn:microsoft.com/office/officeart/2008/layout/LinedList"/>
    <dgm:cxn modelId="{017413A1-67FD-4451-B364-5A26264FAD4B}" type="presParOf" srcId="{13F36762-4952-4325-8584-9278A566B57C}" destId="{4D4442B5-A36F-4A64-845E-BAC303E28B1B}" srcOrd="1" destOrd="0" presId="urn:microsoft.com/office/officeart/2008/layout/LinedList"/>
    <dgm:cxn modelId="{48DC7E88-9A02-417C-9E7B-4AA4CB4CD6E8}" type="presParOf" srcId="{DFE16C5D-A361-43FE-ACC3-07A8E2970C56}" destId="{7EDA9A7A-155F-4699-96C0-EBECBFE4071A}" srcOrd="8" destOrd="0" presId="urn:microsoft.com/office/officeart/2008/layout/LinedList"/>
    <dgm:cxn modelId="{9253B856-88ED-4604-AC77-F91157D04000}" type="presParOf" srcId="{DFE16C5D-A361-43FE-ACC3-07A8E2970C56}" destId="{FE2625C1-984E-4620-A476-DE5DB622744C}" srcOrd="9" destOrd="0" presId="urn:microsoft.com/office/officeart/2008/layout/LinedList"/>
    <dgm:cxn modelId="{9CED4A04-63CF-45BA-BE96-B834D9642ACE}" type="presParOf" srcId="{FE2625C1-984E-4620-A476-DE5DB622744C}" destId="{6BA52C90-D65F-4ED4-A4C6-D37109ADE529}" srcOrd="0" destOrd="0" presId="urn:microsoft.com/office/officeart/2008/layout/LinedList"/>
    <dgm:cxn modelId="{51C9047D-2521-4025-B61B-0F99B7F221A7}" type="presParOf" srcId="{FE2625C1-984E-4620-A476-DE5DB622744C}" destId="{59A101BB-ACF6-4B86-A28D-C0344A7FBBCC}" srcOrd="1" destOrd="0" presId="urn:microsoft.com/office/officeart/2008/layout/LinedList"/>
    <dgm:cxn modelId="{6E59227D-955C-4C24-92B9-0FD95DFF8A20}" type="presParOf" srcId="{DFE16C5D-A361-43FE-ACC3-07A8E2970C56}" destId="{9E52B90E-BE8D-4558-B45D-CD68E20A4BF4}" srcOrd="10" destOrd="0" presId="urn:microsoft.com/office/officeart/2008/layout/LinedList"/>
    <dgm:cxn modelId="{29A9D1D8-0631-474E-AA18-B8049D2FF29F}" type="presParOf" srcId="{DFE16C5D-A361-43FE-ACC3-07A8E2970C56}" destId="{BAA79EBC-9ED1-44F0-994C-EBFEA7CEEBDB}" srcOrd="11" destOrd="0" presId="urn:microsoft.com/office/officeart/2008/layout/LinedList"/>
    <dgm:cxn modelId="{EBC61662-DA02-4CE5-B05B-FABD62498201}" type="presParOf" srcId="{BAA79EBC-9ED1-44F0-994C-EBFEA7CEEBDB}" destId="{82106FE0-F4F2-436D-8144-72BDA29805DE}" srcOrd="0" destOrd="0" presId="urn:microsoft.com/office/officeart/2008/layout/LinedList"/>
    <dgm:cxn modelId="{F3EAAFFE-19B8-472E-983E-A9AF4E2ABCAC}" type="presParOf" srcId="{BAA79EBC-9ED1-44F0-994C-EBFEA7CEEBDB}" destId="{99BCAAFF-250F-4656-9CEE-C82A4B40E79F}" srcOrd="1" destOrd="0" presId="urn:microsoft.com/office/officeart/2008/layout/LinedList"/>
    <dgm:cxn modelId="{F5703331-30E5-458B-99CA-9DB16AA1320A}" type="presParOf" srcId="{DFE16C5D-A361-43FE-ACC3-07A8E2970C56}" destId="{4861B459-8607-4D47-B580-99AB2C922129}" srcOrd="12" destOrd="0" presId="urn:microsoft.com/office/officeart/2008/layout/LinedList"/>
    <dgm:cxn modelId="{F0964AE0-BE65-4E7D-9313-A49E0EBE1F86}" type="presParOf" srcId="{DFE16C5D-A361-43FE-ACC3-07A8E2970C56}" destId="{087C2788-4C19-4728-8727-2D2AA65F0DB4}" srcOrd="13" destOrd="0" presId="urn:microsoft.com/office/officeart/2008/layout/LinedList"/>
    <dgm:cxn modelId="{47321F27-2502-40F2-83D2-00036F416156}" type="presParOf" srcId="{087C2788-4C19-4728-8727-2D2AA65F0DB4}" destId="{81EA2EA1-80EF-4B05-B6AD-D2494C89A79B}" srcOrd="0" destOrd="0" presId="urn:microsoft.com/office/officeart/2008/layout/LinedList"/>
    <dgm:cxn modelId="{012A18AE-F499-48E1-9A0A-5FB55CF80FDF}" type="presParOf" srcId="{087C2788-4C19-4728-8727-2D2AA65F0DB4}" destId="{7A0CBFE8-98E9-409C-B5C4-17DCFEBEC2C9}" srcOrd="1" destOrd="0" presId="urn:microsoft.com/office/officeart/2008/layout/LinedList"/>
    <dgm:cxn modelId="{5375DD54-3605-4D31-895C-1891830D3B30}" type="presParOf" srcId="{DFE16C5D-A361-43FE-ACC3-07A8E2970C56}" destId="{3FDCF8CA-32AA-4607-A41C-7C8D0D88D650}" srcOrd="14" destOrd="0" presId="urn:microsoft.com/office/officeart/2008/layout/LinedList"/>
    <dgm:cxn modelId="{0E14EFCC-DE09-4C13-AA97-A1DCFFDFC27C}" type="presParOf" srcId="{DFE16C5D-A361-43FE-ACC3-07A8E2970C56}" destId="{D24D11C7-1881-4D9E-8A2D-9FC62A68D66A}" srcOrd="15" destOrd="0" presId="urn:microsoft.com/office/officeart/2008/layout/LinedList"/>
    <dgm:cxn modelId="{B8057166-285B-414A-9F5D-0E283537B8AC}" type="presParOf" srcId="{D24D11C7-1881-4D9E-8A2D-9FC62A68D66A}" destId="{E886A635-1F02-4413-9030-E8E1E40DE4EA}" srcOrd="0" destOrd="0" presId="urn:microsoft.com/office/officeart/2008/layout/LinedList"/>
    <dgm:cxn modelId="{DB0FB6A5-B041-4A20-9E0F-C6362D53F220}" type="presParOf" srcId="{D24D11C7-1881-4D9E-8A2D-9FC62A68D66A}" destId="{A3264089-322B-4754-BF41-A80900348C74}" srcOrd="1" destOrd="0" presId="urn:microsoft.com/office/officeart/2008/layout/LinedList"/>
    <dgm:cxn modelId="{A3D3CCFD-6134-4E48-8122-9A0007FB716A}" type="presParOf" srcId="{DFE16C5D-A361-43FE-ACC3-07A8E2970C56}" destId="{C9A7AD6A-52B7-43DD-A3E0-C503E94B34FF}" srcOrd="16" destOrd="0" presId="urn:microsoft.com/office/officeart/2008/layout/LinedList"/>
    <dgm:cxn modelId="{424AC0F1-6C79-4906-9B33-B2371E37AAC2}" type="presParOf" srcId="{DFE16C5D-A361-43FE-ACC3-07A8E2970C56}" destId="{5AA85004-91AD-4717-89ED-AE85621AB513}" srcOrd="17" destOrd="0" presId="urn:microsoft.com/office/officeart/2008/layout/LinedList"/>
    <dgm:cxn modelId="{1CACD664-225E-46C2-A0F7-604E81566363}" type="presParOf" srcId="{5AA85004-91AD-4717-89ED-AE85621AB513}" destId="{AEF15345-68FE-4CFB-AFC4-734F27562DFF}" srcOrd="0" destOrd="0" presId="urn:microsoft.com/office/officeart/2008/layout/LinedList"/>
    <dgm:cxn modelId="{C167AA82-2AD5-469A-8ED5-3766E7A82BCC}" type="presParOf" srcId="{5AA85004-91AD-4717-89ED-AE85621AB513}" destId="{09A324D3-8834-484D-86C0-1E4FDD56625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2866B6-54A8-49C5-A975-2ABAEFC94C49}" type="doc">
      <dgm:prSet loTypeId="urn:microsoft.com/office/officeart/2005/8/layout/vList2" loCatId="list" qsTypeId="urn:microsoft.com/office/officeart/2005/8/quickstyle/simple1#2" qsCatId="simple" csTypeId="urn:microsoft.com/office/officeart/2005/8/colors/accent1_1#1" csCatId="accent1" phldr="1"/>
      <dgm:spPr/>
      <dgm:t>
        <a:bodyPr/>
        <a:lstStyle/>
        <a:p>
          <a:endParaRPr lang="lv-LV"/>
        </a:p>
      </dgm:t>
    </dgm:pt>
    <dgm:pt modelId="{8C0AACB7-738F-4DCE-BFAA-53A349C0E176}">
      <dgm:prSet phldrT="[Text]" custT="1"/>
      <dgm:spPr/>
      <dgm:t>
        <a:bodyPr/>
        <a:lstStyle/>
        <a:p>
          <a:r>
            <a:rPr lang="lv-LV" sz="2000" noProof="0" dirty="0">
              <a:latin typeface="Aptos Display" panose="020B0004020202020204" pitchFamily="34" charset="0"/>
            </a:rPr>
            <a:t>MK ziņojums </a:t>
          </a:r>
          <a:r>
            <a:rPr lang="lv-LV" sz="2000" i="1" noProof="0" dirty="0">
              <a:latin typeface="Aptos Display" panose="020B0004020202020204" pitchFamily="34" charset="0"/>
            </a:rPr>
            <a:t>Par ārēju nāves cēloņu izraisītās mirstības samazināšanu Latvijā (2024.11g.)</a:t>
          </a:r>
        </a:p>
      </dgm:t>
    </dgm:pt>
    <dgm:pt modelId="{71BB3E61-2FDF-4C8C-B7B4-99735289BF1E}" type="parTrans" cxnId="{07886B5F-0C9C-4E95-9769-63051EE5EBE4}">
      <dgm:prSet/>
      <dgm:spPr/>
      <dgm:t>
        <a:bodyPr/>
        <a:lstStyle/>
        <a:p>
          <a:endParaRPr lang="lv-LV"/>
        </a:p>
      </dgm:t>
    </dgm:pt>
    <dgm:pt modelId="{BFAF65B0-0A11-4465-8F08-97B0CA61E9C4}" type="sibTrans" cxnId="{07886B5F-0C9C-4E95-9769-63051EE5EBE4}">
      <dgm:prSet/>
      <dgm:spPr/>
      <dgm:t>
        <a:bodyPr/>
        <a:lstStyle/>
        <a:p>
          <a:endParaRPr lang="lv-LV"/>
        </a:p>
      </dgm:t>
    </dgm:pt>
    <dgm:pt modelId="{A87148DB-472A-438D-87C2-D05C5B9B32CC}">
      <dgm:prSet custT="1"/>
      <dgm:spPr/>
      <dgm:t>
        <a:bodyPr/>
        <a:lstStyle/>
        <a:p>
          <a:r>
            <a:rPr lang="lv-LV" sz="2000" noProof="0" dirty="0">
              <a:latin typeface="Aptos Display" panose="020B0004020202020204" pitchFamily="34" charset="0"/>
            </a:rPr>
            <a:t>Latvijā ārējie nāves cēloņi ir viena no lielākajām novēršamās priekšlaicīgas mirstības problēmām. </a:t>
          </a:r>
        </a:p>
      </dgm:t>
    </dgm:pt>
    <dgm:pt modelId="{96FD3A84-F78A-4B74-A741-EA9C2DC4E47E}" type="parTrans" cxnId="{A0BD7B74-A6AF-4F8F-BFBF-0AF8E14E793D}">
      <dgm:prSet/>
      <dgm:spPr/>
      <dgm:t>
        <a:bodyPr/>
        <a:lstStyle/>
        <a:p>
          <a:endParaRPr lang="lv-LV"/>
        </a:p>
      </dgm:t>
    </dgm:pt>
    <dgm:pt modelId="{4C807C8A-4E1E-4ECE-BC38-AF9B2F5F5B1A}" type="sibTrans" cxnId="{A0BD7B74-A6AF-4F8F-BFBF-0AF8E14E793D}">
      <dgm:prSet/>
      <dgm:spPr/>
      <dgm:t>
        <a:bodyPr/>
        <a:lstStyle/>
        <a:p>
          <a:endParaRPr lang="lv-LV"/>
        </a:p>
      </dgm:t>
    </dgm:pt>
    <dgm:pt modelId="{407327F1-8B3D-4864-862C-F192578A7618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lv-LV" sz="1400" noProof="0" dirty="0">
              <a:latin typeface="Aptos Display" panose="020B0004020202020204" pitchFamily="34" charset="0"/>
            </a:rPr>
            <a:t>dažādu vecuma grupu specifika</a:t>
          </a:r>
        </a:p>
      </dgm:t>
    </dgm:pt>
    <dgm:pt modelId="{EE2D5BF8-76FD-4DE2-B6C2-A6D87601CE15}" type="parTrans" cxnId="{BE8CC0AA-ED6F-44D8-9B80-95F7D828AD8E}">
      <dgm:prSet/>
      <dgm:spPr/>
      <dgm:t>
        <a:bodyPr/>
        <a:lstStyle/>
        <a:p>
          <a:endParaRPr lang="lv-LV"/>
        </a:p>
      </dgm:t>
    </dgm:pt>
    <dgm:pt modelId="{D0F68733-D55A-4469-B2F2-2B113E23F66F}" type="sibTrans" cxnId="{BE8CC0AA-ED6F-44D8-9B80-95F7D828AD8E}">
      <dgm:prSet/>
      <dgm:spPr/>
      <dgm:t>
        <a:bodyPr/>
        <a:lstStyle/>
        <a:p>
          <a:endParaRPr lang="lv-LV"/>
        </a:p>
      </dgm:t>
    </dgm:pt>
    <dgm:pt modelId="{27FF3619-83E4-49A1-A08C-B04AD4386E39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lv-LV" sz="1400" noProof="0" dirty="0">
              <a:latin typeface="Aptos Display" panose="020B0004020202020204" pitchFamily="34" charset="0"/>
            </a:rPr>
            <a:t>mirstība pierobežā</a:t>
          </a:r>
        </a:p>
      </dgm:t>
    </dgm:pt>
    <dgm:pt modelId="{4BEFF109-023F-45EA-A40B-EE87C2C18294}" type="parTrans" cxnId="{024ADBF0-F6CB-40DD-B0C8-6E0D9862CE53}">
      <dgm:prSet/>
      <dgm:spPr/>
      <dgm:t>
        <a:bodyPr/>
        <a:lstStyle/>
        <a:p>
          <a:endParaRPr lang="lv-LV"/>
        </a:p>
      </dgm:t>
    </dgm:pt>
    <dgm:pt modelId="{0E031475-1EEE-4857-9353-02C481F8F745}" type="sibTrans" cxnId="{024ADBF0-F6CB-40DD-B0C8-6E0D9862CE53}">
      <dgm:prSet/>
      <dgm:spPr/>
      <dgm:t>
        <a:bodyPr/>
        <a:lstStyle/>
        <a:p>
          <a:endParaRPr lang="lv-LV"/>
        </a:p>
      </dgm:t>
    </dgm:pt>
    <dgm:pt modelId="{A262EE05-97D4-4784-A011-60A773CD5F3C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lv-LV" sz="1400" noProof="0" dirty="0">
              <a:latin typeface="Aptos Display" panose="020B0004020202020204" pitchFamily="34" charset="0"/>
            </a:rPr>
            <a:t>vīriešu augstais mirstības īpatsvars</a:t>
          </a:r>
        </a:p>
      </dgm:t>
    </dgm:pt>
    <dgm:pt modelId="{AA6F947B-0EAF-4552-A3C5-BD25E60E7FBF}" type="parTrans" cxnId="{2CEF946C-DE26-47DF-AC3B-9FB2AAF1E44C}">
      <dgm:prSet/>
      <dgm:spPr/>
      <dgm:t>
        <a:bodyPr/>
        <a:lstStyle/>
        <a:p>
          <a:endParaRPr lang="lv-LV"/>
        </a:p>
      </dgm:t>
    </dgm:pt>
    <dgm:pt modelId="{E6034474-57C2-4267-95E5-BA0BC087C88C}" type="sibTrans" cxnId="{2CEF946C-DE26-47DF-AC3B-9FB2AAF1E44C}">
      <dgm:prSet/>
      <dgm:spPr/>
      <dgm:t>
        <a:bodyPr/>
        <a:lstStyle/>
        <a:p>
          <a:endParaRPr lang="lv-LV"/>
        </a:p>
      </dgm:t>
    </dgm:pt>
    <dgm:pt modelId="{68271C5B-0B3D-49D8-ABB4-434B9BEEB7A7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lv-LV" sz="1400" noProof="0" dirty="0">
              <a:latin typeface="Aptos Display" panose="020B0004020202020204" pitchFamily="34" charset="0"/>
            </a:rPr>
            <a:t>atkarības  un psihiskā veselība  </a:t>
          </a:r>
        </a:p>
      </dgm:t>
    </dgm:pt>
    <dgm:pt modelId="{507F0EC0-6271-4F5F-B8F3-F9D7016465E6}" type="parTrans" cxnId="{274716DA-1938-43E3-99DD-166F6B4BF085}">
      <dgm:prSet/>
      <dgm:spPr/>
      <dgm:t>
        <a:bodyPr/>
        <a:lstStyle/>
        <a:p>
          <a:endParaRPr lang="lv-LV"/>
        </a:p>
      </dgm:t>
    </dgm:pt>
    <dgm:pt modelId="{F73623FC-2380-4DFD-BF5F-90847139ED92}" type="sibTrans" cxnId="{274716DA-1938-43E3-99DD-166F6B4BF085}">
      <dgm:prSet/>
      <dgm:spPr/>
      <dgm:t>
        <a:bodyPr/>
        <a:lstStyle/>
        <a:p>
          <a:endParaRPr lang="lv-LV"/>
        </a:p>
      </dgm:t>
    </dgm:pt>
    <dgm:pt modelId="{A7F95AA7-A6EE-4EA7-AC18-18A734261382}">
      <dgm:prSet custT="1"/>
      <dgm:spPr/>
      <dgm:t>
        <a:bodyPr/>
        <a:lstStyle/>
        <a:p>
          <a:r>
            <a:rPr lang="lv-LV" sz="2000" noProof="0" dirty="0">
              <a:latin typeface="Aptos Display" panose="020B0004020202020204" pitchFamily="34" charset="0"/>
            </a:rPr>
            <a:t>Tā ir starpnozaru prioritāte, kas skar demogrāfiju, bērnu un jauniešu drošību, izglītību, satiksmi, sociālo aizsardzību un sabiedrības veselību – tāpēc jautājumu aktualizējam DLP.</a:t>
          </a:r>
        </a:p>
      </dgm:t>
    </dgm:pt>
    <dgm:pt modelId="{4E95B283-97A6-43AD-B2AE-2F9DF7C77264}" type="parTrans" cxnId="{85A1C949-2EE7-4A7E-8B5F-5C4394B058B6}">
      <dgm:prSet/>
      <dgm:spPr/>
      <dgm:t>
        <a:bodyPr/>
        <a:lstStyle/>
        <a:p>
          <a:endParaRPr lang="lv-LV"/>
        </a:p>
      </dgm:t>
    </dgm:pt>
    <dgm:pt modelId="{E4E38533-EFAB-4B86-A444-777C3ADDDDDC}" type="sibTrans" cxnId="{85A1C949-2EE7-4A7E-8B5F-5C4394B058B6}">
      <dgm:prSet/>
      <dgm:spPr/>
      <dgm:t>
        <a:bodyPr/>
        <a:lstStyle/>
        <a:p>
          <a:endParaRPr lang="lv-LV"/>
        </a:p>
      </dgm:t>
    </dgm:pt>
    <dgm:pt modelId="{B4193A11-FF96-4E99-81A5-99A7F92E6546}">
      <dgm:prSet custT="1"/>
      <dgm:spPr/>
      <dgm:t>
        <a:bodyPr/>
        <a:lstStyle/>
        <a:p>
          <a:r>
            <a:rPr lang="lv-LV" sz="2000" noProof="0" dirty="0">
              <a:latin typeface="Aptos Display" panose="020B0004020202020204" pitchFamily="34" charset="0"/>
            </a:rPr>
            <a:t>Identificēti vairāki starpnozaru jautājumi, kurus risinot, varētu visefektīvāk mazināt mirstību no ĀNC.</a:t>
          </a:r>
        </a:p>
      </dgm:t>
    </dgm:pt>
    <dgm:pt modelId="{34E0424A-1255-4CC2-8A71-6B1EFFB6B942}" type="parTrans" cxnId="{45188A07-CFFC-4C65-BF64-94D561B34273}">
      <dgm:prSet/>
      <dgm:spPr/>
      <dgm:t>
        <a:bodyPr/>
        <a:lstStyle/>
        <a:p>
          <a:endParaRPr lang="lv-LV"/>
        </a:p>
      </dgm:t>
    </dgm:pt>
    <dgm:pt modelId="{0636EC21-BE5E-49EF-AAFF-B5B5FBB3238C}" type="sibTrans" cxnId="{45188A07-CFFC-4C65-BF64-94D561B34273}">
      <dgm:prSet/>
      <dgm:spPr/>
      <dgm:t>
        <a:bodyPr/>
        <a:lstStyle/>
        <a:p>
          <a:endParaRPr lang="lv-LV"/>
        </a:p>
      </dgm:t>
    </dgm:pt>
    <dgm:pt modelId="{CC0FBCE5-6FDA-43FF-9EEF-34A3F27E2A13}">
      <dgm:prSet custT="1"/>
      <dgm:spPr/>
      <dgm:t>
        <a:bodyPr/>
        <a:lstStyle/>
        <a:p>
          <a:pPr>
            <a:spcAft>
              <a:spcPts val="0"/>
            </a:spcAft>
          </a:pPr>
          <a:endParaRPr lang="lv-LV" sz="1800" noProof="0" dirty="0">
            <a:latin typeface="Aptos Display" panose="020B0004020202020204" pitchFamily="34" charset="0"/>
          </a:endParaRPr>
        </a:p>
      </dgm:t>
    </dgm:pt>
    <dgm:pt modelId="{3BE5FB5F-05C8-4C78-BD66-8CF121157260}" type="parTrans" cxnId="{E36F058A-D1D9-4A9C-A031-09CDA663967E}">
      <dgm:prSet/>
      <dgm:spPr/>
      <dgm:t>
        <a:bodyPr/>
        <a:lstStyle/>
        <a:p>
          <a:endParaRPr lang="lv-LV"/>
        </a:p>
      </dgm:t>
    </dgm:pt>
    <dgm:pt modelId="{7D89D387-F0C6-413A-A41E-7B1048E43208}" type="sibTrans" cxnId="{E36F058A-D1D9-4A9C-A031-09CDA663967E}">
      <dgm:prSet/>
      <dgm:spPr/>
      <dgm:t>
        <a:bodyPr/>
        <a:lstStyle/>
        <a:p>
          <a:endParaRPr lang="lv-LV"/>
        </a:p>
      </dgm:t>
    </dgm:pt>
    <dgm:pt modelId="{A36BB140-1525-4A1B-889A-E29987C75BE6}" type="pres">
      <dgm:prSet presAssocID="{D02866B6-54A8-49C5-A975-2ABAEFC94C49}" presName="linear" presStyleCnt="0">
        <dgm:presLayoutVars>
          <dgm:animLvl val="lvl"/>
          <dgm:resizeHandles val="exact"/>
        </dgm:presLayoutVars>
      </dgm:prSet>
      <dgm:spPr/>
    </dgm:pt>
    <dgm:pt modelId="{AA10DD63-D939-4833-AEF9-96EAFD1D8701}" type="pres">
      <dgm:prSet presAssocID="{8C0AACB7-738F-4DCE-BFAA-53A349C0E176}" presName="parentText" presStyleLbl="node1" presStyleIdx="0" presStyleCnt="4" custScaleY="71568">
        <dgm:presLayoutVars>
          <dgm:chMax val="0"/>
          <dgm:bulletEnabled val="1"/>
        </dgm:presLayoutVars>
      </dgm:prSet>
      <dgm:spPr/>
    </dgm:pt>
    <dgm:pt modelId="{78B37BD0-8E65-4E27-9860-30E9DFBD200E}" type="pres">
      <dgm:prSet presAssocID="{BFAF65B0-0A11-4465-8F08-97B0CA61E9C4}" presName="spacer" presStyleCnt="0"/>
      <dgm:spPr/>
    </dgm:pt>
    <dgm:pt modelId="{9D68ACB6-8FD8-4ACD-A519-EC61FC805029}" type="pres">
      <dgm:prSet presAssocID="{A87148DB-472A-438D-87C2-D05C5B9B32CC}" presName="parentText" presStyleLbl="node1" presStyleIdx="1" presStyleCnt="4" custScaleY="71568">
        <dgm:presLayoutVars>
          <dgm:chMax val="0"/>
          <dgm:bulletEnabled val="1"/>
        </dgm:presLayoutVars>
      </dgm:prSet>
      <dgm:spPr/>
    </dgm:pt>
    <dgm:pt modelId="{F08484E5-8887-4E48-A617-4E72F43EBF6C}" type="pres">
      <dgm:prSet presAssocID="{4C807C8A-4E1E-4ECE-BC38-AF9B2F5F5B1A}" presName="spacer" presStyleCnt="0"/>
      <dgm:spPr/>
    </dgm:pt>
    <dgm:pt modelId="{9A0A2D59-C3AA-4B6B-8300-E2CCF4406A11}" type="pres">
      <dgm:prSet presAssocID="{B4193A11-FF96-4E99-81A5-99A7F92E6546}" presName="parentText" presStyleLbl="node1" presStyleIdx="2" presStyleCnt="4" custScaleY="71568" custLinFactNeighborY="-3776">
        <dgm:presLayoutVars>
          <dgm:chMax val="0"/>
          <dgm:bulletEnabled val="1"/>
        </dgm:presLayoutVars>
      </dgm:prSet>
      <dgm:spPr/>
    </dgm:pt>
    <dgm:pt modelId="{67F9F89C-86DE-4E1A-BBD8-755E3836A225}" type="pres">
      <dgm:prSet presAssocID="{B4193A11-FF96-4E99-81A5-99A7F92E6546}" presName="childText" presStyleLbl="revTx" presStyleIdx="0" presStyleCnt="1">
        <dgm:presLayoutVars>
          <dgm:bulletEnabled val="1"/>
        </dgm:presLayoutVars>
      </dgm:prSet>
      <dgm:spPr/>
    </dgm:pt>
    <dgm:pt modelId="{FB15C2A2-A81A-4AFD-BCE8-E2486AE7B44A}" type="pres">
      <dgm:prSet presAssocID="{A7F95AA7-A6EE-4EA7-AC18-18A734261382}" presName="parentText" presStyleLbl="node1" presStyleIdx="3" presStyleCnt="4" custScaleY="71568">
        <dgm:presLayoutVars>
          <dgm:chMax val="0"/>
          <dgm:bulletEnabled val="1"/>
        </dgm:presLayoutVars>
      </dgm:prSet>
      <dgm:spPr/>
    </dgm:pt>
  </dgm:ptLst>
  <dgm:cxnLst>
    <dgm:cxn modelId="{8BAF0D01-7F2F-4991-BCAB-24370A26ADB7}" type="presOf" srcId="{A87148DB-472A-438D-87C2-D05C5B9B32CC}" destId="{9D68ACB6-8FD8-4ACD-A519-EC61FC805029}" srcOrd="0" destOrd="0" presId="urn:microsoft.com/office/officeart/2005/8/layout/vList2"/>
    <dgm:cxn modelId="{45188A07-CFFC-4C65-BF64-94D561B34273}" srcId="{D02866B6-54A8-49C5-A975-2ABAEFC94C49}" destId="{B4193A11-FF96-4E99-81A5-99A7F92E6546}" srcOrd="2" destOrd="0" parTransId="{34E0424A-1255-4CC2-8A71-6B1EFFB6B942}" sibTransId="{0636EC21-BE5E-49EF-AAFF-B5B5FBB3238C}"/>
    <dgm:cxn modelId="{69E1750C-3F26-4E88-8274-7C3B64DDA589}" type="presOf" srcId="{B4193A11-FF96-4E99-81A5-99A7F92E6546}" destId="{9A0A2D59-C3AA-4B6B-8300-E2CCF4406A11}" srcOrd="0" destOrd="0" presId="urn:microsoft.com/office/officeart/2005/8/layout/vList2"/>
    <dgm:cxn modelId="{9372C20D-BE7D-4814-A7C2-D9AFC9F68999}" type="presOf" srcId="{A7F95AA7-A6EE-4EA7-AC18-18A734261382}" destId="{FB15C2A2-A81A-4AFD-BCE8-E2486AE7B44A}" srcOrd="0" destOrd="0" presId="urn:microsoft.com/office/officeart/2005/8/layout/vList2"/>
    <dgm:cxn modelId="{AEA0E919-1F2C-4471-81AF-1F90151C9BCB}" type="presOf" srcId="{A262EE05-97D4-4784-A011-60A773CD5F3C}" destId="{67F9F89C-86DE-4E1A-BBD8-755E3836A225}" srcOrd="0" destOrd="2" presId="urn:microsoft.com/office/officeart/2005/8/layout/vList2"/>
    <dgm:cxn modelId="{1C883E20-2B4D-465C-841A-41BBFFF13EAA}" type="presOf" srcId="{CC0FBCE5-6FDA-43FF-9EEF-34A3F27E2A13}" destId="{67F9F89C-86DE-4E1A-BBD8-755E3836A225}" srcOrd="0" destOrd="4" presId="urn:microsoft.com/office/officeart/2005/8/layout/vList2"/>
    <dgm:cxn modelId="{540CA75E-EB92-4659-8CEC-7B8157DB7165}" type="presOf" srcId="{407327F1-8B3D-4864-862C-F192578A7618}" destId="{67F9F89C-86DE-4E1A-BBD8-755E3836A225}" srcOrd="0" destOrd="0" presId="urn:microsoft.com/office/officeart/2005/8/layout/vList2"/>
    <dgm:cxn modelId="{07886B5F-0C9C-4E95-9769-63051EE5EBE4}" srcId="{D02866B6-54A8-49C5-A975-2ABAEFC94C49}" destId="{8C0AACB7-738F-4DCE-BFAA-53A349C0E176}" srcOrd="0" destOrd="0" parTransId="{71BB3E61-2FDF-4C8C-B7B4-99735289BF1E}" sibTransId="{BFAF65B0-0A11-4465-8F08-97B0CA61E9C4}"/>
    <dgm:cxn modelId="{85A1C949-2EE7-4A7E-8B5F-5C4394B058B6}" srcId="{D02866B6-54A8-49C5-A975-2ABAEFC94C49}" destId="{A7F95AA7-A6EE-4EA7-AC18-18A734261382}" srcOrd="3" destOrd="0" parTransId="{4E95B283-97A6-43AD-B2AE-2F9DF7C77264}" sibTransId="{E4E38533-EFAB-4B86-A444-777C3ADDDDDC}"/>
    <dgm:cxn modelId="{2CEF946C-DE26-47DF-AC3B-9FB2AAF1E44C}" srcId="{B4193A11-FF96-4E99-81A5-99A7F92E6546}" destId="{A262EE05-97D4-4784-A011-60A773CD5F3C}" srcOrd="2" destOrd="0" parTransId="{AA6F947B-0EAF-4552-A3C5-BD25E60E7FBF}" sibTransId="{E6034474-57C2-4267-95E5-BA0BC087C88C}"/>
    <dgm:cxn modelId="{A0BD7B74-A6AF-4F8F-BFBF-0AF8E14E793D}" srcId="{D02866B6-54A8-49C5-A975-2ABAEFC94C49}" destId="{A87148DB-472A-438D-87C2-D05C5B9B32CC}" srcOrd="1" destOrd="0" parTransId="{96FD3A84-F78A-4B74-A741-EA9C2DC4E47E}" sibTransId="{4C807C8A-4E1E-4ECE-BC38-AF9B2F5F5B1A}"/>
    <dgm:cxn modelId="{2A94D674-FE44-4A1C-9A09-492EAB0507F0}" type="presOf" srcId="{8C0AACB7-738F-4DCE-BFAA-53A349C0E176}" destId="{AA10DD63-D939-4833-AEF9-96EAFD1D8701}" srcOrd="0" destOrd="0" presId="urn:microsoft.com/office/officeart/2005/8/layout/vList2"/>
    <dgm:cxn modelId="{E36F058A-D1D9-4A9C-A031-09CDA663967E}" srcId="{B4193A11-FF96-4E99-81A5-99A7F92E6546}" destId="{CC0FBCE5-6FDA-43FF-9EEF-34A3F27E2A13}" srcOrd="4" destOrd="0" parTransId="{3BE5FB5F-05C8-4C78-BD66-8CF121157260}" sibTransId="{7D89D387-F0C6-413A-A41E-7B1048E43208}"/>
    <dgm:cxn modelId="{BE8CC0AA-ED6F-44D8-9B80-95F7D828AD8E}" srcId="{B4193A11-FF96-4E99-81A5-99A7F92E6546}" destId="{407327F1-8B3D-4864-862C-F192578A7618}" srcOrd="0" destOrd="0" parTransId="{EE2D5BF8-76FD-4DE2-B6C2-A6D87601CE15}" sibTransId="{D0F68733-D55A-4469-B2F2-2B113E23F66F}"/>
    <dgm:cxn modelId="{71140CB6-7D54-4855-A5FA-E536F6A65424}" type="presOf" srcId="{68271C5B-0B3D-49D8-ABB4-434B9BEEB7A7}" destId="{67F9F89C-86DE-4E1A-BBD8-755E3836A225}" srcOrd="0" destOrd="3" presId="urn:microsoft.com/office/officeart/2005/8/layout/vList2"/>
    <dgm:cxn modelId="{9C93CCBE-3453-4C39-93AD-05022CFDDC77}" type="presOf" srcId="{D02866B6-54A8-49C5-A975-2ABAEFC94C49}" destId="{A36BB140-1525-4A1B-889A-E29987C75BE6}" srcOrd="0" destOrd="0" presId="urn:microsoft.com/office/officeart/2005/8/layout/vList2"/>
    <dgm:cxn modelId="{769F05C9-1581-406F-A12F-9C3AE3845010}" type="presOf" srcId="{27FF3619-83E4-49A1-A08C-B04AD4386E39}" destId="{67F9F89C-86DE-4E1A-BBD8-755E3836A225}" srcOrd="0" destOrd="1" presId="urn:microsoft.com/office/officeart/2005/8/layout/vList2"/>
    <dgm:cxn modelId="{274716DA-1938-43E3-99DD-166F6B4BF085}" srcId="{B4193A11-FF96-4E99-81A5-99A7F92E6546}" destId="{68271C5B-0B3D-49D8-ABB4-434B9BEEB7A7}" srcOrd="3" destOrd="0" parTransId="{507F0EC0-6271-4F5F-B8F3-F9D7016465E6}" sibTransId="{F73623FC-2380-4DFD-BF5F-90847139ED92}"/>
    <dgm:cxn modelId="{024ADBF0-F6CB-40DD-B0C8-6E0D9862CE53}" srcId="{B4193A11-FF96-4E99-81A5-99A7F92E6546}" destId="{27FF3619-83E4-49A1-A08C-B04AD4386E39}" srcOrd="1" destOrd="0" parTransId="{4BEFF109-023F-45EA-A40B-EE87C2C18294}" sibTransId="{0E031475-1EEE-4857-9353-02C481F8F745}"/>
    <dgm:cxn modelId="{60A13F52-D704-44DC-868A-66C706DCEABD}" type="presParOf" srcId="{A36BB140-1525-4A1B-889A-E29987C75BE6}" destId="{AA10DD63-D939-4833-AEF9-96EAFD1D8701}" srcOrd="0" destOrd="0" presId="urn:microsoft.com/office/officeart/2005/8/layout/vList2"/>
    <dgm:cxn modelId="{682F0041-3495-4732-929D-4C2144F56F64}" type="presParOf" srcId="{A36BB140-1525-4A1B-889A-E29987C75BE6}" destId="{78B37BD0-8E65-4E27-9860-30E9DFBD200E}" srcOrd="1" destOrd="0" presId="urn:microsoft.com/office/officeart/2005/8/layout/vList2"/>
    <dgm:cxn modelId="{56EFAA2A-C2F4-4125-8967-70DC853CB357}" type="presParOf" srcId="{A36BB140-1525-4A1B-889A-E29987C75BE6}" destId="{9D68ACB6-8FD8-4ACD-A519-EC61FC805029}" srcOrd="2" destOrd="0" presId="urn:microsoft.com/office/officeart/2005/8/layout/vList2"/>
    <dgm:cxn modelId="{A7128F58-8648-4E7C-A992-1BE24A24214C}" type="presParOf" srcId="{A36BB140-1525-4A1B-889A-E29987C75BE6}" destId="{F08484E5-8887-4E48-A617-4E72F43EBF6C}" srcOrd="3" destOrd="0" presId="urn:microsoft.com/office/officeart/2005/8/layout/vList2"/>
    <dgm:cxn modelId="{8952918F-5885-458F-93CD-5E71F8BB690E}" type="presParOf" srcId="{A36BB140-1525-4A1B-889A-E29987C75BE6}" destId="{9A0A2D59-C3AA-4B6B-8300-E2CCF4406A11}" srcOrd="4" destOrd="0" presId="urn:microsoft.com/office/officeart/2005/8/layout/vList2"/>
    <dgm:cxn modelId="{F0CAAD34-AF40-48B7-8FED-C6C82E662FBC}" type="presParOf" srcId="{A36BB140-1525-4A1B-889A-E29987C75BE6}" destId="{67F9F89C-86DE-4E1A-BBD8-755E3836A225}" srcOrd="5" destOrd="0" presId="urn:microsoft.com/office/officeart/2005/8/layout/vList2"/>
    <dgm:cxn modelId="{F558F54C-F1C4-4958-9D79-201FEDE490EF}" type="presParOf" srcId="{A36BB140-1525-4A1B-889A-E29987C75BE6}" destId="{FB15C2A2-A81A-4AFD-BCE8-E2486AE7B44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C8D675-6A81-4733-88CB-4B17E4C3D90A}" type="doc">
      <dgm:prSet loTypeId="urn:microsoft.com/office/officeart/2005/8/layout/target3" loCatId="list" qsTypeId="urn:microsoft.com/office/officeart/2005/8/quickstyle/simple1#3" qsCatId="simple" csTypeId="urn:microsoft.com/office/officeart/2005/8/colors/accent1_2#2" csCatId="accent1" phldr="1"/>
      <dgm:spPr/>
      <dgm:t>
        <a:bodyPr/>
        <a:lstStyle/>
        <a:p>
          <a:endParaRPr lang="lv-LV"/>
        </a:p>
      </dgm:t>
    </dgm:pt>
    <dgm:pt modelId="{C17BA6BD-55AE-4D32-8FD2-86CBE9CE59F8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lv-LV" sz="1800" noProof="0" dirty="0">
              <a:latin typeface="Aptos" panose="020B0004020202020204" pitchFamily="34" charset="0"/>
              <a:ea typeface="+mn-ea"/>
              <a:cs typeface="Arial" panose="020B0604020202020204" pitchFamily="34" charset="0"/>
            </a:rPr>
            <a:t>Ārējo nāves cēloņu mazināšana nav vienas institūcijas atbildība.</a:t>
          </a:r>
          <a:endParaRPr lang="lv-LV" sz="1800" noProof="0" dirty="0"/>
        </a:p>
      </dgm:t>
    </dgm:pt>
    <dgm:pt modelId="{E4E702C6-8615-48AD-B42A-ABDC002D82EF}" type="parTrans" cxnId="{1115C3D7-83C1-4646-84E6-C21AEB7E5D29}">
      <dgm:prSet/>
      <dgm:spPr/>
      <dgm:t>
        <a:bodyPr/>
        <a:lstStyle/>
        <a:p>
          <a:endParaRPr lang="lv-LV"/>
        </a:p>
      </dgm:t>
    </dgm:pt>
    <dgm:pt modelId="{FBFA2AD2-3F7B-4520-B272-159A3B778CFE}" type="sibTrans" cxnId="{1115C3D7-83C1-4646-84E6-C21AEB7E5D29}">
      <dgm:prSet/>
      <dgm:spPr/>
      <dgm:t>
        <a:bodyPr/>
        <a:lstStyle/>
        <a:p>
          <a:endParaRPr lang="lv-LV"/>
        </a:p>
      </dgm:t>
    </dgm:pt>
    <dgm:pt modelId="{775A5294-D443-46D2-BA66-0692D81ED8A5}">
      <dgm:prSet custT="1"/>
      <dgm:spPr/>
      <dgm:t>
        <a:bodyPr/>
        <a:lstStyle/>
        <a:p>
          <a:r>
            <a:rPr lang="lv-LV" sz="1800" noProof="0" dirty="0">
              <a:latin typeface="Aptos" panose="020B0004020202020204" pitchFamily="34" charset="0"/>
            </a:rPr>
            <a:t>Tā ir starpnozaru prioritāte kuru risina iekšlietu, izglītības, satiksmes, sociālās aizsardzības, darba drošības, un sabiedrības veselības jomās un pašvaldībās.</a:t>
          </a:r>
          <a:endParaRPr lang="lv-LV" sz="1800" noProof="0" dirty="0">
            <a:latin typeface="Aptos" panose="020B0004020202020204" pitchFamily="34" charset="0"/>
            <a:ea typeface="+mn-ea"/>
            <a:cs typeface="Arial" panose="020B0604020202020204" pitchFamily="34" charset="0"/>
          </a:endParaRPr>
        </a:p>
      </dgm:t>
    </dgm:pt>
    <dgm:pt modelId="{EB808D4C-D9C9-43B2-917E-90E4A4568134}" type="parTrans" cxnId="{6951F52D-CCBD-4EF8-82CF-8336F31FCFF3}">
      <dgm:prSet/>
      <dgm:spPr/>
      <dgm:t>
        <a:bodyPr/>
        <a:lstStyle/>
        <a:p>
          <a:endParaRPr lang="lv-LV"/>
        </a:p>
      </dgm:t>
    </dgm:pt>
    <dgm:pt modelId="{731C72BC-6076-4B79-BC48-5A3988C00DD3}" type="sibTrans" cxnId="{6951F52D-CCBD-4EF8-82CF-8336F31FCFF3}">
      <dgm:prSet/>
      <dgm:spPr/>
      <dgm:t>
        <a:bodyPr/>
        <a:lstStyle/>
        <a:p>
          <a:endParaRPr lang="lv-LV"/>
        </a:p>
      </dgm:t>
    </dgm:pt>
    <dgm:pt modelId="{2A51BDD5-CEA8-492B-A1B9-0A282194D3DF}">
      <dgm:prSet custT="1"/>
      <dgm:spPr/>
      <dgm:t>
        <a:bodyPr/>
        <a:lstStyle/>
        <a:p>
          <a:r>
            <a:rPr lang="lv-LV" sz="1800" noProof="0" dirty="0">
              <a:latin typeface="Aptos" panose="020B0004020202020204" pitchFamily="34" charset="0"/>
              <a:ea typeface="+mn-ea"/>
              <a:cs typeface="Arial" panose="020B0604020202020204" pitchFamily="34" charset="0"/>
            </a:rPr>
            <a:t>Katra </a:t>
          </a:r>
          <a:r>
            <a:rPr lang="lv-LV" sz="1800" noProof="0" dirty="0">
              <a:latin typeface="Aptos" panose="020B0004020202020204" pitchFamily="34" charset="0"/>
            </a:rPr>
            <a:t>paaudze ietekmē bērnu pieredzi un uzvedību, svarīgi mazināt riskus visiem. </a:t>
          </a:r>
          <a:endParaRPr lang="lv-LV" sz="1800" noProof="0" dirty="0">
            <a:latin typeface="Aptos" panose="020B0004020202020204" pitchFamily="34" charset="0"/>
            <a:ea typeface="+mn-ea"/>
            <a:cs typeface="Arial" panose="020B0604020202020204" pitchFamily="34" charset="0"/>
          </a:endParaRPr>
        </a:p>
      </dgm:t>
    </dgm:pt>
    <dgm:pt modelId="{16D9A39B-C294-4411-BA6D-5D32155FDD11}" type="parTrans" cxnId="{87E7F55C-BB6F-4CC0-A93A-118B9B43F13D}">
      <dgm:prSet/>
      <dgm:spPr/>
      <dgm:t>
        <a:bodyPr/>
        <a:lstStyle/>
        <a:p>
          <a:endParaRPr lang="lv-LV"/>
        </a:p>
      </dgm:t>
    </dgm:pt>
    <dgm:pt modelId="{CFB3D619-E219-4E0B-9CC4-F8EC97FAC469}" type="sibTrans" cxnId="{87E7F55C-BB6F-4CC0-A93A-118B9B43F13D}">
      <dgm:prSet/>
      <dgm:spPr/>
      <dgm:t>
        <a:bodyPr/>
        <a:lstStyle/>
        <a:p>
          <a:endParaRPr lang="lv-LV"/>
        </a:p>
      </dgm:t>
    </dgm:pt>
    <dgm:pt modelId="{1A2EB3C8-7035-4F5E-965F-264AE309A230}">
      <dgm:prSet custT="1"/>
      <dgm:spPr/>
      <dgm:t>
        <a:bodyPr/>
        <a:lstStyle/>
        <a:p>
          <a:endParaRPr lang="lv-LV" sz="1600" noProof="0" dirty="0">
            <a:latin typeface="Aptos" panose="020B0004020202020204" pitchFamily="34" charset="0"/>
            <a:ea typeface="+mn-ea"/>
            <a:cs typeface="Arial" panose="020B0604020202020204" pitchFamily="34" charset="0"/>
          </a:endParaRPr>
        </a:p>
      </dgm:t>
    </dgm:pt>
    <dgm:pt modelId="{523B890B-332B-4976-8708-9504F92E35D6}" type="parTrans" cxnId="{15DDB3C0-BACC-4870-B20E-640B121A1463}">
      <dgm:prSet/>
      <dgm:spPr/>
      <dgm:t>
        <a:bodyPr/>
        <a:lstStyle/>
        <a:p>
          <a:endParaRPr lang="lv-LV"/>
        </a:p>
      </dgm:t>
    </dgm:pt>
    <dgm:pt modelId="{E6CB357A-D970-4534-B3A1-7B8679789DAA}" type="sibTrans" cxnId="{15DDB3C0-BACC-4870-B20E-640B121A1463}">
      <dgm:prSet/>
      <dgm:spPr/>
      <dgm:t>
        <a:bodyPr/>
        <a:lstStyle/>
        <a:p>
          <a:endParaRPr lang="lv-LV"/>
        </a:p>
      </dgm:t>
    </dgm:pt>
    <dgm:pt modelId="{FB75B473-2FEB-4222-952B-E5D40F5A10C6}" type="pres">
      <dgm:prSet presAssocID="{BAC8D675-6A81-4733-88CB-4B17E4C3D90A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CFBC5697-2A88-466C-B5F0-A074792EAF0F}" type="pres">
      <dgm:prSet presAssocID="{C17BA6BD-55AE-4D32-8FD2-86CBE9CE59F8}" presName="circle1" presStyleLbl="node1" presStyleIdx="0" presStyleCnt="4"/>
      <dgm:spPr/>
    </dgm:pt>
    <dgm:pt modelId="{7EEE7EBF-A26B-4F1C-BCAC-7300F323A123}" type="pres">
      <dgm:prSet presAssocID="{C17BA6BD-55AE-4D32-8FD2-86CBE9CE59F8}" presName="space" presStyleCnt="0"/>
      <dgm:spPr/>
    </dgm:pt>
    <dgm:pt modelId="{0FDEC949-F75E-408D-94D6-4D87A2BE3BDD}" type="pres">
      <dgm:prSet presAssocID="{C17BA6BD-55AE-4D32-8FD2-86CBE9CE59F8}" presName="rect1" presStyleLbl="alignAcc1" presStyleIdx="0" presStyleCnt="4"/>
      <dgm:spPr/>
    </dgm:pt>
    <dgm:pt modelId="{2F681747-CCA7-4CA1-8DD7-329DA8F11DFA}" type="pres">
      <dgm:prSet presAssocID="{775A5294-D443-46D2-BA66-0692D81ED8A5}" presName="vertSpace2" presStyleLbl="node1" presStyleIdx="0" presStyleCnt="4"/>
      <dgm:spPr/>
    </dgm:pt>
    <dgm:pt modelId="{A8C5FE19-5E12-4A72-8040-2BB679020FE5}" type="pres">
      <dgm:prSet presAssocID="{775A5294-D443-46D2-BA66-0692D81ED8A5}" presName="circle2" presStyleLbl="node1" presStyleIdx="1" presStyleCnt="4"/>
      <dgm:spPr/>
    </dgm:pt>
    <dgm:pt modelId="{A685A568-A1EC-4E8B-B795-8D742CB7327E}" type="pres">
      <dgm:prSet presAssocID="{775A5294-D443-46D2-BA66-0692D81ED8A5}" presName="rect2" presStyleLbl="alignAcc1" presStyleIdx="1" presStyleCnt="4"/>
      <dgm:spPr/>
    </dgm:pt>
    <dgm:pt modelId="{8FF468BD-86AD-4D71-8010-7C72F36E7D3F}" type="pres">
      <dgm:prSet presAssocID="{2A51BDD5-CEA8-492B-A1B9-0A282194D3DF}" presName="vertSpace3" presStyleLbl="node1" presStyleIdx="1" presStyleCnt="4"/>
      <dgm:spPr/>
    </dgm:pt>
    <dgm:pt modelId="{9AC02200-FB28-4F73-9FF6-389CAAF0A6D5}" type="pres">
      <dgm:prSet presAssocID="{2A51BDD5-CEA8-492B-A1B9-0A282194D3DF}" presName="circle3" presStyleLbl="node1" presStyleIdx="2" presStyleCnt="4"/>
      <dgm:spPr/>
    </dgm:pt>
    <dgm:pt modelId="{1C34A095-4A7C-4BF9-BC69-98CD3F9AF015}" type="pres">
      <dgm:prSet presAssocID="{2A51BDD5-CEA8-492B-A1B9-0A282194D3DF}" presName="rect3" presStyleLbl="alignAcc1" presStyleIdx="2" presStyleCnt="4" custLinFactNeighborX="561" custLinFactNeighborY="3711"/>
      <dgm:spPr/>
    </dgm:pt>
    <dgm:pt modelId="{6AE9D301-BCAF-4828-BC7A-A75AB31CC864}" type="pres">
      <dgm:prSet presAssocID="{1A2EB3C8-7035-4F5E-965F-264AE309A230}" presName="vertSpace4" presStyleLbl="node1" presStyleIdx="2" presStyleCnt="4"/>
      <dgm:spPr/>
    </dgm:pt>
    <dgm:pt modelId="{1E7ADD57-9953-4CD4-8749-E0F9CF79598F}" type="pres">
      <dgm:prSet presAssocID="{1A2EB3C8-7035-4F5E-965F-264AE309A230}" presName="circle4" presStyleLbl="node1" presStyleIdx="3" presStyleCnt="4"/>
      <dgm:spPr/>
    </dgm:pt>
    <dgm:pt modelId="{351A9D84-0292-45E3-9F98-E48701F2CBEC}" type="pres">
      <dgm:prSet presAssocID="{1A2EB3C8-7035-4F5E-965F-264AE309A230}" presName="rect4" presStyleLbl="alignAcc1" presStyleIdx="3" presStyleCnt="4"/>
      <dgm:spPr/>
    </dgm:pt>
    <dgm:pt modelId="{CBEA7C2B-0FC7-4FC9-9B1D-58EB788C9266}" type="pres">
      <dgm:prSet presAssocID="{C17BA6BD-55AE-4D32-8FD2-86CBE9CE59F8}" presName="rect1ParTxNoCh" presStyleLbl="alignAcc1" presStyleIdx="3" presStyleCnt="4">
        <dgm:presLayoutVars>
          <dgm:chMax val="1"/>
          <dgm:bulletEnabled val="1"/>
        </dgm:presLayoutVars>
      </dgm:prSet>
      <dgm:spPr/>
    </dgm:pt>
    <dgm:pt modelId="{437904BA-5B6B-443A-A8AA-C0201EFFA04D}" type="pres">
      <dgm:prSet presAssocID="{775A5294-D443-46D2-BA66-0692D81ED8A5}" presName="rect2ParTxNoCh" presStyleLbl="alignAcc1" presStyleIdx="3" presStyleCnt="4">
        <dgm:presLayoutVars>
          <dgm:chMax val="1"/>
          <dgm:bulletEnabled val="1"/>
        </dgm:presLayoutVars>
      </dgm:prSet>
      <dgm:spPr/>
    </dgm:pt>
    <dgm:pt modelId="{138B6F62-CA01-4DE7-AC04-CFBAB62A5787}" type="pres">
      <dgm:prSet presAssocID="{2A51BDD5-CEA8-492B-A1B9-0A282194D3DF}" presName="rect3ParTxNoCh" presStyleLbl="alignAcc1" presStyleIdx="3" presStyleCnt="4">
        <dgm:presLayoutVars>
          <dgm:chMax val="1"/>
          <dgm:bulletEnabled val="1"/>
        </dgm:presLayoutVars>
      </dgm:prSet>
      <dgm:spPr/>
    </dgm:pt>
    <dgm:pt modelId="{2543C1C7-C535-442F-AD76-95254F8B9BE7}" type="pres">
      <dgm:prSet presAssocID="{1A2EB3C8-7035-4F5E-965F-264AE309A230}" presName="rect4ParTxNoCh" presStyleLbl="alignAcc1" presStyleIdx="3" presStyleCnt="4">
        <dgm:presLayoutVars>
          <dgm:chMax val="1"/>
          <dgm:bulletEnabled val="1"/>
        </dgm:presLayoutVars>
      </dgm:prSet>
      <dgm:spPr/>
    </dgm:pt>
  </dgm:ptLst>
  <dgm:cxnLst>
    <dgm:cxn modelId="{0DA8FA02-EA96-4FD2-A555-DE402FCEAE24}" type="presOf" srcId="{775A5294-D443-46D2-BA66-0692D81ED8A5}" destId="{437904BA-5B6B-443A-A8AA-C0201EFFA04D}" srcOrd="1" destOrd="0" presId="urn:microsoft.com/office/officeart/2005/8/layout/target3"/>
    <dgm:cxn modelId="{0C181026-82A7-4292-A1AA-3DE66CDAF0AE}" type="presOf" srcId="{2A51BDD5-CEA8-492B-A1B9-0A282194D3DF}" destId="{1C34A095-4A7C-4BF9-BC69-98CD3F9AF015}" srcOrd="0" destOrd="0" presId="urn:microsoft.com/office/officeart/2005/8/layout/target3"/>
    <dgm:cxn modelId="{B5F76727-9B39-453D-8416-E1615C49F56C}" type="presOf" srcId="{BAC8D675-6A81-4733-88CB-4B17E4C3D90A}" destId="{FB75B473-2FEB-4222-952B-E5D40F5A10C6}" srcOrd="0" destOrd="0" presId="urn:microsoft.com/office/officeart/2005/8/layout/target3"/>
    <dgm:cxn modelId="{6951F52D-CCBD-4EF8-82CF-8336F31FCFF3}" srcId="{BAC8D675-6A81-4733-88CB-4B17E4C3D90A}" destId="{775A5294-D443-46D2-BA66-0692D81ED8A5}" srcOrd="1" destOrd="0" parTransId="{EB808D4C-D9C9-43B2-917E-90E4A4568134}" sibTransId="{731C72BC-6076-4B79-BC48-5A3988C00DD3}"/>
    <dgm:cxn modelId="{87E7F55C-BB6F-4CC0-A93A-118B9B43F13D}" srcId="{BAC8D675-6A81-4733-88CB-4B17E4C3D90A}" destId="{2A51BDD5-CEA8-492B-A1B9-0A282194D3DF}" srcOrd="2" destOrd="0" parTransId="{16D9A39B-C294-4411-BA6D-5D32155FDD11}" sibTransId="{CFB3D619-E219-4E0B-9CC4-F8EC97FAC469}"/>
    <dgm:cxn modelId="{3A8E4C49-12D1-4E09-9666-D392BB163D08}" type="presOf" srcId="{C17BA6BD-55AE-4D32-8FD2-86CBE9CE59F8}" destId="{0FDEC949-F75E-408D-94D6-4D87A2BE3BDD}" srcOrd="0" destOrd="0" presId="urn:microsoft.com/office/officeart/2005/8/layout/target3"/>
    <dgm:cxn modelId="{15DDB3C0-BACC-4870-B20E-640B121A1463}" srcId="{BAC8D675-6A81-4733-88CB-4B17E4C3D90A}" destId="{1A2EB3C8-7035-4F5E-965F-264AE309A230}" srcOrd="3" destOrd="0" parTransId="{523B890B-332B-4976-8708-9504F92E35D6}" sibTransId="{E6CB357A-D970-4534-B3A1-7B8679789DAA}"/>
    <dgm:cxn modelId="{915464C9-A511-466A-88E7-02351576E350}" type="presOf" srcId="{C17BA6BD-55AE-4D32-8FD2-86CBE9CE59F8}" destId="{CBEA7C2B-0FC7-4FC9-9B1D-58EB788C9266}" srcOrd="1" destOrd="0" presId="urn:microsoft.com/office/officeart/2005/8/layout/target3"/>
    <dgm:cxn modelId="{44AA7DCD-ACDB-4F27-9607-3F5F9C257252}" type="presOf" srcId="{2A51BDD5-CEA8-492B-A1B9-0A282194D3DF}" destId="{138B6F62-CA01-4DE7-AC04-CFBAB62A5787}" srcOrd="1" destOrd="0" presId="urn:microsoft.com/office/officeart/2005/8/layout/target3"/>
    <dgm:cxn modelId="{1115C3D7-83C1-4646-84E6-C21AEB7E5D29}" srcId="{BAC8D675-6A81-4733-88CB-4B17E4C3D90A}" destId="{C17BA6BD-55AE-4D32-8FD2-86CBE9CE59F8}" srcOrd="0" destOrd="0" parTransId="{E4E702C6-8615-48AD-B42A-ABDC002D82EF}" sibTransId="{FBFA2AD2-3F7B-4520-B272-159A3B778CFE}"/>
    <dgm:cxn modelId="{CBC9F6EA-4DF6-4B17-A43D-4F03E3763F9A}" type="presOf" srcId="{1A2EB3C8-7035-4F5E-965F-264AE309A230}" destId="{351A9D84-0292-45E3-9F98-E48701F2CBEC}" srcOrd="0" destOrd="0" presId="urn:microsoft.com/office/officeart/2005/8/layout/target3"/>
    <dgm:cxn modelId="{8E2A57EC-479D-46B0-AFD9-72F8E2277B81}" type="presOf" srcId="{775A5294-D443-46D2-BA66-0692D81ED8A5}" destId="{A685A568-A1EC-4E8B-B795-8D742CB7327E}" srcOrd="0" destOrd="0" presId="urn:microsoft.com/office/officeart/2005/8/layout/target3"/>
    <dgm:cxn modelId="{EE0D14FD-C6CC-4A33-967D-7576C3836E1C}" type="presOf" srcId="{1A2EB3C8-7035-4F5E-965F-264AE309A230}" destId="{2543C1C7-C535-442F-AD76-95254F8B9BE7}" srcOrd="1" destOrd="0" presId="urn:microsoft.com/office/officeart/2005/8/layout/target3"/>
    <dgm:cxn modelId="{2C48999C-920C-4B0D-B098-F4C6E144C87B}" type="presParOf" srcId="{FB75B473-2FEB-4222-952B-E5D40F5A10C6}" destId="{CFBC5697-2A88-466C-B5F0-A074792EAF0F}" srcOrd="0" destOrd="0" presId="urn:microsoft.com/office/officeart/2005/8/layout/target3"/>
    <dgm:cxn modelId="{8349F78C-E853-46F6-B1A6-FE533AFFA173}" type="presParOf" srcId="{FB75B473-2FEB-4222-952B-E5D40F5A10C6}" destId="{7EEE7EBF-A26B-4F1C-BCAC-7300F323A123}" srcOrd="1" destOrd="0" presId="urn:microsoft.com/office/officeart/2005/8/layout/target3"/>
    <dgm:cxn modelId="{7DAB23D8-43F0-49CE-B93A-6CD9F6E81D0D}" type="presParOf" srcId="{FB75B473-2FEB-4222-952B-E5D40F5A10C6}" destId="{0FDEC949-F75E-408D-94D6-4D87A2BE3BDD}" srcOrd="2" destOrd="0" presId="urn:microsoft.com/office/officeart/2005/8/layout/target3"/>
    <dgm:cxn modelId="{5D5D49F6-3F8F-4AA9-B1B8-A10C04B67387}" type="presParOf" srcId="{FB75B473-2FEB-4222-952B-E5D40F5A10C6}" destId="{2F681747-CCA7-4CA1-8DD7-329DA8F11DFA}" srcOrd="3" destOrd="0" presId="urn:microsoft.com/office/officeart/2005/8/layout/target3"/>
    <dgm:cxn modelId="{F375EBFC-C206-477E-922A-E4544860E0B0}" type="presParOf" srcId="{FB75B473-2FEB-4222-952B-E5D40F5A10C6}" destId="{A8C5FE19-5E12-4A72-8040-2BB679020FE5}" srcOrd="4" destOrd="0" presId="urn:microsoft.com/office/officeart/2005/8/layout/target3"/>
    <dgm:cxn modelId="{1832E62B-7481-40AC-85D7-D32ABABD890E}" type="presParOf" srcId="{FB75B473-2FEB-4222-952B-E5D40F5A10C6}" destId="{A685A568-A1EC-4E8B-B795-8D742CB7327E}" srcOrd="5" destOrd="0" presId="urn:microsoft.com/office/officeart/2005/8/layout/target3"/>
    <dgm:cxn modelId="{6934DF1A-85F7-4921-B058-F065624B56B7}" type="presParOf" srcId="{FB75B473-2FEB-4222-952B-E5D40F5A10C6}" destId="{8FF468BD-86AD-4D71-8010-7C72F36E7D3F}" srcOrd="6" destOrd="0" presId="urn:microsoft.com/office/officeart/2005/8/layout/target3"/>
    <dgm:cxn modelId="{7A94DED4-3FC5-4F7A-AD5A-ADEA858E794B}" type="presParOf" srcId="{FB75B473-2FEB-4222-952B-E5D40F5A10C6}" destId="{9AC02200-FB28-4F73-9FF6-389CAAF0A6D5}" srcOrd="7" destOrd="0" presId="urn:microsoft.com/office/officeart/2005/8/layout/target3"/>
    <dgm:cxn modelId="{79DCD9DA-F799-4ED9-BAED-222C8461D22E}" type="presParOf" srcId="{FB75B473-2FEB-4222-952B-E5D40F5A10C6}" destId="{1C34A095-4A7C-4BF9-BC69-98CD3F9AF015}" srcOrd="8" destOrd="0" presId="urn:microsoft.com/office/officeart/2005/8/layout/target3"/>
    <dgm:cxn modelId="{75032328-B2B8-45F3-BDF3-A4988ECE915F}" type="presParOf" srcId="{FB75B473-2FEB-4222-952B-E5D40F5A10C6}" destId="{6AE9D301-BCAF-4828-BC7A-A75AB31CC864}" srcOrd="9" destOrd="0" presId="urn:microsoft.com/office/officeart/2005/8/layout/target3"/>
    <dgm:cxn modelId="{630DBF0C-1510-487F-8F15-CBAF5E93B27C}" type="presParOf" srcId="{FB75B473-2FEB-4222-952B-E5D40F5A10C6}" destId="{1E7ADD57-9953-4CD4-8749-E0F9CF79598F}" srcOrd="10" destOrd="0" presId="urn:microsoft.com/office/officeart/2005/8/layout/target3"/>
    <dgm:cxn modelId="{7F6594EF-6421-4580-B44B-C0D97E28259E}" type="presParOf" srcId="{FB75B473-2FEB-4222-952B-E5D40F5A10C6}" destId="{351A9D84-0292-45E3-9F98-E48701F2CBEC}" srcOrd="11" destOrd="0" presId="urn:microsoft.com/office/officeart/2005/8/layout/target3"/>
    <dgm:cxn modelId="{D3C23860-DF33-40A2-A8D9-3E2E2074839F}" type="presParOf" srcId="{FB75B473-2FEB-4222-952B-E5D40F5A10C6}" destId="{CBEA7C2B-0FC7-4FC9-9B1D-58EB788C9266}" srcOrd="12" destOrd="0" presId="urn:microsoft.com/office/officeart/2005/8/layout/target3"/>
    <dgm:cxn modelId="{32CB58C9-B062-4181-BBD8-17D5FF00E967}" type="presParOf" srcId="{FB75B473-2FEB-4222-952B-E5D40F5A10C6}" destId="{437904BA-5B6B-443A-A8AA-C0201EFFA04D}" srcOrd="13" destOrd="0" presId="urn:microsoft.com/office/officeart/2005/8/layout/target3"/>
    <dgm:cxn modelId="{7B6E604D-22CD-4F01-AF3C-E6F8E9E0FD6E}" type="presParOf" srcId="{FB75B473-2FEB-4222-952B-E5D40F5A10C6}" destId="{138B6F62-CA01-4DE7-AC04-CFBAB62A5787}" srcOrd="14" destOrd="0" presId="urn:microsoft.com/office/officeart/2005/8/layout/target3"/>
    <dgm:cxn modelId="{8B1A0AC3-57C3-47F2-A1A5-FB2AAAAAC597}" type="presParOf" srcId="{FB75B473-2FEB-4222-952B-E5D40F5A10C6}" destId="{2543C1C7-C535-442F-AD76-95254F8B9BE7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908E81-2208-43AA-B5B4-DAF420504D5B}">
      <dsp:nvSpPr>
        <dsp:cNvPr id="0" name=""/>
        <dsp:cNvSpPr/>
      </dsp:nvSpPr>
      <dsp:spPr>
        <a:xfrm>
          <a:off x="0" y="732"/>
          <a:ext cx="871401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43C252-0AE9-4A03-BE20-88BE2714A19C}">
      <dsp:nvSpPr>
        <dsp:cNvPr id="0" name=""/>
        <dsp:cNvSpPr/>
      </dsp:nvSpPr>
      <dsp:spPr>
        <a:xfrm>
          <a:off x="0" y="732"/>
          <a:ext cx="8714019" cy="666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lv-LV" sz="1600" b="0" i="0" kern="1200" noProof="0" dirty="0">
              <a:effectLst/>
              <a:latin typeface="Aptos Display" panose="020B0004020202020204" pitchFamily="34" charset="0"/>
            </a:rPr>
            <a:t>Ārējie nāves cēloņi vidēji Latvijā prasa apmēram 1400 cilvēku dzīvības gadā, no kuriem aptuveni 900 ir darbspējas vecumā, un rada 24% no visiem potenciāli zaudētajiem dzīves gadiem līdz 64 gadu vecumam.</a:t>
          </a:r>
          <a:endParaRPr lang="lv-LV" sz="1600" kern="1200" noProof="0" dirty="0"/>
        </a:p>
      </dsp:txBody>
      <dsp:txXfrm>
        <a:off x="0" y="732"/>
        <a:ext cx="8714019" cy="666490"/>
      </dsp:txXfrm>
    </dsp:sp>
    <dsp:sp modelId="{9186C6BB-6AE5-4296-B318-C46F9B125CAE}">
      <dsp:nvSpPr>
        <dsp:cNvPr id="0" name=""/>
        <dsp:cNvSpPr/>
      </dsp:nvSpPr>
      <dsp:spPr>
        <a:xfrm>
          <a:off x="0" y="667222"/>
          <a:ext cx="871401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890A97-3027-405D-92F2-91E7815B3F99}">
      <dsp:nvSpPr>
        <dsp:cNvPr id="0" name=""/>
        <dsp:cNvSpPr/>
      </dsp:nvSpPr>
      <dsp:spPr>
        <a:xfrm>
          <a:off x="0" y="667222"/>
          <a:ext cx="8714019" cy="666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>
              <a:latin typeface="Aptos" panose="020B0004020202020204" pitchFamily="34" charset="0"/>
            </a:rPr>
            <a:t>ĀNC rada nesamērīgus zaudējumus cilvēkkapitālam, jo tie skar </a:t>
          </a:r>
          <a:r>
            <a:rPr lang="lv-LV" sz="1600" b="0" kern="1200" dirty="0">
              <a:latin typeface="Aptos" panose="020B0004020202020204" pitchFamily="34" charset="0"/>
            </a:rPr>
            <a:t>bērnus, jauniešus un </a:t>
          </a:r>
          <a:r>
            <a:rPr lang="lv-LV" sz="1600" kern="1200" dirty="0">
              <a:latin typeface="Aptos" panose="020B0004020202020204" pitchFamily="34" charset="0"/>
            </a:rPr>
            <a:t>darbaspējas vecuma cilvēkus.</a:t>
          </a:r>
          <a:endParaRPr lang="lv-LV" sz="1600" b="0" i="0" kern="1200" noProof="0" dirty="0">
            <a:effectLst/>
            <a:latin typeface="Aptos Display" panose="020B0004020202020204" pitchFamily="34" charset="0"/>
          </a:endParaRPr>
        </a:p>
      </dsp:txBody>
      <dsp:txXfrm>
        <a:off x="0" y="667222"/>
        <a:ext cx="8714019" cy="666490"/>
      </dsp:txXfrm>
    </dsp:sp>
    <dsp:sp modelId="{C461DDFC-C8B9-41A5-9E9A-865CCB096601}">
      <dsp:nvSpPr>
        <dsp:cNvPr id="0" name=""/>
        <dsp:cNvSpPr/>
      </dsp:nvSpPr>
      <dsp:spPr>
        <a:xfrm>
          <a:off x="0" y="1333713"/>
          <a:ext cx="871401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9FD2EA-3E7A-4C40-9B16-B764E7936296}">
      <dsp:nvSpPr>
        <dsp:cNvPr id="0" name=""/>
        <dsp:cNvSpPr/>
      </dsp:nvSpPr>
      <dsp:spPr>
        <a:xfrm>
          <a:off x="0" y="1333713"/>
          <a:ext cx="8714019" cy="666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b="0" i="0" kern="1200" noProof="0" dirty="0">
              <a:effectLst/>
              <a:latin typeface="Aptos Display" panose="020B0004020202020204" pitchFamily="34" charset="0"/>
            </a:rPr>
            <a:t>Demogrāfijas politika nav tikai par dzimstības veicināšanu, bet arī par priekšlaicīgas un novēršamas mirstības mazināšanu.</a:t>
          </a:r>
        </a:p>
      </dsp:txBody>
      <dsp:txXfrm>
        <a:off x="0" y="1333713"/>
        <a:ext cx="8714019" cy="666490"/>
      </dsp:txXfrm>
    </dsp:sp>
    <dsp:sp modelId="{E22FC2D9-4796-420B-9B46-2FB106705E6F}">
      <dsp:nvSpPr>
        <dsp:cNvPr id="0" name=""/>
        <dsp:cNvSpPr/>
      </dsp:nvSpPr>
      <dsp:spPr>
        <a:xfrm>
          <a:off x="0" y="2000204"/>
          <a:ext cx="871401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1F0751-96B0-4947-AAE3-1B253F3AE1A9}">
      <dsp:nvSpPr>
        <dsp:cNvPr id="0" name=""/>
        <dsp:cNvSpPr/>
      </dsp:nvSpPr>
      <dsp:spPr>
        <a:xfrm>
          <a:off x="0" y="2000204"/>
          <a:ext cx="8714019" cy="666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b="0" i="0" kern="1200" noProof="0" dirty="0">
              <a:effectLst/>
              <a:latin typeface="Aptos Display" panose="020B0004020202020204" pitchFamily="34" charset="0"/>
            </a:rPr>
            <a:t>Novērsts nāves gadījums glābj cilvēku -  ģimeni, darba ņēmēju, nodokļu maksātāju, nākotnes vecāku, </a:t>
          </a:r>
          <a:r>
            <a:rPr lang="lv-LV" sz="1600" kern="1200" dirty="0">
              <a:latin typeface="Aptos" panose="020B0004020202020204" pitchFamily="34" charset="0"/>
            </a:rPr>
            <a:t>kā arī seniorus, kas radījuši un atbalstījuši šīs paaudzes.</a:t>
          </a:r>
          <a:r>
            <a:rPr lang="lv-LV" sz="1600" kern="1200" dirty="0"/>
            <a:t> </a:t>
          </a:r>
          <a:endParaRPr lang="lv-LV" sz="1600" b="0" i="0" kern="1200" noProof="0" dirty="0">
            <a:effectLst/>
            <a:latin typeface="Aptos Display" panose="020B0004020202020204" pitchFamily="34" charset="0"/>
          </a:endParaRPr>
        </a:p>
      </dsp:txBody>
      <dsp:txXfrm>
        <a:off x="0" y="2000204"/>
        <a:ext cx="8714019" cy="666490"/>
      </dsp:txXfrm>
    </dsp:sp>
    <dsp:sp modelId="{7EDA9A7A-155F-4699-96C0-EBECBFE4071A}">
      <dsp:nvSpPr>
        <dsp:cNvPr id="0" name=""/>
        <dsp:cNvSpPr/>
      </dsp:nvSpPr>
      <dsp:spPr>
        <a:xfrm>
          <a:off x="0" y="2666694"/>
          <a:ext cx="871401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A52C90-D65F-4ED4-A4C6-D37109ADE529}">
      <dsp:nvSpPr>
        <dsp:cNvPr id="0" name=""/>
        <dsp:cNvSpPr/>
      </dsp:nvSpPr>
      <dsp:spPr>
        <a:xfrm>
          <a:off x="0" y="2666694"/>
          <a:ext cx="8714019" cy="666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b="0" i="0" kern="1200" noProof="0" dirty="0">
              <a:effectLst/>
              <a:latin typeface="Aptos Display" panose="020B0004020202020204" pitchFamily="34" charset="0"/>
            </a:rPr>
            <a:t>Bērnu drošības, psihiskās veselības, alkohola patēriņa mazināšanas un narkotiku profilakses politika vienlaikus ir arī demogrāfijas politika sastāvdaļa.</a:t>
          </a:r>
        </a:p>
      </dsp:txBody>
      <dsp:txXfrm>
        <a:off x="0" y="2666694"/>
        <a:ext cx="8714019" cy="666490"/>
      </dsp:txXfrm>
    </dsp:sp>
    <dsp:sp modelId="{9E52B90E-BE8D-4558-B45D-CD68E20A4BF4}">
      <dsp:nvSpPr>
        <dsp:cNvPr id="0" name=""/>
        <dsp:cNvSpPr/>
      </dsp:nvSpPr>
      <dsp:spPr>
        <a:xfrm>
          <a:off x="0" y="3333185"/>
          <a:ext cx="871401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106FE0-F4F2-436D-8144-72BDA29805DE}">
      <dsp:nvSpPr>
        <dsp:cNvPr id="0" name=""/>
        <dsp:cNvSpPr/>
      </dsp:nvSpPr>
      <dsp:spPr>
        <a:xfrm>
          <a:off x="0" y="3333185"/>
          <a:ext cx="8714019" cy="666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lv-LV" sz="1600" b="0" i="0" kern="1200" noProof="0" dirty="0">
              <a:effectLst/>
              <a:latin typeface="Aptos Display" panose="020B0004020202020204" pitchFamily="34" charset="0"/>
            </a:rPr>
            <a:t>Galvenais mērķis ir panākt, lai mazāk cilvēku mirtu no novēršamiem cēloņiem.</a:t>
          </a:r>
        </a:p>
        <a:p>
          <a:pPr marL="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600" b="0" i="0" kern="1200" noProof="0" dirty="0">
            <a:effectLst/>
            <a:latin typeface="Aptos Display" panose="020B0004020202020204" pitchFamily="34" charset="0"/>
          </a:endParaRPr>
        </a:p>
      </dsp:txBody>
      <dsp:txXfrm>
        <a:off x="0" y="3333185"/>
        <a:ext cx="8714019" cy="666490"/>
      </dsp:txXfrm>
    </dsp:sp>
    <dsp:sp modelId="{4861B459-8607-4D47-B580-99AB2C922129}">
      <dsp:nvSpPr>
        <dsp:cNvPr id="0" name=""/>
        <dsp:cNvSpPr/>
      </dsp:nvSpPr>
      <dsp:spPr>
        <a:xfrm>
          <a:off x="0" y="3999675"/>
          <a:ext cx="871401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EA2EA1-80EF-4B05-B6AD-D2494C89A79B}">
      <dsp:nvSpPr>
        <dsp:cNvPr id="0" name=""/>
        <dsp:cNvSpPr/>
      </dsp:nvSpPr>
      <dsp:spPr>
        <a:xfrm>
          <a:off x="0" y="3999675"/>
          <a:ext cx="8714019" cy="666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600" b="0" i="0" kern="1200" noProof="0" dirty="0">
            <a:effectLst/>
            <a:latin typeface="Aptos Display" panose="020B0004020202020204" pitchFamily="34" charset="0"/>
          </a:endParaRPr>
        </a:p>
      </dsp:txBody>
      <dsp:txXfrm>
        <a:off x="0" y="3999675"/>
        <a:ext cx="8714019" cy="666490"/>
      </dsp:txXfrm>
    </dsp:sp>
    <dsp:sp modelId="{3FDCF8CA-32AA-4607-A41C-7C8D0D88D650}">
      <dsp:nvSpPr>
        <dsp:cNvPr id="0" name=""/>
        <dsp:cNvSpPr/>
      </dsp:nvSpPr>
      <dsp:spPr>
        <a:xfrm>
          <a:off x="0" y="4666166"/>
          <a:ext cx="871401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86A635-1F02-4413-9030-E8E1E40DE4EA}">
      <dsp:nvSpPr>
        <dsp:cNvPr id="0" name=""/>
        <dsp:cNvSpPr/>
      </dsp:nvSpPr>
      <dsp:spPr>
        <a:xfrm>
          <a:off x="0" y="4666166"/>
          <a:ext cx="8714019" cy="666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600" b="0" i="0" kern="1200" noProof="0" dirty="0">
            <a:effectLst/>
            <a:latin typeface="Aptos Display" panose="020B0004020202020204" pitchFamily="34" charset="0"/>
          </a:endParaRPr>
        </a:p>
      </dsp:txBody>
      <dsp:txXfrm>
        <a:off x="0" y="4666166"/>
        <a:ext cx="8714019" cy="666490"/>
      </dsp:txXfrm>
    </dsp:sp>
    <dsp:sp modelId="{C9A7AD6A-52B7-43DD-A3E0-C503E94B34FF}">
      <dsp:nvSpPr>
        <dsp:cNvPr id="0" name=""/>
        <dsp:cNvSpPr/>
      </dsp:nvSpPr>
      <dsp:spPr>
        <a:xfrm>
          <a:off x="0" y="5332657"/>
          <a:ext cx="871401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F15345-68FE-4CFB-AFC4-734F27562DFF}">
      <dsp:nvSpPr>
        <dsp:cNvPr id="0" name=""/>
        <dsp:cNvSpPr/>
      </dsp:nvSpPr>
      <dsp:spPr>
        <a:xfrm>
          <a:off x="0" y="5332657"/>
          <a:ext cx="8714019" cy="666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600" b="0" i="0" kern="1200" noProof="0" dirty="0">
            <a:effectLst/>
            <a:latin typeface="Aptos Display" panose="020B0004020202020204" pitchFamily="34" charset="0"/>
          </a:endParaRPr>
        </a:p>
      </dsp:txBody>
      <dsp:txXfrm>
        <a:off x="0" y="5332657"/>
        <a:ext cx="8714019" cy="6664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10DD63-D939-4833-AEF9-96EAFD1D8701}">
      <dsp:nvSpPr>
        <dsp:cNvPr id="0" name=""/>
        <dsp:cNvSpPr/>
      </dsp:nvSpPr>
      <dsp:spPr>
        <a:xfrm>
          <a:off x="0" y="640792"/>
          <a:ext cx="10461171" cy="87083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000" kern="1200" noProof="0" dirty="0">
              <a:latin typeface="Aptos Display" panose="020B0004020202020204" pitchFamily="34" charset="0"/>
            </a:rPr>
            <a:t>MK ziņojums </a:t>
          </a:r>
          <a:r>
            <a:rPr lang="lv-LV" sz="2000" i="1" kern="1200" noProof="0" dirty="0">
              <a:latin typeface="Aptos Display" panose="020B0004020202020204" pitchFamily="34" charset="0"/>
            </a:rPr>
            <a:t>Par ārēju nāves cēloņu izraisītās mirstības samazināšanu Latvijā (2024.11g.)</a:t>
          </a:r>
        </a:p>
      </dsp:txBody>
      <dsp:txXfrm>
        <a:off x="42511" y="683303"/>
        <a:ext cx="10376149" cy="785817"/>
      </dsp:txXfrm>
    </dsp:sp>
    <dsp:sp modelId="{9D68ACB6-8FD8-4ACD-A519-EC61FC805029}">
      <dsp:nvSpPr>
        <dsp:cNvPr id="0" name=""/>
        <dsp:cNvSpPr/>
      </dsp:nvSpPr>
      <dsp:spPr>
        <a:xfrm>
          <a:off x="0" y="1698832"/>
          <a:ext cx="10461171" cy="87083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000" kern="1200" noProof="0" dirty="0">
              <a:latin typeface="Aptos Display" panose="020B0004020202020204" pitchFamily="34" charset="0"/>
            </a:rPr>
            <a:t>Latvijā ārējie nāves cēloņi ir viena no lielākajām novēršamās priekšlaicīgas mirstības problēmām. </a:t>
          </a:r>
        </a:p>
      </dsp:txBody>
      <dsp:txXfrm>
        <a:off x="42511" y="1741343"/>
        <a:ext cx="10376149" cy="785817"/>
      </dsp:txXfrm>
    </dsp:sp>
    <dsp:sp modelId="{9A0A2D59-C3AA-4B6B-8300-E2CCF4406A11}">
      <dsp:nvSpPr>
        <dsp:cNvPr id="0" name=""/>
        <dsp:cNvSpPr/>
      </dsp:nvSpPr>
      <dsp:spPr>
        <a:xfrm>
          <a:off x="0" y="2716226"/>
          <a:ext cx="10461171" cy="87083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000" kern="1200" noProof="0" dirty="0">
              <a:latin typeface="Aptos Display" panose="020B0004020202020204" pitchFamily="34" charset="0"/>
            </a:rPr>
            <a:t>Identificēti vairāki starpnozaru jautājumi, kurus risinot, varētu visefektīvāk mazināt mirstību no ĀNC.</a:t>
          </a:r>
        </a:p>
      </dsp:txBody>
      <dsp:txXfrm>
        <a:off x="42511" y="2758737"/>
        <a:ext cx="10376149" cy="785817"/>
      </dsp:txXfrm>
    </dsp:sp>
    <dsp:sp modelId="{67F9F89C-86DE-4E1A-BBD8-755E3836A225}">
      <dsp:nvSpPr>
        <dsp:cNvPr id="0" name=""/>
        <dsp:cNvSpPr/>
      </dsp:nvSpPr>
      <dsp:spPr>
        <a:xfrm>
          <a:off x="0" y="3627710"/>
          <a:ext cx="10461171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2142" tIns="17780" rIns="99568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lv-LV" sz="1400" kern="1200" noProof="0" dirty="0">
              <a:latin typeface="Aptos Display" panose="020B0004020202020204" pitchFamily="34" charset="0"/>
            </a:rPr>
            <a:t>dažādu vecuma grupu specifika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lv-LV" sz="1400" kern="1200" noProof="0" dirty="0">
              <a:latin typeface="Aptos Display" panose="020B0004020202020204" pitchFamily="34" charset="0"/>
            </a:rPr>
            <a:t>mirstība pierobežā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lv-LV" sz="1400" kern="1200" noProof="0" dirty="0">
              <a:latin typeface="Aptos Display" panose="020B0004020202020204" pitchFamily="34" charset="0"/>
            </a:rPr>
            <a:t>vīriešu augstais mirstības īpatsvars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lv-LV" sz="1400" kern="1200" noProof="0" dirty="0">
              <a:latin typeface="Aptos Display" panose="020B0004020202020204" pitchFamily="34" charset="0"/>
            </a:rPr>
            <a:t>atkarības  un psihiskā veselība 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endParaRPr lang="lv-LV" sz="1800" kern="1200" noProof="0" dirty="0">
            <a:latin typeface="Aptos Display" panose="020B0004020202020204" pitchFamily="34" charset="0"/>
          </a:endParaRPr>
        </a:p>
      </dsp:txBody>
      <dsp:txXfrm>
        <a:off x="0" y="3627710"/>
        <a:ext cx="10461171" cy="1076400"/>
      </dsp:txXfrm>
    </dsp:sp>
    <dsp:sp modelId="{FB15C2A2-A81A-4AFD-BCE8-E2486AE7B44A}">
      <dsp:nvSpPr>
        <dsp:cNvPr id="0" name=""/>
        <dsp:cNvSpPr/>
      </dsp:nvSpPr>
      <dsp:spPr>
        <a:xfrm>
          <a:off x="0" y="4704110"/>
          <a:ext cx="10461171" cy="87083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000" kern="1200" noProof="0" dirty="0">
              <a:latin typeface="Aptos Display" panose="020B0004020202020204" pitchFamily="34" charset="0"/>
            </a:rPr>
            <a:t>Tā ir starpnozaru prioritāte, kas skar demogrāfiju, bērnu un jauniešu drošību, izglītību, satiksmi, sociālo aizsardzību un sabiedrības veselību – tāpēc jautājumu aktualizējam DLP.</a:t>
          </a:r>
        </a:p>
      </dsp:txBody>
      <dsp:txXfrm>
        <a:off x="42511" y="4746621"/>
        <a:ext cx="10376149" cy="7858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BC5697-2A88-466C-B5F0-A074792EAF0F}">
      <dsp:nvSpPr>
        <dsp:cNvPr id="0" name=""/>
        <dsp:cNvSpPr/>
      </dsp:nvSpPr>
      <dsp:spPr>
        <a:xfrm>
          <a:off x="0" y="0"/>
          <a:ext cx="5916083" cy="591608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DEC949-F75E-408D-94D6-4D87A2BE3BDD}">
      <dsp:nvSpPr>
        <dsp:cNvPr id="0" name=""/>
        <dsp:cNvSpPr/>
      </dsp:nvSpPr>
      <dsp:spPr>
        <a:xfrm>
          <a:off x="2958041" y="0"/>
          <a:ext cx="8392584" cy="591608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lv-LV" sz="1800" kern="1200" noProof="0" dirty="0">
              <a:latin typeface="Aptos" panose="020B0004020202020204" pitchFamily="34" charset="0"/>
              <a:ea typeface="+mn-ea"/>
              <a:cs typeface="Arial" panose="020B0604020202020204" pitchFamily="34" charset="0"/>
            </a:rPr>
            <a:t>Ārējo nāves cēloņu mazināšana nav vienas institūcijas atbildība.</a:t>
          </a:r>
          <a:endParaRPr lang="lv-LV" sz="1800" kern="1200" noProof="0" dirty="0"/>
        </a:p>
      </dsp:txBody>
      <dsp:txXfrm>
        <a:off x="2958041" y="0"/>
        <a:ext cx="8392584" cy="1257167"/>
      </dsp:txXfrm>
    </dsp:sp>
    <dsp:sp modelId="{A8C5FE19-5E12-4A72-8040-2BB679020FE5}">
      <dsp:nvSpPr>
        <dsp:cNvPr id="0" name=""/>
        <dsp:cNvSpPr/>
      </dsp:nvSpPr>
      <dsp:spPr>
        <a:xfrm>
          <a:off x="776486" y="1257167"/>
          <a:ext cx="4363111" cy="436311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85A568-A1EC-4E8B-B795-8D742CB7327E}">
      <dsp:nvSpPr>
        <dsp:cNvPr id="0" name=""/>
        <dsp:cNvSpPr/>
      </dsp:nvSpPr>
      <dsp:spPr>
        <a:xfrm>
          <a:off x="2958041" y="1257167"/>
          <a:ext cx="8392584" cy="436311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800" kern="1200" noProof="0" dirty="0">
              <a:latin typeface="Aptos" panose="020B0004020202020204" pitchFamily="34" charset="0"/>
            </a:rPr>
            <a:t>Tā ir starpnozaru prioritāte kuru risina iekšlietu, izglītības, satiksmes, sociālās aizsardzības, darba drošības, un sabiedrības veselības jomās un pašvaldībās.</a:t>
          </a:r>
          <a:endParaRPr lang="lv-LV" sz="1800" kern="1200" noProof="0" dirty="0">
            <a:latin typeface="Aptos" panose="020B0004020202020204" pitchFamily="34" charset="0"/>
            <a:ea typeface="+mn-ea"/>
            <a:cs typeface="Arial" panose="020B0604020202020204" pitchFamily="34" charset="0"/>
          </a:endParaRPr>
        </a:p>
      </dsp:txBody>
      <dsp:txXfrm>
        <a:off x="2958041" y="1257167"/>
        <a:ext cx="8392584" cy="1257167"/>
      </dsp:txXfrm>
    </dsp:sp>
    <dsp:sp modelId="{9AC02200-FB28-4F73-9FF6-389CAAF0A6D5}">
      <dsp:nvSpPr>
        <dsp:cNvPr id="0" name=""/>
        <dsp:cNvSpPr/>
      </dsp:nvSpPr>
      <dsp:spPr>
        <a:xfrm>
          <a:off x="1552972" y="2514335"/>
          <a:ext cx="2810139" cy="281013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34A095-4A7C-4BF9-BC69-98CD3F9AF015}">
      <dsp:nvSpPr>
        <dsp:cNvPr id="0" name=""/>
        <dsp:cNvSpPr/>
      </dsp:nvSpPr>
      <dsp:spPr>
        <a:xfrm>
          <a:off x="2958041" y="2618619"/>
          <a:ext cx="8392584" cy="281013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800" kern="1200" noProof="0" dirty="0">
              <a:latin typeface="Aptos" panose="020B0004020202020204" pitchFamily="34" charset="0"/>
              <a:ea typeface="+mn-ea"/>
              <a:cs typeface="Arial" panose="020B0604020202020204" pitchFamily="34" charset="0"/>
            </a:rPr>
            <a:t>Katra </a:t>
          </a:r>
          <a:r>
            <a:rPr lang="lv-LV" sz="1800" kern="1200" noProof="0" dirty="0">
              <a:latin typeface="Aptos" panose="020B0004020202020204" pitchFamily="34" charset="0"/>
            </a:rPr>
            <a:t>paaudze ietekmē bērnu pieredzi un uzvedību, svarīgi mazināt riskus visiem. </a:t>
          </a:r>
          <a:endParaRPr lang="lv-LV" sz="1800" kern="1200" noProof="0" dirty="0">
            <a:latin typeface="Aptos" panose="020B0004020202020204" pitchFamily="34" charset="0"/>
            <a:ea typeface="+mn-ea"/>
            <a:cs typeface="Arial" panose="020B0604020202020204" pitchFamily="34" charset="0"/>
          </a:endParaRPr>
        </a:p>
      </dsp:txBody>
      <dsp:txXfrm>
        <a:off x="2958041" y="2618619"/>
        <a:ext cx="8392584" cy="1257167"/>
      </dsp:txXfrm>
    </dsp:sp>
    <dsp:sp modelId="{1E7ADD57-9953-4CD4-8749-E0F9CF79598F}">
      <dsp:nvSpPr>
        <dsp:cNvPr id="0" name=""/>
        <dsp:cNvSpPr/>
      </dsp:nvSpPr>
      <dsp:spPr>
        <a:xfrm>
          <a:off x="2329458" y="3771503"/>
          <a:ext cx="1257167" cy="125716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1A9D84-0292-45E3-9F98-E48701F2CBEC}">
      <dsp:nvSpPr>
        <dsp:cNvPr id="0" name=""/>
        <dsp:cNvSpPr/>
      </dsp:nvSpPr>
      <dsp:spPr>
        <a:xfrm>
          <a:off x="2958041" y="3771503"/>
          <a:ext cx="8392584" cy="125716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600" kern="1200" noProof="0" dirty="0">
            <a:latin typeface="Aptos" panose="020B0004020202020204" pitchFamily="34" charset="0"/>
            <a:ea typeface="+mn-ea"/>
            <a:cs typeface="Arial" panose="020B0604020202020204" pitchFamily="34" charset="0"/>
          </a:endParaRPr>
        </a:p>
      </dsp:txBody>
      <dsp:txXfrm>
        <a:off x="2958041" y="3771503"/>
        <a:ext cx="8392584" cy="12571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1BCCC1-61FA-7F9E-9846-8E59D9AAD6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3957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020CDB-0B81-D740-8E80-3EE63E758C2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3957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EFF9028-866F-492D-9FD2-3A4C91D5FEC6}" type="datetimeFigureOut">
              <a:rPr lang="lv-LV"/>
              <a:pPr>
                <a:defRPr/>
              </a:pPr>
              <a:t>07.10.2026</a:t>
            </a:fld>
            <a:endParaRPr lang="lv-LV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E554D34-3BE5-51F3-77F6-EE9D464172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lv-LV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1A13EF6-EFE5-CF08-5527-EB2CD023F2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4224AD-A1DD-B473-DCD6-BCDC2138546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3957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F53D80-12DC-17B4-5B57-6F56570D72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8FF0C58-D538-481C-BF74-9BA15CFAF576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83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382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4081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780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4894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755A8A02-3376-12D2-B407-F132DC8470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64EECB05-4A25-8708-4319-C779331496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lv-LV" altLang="lv-LV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C84F3A5A-C480-4DC3-A468-4876391C57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BDB861D3-F270-4EA0-A2CA-3FFDFE22EEE8}" type="slidenum">
              <a:rPr lang="lv-LV" altLang="lv-LV" smtClean="0"/>
              <a:pPr/>
              <a:t>1</a:t>
            </a:fld>
            <a:endParaRPr lang="lv-LV" altLang="lv-LV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FF0C58-D538-481C-BF74-9BA15CFAF576}" type="slidenum">
              <a:rPr lang="lv-LV" altLang="lv-LV" smtClean="0"/>
              <a:pPr>
                <a:defRPr/>
              </a:pPr>
              <a:t>2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56000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FF0C58-D538-481C-BF74-9BA15CFAF576}" type="slidenum">
              <a:rPr lang="lv-LV" altLang="lv-LV" smtClean="0"/>
              <a:pPr>
                <a:defRPr/>
              </a:pPr>
              <a:t>3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855982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FF0C58-D538-481C-BF74-9BA15CFAF576}" type="slidenum">
              <a:rPr lang="lv-LV" altLang="lv-LV" smtClean="0"/>
              <a:pPr>
                <a:defRPr/>
              </a:pPr>
              <a:t>4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645583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5C999AE9-8045-0231-2655-7DC88FB61B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2947F80D-A84F-A694-087A-8B235EA4D8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lv-LV" dirty="0"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EFA90414-40DE-95CE-5C91-1E78AD91C1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59BC9F90-A7D7-4D11-97CE-C7307F4EE978}" type="slidenum">
              <a:rPr lang="lv-LV" altLang="lv-LV" smtClean="0"/>
              <a:pPr/>
              <a:t>5</a:t>
            </a:fld>
            <a:endParaRPr lang="lv-LV" altLang="lv-LV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F07512B2-70E3-8F82-4B48-240421553E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4D9BB3E6-E1DF-DEED-DC3B-63642DB918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lv-LV" altLang="lv-LV" dirty="0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3399B2BD-23CE-99DB-94EA-746B32FC81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DF828CA0-3C2E-413D-9BF4-DA7CFC4B03FD}" type="slidenum">
              <a:rPr lang="lv-LV" altLang="lv-LV" smtClean="0"/>
              <a:pPr/>
              <a:t>6</a:t>
            </a:fld>
            <a:endParaRPr lang="lv-LV" altLang="lv-LV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46BABD2F-5915-F8C2-5162-C6F6485C86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6B5E7F10-03F8-489F-E13A-FF4FB1D2CB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lv-LV" altLang="lv-LV" dirty="0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126658DA-FD9E-A2E7-CA80-1DB01F6695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9E563141-AD17-4033-AC4F-6D5B63A80663}" type="slidenum">
              <a:rPr lang="lv-LV" altLang="lv-LV" smtClean="0"/>
              <a:pPr/>
              <a:t>7</a:t>
            </a:fld>
            <a:endParaRPr lang="lv-LV" altLang="lv-LV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7F6B18FF-F1C2-E0B2-56E7-1B580FC6BD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D5350E74-D167-915C-E44E-8470D612DD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lv-LV" altLang="lv-LV"/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4E992F74-A88E-7739-7ED6-D9305558C4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EADC47-922D-43DD-A2A3-34E613454BA4}" type="slidenum">
              <a:rPr lang="lv-LV" altLang="lv-LV" smtClean="0"/>
              <a:pPr/>
              <a:t>8</a:t>
            </a:fld>
            <a:endParaRPr lang="lv-LV" altLang="lv-LV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0D6DBB2B-5E2C-5BE4-9B35-1B55CBB8E91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0"/>
            <a:ext cx="912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622884" y="2542675"/>
            <a:ext cx="8681772" cy="960442"/>
          </a:xfrm>
        </p:spPr>
        <p:txBody>
          <a:bodyPr anchor="t">
            <a:normAutofit/>
          </a:bodyPr>
          <a:lstStyle>
            <a:lvl1pPr algn="ctr">
              <a:defRPr sz="3200" b="1" baseline="0">
                <a:solidFill>
                  <a:srgbClr val="9D223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2622884" y="3761875"/>
            <a:ext cx="8681772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2622884" y="4798513"/>
            <a:ext cx="8681772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195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D8B4322-DF40-EAEF-E29E-3802C8B55C01}"/>
              </a:ext>
            </a:extLst>
          </p:cNvPr>
          <p:cNvSpPr/>
          <p:nvPr userDrawn="1"/>
        </p:nvSpPr>
        <p:spPr>
          <a:xfrm>
            <a:off x="515938" y="0"/>
            <a:ext cx="912812" cy="338138"/>
          </a:xfrm>
          <a:prstGeom prst="rect">
            <a:avLst/>
          </a:prstGeom>
          <a:solidFill>
            <a:srgbClr val="9D22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5695" y="1758417"/>
            <a:ext cx="9260305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1915695" y="6330414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299200" y="6330414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915695" y="310618"/>
            <a:ext cx="9260305" cy="1066799"/>
          </a:xfrm>
        </p:spPr>
        <p:txBody>
          <a:bodyPr anchor="t">
            <a:normAutofit/>
          </a:bodyPr>
          <a:lstStyle>
            <a:lvl1pPr algn="l">
              <a:defRPr sz="24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E77C1CD2-8F36-1497-11A8-11E15DC2404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1760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B29D433-58BE-437C-AAE4-7008D22B3D81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390411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BCCF5D-ED6D-02CB-AEE0-AFB92327DA15}"/>
              </a:ext>
            </a:extLst>
          </p:cNvPr>
          <p:cNvSpPr/>
          <p:nvPr userDrawn="1"/>
        </p:nvSpPr>
        <p:spPr>
          <a:xfrm>
            <a:off x="515938" y="0"/>
            <a:ext cx="912812" cy="338138"/>
          </a:xfrm>
          <a:prstGeom prst="rect">
            <a:avLst/>
          </a:prstGeom>
          <a:solidFill>
            <a:srgbClr val="9D22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lv-LV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2353" y="3659614"/>
            <a:ext cx="9263647" cy="1384295"/>
          </a:xfrm>
        </p:spPr>
        <p:txBody>
          <a:bodyPr anchor="t">
            <a:normAutofit/>
          </a:bodyPr>
          <a:lstStyle>
            <a:lvl1pPr algn="l">
              <a:defRPr sz="2400" b="1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12353" y="383011"/>
            <a:ext cx="9263647" cy="3276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1915695" y="6330414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299200" y="6330414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0377A899-CC32-0AAA-8E24-780048A93C3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1760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E620D56-AF1B-44E4-A761-BF5EF84954F8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194346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64B1725-8F91-9998-0F94-2F017BAC4234}"/>
              </a:ext>
            </a:extLst>
          </p:cNvPr>
          <p:cNvSpPr/>
          <p:nvPr userDrawn="1"/>
        </p:nvSpPr>
        <p:spPr>
          <a:xfrm>
            <a:off x="515938" y="0"/>
            <a:ext cx="912812" cy="338138"/>
          </a:xfrm>
          <a:prstGeom prst="rect">
            <a:avLst/>
          </a:prstGeom>
          <a:solidFill>
            <a:srgbClr val="9D22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lv-LV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3777" y="304814"/>
            <a:ext cx="9260301" cy="1066799"/>
          </a:xfrm>
        </p:spPr>
        <p:txBody>
          <a:bodyPr anchor="t">
            <a:normAutofit/>
          </a:bodyPr>
          <a:lstStyle>
            <a:lvl1pPr algn="l">
              <a:defRPr sz="24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13779" y="1752611"/>
            <a:ext cx="4339388" cy="4373565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13261" y="1752603"/>
            <a:ext cx="4360821" cy="4373573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1915695" y="6330414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299200" y="6330414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0A30967B-91DC-0B40-9D6A-38DB8FEFD90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1760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485FCD73-2939-4EA0-AE82-8B32275E26B5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379154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27F69CE-E03E-CEA8-EE54-0C08ED55A32A}"/>
              </a:ext>
            </a:extLst>
          </p:cNvPr>
          <p:cNvSpPr/>
          <p:nvPr userDrawn="1"/>
        </p:nvSpPr>
        <p:spPr>
          <a:xfrm>
            <a:off x="515938" y="0"/>
            <a:ext cx="912812" cy="338138"/>
          </a:xfrm>
          <a:prstGeom prst="rect">
            <a:avLst/>
          </a:prstGeom>
          <a:solidFill>
            <a:srgbClr val="9D22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lv-LV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1915548" y="2386951"/>
            <a:ext cx="4355431" cy="3739225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half" idx="2"/>
          </p:nvPr>
        </p:nvSpPr>
        <p:spPr>
          <a:xfrm>
            <a:off x="6820570" y="2386943"/>
            <a:ext cx="4355284" cy="3739233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/>
          </p:nvPr>
        </p:nvSpPr>
        <p:spPr>
          <a:xfrm>
            <a:off x="1915695" y="1851940"/>
            <a:ext cx="4355284" cy="5349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7"/>
          </p:nvPr>
        </p:nvSpPr>
        <p:spPr>
          <a:xfrm>
            <a:off x="6820570" y="1851956"/>
            <a:ext cx="4355284" cy="5349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1915549" y="304820"/>
            <a:ext cx="9259992" cy="1066799"/>
          </a:xfrm>
        </p:spPr>
        <p:txBody>
          <a:bodyPr anchor="t">
            <a:normAutofit/>
          </a:bodyPr>
          <a:lstStyle>
            <a:lvl1pPr algn="l">
              <a:defRPr sz="24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1915695" y="6330414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299200" y="6330414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2">
            <a:extLst>
              <a:ext uri="{FF2B5EF4-FFF2-40B4-BE49-F238E27FC236}">
                <a16:creationId xmlns:a16="http://schemas.microsoft.com/office/drawing/2014/main" id="{24801F08-FB0B-8FF2-E4A3-C368820299B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1760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0AD15DFF-FB3B-4C52-AAEB-1128536AE07B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618923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F8A145-8113-709F-AB62-D51AF5B9BB30}"/>
              </a:ext>
            </a:extLst>
          </p:cNvPr>
          <p:cNvSpPr/>
          <p:nvPr userDrawn="1"/>
        </p:nvSpPr>
        <p:spPr>
          <a:xfrm>
            <a:off x="515938" y="0"/>
            <a:ext cx="912812" cy="338138"/>
          </a:xfrm>
          <a:prstGeom prst="rect">
            <a:avLst/>
          </a:prstGeom>
          <a:solidFill>
            <a:srgbClr val="9D22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lv-LV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915695" y="306809"/>
            <a:ext cx="9258299" cy="1066799"/>
          </a:xfrm>
        </p:spPr>
        <p:txBody>
          <a:bodyPr anchor="t">
            <a:normAutofit/>
          </a:bodyPr>
          <a:lstStyle>
            <a:lvl1pPr algn="l">
              <a:defRPr sz="24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1915695" y="6330414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299200" y="6330414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2">
            <a:extLst>
              <a:ext uri="{FF2B5EF4-FFF2-40B4-BE49-F238E27FC236}">
                <a16:creationId xmlns:a16="http://schemas.microsoft.com/office/drawing/2014/main" id="{F23EE606-BBA8-8FCF-926F-3159BF01EEF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1760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9C32E980-D78C-4466-8B0F-44B218E67940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4033815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E6FCC0-DB46-9599-1263-498A9C9315C6}"/>
              </a:ext>
            </a:extLst>
          </p:cNvPr>
          <p:cNvSpPr/>
          <p:nvPr userDrawn="1"/>
        </p:nvSpPr>
        <p:spPr>
          <a:xfrm>
            <a:off x="515938" y="0"/>
            <a:ext cx="912812" cy="338138"/>
          </a:xfrm>
          <a:prstGeom prst="rect">
            <a:avLst/>
          </a:prstGeom>
          <a:solidFill>
            <a:srgbClr val="9D22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lv-LV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1915695" y="6330414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299200" y="6330414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2">
            <a:extLst>
              <a:ext uri="{FF2B5EF4-FFF2-40B4-BE49-F238E27FC236}">
                <a16:creationId xmlns:a16="http://schemas.microsoft.com/office/drawing/2014/main" id="{44C82053-2268-3694-D474-28911622027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1760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740542DF-8458-4775-99FE-7AC8183AE47F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577642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3421260-99BC-636F-FD71-B49B65F8FBD0}"/>
              </a:ext>
            </a:extLst>
          </p:cNvPr>
          <p:cNvSpPr/>
          <p:nvPr userDrawn="1"/>
        </p:nvSpPr>
        <p:spPr>
          <a:xfrm>
            <a:off x="515938" y="0"/>
            <a:ext cx="912812" cy="338138"/>
          </a:xfrm>
          <a:prstGeom prst="rect">
            <a:avLst/>
          </a:prstGeom>
          <a:solidFill>
            <a:srgbClr val="9D22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lv-LV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5695" y="275059"/>
            <a:ext cx="4521201" cy="1162051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2153" y="275228"/>
            <a:ext cx="4513847" cy="5853128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15695" y="1437203"/>
            <a:ext cx="4521201" cy="46910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1915695" y="6330414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299200" y="6330414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498B0AF6-A60C-236C-512B-7C1B57B4C70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1760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8A0608AD-FFCE-4B11-BA29-8A71259E4411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330668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04BB8E3C-2737-EF37-660A-6673001C6C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0"/>
            <a:ext cx="912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2219826" y="4714374"/>
            <a:ext cx="9352547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2219826" y="5751012"/>
            <a:ext cx="9352547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9345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D5A1236D-F1EA-B390-6A41-953D9C4780E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770F3D0-C43A-F036-10F6-1976566FD98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/>
              <a:t>Click to edit Master text styles</a:t>
            </a:r>
          </a:p>
          <a:p>
            <a:pPr lvl="1"/>
            <a:r>
              <a:rPr lang="en-US" altLang="lv-LV"/>
              <a:t>Second level</a:t>
            </a:r>
          </a:p>
          <a:p>
            <a:pPr lvl="2"/>
            <a:r>
              <a:rPr lang="en-US" altLang="lv-LV"/>
              <a:t>Third level</a:t>
            </a:r>
          </a:p>
          <a:p>
            <a:pPr lvl="3"/>
            <a:r>
              <a:rPr lang="en-US" altLang="lv-LV"/>
              <a:t>Fourth level</a:t>
            </a:r>
          </a:p>
          <a:p>
            <a:pPr lvl="4"/>
            <a:r>
              <a:rPr lang="en-US" altLang="lv-LV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382AA-F37B-4A12-2382-17310D00C0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l" defTabSz="939575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8FB12DE-0D89-4C23-BB3E-9284DF1E90E0}" type="datetime1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EDDD5E-3CFF-442D-2086-B3A011F924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ctr" defTabSz="939575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371F64-DDCE-1EEC-755C-42E055F4A6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AF370B5-4F3D-40C5-B818-BCEACF9BC81A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5" r:id="rId1"/>
    <p:sldLayoutId id="2147484136" r:id="rId2"/>
    <p:sldLayoutId id="2147484137" r:id="rId3"/>
    <p:sldLayoutId id="2147484138" r:id="rId4"/>
    <p:sldLayoutId id="2147484139" r:id="rId5"/>
    <p:sldLayoutId id="2147484140" r:id="rId6"/>
    <p:sldLayoutId id="2147484141" r:id="rId7"/>
    <p:sldLayoutId id="2147484142" r:id="rId8"/>
    <p:sldLayoutId id="2147484143" r:id="rId9"/>
  </p:sldLayoutIdLst>
  <p:hf hdr="0" ftr="0" dt="0"/>
  <p:txStyles>
    <p:titleStyle>
      <a:lvl1pPr algn="ctr" defTabSz="938213" rtl="0" eaLnBrk="0" fontAlgn="base" hangingPunct="0">
        <a:spcBef>
          <a:spcPct val="0"/>
        </a:spcBef>
        <a:spcAft>
          <a:spcPct val="0"/>
        </a:spcAft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2pPr>
      <a:lvl3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3pPr>
      <a:lvl4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4pPr>
      <a:lvl5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5pPr>
      <a:lvl6pPr marL="4572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6pPr>
      <a:lvl7pPr marL="9144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7pPr>
      <a:lvl8pPr marL="13716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8pPr>
      <a:lvl9pPr marL="18288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9pPr>
    </p:titleStyle>
    <p:bodyStyle>
      <a:lvl1pPr marL="350838" indent="-350838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2000" indent="-292100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73163" indent="-233363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43063" indent="-233363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12963" indent="-233363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83835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5362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41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93197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69788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3957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40936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79152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4894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8729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8851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830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Placeholder 3">
            <a:extLst>
              <a:ext uri="{FF2B5EF4-FFF2-40B4-BE49-F238E27FC236}">
                <a16:creationId xmlns:a16="http://schemas.microsoft.com/office/drawing/2014/main" id="{A0406ECA-97E4-F26D-47F7-EB7EBDBAE2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62238" y="6092825"/>
            <a:ext cx="8682037" cy="40005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lv-LV" sz="1600" noProof="0" dirty="0"/>
              <a:t>09.10.2026, Rīgā</a:t>
            </a:r>
          </a:p>
        </p:txBody>
      </p:sp>
      <p:sp>
        <p:nvSpPr>
          <p:cNvPr id="12291" name="Title 1">
            <a:extLst>
              <a:ext uri="{FF2B5EF4-FFF2-40B4-BE49-F238E27FC236}">
                <a16:creationId xmlns:a16="http://schemas.microsoft.com/office/drawing/2014/main" id="{4BABDF7F-8EBC-5835-E57E-B7787F144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888" y="2451100"/>
            <a:ext cx="8682037" cy="1320800"/>
          </a:xfrm>
        </p:spPr>
        <p:txBody>
          <a:bodyPr>
            <a:normAutofit fontScale="90000"/>
          </a:bodyPr>
          <a:lstStyle/>
          <a:p>
            <a:br>
              <a:rPr lang="lv-LV" sz="2100" noProof="0" dirty="0">
                <a:solidFill>
                  <a:schemeClr val="bg1"/>
                </a:solidFill>
              </a:rPr>
            </a:br>
            <a:r>
              <a:rPr lang="lv-LV" b="0" noProof="0" dirty="0">
                <a:solidFill>
                  <a:schemeClr val="tx1"/>
                </a:solidFill>
              </a:rPr>
              <a:t>Ārējo nāves cēloņu mazināšana -  demogrāfijas politikas instruments</a:t>
            </a:r>
            <a:br>
              <a:rPr lang="lv-LV" b="0" noProof="0" dirty="0"/>
            </a:br>
            <a:endParaRPr lang="lv-LV" sz="2100" noProof="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134F3-8AD9-DB54-E2BC-C9287ED4663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1B29D433-58BE-437C-AAE4-7008D22B3D81}" type="slidenum">
              <a:rPr lang="lv-LV" noProof="0" smtClean="0"/>
              <a:pPr>
                <a:defRPr/>
              </a:pPr>
              <a:t>2</a:t>
            </a:fld>
            <a:endParaRPr lang="lv-LV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FE7A64E-9C03-3CF1-4556-3D4E9EA03849}"/>
              </a:ext>
            </a:extLst>
          </p:cNvPr>
          <p:cNvGrpSpPr/>
          <p:nvPr/>
        </p:nvGrpSpPr>
        <p:grpSpPr>
          <a:xfrm rot="19170780">
            <a:off x="-811754" y="916778"/>
            <a:ext cx="4527427" cy="3351932"/>
            <a:chOff x="8677144" y="719003"/>
            <a:chExt cx="4160782" cy="2650418"/>
          </a:xfrm>
        </p:grpSpPr>
        <p:pic>
          <p:nvPicPr>
            <p:cNvPr id="13" name="Picture 12" descr="7 ideas de POST IT | plantillas de fondo de powerpoint, decorar hojas de  cuaderno, decoración de unas">
              <a:extLst>
                <a:ext uri="{FF2B5EF4-FFF2-40B4-BE49-F238E27FC236}">
                  <a16:creationId xmlns:a16="http://schemas.microsoft.com/office/drawing/2014/main" id="{E3819114-39AD-B09F-700F-91920551D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311672">
              <a:off x="8677144" y="719003"/>
              <a:ext cx="4160782" cy="2650418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9BB7566-4C79-89C5-B16D-9D7883882D95}"/>
                </a:ext>
              </a:extLst>
            </p:cNvPr>
            <p:cNvSpPr txBox="1"/>
            <p:nvPr/>
          </p:nvSpPr>
          <p:spPr>
            <a:xfrm rot="1575010">
              <a:off x="9635339" y="1469369"/>
              <a:ext cx="2113359" cy="12654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t">
                <a:lnSpc>
                  <a:spcPct val="100000"/>
                </a:lnSpc>
                <a:buNone/>
              </a:pPr>
              <a:r>
                <a:rPr lang="lv-LV" sz="1400" b="1" i="0" noProof="0" dirty="0">
                  <a:effectLst/>
                  <a:latin typeface="Aptos Narrow" panose="020B0004020202020204" pitchFamily="34" charset="0"/>
                </a:rPr>
                <a:t>Demogrāfijas politika nav tikai jautājums par to, cik bērnu </a:t>
              </a:r>
              <a:r>
                <a:rPr lang="lv-LV" sz="1400" b="1" i="0" u="sng" noProof="0" dirty="0">
                  <a:effectLst/>
                  <a:latin typeface="Aptos Narrow" panose="020B0004020202020204" pitchFamily="34" charset="0"/>
                </a:rPr>
                <a:t>piedzimst</a:t>
              </a:r>
              <a:r>
                <a:rPr lang="lv-LV" sz="1400" b="1" i="0" noProof="0" dirty="0">
                  <a:effectLst/>
                  <a:latin typeface="Aptos Narrow" panose="020B0004020202020204" pitchFamily="34" charset="0"/>
                </a:rPr>
                <a:t>. </a:t>
              </a:r>
              <a:endParaRPr lang="lv-LV" sz="1400" b="1" noProof="0" dirty="0">
                <a:latin typeface="Aptos Narrow" panose="020B0004020202020204" pitchFamily="34" charset="0"/>
              </a:endParaRPr>
            </a:p>
            <a:p>
              <a:pPr algn="ctr" fontAlgn="t">
                <a:lnSpc>
                  <a:spcPct val="100000"/>
                </a:lnSpc>
                <a:buNone/>
              </a:pPr>
              <a:r>
                <a:rPr lang="lv-LV" sz="1400" b="1" i="0" noProof="0" dirty="0">
                  <a:effectLst/>
                  <a:latin typeface="Aptos Narrow" panose="020B0004020202020204" pitchFamily="34" charset="0"/>
                </a:rPr>
                <a:t>Tā ir arī politika par to, cik cilvēki</a:t>
              </a:r>
            </a:p>
            <a:p>
              <a:pPr algn="ctr" fontAlgn="t">
                <a:lnSpc>
                  <a:spcPct val="100000"/>
                </a:lnSpc>
                <a:buNone/>
              </a:pPr>
              <a:r>
                <a:rPr lang="lv-LV" sz="1400" b="1" i="0" u="sng" noProof="0" dirty="0">
                  <a:effectLst/>
                  <a:latin typeface="Aptos Narrow" panose="020B0004020202020204" pitchFamily="34" charset="0"/>
                </a:rPr>
                <a:t>nenomirst no novēršamiem cēloņiem</a:t>
              </a:r>
              <a:r>
                <a:rPr lang="lv-LV" sz="1400" b="1" i="0" noProof="0" dirty="0">
                  <a:effectLst/>
                  <a:latin typeface="Aptos Narrow" panose="020B0004020202020204" pitchFamily="34" charset="0"/>
                </a:rPr>
                <a:t>.</a:t>
              </a:r>
            </a:p>
          </p:txBody>
        </p:sp>
      </p:grp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8121C51C-8A92-310A-D366-1733347D0B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737094"/>
              </p:ext>
            </p:extLst>
          </p:nvPr>
        </p:nvGraphicFramePr>
        <p:xfrm>
          <a:off x="3162925" y="771994"/>
          <a:ext cx="8714019" cy="5999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23993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Placeholder 2">
            <a:extLst>
              <a:ext uri="{FF2B5EF4-FFF2-40B4-BE49-F238E27FC236}">
                <a16:creationId xmlns:a16="http://schemas.microsoft.com/office/drawing/2014/main" id="{516BBA11-1600-9B99-0136-4B122137EA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16113" y="6330950"/>
            <a:ext cx="2641600" cy="304800"/>
          </a:xfrm>
        </p:spPr>
        <p:txBody>
          <a:bodyPr/>
          <a:lstStyle/>
          <a:p>
            <a:endParaRPr lang="lv-LV" noProof="0" dirty="0"/>
          </a:p>
        </p:txBody>
      </p:sp>
      <p:sp>
        <p:nvSpPr>
          <p:cNvPr id="14340" name="Text Placeholder 3">
            <a:extLst>
              <a:ext uri="{FF2B5EF4-FFF2-40B4-BE49-F238E27FC236}">
                <a16:creationId xmlns:a16="http://schemas.microsoft.com/office/drawing/2014/main" id="{9B7695DE-9141-45AB-2E0A-8835C5D04C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200" y="6330950"/>
            <a:ext cx="4876800" cy="304800"/>
          </a:xfrm>
        </p:spPr>
        <p:txBody>
          <a:bodyPr/>
          <a:lstStyle/>
          <a:p>
            <a:endParaRPr lang="lv-LV" noProof="0" dirty="0"/>
          </a:p>
        </p:txBody>
      </p:sp>
      <p:sp>
        <p:nvSpPr>
          <p:cNvPr id="14341" name="Slide Number Placeholder 5">
            <a:extLst>
              <a:ext uri="{FF2B5EF4-FFF2-40B4-BE49-F238E27FC236}">
                <a16:creationId xmlns:a16="http://schemas.microsoft.com/office/drawing/2014/main" id="{DF949968-7656-964D-BCC9-58B67DA72417}"/>
              </a:ext>
            </a:extLst>
          </p:cNvPr>
          <p:cNvSpPr>
            <a:spLocks noGrp="1" noChangeArrowheads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8765E12-B1CC-49EA-8AB5-67079ADFB532}" type="slidenum">
              <a:rPr lang="lv-LV" noProof="0" smtClean="0"/>
              <a:pPr/>
              <a:t>3</a:t>
            </a:fld>
            <a:endParaRPr lang="lv-LV" noProof="0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EA32DA0-ABD1-2AA4-588F-C8731C4E42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4067848"/>
              </p:ext>
            </p:extLst>
          </p:nvPr>
        </p:nvGraphicFramePr>
        <p:xfrm>
          <a:off x="609600" y="522514"/>
          <a:ext cx="10461171" cy="6215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0EF74-B108-CC27-599A-7D0B9E902A4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1B29D433-58BE-437C-AAE4-7008D22B3D81}" type="slidenum">
              <a:rPr lang="lv-LV" noProof="0" smtClean="0"/>
              <a:pPr>
                <a:defRPr/>
              </a:pPr>
              <a:t>4</a:t>
            </a:fld>
            <a:endParaRPr lang="lv-LV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E49294-4586-F1CF-1ED5-DA10C88CC554}"/>
              </a:ext>
            </a:extLst>
          </p:cNvPr>
          <p:cNvSpPr txBox="1"/>
          <p:nvPr/>
        </p:nvSpPr>
        <p:spPr>
          <a:xfrm>
            <a:off x="3048000" y="3289347"/>
            <a:ext cx="609600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lv-LV" noProof="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1DB145-5975-ED3E-355E-6EE808952DCE}"/>
              </a:ext>
            </a:extLst>
          </p:cNvPr>
          <p:cNvSpPr txBox="1"/>
          <p:nvPr/>
        </p:nvSpPr>
        <p:spPr>
          <a:xfrm>
            <a:off x="550409" y="458040"/>
            <a:ext cx="98298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2400"/>
              </a:spcBef>
              <a:spcAft>
                <a:spcPts val="600"/>
              </a:spcAft>
              <a:defRPr/>
            </a:pPr>
            <a:r>
              <a:rPr lang="lv-LV" sz="2000" b="1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</a:rPr>
              <a:t>Izplatītākie ĀNC 2025</a:t>
            </a:r>
            <a:r>
              <a:rPr lang="lv-LV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</a:rPr>
              <a:t>.gadā</a:t>
            </a:r>
            <a:endParaRPr lang="lv-LV" sz="1800" noProof="0" dirty="0">
              <a:solidFill>
                <a:schemeClr val="tx1">
                  <a:lumMod val="95000"/>
                  <a:lumOff val="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7B118D4-DF37-696A-6FF4-4AA39C25134E}"/>
              </a:ext>
            </a:extLst>
          </p:cNvPr>
          <p:cNvSpPr/>
          <p:nvPr/>
        </p:nvSpPr>
        <p:spPr>
          <a:xfrm>
            <a:off x="281608" y="5996188"/>
            <a:ext cx="1837370" cy="6055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noProof="0" dirty="0">
                <a:solidFill>
                  <a:schemeClr val="tx1"/>
                </a:solidFill>
                <a:latin typeface="Aptos Display" panose="020B0004020202020204" pitchFamily="34" charset="0"/>
              </a:rPr>
              <a:t>Avots</a:t>
            </a:r>
            <a:r>
              <a:rPr lang="lv-LV" noProof="0" dirty="0">
                <a:solidFill>
                  <a:schemeClr val="tx1"/>
                </a:solidFill>
              </a:rPr>
              <a:t> SPKC</a:t>
            </a:r>
            <a:br>
              <a:rPr lang="lv-LV" noProof="0" dirty="0">
                <a:solidFill>
                  <a:schemeClr val="tx1"/>
                </a:solidFill>
              </a:rPr>
            </a:br>
            <a:r>
              <a:rPr lang="lv-LV" sz="1200" dirty="0">
                <a:solidFill>
                  <a:schemeClr val="tx1"/>
                </a:solidFill>
              </a:rPr>
              <a:t>10.07.2026.</a:t>
            </a:r>
            <a:endParaRPr lang="lv-LV" noProof="0" dirty="0">
              <a:solidFill>
                <a:schemeClr val="tx1"/>
              </a:solidFill>
            </a:endParaRPr>
          </a:p>
        </p:txBody>
      </p:sp>
      <p:pic>
        <p:nvPicPr>
          <p:cNvPr id="18" name="Picture 17" descr="Tīšs paškaitējums (pašnāvības)_ar baltu fon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59" y="1097279"/>
            <a:ext cx="1669069" cy="166906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998713" y="1189707"/>
            <a:ext cx="131959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/>
            </a:pPr>
            <a:r>
              <a:rPr sz="1800" dirty="0">
                <a:solidFill>
                  <a:srgbClr val="FF0000"/>
                </a:solidFill>
                <a:latin typeface="Aptos" panose="020B0004020202020204" pitchFamily="34" charset="0"/>
              </a:rPr>
              <a:t>240</a:t>
            </a:r>
          </a:p>
          <a:p>
            <a:pPr>
              <a:defRPr sz="1100"/>
            </a:pPr>
            <a:r>
              <a:rPr sz="1800" dirty="0" err="1">
                <a:solidFill>
                  <a:srgbClr val="FF0000"/>
                </a:solidFill>
                <a:latin typeface="Aptos" panose="020B0004020202020204" pitchFamily="34" charset="0"/>
              </a:rPr>
              <a:t>Pašnāvības</a:t>
            </a:r>
            <a:endParaRPr sz="1800" dirty="0">
              <a:solidFill>
                <a:srgbClr val="FF0000"/>
              </a:solidFill>
              <a:latin typeface="Aptos" panose="020B0004020202020204" pitchFamily="34" charset="0"/>
            </a:endParaRPr>
          </a:p>
        </p:txBody>
      </p:sp>
      <p:pic>
        <p:nvPicPr>
          <p:cNvPr id="20" name="Picture 19" descr="Kritieni_ar baltu fonu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1097280"/>
            <a:ext cx="1669068" cy="166906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833353" y="1175292"/>
            <a:ext cx="86113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/>
            </a:pPr>
            <a:r>
              <a:rPr sz="1800" dirty="0">
                <a:solidFill>
                  <a:srgbClr val="FF0000"/>
                </a:solidFill>
              </a:rPr>
              <a:t>234</a:t>
            </a:r>
          </a:p>
          <a:p>
            <a:pPr>
              <a:defRPr sz="1100"/>
            </a:pPr>
            <a:r>
              <a:rPr lang="lv-LV" sz="1800" dirty="0">
                <a:solidFill>
                  <a:srgbClr val="FF0000"/>
                </a:solidFill>
                <a:latin typeface="Aptos" panose="020B0004020202020204" pitchFamily="34" charset="0"/>
              </a:rPr>
              <a:t>Letāli </a:t>
            </a:r>
          </a:p>
          <a:p>
            <a:pPr>
              <a:defRPr sz="1100"/>
            </a:pPr>
            <a:r>
              <a:rPr lang="lv-LV" sz="1800" dirty="0">
                <a:solidFill>
                  <a:srgbClr val="FF0000"/>
                </a:solidFill>
                <a:latin typeface="Aptos" panose="020B0004020202020204" pitchFamily="34" charset="0"/>
              </a:rPr>
              <a:t>k</a:t>
            </a:r>
            <a:r>
              <a:rPr sz="1800" dirty="0" err="1">
                <a:solidFill>
                  <a:srgbClr val="FF0000"/>
                </a:solidFill>
                <a:latin typeface="Aptos" panose="020B0004020202020204" pitchFamily="34" charset="0"/>
              </a:rPr>
              <a:t>ritieni</a:t>
            </a:r>
            <a:endParaRPr sz="1800" dirty="0">
              <a:solidFill>
                <a:srgbClr val="FF0000"/>
              </a:solidFill>
              <a:latin typeface="Aptos" panose="020B0004020202020204" pitchFamily="34" charset="0"/>
            </a:endParaRPr>
          </a:p>
        </p:txBody>
      </p:sp>
      <p:pic>
        <p:nvPicPr>
          <p:cNvPr id="22" name="Picture 21" descr="Saindēšanās un kaitīgas vielas iedarbe_alkohols_ar baltu fonu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5040" y="1097280"/>
            <a:ext cx="1669068" cy="166906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667993" y="1108302"/>
            <a:ext cx="12586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/>
            </a:pPr>
            <a:r>
              <a:rPr sz="1600" dirty="0">
                <a:solidFill>
                  <a:srgbClr val="FF0000"/>
                </a:solidFill>
              </a:rPr>
              <a:t>171</a:t>
            </a:r>
          </a:p>
          <a:p>
            <a:pPr>
              <a:defRPr sz="1100"/>
            </a:pPr>
            <a:r>
              <a:rPr lang="lv-LV" sz="1600" dirty="0">
                <a:solidFill>
                  <a:srgbClr val="FF0000"/>
                </a:solidFill>
                <a:latin typeface="Aptos" panose="020B0004020202020204" pitchFamily="34" charset="0"/>
              </a:rPr>
              <a:t> No </a:t>
            </a:r>
            <a:r>
              <a:rPr sz="1600" dirty="0" err="1">
                <a:solidFill>
                  <a:srgbClr val="FF0000"/>
                </a:solidFill>
                <a:latin typeface="Aptos" panose="020B0004020202020204" pitchFamily="34" charset="0"/>
              </a:rPr>
              <a:t>alkohol</a:t>
            </a:r>
            <a:r>
              <a:rPr lang="lv-LV" sz="1600" dirty="0">
                <a:solidFill>
                  <a:srgbClr val="FF0000"/>
                </a:solidFill>
                <a:latin typeface="Aptos" panose="020B0004020202020204" pitchFamily="34" charset="0"/>
              </a:rPr>
              <a:t>a un </a:t>
            </a:r>
          </a:p>
          <a:p>
            <a:pPr>
              <a:defRPr sz="1100"/>
            </a:pPr>
            <a:r>
              <a:rPr lang="lv-LV" sz="1600" dirty="0">
                <a:solidFill>
                  <a:srgbClr val="FF0000"/>
                </a:solidFill>
                <a:latin typeface="Aptos" panose="020B0004020202020204" pitchFamily="34" charset="0"/>
              </a:rPr>
              <a:t>n</a:t>
            </a:r>
            <a:r>
              <a:rPr sz="1600" dirty="0" err="1">
                <a:solidFill>
                  <a:srgbClr val="FF0000"/>
                </a:solidFill>
                <a:latin typeface="Aptos" panose="020B0004020202020204" pitchFamily="34" charset="0"/>
              </a:rPr>
              <a:t>arkotik</a:t>
            </a:r>
            <a:r>
              <a:rPr lang="lv-LV" sz="1600" dirty="0" err="1">
                <a:solidFill>
                  <a:srgbClr val="FF0000"/>
                </a:solidFill>
                <a:latin typeface="Aptos" panose="020B0004020202020204" pitchFamily="34" charset="0"/>
              </a:rPr>
              <a:t>ām</a:t>
            </a:r>
            <a:endParaRPr sz="1600" dirty="0">
              <a:solidFill>
                <a:srgbClr val="FF0000"/>
              </a:solidFill>
              <a:latin typeface="Aptos" panose="020B0004020202020204" pitchFamily="34" charset="0"/>
            </a:endParaRPr>
          </a:p>
        </p:txBody>
      </p:sp>
      <p:pic>
        <p:nvPicPr>
          <p:cNvPr id="24" name="Picture 23" descr="Transporta nelaimes gadījumi_ar baltu fonu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9680" y="1097280"/>
            <a:ext cx="1669068" cy="166906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0464800" y="1108302"/>
            <a:ext cx="147021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/>
            </a:pPr>
            <a:r>
              <a:rPr sz="1800" dirty="0">
                <a:solidFill>
                  <a:srgbClr val="FF0000"/>
                </a:solidFill>
              </a:rPr>
              <a:t>121</a:t>
            </a:r>
          </a:p>
          <a:p>
            <a:pPr>
              <a:defRPr sz="1100"/>
            </a:pPr>
            <a:r>
              <a:rPr sz="1800" dirty="0" err="1">
                <a:solidFill>
                  <a:srgbClr val="FF0000"/>
                </a:solidFill>
                <a:latin typeface="Aptos" panose="020B0004020202020204" pitchFamily="34" charset="0"/>
              </a:rPr>
              <a:t>Transporta</a:t>
            </a:r>
            <a:br>
              <a:rPr sz="1800" dirty="0">
                <a:solidFill>
                  <a:srgbClr val="FF0000"/>
                </a:solidFill>
                <a:latin typeface="Aptos" panose="020B0004020202020204" pitchFamily="34" charset="0"/>
              </a:rPr>
            </a:br>
            <a:r>
              <a:rPr sz="1800" dirty="0" err="1">
                <a:solidFill>
                  <a:srgbClr val="FF0000"/>
                </a:solidFill>
                <a:latin typeface="Aptos" panose="020B0004020202020204" pitchFamily="34" charset="0"/>
              </a:rPr>
              <a:t>negadījum</a:t>
            </a:r>
            <a:r>
              <a:rPr lang="lv-LV" sz="1800" dirty="0" err="1">
                <a:solidFill>
                  <a:srgbClr val="FF0000"/>
                </a:solidFill>
                <a:latin typeface="Aptos" panose="020B0004020202020204" pitchFamily="34" charset="0"/>
              </a:rPr>
              <a:t>os</a:t>
            </a:r>
            <a:endParaRPr sz="1800" dirty="0">
              <a:solidFill>
                <a:srgbClr val="FF0000"/>
              </a:solidFill>
              <a:latin typeface="Aptos" panose="020B0004020202020204" pitchFamily="34" charset="0"/>
            </a:endParaRPr>
          </a:p>
        </p:txBody>
      </p:sp>
      <p:pic>
        <p:nvPicPr>
          <p:cNvPr id="26" name="Picture 25" descr="Noslīkšana un slīkšana_ar baltu fonu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760" y="3360385"/>
            <a:ext cx="1669068" cy="166906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037615" y="3444777"/>
            <a:ext cx="93391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/>
            </a:pPr>
            <a:r>
              <a:rPr sz="1800" dirty="0">
                <a:solidFill>
                  <a:srgbClr val="FF0000"/>
                </a:solidFill>
              </a:rPr>
              <a:t>92</a:t>
            </a:r>
          </a:p>
          <a:p>
            <a:pPr>
              <a:defRPr sz="1100"/>
            </a:pPr>
            <a:r>
              <a:rPr sz="1800" dirty="0" err="1">
                <a:solidFill>
                  <a:srgbClr val="FF0000"/>
                </a:solidFill>
                <a:latin typeface="Aptos" panose="020B0004020202020204" pitchFamily="34" charset="0"/>
              </a:rPr>
              <a:t>Noslīka</a:t>
            </a:r>
            <a:endParaRPr sz="1800" dirty="0">
              <a:solidFill>
                <a:srgbClr val="FF0000"/>
              </a:solidFill>
              <a:latin typeface="Aptos" panose="020B0004020202020204" pitchFamily="34" charset="0"/>
            </a:endParaRPr>
          </a:p>
        </p:txBody>
      </p:sp>
      <p:pic>
        <p:nvPicPr>
          <p:cNvPr id="28" name="Picture 27" descr="Dūmu, uguns un liesmu iedarbe_ar baltu fonu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01628" y="3340027"/>
            <a:ext cx="1669068" cy="166906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669055" y="3411254"/>
            <a:ext cx="133267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/>
            </a:pPr>
            <a:r>
              <a:rPr sz="1600" dirty="0">
                <a:solidFill>
                  <a:srgbClr val="FF0000"/>
                </a:solidFill>
              </a:rPr>
              <a:t>73</a:t>
            </a:r>
          </a:p>
          <a:p>
            <a:pPr>
              <a:defRPr sz="1100"/>
            </a:pPr>
            <a:r>
              <a:rPr sz="1600" dirty="0" err="1">
                <a:solidFill>
                  <a:srgbClr val="FF0000"/>
                </a:solidFill>
                <a:latin typeface="Aptos" panose="020B0004020202020204" pitchFamily="34" charset="0"/>
              </a:rPr>
              <a:t>Ugunsgrēk</a:t>
            </a:r>
            <a:r>
              <a:rPr lang="lv-LV" sz="1600" dirty="0" err="1">
                <a:solidFill>
                  <a:srgbClr val="FF0000"/>
                </a:solidFill>
                <a:latin typeface="Aptos" panose="020B0004020202020204" pitchFamily="34" charset="0"/>
              </a:rPr>
              <a:t>os</a:t>
            </a:r>
            <a:endParaRPr sz="1600" dirty="0">
              <a:solidFill>
                <a:srgbClr val="FF0000"/>
              </a:solidFill>
              <a:latin typeface="Aptos" panose="020B0004020202020204" pitchFamily="34" charset="0"/>
            </a:endParaRPr>
          </a:p>
        </p:txBody>
      </p:sp>
      <p:pic>
        <p:nvPicPr>
          <p:cNvPr id="30" name="Picture 29" descr="Nosalšana_ar baltu fonu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3001" y="3349210"/>
            <a:ext cx="1669068" cy="166906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7596044" y="3373835"/>
            <a:ext cx="89319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/>
            </a:pPr>
            <a:r>
              <a:rPr sz="1800" dirty="0">
                <a:solidFill>
                  <a:srgbClr val="FF0000"/>
                </a:solidFill>
              </a:rPr>
              <a:t>72</a:t>
            </a:r>
          </a:p>
          <a:p>
            <a:pPr>
              <a:defRPr sz="1100"/>
            </a:pPr>
            <a:r>
              <a:rPr lang="lv-LV" sz="1800" dirty="0">
                <a:solidFill>
                  <a:srgbClr val="FF0000"/>
                </a:solidFill>
                <a:latin typeface="Aptos" panose="020B0004020202020204" pitchFamily="34" charset="0"/>
              </a:rPr>
              <a:t>Nosala</a:t>
            </a:r>
            <a:endParaRPr sz="1800" dirty="0">
              <a:solidFill>
                <a:srgbClr val="FF0000"/>
              </a:solidFill>
              <a:latin typeface="Aptos" panose="020B0004020202020204" pitchFamily="34" charset="0"/>
            </a:endParaRPr>
          </a:p>
        </p:txBody>
      </p:sp>
      <p:pic>
        <p:nvPicPr>
          <p:cNvPr id="32" name="Picture 31" descr="Vardarbība (uzbrukums)_ar baltu fonu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10523" y="3351600"/>
            <a:ext cx="1532915" cy="1532915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0243438" y="3351562"/>
            <a:ext cx="148925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/>
            </a:pPr>
            <a:r>
              <a:rPr sz="1800" dirty="0">
                <a:solidFill>
                  <a:srgbClr val="FF0000"/>
                </a:solidFill>
              </a:rPr>
              <a:t>34</a:t>
            </a:r>
          </a:p>
          <a:p>
            <a:pPr>
              <a:defRPr sz="1100"/>
            </a:pPr>
            <a:r>
              <a:rPr lang="lv-LV" sz="1800" dirty="0">
                <a:solidFill>
                  <a:srgbClr val="FF0000"/>
                </a:solidFill>
                <a:latin typeface="Aptos" panose="020B0004020202020204" pitchFamily="34" charset="0"/>
              </a:rPr>
              <a:t>Noslepkavoti</a:t>
            </a:r>
            <a:endParaRPr sz="1800" dirty="0">
              <a:solidFill>
                <a:srgbClr val="FF0000"/>
              </a:solidFill>
              <a:latin typeface="Aptos" panose="020B00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4F4239E-6346-65E7-4EAF-390227CB6C66}"/>
              </a:ext>
            </a:extLst>
          </p:cNvPr>
          <p:cNvSpPr/>
          <p:nvPr/>
        </p:nvSpPr>
        <p:spPr>
          <a:xfrm>
            <a:off x="2763520" y="5303449"/>
            <a:ext cx="4940588" cy="956023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C95656-B3CC-04F3-C1B1-B3FFF2A3602E}"/>
              </a:ext>
            </a:extLst>
          </p:cNvPr>
          <p:cNvSpPr txBox="1"/>
          <p:nvPr/>
        </p:nvSpPr>
        <p:spPr>
          <a:xfrm>
            <a:off x="3047999" y="5367579"/>
            <a:ext cx="818160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>
                <a:latin typeface="Aptos" panose="020B0004020202020204" pitchFamily="34" charset="0"/>
              </a:rPr>
              <a:t>2025.g. no </a:t>
            </a:r>
            <a:r>
              <a:rPr lang="lv-LV" b="1" dirty="0">
                <a:latin typeface="Aptos" panose="020B0004020202020204" pitchFamily="34" charset="0"/>
              </a:rPr>
              <a:t>visiem gadījumiem</a:t>
            </a:r>
            <a:r>
              <a:rPr lang="lv-LV" dirty="0">
                <a:latin typeface="Aptos" panose="020B0004020202020204" pitchFamily="34" charset="0"/>
              </a:rPr>
              <a:t>:</a:t>
            </a:r>
            <a:r>
              <a:rPr lang="lv-LV" b="1" dirty="0">
                <a:latin typeface="Aptos" panose="020B0004020202020204" pitchFamily="34" charset="0"/>
              </a:rPr>
              <a:t> </a:t>
            </a:r>
          </a:p>
          <a:p>
            <a:r>
              <a:rPr lang="lv-LV" b="1" dirty="0">
                <a:latin typeface="Aptos" panose="020B0004020202020204" pitchFamily="34" charset="0"/>
              </a:rPr>
              <a:t>629</a:t>
            </a:r>
            <a:r>
              <a:rPr lang="lv-LV" dirty="0">
                <a:latin typeface="Aptos" panose="020B0004020202020204" pitchFamily="34" charset="0"/>
              </a:rPr>
              <a:t> saistīti </a:t>
            </a:r>
            <a:r>
              <a:rPr lang="lv-LV" b="1" dirty="0">
                <a:latin typeface="Aptos" panose="020B0004020202020204" pitchFamily="34" charset="0"/>
              </a:rPr>
              <a:t>ar alkohola </a:t>
            </a:r>
            <a:r>
              <a:rPr lang="lv-LV" dirty="0">
                <a:latin typeface="Aptos" panose="020B0004020202020204" pitchFamily="34" charset="0"/>
              </a:rPr>
              <a:t>lietošanu,</a:t>
            </a:r>
          </a:p>
          <a:p>
            <a:r>
              <a:rPr lang="lv-LV" b="1" dirty="0">
                <a:latin typeface="Aptos" panose="020B0004020202020204" pitchFamily="34" charset="0"/>
              </a:rPr>
              <a:t>102</a:t>
            </a:r>
            <a:r>
              <a:rPr lang="lv-LV" dirty="0">
                <a:latin typeface="Aptos" panose="020B0004020202020204" pitchFamily="34" charset="0"/>
              </a:rPr>
              <a:t> gadījumos lietota </a:t>
            </a:r>
            <a:r>
              <a:rPr lang="lv-LV" b="1" dirty="0">
                <a:latin typeface="Aptos" panose="020B0004020202020204" pitchFamily="34" charset="0"/>
              </a:rPr>
              <a:t>psihoaktīva viela</a:t>
            </a:r>
            <a:r>
              <a:rPr lang="lv-LV" dirty="0">
                <a:latin typeface="Aptos" panose="020B00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1249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Placeholder 3">
            <a:extLst>
              <a:ext uri="{FF2B5EF4-FFF2-40B4-BE49-F238E27FC236}">
                <a16:creationId xmlns:a16="http://schemas.microsoft.com/office/drawing/2014/main" id="{CFFE3944-8685-39A0-0460-721D06076F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200" y="6330950"/>
            <a:ext cx="4876800" cy="304800"/>
          </a:xfrm>
        </p:spPr>
        <p:txBody>
          <a:bodyPr/>
          <a:lstStyle/>
          <a:p>
            <a:endParaRPr lang="lv-LV" noProof="0" dirty="0"/>
          </a:p>
        </p:txBody>
      </p:sp>
      <p:sp>
        <p:nvSpPr>
          <p:cNvPr id="15363" name="Slide Number Placeholder 5">
            <a:extLst>
              <a:ext uri="{FF2B5EF4-FFF2-40B4-BE49-F238E27FC236}">
                <a16:creationId xmlns:a16="http://schemas.microsoft.com/office/drawing/2014/main" id="{DB43D2E3-10DE-7A52-E5A0-1F7123E51003}"/>
              </a:ext>
            </a:extLst>
          </p:cNvPr>
          <p:cNvSpPr>
            <a:spLocks noGrp="1" noChangeArrowheads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FF6347E-858A-4C63-91A8-669F576FCBD9}" type="slidenum">
              <a:rPr lang="lv-LV" noProof="0" smtClean="0"/>
              <a:pPr/>
              <a:t>5</a:t>
            </a:fld>
            <a:endParaRPr lang="lv-LV" noProof="0" dirty="0"/>
          </a:p>
        </p:txBody>
      </p:sp>
      <p:sp>
        <p:nvSpPr>
          <p:cNvPr id="15364" name="Text Placeholder 1">
            <a:extLst>
              <a:ext uri="{FF2B5EF4-FFF2-40B4-BE49-F238E27FC236}">
                <a16:creationId xmlns:a16="http://schemas.microsoft.com/office/drawing/2014/main" id="{DB72F65D-217A-DB7B-36AF-630AAB1964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16113" y="6330950"/>
            <a:ext cx="2641600" cy="304800"/>
          </a:xfrm>
        </p:spPr>
        <p:txBody>
          <a:bodyPr/>
          <a:lstStyle/>
          <a:p>
            <a:endParaRPr lang="lv-LV" noProof="0" dirty="0"/>
          </a:p>
        </p:txBody>
      </p:sp>
      <p:pic>
        <p:nvPicPr>
          <p:cNvPr id="15365" name="Picture 7">
            <a:extLst>
              <a:ext uri="{FF2B5EF4-FFF2-40B4-BE49-F238E27FC236}">
                <a16:creationId xmlns:a16="http://schemas.microsoft.com/office/drawing/2014/main" id="{A5A20C59-232A-DBBD-EDC7-A681B5EA0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432122"/>
            <a:ext cx="11049000" cy="619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7BBD240-87CD-1AB8-D114-8502A2475D81}"/>
              </a:ext>
            </a:extLst>
          </p:cNvPr>
          <p:cNvSpPr/>
          <p:nvPr/>
        </p:nvSpPr>
        <p:spPr>
          <a:xfrm>
            <a:off x="10602410" y="1826625"/>
            <a:ext cx="776790" cy="7892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lv-LV" sz="1400" noProof="0" dirty="0"/>
              <a:t>2025.g. kopā 1331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FC0FAA-9AF0-AB89-2691-929FA0C24212}"/>
              </a:ext>
            </a:extLst>
          </p:cNvPr>
          <p:cNvSpPr/>
          <p:nvPr/>
        </p:nvSpPr>
        <p:spPr>
          <a:xfrm>
            <a:off x="174626" y="5856514"/>
            <a:ext cx="1001486" cy="6204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noProof="0" dirty="0"/>
              <a:t>Avots SPKC.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Placeholder 3">
            <a:extLst>
              <a:ext uri="{FF2B5EF4-FFF2-40B4-BE49-F238E27FC236}">
                <a16:creationId xmlns:a16="http://schemas.microsoft.com/office/drawing/2014/main" id="{B784ECD0-B1B2-EFA3-77AC-1E81F860CED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200" y="6330950"/>
            <a:ext cx="4876800" cy="304800"/>
          </a:xfrm>
        </p:spPr>
        <p:txBody>
          <a:bodyPr/>
          <a:lstStyle/>
          <a:p>
            <a:endParaRPr lang="lv-LV" noProof="0" dirty="0"/>
          </a:p>
        </p:txBody>
      </p:sp>
      <p:sp>
        <p:nvSpPr>
          <p:cNvPr id="17411" name="Slide Number Placeholder 5">
            <a:extLst>
              <a:ext uri="{FF2B5EF4-FFF2-40B4-BE49-F238E27FC236}">
                <a16:creationId xmlns:a16="http://schemas.microsoft.com/office/drawing/2014/main" id="{79E0B322-FB71-F4D7-85B8-150974100067}"/>
              </a:ext>
            </a:extLst>
          </p:cNvPr>
          <p:cNvSpPr>
            <a:spLocks noGrp="1" noChangeArrowheads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EEAF628-D03C-434D-A580-4620CC61A9CB}" type="slidenum">
              <a:rPr lang="lv-LV" noProof="0" smtClean="0"/>
              <a:pPr/>
              <a:t>6</a:t>
            </a:fld>
            <a:endParaRPr lang="lv-LV" noProof="0" dirty="0"/>
          </a:p>
        </p:txBody>
      </p:sp>
      <p:pic>
        <p:nvPicPr>
          <p:cNvPr id="17412" name="Picture 6">
            <a:extLst>
              <a:ext uri="{FF2B5EF4-FFF2-40B4-BE49-F238E27FC236}">
                <a16:creationId xmlns:a16="http://schemas.microsoft.com/office/drawing/2014/main" id="{4FB5D94C-9E78-25D9-CDAD-5C39D9FDE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963" y="1039813"/>
            <a:ext cx="8355012" cy="575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E78B12-A17B-AD10-D3FC-F2F28AC61BDE}"/>
              </a:ext>
            </a:extLst>
          </p:cNvPr>
          <p:cNvSpPr txBox="1"/>
          <p:nvPr/>
        </p:nvSpPr>
        <p:spPr>
          <a:xfrm>
            <a:off x="422274" y="530225"/>
            <a:ext cx="110077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spcAft>
                <a:spcPts val="600"/>
              </a:spcAft>
              <a:defRPr/>
            </a:pPr>
            <a:r>
              <a:rPr lang="lv-LV" sz="2000" b="1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Mirstība no ārējiem nāves cēloņiem pašvaldībās (uz 100 000 iedzīvotāju/2025)</a:t>
            </a:r>
          </a:p>
        </p:txBody>
      </p:sp>
      <p:pic>
        <p:nvPicPr>
          <p:cNvPr id="17414" name="Picture 10">
            <a:extLst>
              <a:ext uri="{FF2B5EF4-FFF2-40B4-BE49-F238E27FC236}">
                <a16:creationId xmlns:a16="http://schemas.microsoft.com/office/drawing/2014/main" id="{AD0BE992-A9F3-4DE5-6FE0-32E6F99EA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538" y="1322388"/>
            <a:ext cx="1443037" cy="153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TextBox 12">
            <a:extLst>
              <a:ext uri="{FF2B5EF4-FFF2-40B4-BE49-F238E27FC236}">
                <a16:creationId xmlns:a16="http://schemas.microsoft.com/office/drawing/2014/main" id="{E4328E1C-E673-2959-AA95-9AA8B1A2C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274" y="1184275"/>
            <a:ext cx="2887436" cy="2970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endParaRPr lang="lv-LV" noProof="0" dirty="0">
              <a:latin typeface="Aptos" panose="020B0004020202020204" pitchFamily="34" charset="0"/>
            </a:endParaRPr>
          </a:p>
          <a:p>
            <a:r>
              <a:rPr lang="lv-LV" noProof="0" dirty="0">
                <a:latin typeface="Aptos" panose="020B0004020202020204" pitchFamily="34" charset="0"/>
              </a:rPr>
              <a:t>Mirstība no ārējiem nāves cēloņiem </a:t>
            </a:r>
            <a:r>
              <a:rPr lang="lv-LV" noProof="0" dirty="0">
                <a:solidFill>
                  <a:srgbClr val="00B050"/>
                </a:solidFill>
                <a:latin typeface="Aptos" panose="020B0004020202020204" pitchFamily="34" charset="0"/>
              </a:rPr>
              <a:t>Latvijā pakāpeniski samazinās</a:t>
            </a:r>
            <a:r>
              <a:rPr lang="lv-LV" noProof="0" dirty="0">
                <a:latin typeface="Aptos" panose="020B0004020202020204" pitchFamily="34" charset="0"/>
              </a:rPr>
              <a:t> gan absolūtos, gan relatīvos (uz 100 000 iedzīvotāju) skaitļos.</a:t>
            </a:r>
          </a:p>
          <a:p>
            <a:endParaRPr lang="lv-LV" dirty="0">
              <a:latin typeface="Aptos" panose="020B0004020202020204" pitchFamily="34" charset="0"/>
            </a:endParaRPr>
          </a:p>
          <a:p>
            <a:r>
              <a:rPr lang="lv-LV" noProof="0" dirty="0">
                <a:solidFill>
                  <a:srgbClr val="ED1C24"/>
                </a:solidFill>
                <a:latin typeface="Aptos" panose="020B0004020202020204" pitchFamily="34" charset="0"/>
              </a:rPr>
              <a:t>Nākotnē</a:t>
            </a:r>
            <a:r>
              <a:rPr lang="lv-LV" noProof="0" dirty="0">
                <a:latin typeface="Aptos" panose="020B0004020202020204" pitchFamily="34" charset="0"/>
              </a:rPr>
              <a:t> to ietekmēs psihiskā veselība, atkarības, sabiedrības novecošanās, dabas stihijas, u.c.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4566BF-0622-D605-0486-05554F6951DA}"/>
              </a:ext>
            </a:extLst>
          </p:cNvPr>
          <p:cNvSpPr/>
          <p:nvPr/>
        </p:nvSpPr>
        <p:spPr>
          <a:xfrm>
            <a:off x="3592286" y="6246813"/>
            <a:ext cx="1001486" cy="5007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noProof="0" dirty="0"/>
              <a:t>Avots CSP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Placeholder 3">
            <a:extLst>
              <a:ext uri="{FF2B5EF4-FFF2-40B4-BE49-F238E27FC236}">
                <a16:creationId xmlns:a16="http://schemas.microsoft.com/office/drawing/2014/main" id="{B3C7DFAE-45C8-4523-7114-56F3D836CBB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200" y="6330950"/>
            <a:ext cx="4876800" cy="304800"/>
          </a:xfrm>
        </p:spPr>
        <p:txBody>
          <a:bodyPr/>
          <a:lstStyle/>
          <a:p>
            <a:endParaRPr lang="lv-LV" noProof="0" dirty="0"/>
          </a:p>
        </p:txBody>
      </p:sp>
      <p:sp>
        <p:nvSpPr>
          <p:cNvPr id="20483" name="Slide Number Placeholder 5">
            <a:extLst>
              <a:ext uri="{FF2B5EF4-FFF2-40B4-BE49-F238E27FC236}">
                <a16:creationId xmlns:a16="http://schemas.microsoft.com/office/drawing/2014/main" id="{2A8ACF47-C988-75E7-2D35-2277925D4C8C}"/>
              </a:ext>
            </a:extLst>
          </p:cNvPr>
          <p:cNvSpPr>
            <a:spLocks noGrp="1" noChangeArrowheads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9DFB074A-B0AC-4E8E-A8C4-EBAA2897CF77}" type="slidenum">
              <a:rPr lang="lv-LV" noProof="0" smtClean="0"/>
              <a:pPr/>
              <a:t>7</a:t>
            </a:fld>
            <a:endParaRPr lang="lv-LV" noProof="0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E1F2685-2723-32CD-158B-98157483F3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2193359"/>
              </p:ext>
            </p:extLst>
          </p:nvPr>
        </p:nvGraphicFramePr>
        <p:xfrm>
          <a:off x="420687" y="560916"/>
          <a:ext cx="11350626" cy="5916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485" name="Text Placeholder 2">
            <a:extLst>
              <a:ext uri="{FF2B5EF4-FFF2-40B4-BE49-F238E27FC236}">
                <a16:creationId xmlns:a16="http://schemas.microsoft.com/office/drawing/2014/main" id="{5306C842-B18C-7259-2315-04537A49F1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25825" y="4329113"/>
            <a:ext cx="8345488" cy="2147887"/>
          </a:xfrm>
          <a:solidFill>
            <a:srgbClr val="9D2235"/>
          </a:solidFill>
        </p:spPr>
        <p:txBody>
          <a:bodyPr>
            <a:normAutofit fontScale="85000" lnSpcReduction="10000"/>
          </a:bodyPr>
          <a:lstStyle/>
          <a:p>
            <a:pPr algn="r">
              <a:defRPr/>
            </a:pPr>
            <a:endParaRPr lang="lv-LV" sz="1700" b="1" noProof="0" dirty="0">
              <a:solidFill>
                <a:schemeClr val="bg1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lv-LV" sz="1900" b="1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Centrālie elementi ĀNC mazināšanai:</a:t>
            </a:r>
            <a:endParaRPr lang="lv-LV" sz="1900" b="1" noProof="0" dirty="0">
              <a:solidFill>
                <a:schemeClr val="bg1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lv-LV" sz="1900" noProof="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psihiskā veselība un noturība pret atkarībām </a:t>
            </a:r>
          </a:p>
          <a:p>
            <a:pPr algn="ctr">
              <a:defRPr/>
            </a:pPr>
            <a:r>
              <a:rPr lang="lv-LV" sz="1900" noProof="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alkohola lietošana un narkotisko vielu izplatība</a:t>
            </a:r>
          </a:p>
          <a:p>
            <a:pPr algn="ctr">
              <a:defRPr/>
            </a:pPr>
            <a:r>
              <a:rPr lang="lv-LV" sz="1900" noProof="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spēcīga </a:t>
            </a:r>
            <a:r>
              <a:rPr lang="lv-LV" sz="1900" noProof="0" dirty="0" err="1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prevencijas</a:t>
            </a:r>
            <a:r>
              <a:rPr lang="lv-LV" sz="1900" noProof="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 sistēma </a:t>
            </a:r>
          </a:p>
          <a:p>
            <a:pPr algn="ctr">
              <a:defRPr/>
            </a:pPr>
            <a:r>
              <a:rPr lang="lv-LV" sz="1900" noProof="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droša vide, t.sk. pie ūdens, satiksmē, </a:t>
            </a:r>
            <a:r>
              <a:rPr lang="lv-LV" sz="1900" noProof="0" dirty="0" err="1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darabavietās</a:t>
            </a:r>
            <a:r>
              <a:rPr lang="lv-LV" sz="1900" noProof="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defRPr/>
            </a:pPr>
            <a:r>
              <a:rPr lang="lv-LV" sz="1900" noProof="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un vecākai paaudzei mājokļos</a:t>
            </a:r>
          </a:p>
          <a:p>
            <a:pPr algn="ctr">
              <a:defRPr/>
            </a:pPr>
            <a:r>
              <a:rPr lang="lv-LV" sz="1800" noProof="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</a:p>
          <a:p>
            <a:pPr algn="r">
              <a:defRPr/>
            </a:pPr>
            <a:endParaRPr lang="lv-LV" sz="1800" noProof="0" dirty="0">
              <a:solidFill>
                <a:schemeClr val="bg1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r">
              <a:defRPr/>
            </a:pPr>
            <a:endParaRPr lang="lv-LV" sz="1800" noProof="0" dirty="0">
              <a:solidFill>
                <a:schemeClr val="bg1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r">
              <a:defRPr/>
            </a:pPr>
            <a:endParaRPr lang="lv-LV" sz="1800" noProof="0" dirty="0">
              <a:solidFill>
                <a:schemeClr val="bg1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r">
              <a:defRPr/>
            </a:pPr>
            <a:endParaRPr lang="lv-LV" noProof="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r">
              <a:defRPr/>
            </a:pPr>
            <a:endParaRPr lang="lv-LV" noProof="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r">
              <a:defRPr/>
            </a:pPr>
            <a:endParaRPr lang="lv-LV" noProof="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r">
              <a:defRPr/>
            </a:pPr>
            <a:endParaRPr lang="lv-LV" noProof="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r">
              <a:defRPr/>
            </a:pPr>
            <a:endParaRPr lang="lv-LV" noProof="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Placeholder 3">
            <a:extLst>
              <a:ext uri="{FF2B5EF4-FFF2-40B4-BE49-F238E27FC236}">
                <a16:creationId xmlns:a16="http://schemas.microsoft.com/office/drawing/2014/main" id="{E397098F-EF8C-4EEB-C6D8-7069057AA8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97250" y="5765800"/>
            <a:ext cx="8682038" cy="727075"/>
          </a:xfrm>
        </p:spPr>
        <p:txBody>
          <a:bodyPr/>
          <a:lstStyle/>
          <a:p>
            <a:pPr algn="r">
              <a:lnSpc>
                <a:spcPct val="120000"/>
              </a:lnSpc>
            </a:pPr>
            <a:endParaRPr lang="lv-LV" sz="1600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B8484E-B3D7-F7F6-752B-DD0F331F2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955" y="2883703"/>
            <a:ext cx="8948737" cy="960437"/>
          </a:xfrm>
        </p:spPr>
        <p:txBody>
          <a:bodyPr>
            <a:noAutofit/>
          </a:bodyPr>
          <a:lstStyle/>
          <a:p>
            <a:r>
              <a:rPr lang="lv-LV" altLang="lv-LV" dirty="0">
                <a:solidFill>
                  <a:srgbClr val="002060"/>
                </a:solidFill>
                <a:latin typeface="Aptos" panose="020B0004020202020204" pitchFamily="34" charset="0"/>
              </a:rPr>
              <a:t>Ar atbildību par Latvijas nākotni!</a:t>
            </a:r>
            <a:br>
              <a:rPr lang="lv-LV" altLang="lv-LV" dirty="0">
                <a:solidFill>
                  <a:srgbClr val="002060"/>
                </a:solidFill>
                <a:latin typeface="Aptos" panose="020B0004020202020204" pitchFamily="34" charset="0"/>
              </a:rPr>
            </a:br>
            <a:endParaRPr lang="lv-LV" altLang="lv-LV" dirty="0">
              <a:solidFill>
                <a:srgbClr val="002060"/>
              </a:solidFill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89_Prezentacija_templateL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tullapa_kontaktinformacij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c9e176a8-1567-403a-861e-2ddcf9359962}" enabled="0" method="" siteId="{c9e176a8-1567-403a-861e-2ddcf935996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89_Prezentacija_templateLV</Template>
  <TotalTime>5597</TotalTime>
  <Words>482</Words>
  <Application>Microsoft Office PowerPoint</Application>
  <PresentationFormat>Platekrāna</PresentationFormat>
  <Paragraphs>82</Paragraphs>
  <Slides>8</Slides>
  <Notes>8</Notes>
  <HiddenSlides>0</HiddenSlides>
  <MMClips>0</MMClips>
  <ScaleCrop>false</ScaleCrop>
  <HeadingPairs>
    <vt:vector size="6" baseType="variant">
      <vt:variant>
        <vt:lpstr>Lietotie fonti</vt:lpstr>
      </vt:variant>
      <vt:variant>
        <vt:i4>8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8</vt:i4>
      </vt:variant>
    </vt:vector>
  </HeadingPairs>
  <TitlesOfParts>
    <vt:vector size="17" baseType="lpstr">
      <vt:lpstr>Yu Mincho</vt:lpstr>
      <vt:lpstr>Aptos</vt:lpstr>
      <vt:lpstr>Aptos Display</vt:lpstr>
      <vt:lpstr>Aptos Narrow</vt:lpstr>
      <vt:lpstr>Arial</vt:lpstr>
      <vt:lpstr>Calibri</vt:lpstr>
      <vt:lpstr>Times New Roman</vt:lpstr>
      <vt:lpstr>Verdana</vt:lpstr>
      <vt:lpstr>89_Prezentacija_templateLV</vt:lpstr>
      <vt:lpstr> Ārējo nāves cēloņu mazināšana -  demogrāfijas politikas instruments 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Ar atbildību par Latvijas nākotni!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Māra Sīmane</dc:creator>
  <cp:lastModifiedBy>Agnese Galvanauska</cp:lastModifiedBy>
  <cp:revision>131</cp:revision>
  <dcterms:created xsi:type="dcterms:W3CDTF">2026-10-07T06:55:41Z</dcterms:created>
  <dcterms:modified xsi:type="dcterms:W3CDTF">2026-10-07T08:36:23Z</dcterms:modified>
</cp:coreProperties>
</file>