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792" r:id="rId4"/>
    <p:sldMasterId id="2147483804" r:id="rId5"/>
    <p:sldMasterId id="2147483816" r:id="rId6"/>
    <p:sldMasterId id="2147483972" r:id="rId7"/>
  </p:sldMasterIdLst>
  <p:notesMasterIdLst>
    <p:notesMasterId r:id="rId28"/>
  </p:notesMasterIdLst>
  <p:handoutMasterIdLst>
    <p:handoutMasterId r:id="rId29"/>
  </p:handoutMasterIdLst>
  <p:sldIdLst>
    <p:sldId id="256" r:id="rId8"/>
    <p:sldId id="318" r:id="rId9"/>
    <p:sldId id="321" r:id="rId10"/>
    <p:sldId id="324" r:id="rId11"/>
    <p:sldId id="326" r:id="rId12"/>
    <p:sldId id="327" r:id="rId13"/>
    <p:sldId id="353" r:id="rId14"/>
    <p:sldId id="322" r:id="rId15"/>
    <p:sldId id="357" r:id="rId16"/>
    <p:sldId id="358" r:id="rId17"/>
    <p:sldId id="320" r:id="rId18"/>
    <p:sldId id="314" r:id="rId19"/>
    <p:sldId id="269" r:id="rId20"/>
    <p:sldId id="328" r:id="rId21"/>
    <p:sldId id="329" r:id="rId22"/>
    <p:sldId id="342" r:id="rId23"/>
    <p:sldId id="349" r:id="rId24"/>
    <p:sldId id="356" r:id="rId25"/>
    <p:sldId id="351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1" autoAdjust="0"/>
    <p:restoredTop sz="98046" autoAdjust="0"/>
  </p:normalViewPr>
  <p:slideViewPr>
    <p:cSldViewPr>
      <p:cViewPr varScale="1">
        <p:scale>
          <a:sx n="108" d="100"/>
          <a:sy n="108" d="100"/>
        </p:scale>
        <p:origin x="6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70450-476D-4204-907A-D23F37AA6D32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35683E0B-1A8D-4BEC-9079-1D22729A8F6E}">
      <dgm:prSet phldrT="[Text]" custT="1"/>
      <dgm:spPr/>
      <dgm:t>
        <a:bodyPr/>
        <a:lstStyle/>
        <a:p>
          <a:r>
            <a:rPr lang="lv-LV" sz="1200" dirty="0" smtClean="0">
              <a:solidFill>
                <a:schemeClr val="tx1"/>
              </a:solidFill>
            </a:rPr>
            <a:t>Psiholoģiskās palīdzības sniegšana adoptētājiem, audžuģimenēm, aizbildņiem, viesģimenēm, ģimenēm ar bērniem krīzes situācijā un bez vecāku gādības palikušiem bērniem</a:t>
          </a:r>
          <a:endParaRPr lang="lv-LV" sz="1200" dirty="0">
            <a:solidFill>
              <a:schemeClr val="tx1"/>
            </a:solidFill>
          </a:endParaRPr>
        </a:p>
      </dgm:t>
    </dgm:pt>
    <dgm:pt modelId="{6B004206-DDDB-44BD-99F3-8373419023AC}" type="parTrans" cxnId="{6185FFEC-18DA-4457-94FF-31573807094B}">
      <dgm:prSet/>
      <dgm:spPr/>
      <dgm:t>
        <a:bodyPr/>
        <a:lstStyle/>
        <a:p>
          <a:endParaRPr lang="lv-LV"/>
        </a:p>
      </dgm:t>
    </dgm:pt>
    <dgm:pt modelId="{790FA9FE-1A4F-4ACF-AFC2-F7F8E8399F29}" type="sibTrans" cxnId="{6185FFEC-18DA-4457-94FF-31573807094B}">
      <dgm:prSet/>
      <dgm:spPr/>
      <dgm:t>
        <a:bodyPr/>
        <a:lstStyle/>
        <a:p>
          <a:endParaRPr lang="lv-LV"/>
        </a:p>
      </dgm:t>
    </dgm:pt>
    <dgm:pt modelId="{244804A0-A2CB-4AD4-9B63-D3AE1BB5ED7F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tx1"/>
              </a:solidFill>
            </a:rPr>
            <a:t>Potenciālo audžuģimeņu apmācības</a:t>
          </a:r>
          <a:endParaRPr lang="lv-LV" sz="1600" dirty="0">
            <a:solidFill>
              <a:schemeClr val="tx1"/>
            </a:solidFill>
          </a:endParaRPr>
        </a:p>
      </dgm:t>
    </dgm:pt>
    <dgm:pt modelId="{83E7667C-20B0-4D47-8A35-616C9354E542}" type="parTrans" cxnId="{98B45818-17D1-4784-9E78-EC1B303EE0C2}">
      <dgm:prSet/>
      <dgm:spPr/>
      <dgm:t>
        <a:bodyPr/>
        <a:lstStyle/>
        <a:p>
          <a:endParaRPr lang="lv-LV"/>
        </a:p>
      </dgm:t>
    </dgm:pt>
    <dgm:pt modelId="{F210EACF-244C-4460-9896-D035A0F1F2E3}" type="sibTrans" cxnId="{98B45818-17D1-4784-9E78-EC1B303EE0C2}">
      <dgm:prSet/>
      <dgm:spPr/>
      <dgm:t>
        <a:bodyPr/>
        <a:lstStyle/>
        <a:p>
          <a:endParaRPr lang="lv-LV"/>
        </a:p>
      </dgm:t>
    </dgm:pt>
    <dgm:pt modelId="{D53E7656-61BA-4973-B915-A87C20C1AB1B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tx1"/>
              </a:solidFill>
            </a:rPr>
            <a:t>Atbalsta grupu organizēšana</a:t>
          </a:r>
          <a:endParaRPr lang="lv-LV" sz="1600" dirty="0">
            <a:solidFill>
              <a:schemeClr val="tx1"/>
            </a:solidFill>
          </a:endParaRPr>
        </a:p>
      </dgm:t>
    </dgm:pt>
    <dgm:pt modelId="{6D08F34E-2954-4AD7-ACE2-802E43663CAA}" type="parTrans" cxnId="{FC9F6488-2F4C-4947-B848-A6CDB36070A1}">
      <dgm:prSet/>
      <dgm:spPr/>
      <dgm:t>
        <a:bodyPr/>
        <a:lstStyle/>
        <a:p>
          <a:endParaRPr lang="lv-LV"/>
        </a:p>
      </dgm:t>
    </dgm:pt>
    <dgm:pt modelId="{46C32917-3B99-4CE3-B277-BC4E3DB6AD7C}" type="sibTrans" cxnId="{FC9F6488-2F4C-4947-B848-A6CDB36070A1}">
      <dgm:prSet/>
      <dgm:spPr/>
      <dgm:t>
        <a:bodyPr/>
        <a:lstStyle/>
        <a:p>
          <a:endParaRPr lang="lv-LV"/>
        </a:p>
      </dgm:t>
    </dgm:pt>
    <dgm:pt modelId="{94E85B42-A944-463B-BB6E-2C8C996CB3C4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tx1"/>
              </a:solidFill>
            </a:rPr>
            <a:t>Pilnveides apmācības audžuģimenēm</a:t>
          </a:r>
          <a:endParaRPr lang="lv-LV" sz="1600" dirty="0">
            <a:solidFill>
              <a:schemeClr val="tx1"/>
            </a:solidFill>
          </a:endParaRPr>
        </a:p>
      </dgm:t>
    </dgm:pt>
    <dgm:pt modelId="{61D69ED2-2F79-4389-B3BC-83D00D9084C3}" type="parTrans" cxnId="{440D38C2-C53E-4F27-AE8C-3DFFF02AA79C}">
      <dgm:prSet/>
      <dgm:spPr/>
      <dgm:t>
        <a:bodyPr/>
        <a:lstStyle/>
        <a:p>
          <a:endParaRPr lang="lv-LV"/>
        </a:p>
      </dgm:t>
    </dgm:pt>
    <dgm:pt modelId="{1AA46F8E-1DB0-40BD-800E-A6171A6E0D34}" type="sibTrans" cxnId="{440D38C2-C53E-4F27-AE8C-3DFFF02AA79C}">
      <dgm:prSet/>
      <dgm:spPr/>
      <dgm:t>
        <a:bodyPr/>
        <a:lstStyle/>
        <a:p>
          <a:endParaRPr lang="lv-LV"/>
        </a:p>
      </dgm:t>
    </dgm:pt>
    <dgm:pt modelId="{82663CAA-0E79-4334-95EB-FAB0CE39D18B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tx1"/>
              </a:solidFill>
            </a:rPr>
            <a:t>Reģionālie audžuģimeņu salidojumi</a:t>
          </a:r>
          <a:endParaRPr lang="lv-LV" sz="1600" dirty="0">
            <a:solidFill>
              <a:schemeClr val="tx1"/>
            </a:solidFill>
          </a:endParaRPr>
        </a:p>
      </dgm:t>
    </dgm:pt>
    <dgm:pt modelId="{7E700D6F-F3EE-4717-B4FB-B954C0B1BBCF}" type="parTrans" cxnId="{3BFF96D3-F4EA-48AB-8022-61C74BF49408}">
      <dgm:prSet/>
      <dgm:spPr/>
      <dgm:t>
        <a:bodyPr/>
        <a:lstStyle/>
        <a:p>
          <a:endParaRPr lang="lv-LV"/>
        </a:p>
      </dgm:t>
    </dgm:pt>
    <dgm:pt modelId="{082185C0-4694-43E6-AA97-0A139E681823}" type="sibTrans" cxnId="{3BFF96D3-F4EA-48AB-8022-61C74BF49408}">
      <dgm:prSet/>
      <dgm:spPr/>
      <dgm:t>
        <a:bodyPr/>
        <a:lstStyle/>
        <a:p>
          <a:endParaRPr lang="lv-LV"/>
        </a:p>
      </dgm:t>
    </dgm:pt>
    <dgm:pt modelId="{C490EF8F-122C-49B8-A87E-A9D8514FCCCF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tx1"/>
              </a:solidFill>
            </a:rPr>
            <a:t>Nometnes bērniem</a:t>
          </a:r>
          <a:endParaRPr lang="lv-LV" sz="1600" dirty="0">
            <a:solidFill>
              <a:schemeClr val="tx1"/>
            </a:solidFill>
          </a:endParaRPr>
        </a:p>
      </dgm:t>
    </dgm:pt>
    <dgm:pt modelId="{75A71678-EBCB-4CEA-A6FD-74FFDF515E12}" type="parTrans" cxnId="{DA866903-BC1C-4085-AB6C-7D839FD8247D}">
      <dgm:prSet/>
      <dgm:spPr/>
      <dgm:t>
        <a:bodyPr/>
        <a:lstStyle/>
        <a:p>
          <a:endParaRPr lang="lv-LV"/>
        </a:p>
      </dgm:t>
    </dgm:pt>
    <dgm:pt modelId="{2666E911-E27E-42A2-9E0C-4D968A6A3940}" type="sibTrans" cxnId="{DA866903-BC1C-4085-AB6C-7D839FD8247D}">
      <dgm:prSet/>
      <dgm:spPr/>
      <dgm:t>
        <a:bodyPr/>
        <a:lstStyle/>
        <a:p>
          <a:endParaRPr lang="lv-LV"/>
        </a:p>
      </dgm:t>
    </dgm:pt>
    <dgm:pt modelId="{E52D1F60-97C6-4EDB-A558-8A6D44815509}" type="pres">
      <dgm:prSet presAssocID="{34B70450-476D-4204-907A-D23F37AA6D32}" presName="linearFlow" presStyleCnt="0">
        <dgm:presLayoutVars>
          <dgm:dir/>
          <dgm:resizeHandles val="exact"/>
        </dgm:presLayoutVars>
      </dgm:prSet>
      <dgm:spPr/>
    </dgm:pt>
    <dgm:pt modelId="{19CBC335-1670-448B-9C7A-ADC8A3294961}" type="pres">
      <dgm:prSet presAssocID="{35683E0B-1A8D-4BEC-9079-1D22729A8F6E}" presName="composite" presStyleCnt="0"/>
      <dgm:spPr/>
    </dgm:pt>
    <dgm:pt modelId="{FF17A1C6-F535-4686-9138-77142CE40CE2}" type="pres">
      <dgm:prSet presAssocID="{35683E0B-1A8D-4BEC-9079-1D22729A8F6E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3732BD-B251-4340-8F45-382AC37C59DB}" type="pres">
      <dgm:prSet presAssocID="{35683E0B-1A8D-4BEC-9079-1D22729A8F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2E5A774-CBBF-4DD6-A5B7-BC9A096F7BD1}" type="pres">
      <dgm:prSet presAssocID="{790FA9FE-1A4F-4ACF-AFC2-F7F8E8399F29}" presName="spacing" presStyleCnt="0"/>
      <dgm:spPr/>
    </dgm:pt>
    <dgm:pt modelId="{DFE828E8-AD7A-4D3E-AE2E-FB56BEBC1813}" type="pres">
      <dgm:prSet presAssocID="{244804A0-A2CB-4AD4-9B63-D3AE1BB5ED7F}" presName="composite" presStyleCnt="0"/>
      <dgm:spPr/>
    </dgm:pt>
    <dgm:pt modelId="{8A1DC85D-962F-41FD-A1EF-7484EACD6A02}" type="pres">
      <dgm:prSet presAssocID="{244804A0-A2CB-4AD4-9B63-D3AE1BB5ED7F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F2BB91-521E-4378-8B38-2E4C3C1617E3}" type="pres">
      <dgm:prSet presAssocID="{244804A0-A2CB-4AD4-9B63-D3AE1BB5ED7F}" presName="txShp" presStyleLbl="node1" presStyleIdx="1" presStyleCnt="6" custLinFactNeighborX="708" custLinFactNeighborY="1054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86C9F62-5B28-4E31-8F5C-B982EBC2424E}" type="pres">
      <dgm:prSet presAssocID="{F210EACF-244C-4460-9896-D035A0F1F2E3}" presName="spacing" presStyleCnt="0"/>
      <dgm:spPr/>
    </dgm:pt>
    <dgm:pt modelId="{4A185FA1-0E8E-41B1-A3B3-E5D44003D9BE}" type="pres">
      <dgm:prSet presAssocID="{D53E7656-61BA-4973-B915-A87C20C1AB1B}" presName="composite" presStyleCnt="0"/>
      <dgm:spPr/>
    </dgm:pt>
    <dgm:pt modelId="{7CA0796A-5F1A-4909-B6C6-3E9BCEE41F60}" type="pres">
      <dgm:prSet presAssocID="{D53E7656-61BA-4973-B915-A87C20C1AB1B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13A7A9-D2F6-46B6-8BEA-896D925D550C}" type="pres">
      <dgm:prSet presAssocID="{D53E7656-61BA-4973-B915-A87C20C1AB1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5C5A137-6091-44CE-93F4-0A82F2985060}" type="pres">
      <dgm:prSet presAssocID="{46C32917-3B99-4CE3-B277-BC4E3DB6AD7C}" presName="spacing" presStyleCnt="0"/>
      <dgm:spPr/>
    </dgm:pt>
    <dgm:pt modelId="{3C51D281-9716-4812-B282-8366710D7505}" type="pres">
      <dgm:prSet presAssocID="{94E85B42-A944-463B-BB6E-2C8C996CB3C4}" presName="composite" presStyleCnt="0"/>
      <dgm:spPr/>
    </dgm:pt>
    <dgm:pt modelId="{27B3460B-6024-41F5-ACE2-6DD65DF49795}" type="pres">
      <dgm:prSet presAssocID="{94E85B42-A944-463B-BB6E-2C8C996CB3C4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6D7A3B-C9C1-4129-BDFA-AD86D1BE586D}" type="pres">
      <dgm:prSet presAssocID="{94E85B42-A944-463B-BB6E-2C8C996CB3C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14D7E31-1881-4205-93C9-BAE312B784AB}" type="pres">
      <dgm:prSet presAssocID="{1AA46F8E-1DB0-40BD-800E-A6171A6E0D34}" presName="spacing" presStyleCnt="0"/>
      <dgm:spPr/>
    </dgm:pt>
    <dgm:pt modelId="{ED291B99-65C5-4B88-B99C-7394269A7BAE}" type="pres">
      <dgm:prSet presAssocID="{82663CAA-0E79-4334-95EB-FAB0CE39D18B}" presName="composite" presStyleCnt="0"/>
      <dgm:spPr/>
    </dgm:pt>
    <dgm:pt modelId="{28BDCD8C-86B4-4D32-88FF-EAD30CD52A2E}" type="pres">
      <dgm:prSet presAssocID="{82663CAA-0E79-4334-95EB-FAB0CE39D18B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053C9A-22E8-4B65-8BD8-91D2906B793D}" type="pres">
      <dgm:prSet presAssocID="{82663CAA-0E79-4334-95EB-FAB0CE39D18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CADC19E-8838-4A44-8B4E-ED2F868092CE}" type="pres">
      <dgm:prSet presAssocID="{082185C0-4694-43E6-AA97-0A139E681823}" presName="spacing" presStyleCnt="0"/>
      <dgm:spPr/>
    </dgm:pt>
    <dgm:pt modelId="{0BC54B58-A995-4E39-A1A1-BA941F39139E}" type="pres">
      <dgm:prSet presAssocID="{C490EF8F-122C-49B8-A87E-A9D8514FCCCF}" presName="composite" presStyleCnt="0"/>
      <dgm:spPr/>
    </dgm:pt>
    <dgm:pt modelId="{8DAF2DEB-4A5F-419A-919A-00E2DC7E1D8F}" type="pres">
      <dgm:prSet presAssocID="{C490EF8F-122C-49B8-A87E-A9D8514FCCCF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3331F-F065-4B4D-9FC5-614EE672B239}" type="pres">
      <dgm:prSet presAssocID="{C490EF8F-122C-49B8-A87E-A9D8514FCCC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C6A9507-E4EB-4A3D-9D74-F96C3321298B}" type="presOf" srcId="{D53E7656-61BA-4973-B915-A87C20C1AB1B}" destId="{3A13A7A9-D2F6-46B6-8BEA-896D925D550C}" srcOrd="0" destOrd="0" presId="urn:microsoft.com/office/officeart/2005/8/layout/vList3"/>
    <dgm:cxn modelId="{DA866903-BC1C-4085-AB6C-7D839FD8247D}" srcId="{34B70450-476D-4204-907A-D23F37AA6D32}" destId="{C490EF8F-122C-49B8-A87E-A9D8514FCCCF}" srcOrd="5" destOrd="0" parTransId="{75A71678-EBCB-4CEA-A6FD-74FFDF515E12}" sibTransId="{2666E911-E27E-42A2-9E0C-4D968A6A3940}"/>
    <dgm:cxn modelId="{36D4A1AC-BB8B-4759-A037-D0B21E58AAA6}" type="presOf" srcId="{C490EF8F-122C-49B8-A87E-A9D8514FCCCF}" destId="{C823331F-F065-4B4D-9FC5-614EE672B239}" srcOrd="0" destOrd="0" presId="urn:microsoft.com/office/officeart/2005/8/layout/vList3"/>
    <dgm:cxn modelId="{FC9F6488-2F4C-4947-B848-A6CDB36070A1}" srcId="{34B70450-476D-4204-907A-D23F37AA6D32}" destId="{D53E7656-61BA-4973-B915-A87C20C1AB1B}" srcOrd="2" destOrd="0" parTransId="{6D08F34E-2954-4AD7-ACE2-802E43663CAA}" sibTransId="{46C32917-3B99-4CE3-B277-BC4E3DB6AD7C}"/>
    <dgm:cxn modelId="{440D38C2-C53E-4F27-AE8C-3DFFF02AA79C}" srcId="{34B70450-476D-4204-907A-D23F37AA6D32}" destId="{94E85B42-A944-463B-BB6E-2C8C996CB3C4}" srcOrd="3" destOrd="0" parTransId="{61D69ED2-2F79-4389-B3BC-83D00D9084C3}" sibTransId="{1AA46F8E-1DB0-40BD-800E-A6171A6E0D34}"/>
    <dgm:cxn modelId="{0549DB4F-14AF-4EBE-99EB-39E09AB59C6F}" type="presOf" srcId="{34B70450-476D-4204-907A-D23F37AA6D32}" destId="{E52D1F60-97C6-4EDB-A558-8A6D44815509}" srcOrd="0" destOrd="0" presId="urn:microsoft.com/office/officeart/2005/8/layout/vList3"/>
    <dgm:cxn modelId="{F987550A-F58A-4CD2-B62D-73E87CBEBB15}" type="presOf" srcId="{82663CAA-0E79-4334-95EB-FAB0CE39D18B}" destId="{EB053C9A-22E8-4B65-8BD8-91D2906B793D}" srcOrd="0" destOrd="0" presId="urn:microsoft.com/office/officeart/2005/8/layout/vList3"/>
    <dgm:cxn modelId="{81632E99-65FF-4241-B756-5F166697D722}" type="presOf" srcId="{35683E0B-1A8D-4BEC-9079-1D22729A8F6E}" destId="{183732BD-B251-4340-8F45-382AC37C59DB}" srcOrd="0" destOrd="0" presId="urn:microsoft.com/office/officeart/2005/8/layout/vList3"/>
    <dgm:cxn modelId="{3BFF96D3-F4EA-48AB-8022-61C74BF49408}" srcId="{34B70450-476D-4204-907A-D23F37AA6D32}" destId="{82663CAA-0E79-4334-95EB-FAB0CE39D18B}" srcOrd="4" destOrd="0" parTransId="{7E700D6F-F3EE-4717-B4FB-B954C0B1BBCF}" sibTransId="{082185C0-4694-43E6-AA97-0A139E681823}"/>
    <dgm:cxn modelId="{179D32A6-1281-4DF2-B5CE-895C1459E096}" type="presOf" srcId="{244804A0-A2CB-4AD4-9B63-D3AE1BB5ED7F}" destId="{22F2BB91-521E-4378-8B38-2E4C3C1617E3}" srcOrd="0" destOrd="0" presId="urn:microsoft.com/office/officeart/2005/8/layout/vList3"/>
    <dgm:cxn modelId="{B138FA35-5576-47AA-9878-3DC11E5F3379}" type="presOf" srcId="{94E85B42-A944-463B-BB6E-2C8C996CB3C4}" destId="{966D7A3B-C9C1-4129-BDFA-AD86D1BE586D}" srcOrd="0" destOrd="0" presId="urn:microsoft.com/office/officeart/2005/8/layout/vList3"/>
    <dgm:cxn modelId="{98B45818-17D1-4784-9E78-EC1B303EE0C2}" srcId="{34B70450-476D-4204-907A-D23F37AA6D32}" destId="{244804A0-A2CB-4AD4-9B63-D3AE1BB5ED7F}" srcOrd="1" destOrd="0" parTransId="{83E7667C-20B0-4D47-8A35-616C9354E542}" sibTransId="{F210EACF-244C-4460-9896-D035A0F1F2E3}"/>
    <dgm:cxn modelId="{6185FFEC-18DA-4457-94FF-31573807094B}" srcId="{34B70450-476D-4204-907A-D23F37AA6D32}" destId="{35683E0B-1A8D-4BEC-9079-1D22729A8F6E}" srcOrd="0" destOrd="0" parTransId="{6B004206-DDDB-44BD-99F3-8373419023AC}" sibTransId="{790FA9FE-1A4F-4ACF-AFC2-F7F8E8399F29}"/>
    <dgm:cxn modelId="{AFC02910-098E-466B-AB63-E2C94D160F88}" type="presParOf" srcId="{E52D1F60-97C6-4EDB-A558-8A6D44815509}" destId="{19CBC335-1670-448B-9C7A-ADC8A3294961}" srcOrd="0" destOrd="0" presId="urn:microsoft.com/office/officeart/2005/8/layout/vList3"/>
    <dgm:cxn modelId="{757BF936-8073-46C4-8F5A-9386E07603E6}" type="presParOf" srcId="{19CBC335-1670-448B-9C7A-ADC8A3294961}" destId="{FF17A1C6-F535-4686-9138-77142CE40CE2}" srcOrd="0" destOrd="0" presId="urn:microsoft.com/office/officeart/2005/8/layout/vList3"/>
    <dgm:cxn modelId="{2B44A230-5534-48E7-9860-2FCA4D804EFD}" type="presParOf" srcId="{19CBC335-1670-448B-9C7A-ADC8A3294961}" destId="{183732BD-B251-4340-8F45-382AC37C59DB}" srcOrd="1" destOrd="0" presId="urn:microsoft.com/office/officeart/2005/8/layout/vList3"/>
    <dgm:cxn modelId="{98449CFE-3075-4D27-9D43-C1EA49F3B813}" type="presParOf" srcId="{E52D1F60-97C6-4EDB-A558-8A6D44815509}" destId="{52E5A774-CBBF-4DD6-A5B7-BC9A096F7BD1}" srcOrd="1" destOrd="0" presId="urn:microsoft.com/office/officeart/2005/8/layout/vList3"/>
    <dgm:cxn modelId="{397EAFFC-D1F8-4AA6-BF1F-C5963558A14F}" type="presParOf" srcId="{E52D1F60-97C6-4EDB-A558-8A6D44815509}" destId="{DFE828E8-AD7A-4D3E-AE2E-FB56BEBC1813}" srcOrd="2" destOrd="0" presId="urn:microsoft.com/office/officeart/2005/8/layout/vList3"/>
    <dgm:cxn modelId="{C2B5EE20-577D-4532-8664-C34468C32D5B}" type="presParOf" srcId="{DFE828E8-AD7A-4D3E-AE2E-FB56BEBC1813}" destId="{8A1DC85D-962F-41FD-A1EF-7484EACD6A02}" srcOrd="0" destOrd="0" presId="urn:microsoft.com/office/officeart/2005/8/layout/vList3"/>
    <dgm:cxn modelId="{C6FE4974-E267-4C06-AA85-EF4967CF805C}" type="presParOf" srcId="{DFE828E8-AD7A-4D3E-AE2E-FB56BEBC1813}" destId="{22F2BB91-521E-4378-8B38-2E4C3C1617E3}" srcOrd="1" destOrd="0" presId="urn:microsoft.com/office/officeart/2005/8/layout/vList3"/>
    <dgm:cxn modelId="{78C04CD7-A649-4A18-89B5-E218B4AAB566}" type="presParOf" srcId="{E52D1F60-97C6-4EDB-A558-8A6D44815509}" destId="{686C9F62-5B28-4E31-8F5C-B982EBC2424E}" srcOrd="3" destOrd="0" presId="urn:microsoft.com/office/officeart/2005/8/layout/vList3"/>
    <dgm:cxn modelId="{693FBF17-4452-4E27-9B15-617FB7024BB4}" type="presParOf" srcId="{E52D1F60-97C6-4EDB-A558-8A6D44815509}" destId="{4A185FA1-0E8E-41B1-A3B3-E5D44003D9BE}" srcOrd="4" destOrd="0" presId="urn:microsoft.com/office/officeart/2005/8/layout/vList3"/>
    <dgm:cxn modelId="{1090C086-1CEC-43D9-9A5A-CE4F7581705E}" type="presParOf" srcId="{4A185FA1-0E8E-41B1-A3B3-E5D44003D9BE}" destId="{7CA0796A-5F1A-4909-B6C6-3E9BCEE41F60}" srcOrd="0" destOrd="0" presId="urn:microsoft.com/office/officeart/2005/8/layout/vList3"/>
    <dgm:cxn modelId="{0E5CD047-EB1D-496B-91F8-4297800FD325}" type="presParOf" srcId="{4A185FA1-0E8E-41B1-A3B3-E5D44003D9BE}" destId="{3A13A7A9-D2F6-46B6-8BEA-896D925D550C}" srcOrd="1" destOrd="0" presId="urn:microsoft.com/office/officeart/2005/8/layout/vList3"/>
    <dgm:cxn modelId="{69DAB5D1-BEA8-4FA2-B34B-40A8E76465BF}" type="presParOf" srcId="{E52D1F60-97C6-4EDB-A558-8A6D44815509}" destId="{85C5A137-6091-44CE-93F4-0A82F2985060}" srcOrd="5" destOrd="0" presId="urn:microsoft.com/office/officeart/2005/8/layout/vList3"/>
    <dgm:cxn modelId="{39D0DD2F-11EA-4396-97F6-86F98CB9D3E2}" type="presParOf" srcId="{E52D1F60-97C6-4EDB-A558-8A6D44815509}" destId="{3C51D281-9716-4812-B282-8366710D7505}" srcOrd="6" destOrd="0" presId="urn:microsoft.com/office/officeart/2005/8/layout/vList3"/>
    <dgm:cxn modelId="{1BF285EC-38B4-4AC3-9B66-04937C533D27}" type="presParOf" srcId="{3C51D281-9716-4812-B282-8366710D7505}" destId="{27B3460B-6024-41F5-ACE2-6DD65DF49795}" srcOrd="0" destOrd="0" presId="urn:microsoft.com/office/officeart/2005/8/layout/vList3"/>
    <dgm:cxn modelId="{A60D0720-B4D0-4B24-BA31-7671099C3839}" type="presParOf" srcId="{3C51D281-9716-4812-B282-8366710D7505}" destId="{966D7A3B-C9C1-4129-BDFA-AD86D1BE586D}" srcOrd="1" destOrd="0" presId="urn:microsoft.com/office/officeart/2005/8/layout/vList3"/>
    <dgm:cxn modelId="{18AA7A3C-8F4A-4A54-8DD7-AB4B9C9C9F71}" type="presParOf" srcId="{E52D1F60-97C6-4EDB-A558-8A6D44815509}" destId="{314D7E31-1881-4205-93C9-BAE312B784AB}" srcOrd="7" destOrd="0" presId="urn:microsoft.com/office/officeart/2005/8/layout/vList3"/>
    <dgm:cxn modelId="{3EBF1617-FCED-42D0-9329-EC35C59BA808}" type="presParOf" srcId="{E52D1F60-97C6-4EDB-A558-8A6D44815509}" destId="{ED291B99-65C5-4B88-B99C-7394269A7BAE}" srcOrd="8" destOrd="0" presId="urn:microsoft.com/office/officeart/2005/8/layout/vList3"/>
    <dgm:cxn modelId="{997EC424-B80A-49DC-87B5-92A086AAE773}" type="presParOf" srcId="{ED291B99-65C5-4B88-B99C-7394269A7BAE}" destId="{28BDCD8C-86B4-4D32-88FF-EAD30CD52A2E}" srcOrd="0" destOrd="0" presId="urn:microsoft.com/office/officeart/2005/8/layout/vList3"/>
    <dgm:cxn modelId="{CA960563-A0AE-4299-A750-7838AF4D1B2D}" type="presParOf" srcId="{ED291B99-65C5-4B88-B99C-7394269A7BAE}" destId="{EB053C9A-22E8-4B65-8BD8-91D2906B793D}" srcOrd="1" destOrd="0" presId="urn:microsoft.com/office/officeart/2005/8/layout/vList3"/>
    <dgm:cxn modelId="{73BC948C-E3DE-4287-A6DB-22F0D4C7988F}" type="presParOf" srcId="{E52D1F60-97C6-4EDB-A558-8A6D44815509}" destId="{1CADC19E-8838-4A44-8B4E-ED2F868092CE}" srcOrd="9" destOrd="0" presId="urn:microsoft.com/office/officeart/2005/8/layout/vList3"/>
    <dgm:cxn modelId="{D607ECA4-FD9D-447A-BD62-F50B0C84EE67}" type="presParOf" srcId="{E52D1F60-97C6-4EDB-A558-8A6D44815509}" destId="{0BC54B58-A995-4E39-A1A1-BA941F39139E}" srcOrd="10" destOrd="0" presId="urn:microsoft.com/office/officeart/2005/8/layout/vList3"/>
    <dgm:cxn modelId="{CBBF1E74-820E-4A37-AB63-B729273A38A2}" type="presParOf" srcId="{0BC54B58-A995-4E39-A1A1-BA941F39139E}" destId="{8DAF2DEB-4A5F-419A-919A-00E2DC7E1D8F}" srcOrd="0" destOrd="0" presId="urn:microsoft.com/office/officeart/2005/8/layout/vList3"/>
    <dgm:cxn modelId="{67E2617C-34FC-4126-BB8B-4A822E03EBE6}" type="presParOf" srcId="{0BC54B58-A995-4E39-A1A1-BA941F39139E}" destId="{C823331F-F065-4B4D-9FC5-614EE672B2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521F5-36DA-4D17-B1B9-F7948BA9CC3D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6A78B431-65BE-4D6A-8747-4FF2B3BADF69}">
      <dgm:prSet phldrT="[Teksts]"/>
      <dgm:spPr/>
      <dgm:t>
        <a:bodyPr/>
        <a:lstStyle/>
        <a:p>
          <a:r>
            <a:rPr lang="lv-LV" dirty="0" smtClean="0"/>
            <a:t>Dzimtā ģimene</a:t>
          </a:r>
          <a:endParaRPr lang="lv-LV" dirty="0"/>
        </a:p>
      </dgm:t>
    </dgm:pt>
    <dgm:pt modelId="{7B03008D-654A-434C-B584-6310E8906B27}" type="parTrans" cxnId="{D9D4CCD9-899E-4586-9D5E-5CD4C09E84AC}">
      <dgm:prSet/>
      <dgm:spPr/>
      <dgm:t>
        <a:bodyPr/>
        <a:lstStyle/>
        <a:p>
          <a:endParaRPr lang="lv-LV"/>
        </a:p>
      </dgm:t>
    </dgm:pt>
    <dgm:pt modelId="{367BC255-FA45-4ECD-9552-8CBE09495B82}" type="sibTrans" cxnId="{D9D4CCD9-899E-4586-9D5E-5CD4C09E84AC}">
      <dgm:prSet/>
      <dgm:spPr/>
      <dgm:t>
        <a:bodyPr/>
        <a:lstStyle/>
        <a:p>
          <a:endParaRPr lang="lv-LV"/>
        </a:p>
      </dgm:t>
    </dgm:pt>
    <dgm:pt modelId="{E54099F8-85FB-465D-95D9-1188C113584F}">
      <dgm:prSet phldrT="[Teksts]"/>
      <dgm:spPr/>
      <dgm:t>
        <a:bodyPr/>
        <a:lstStyle/>
        <a:p>
          <a:r>
            <a:rPr lang="lv-LV" dirty="0" smtClean="0"/>
            <a:t>Bērns</a:t>
          </a:r>
          <a:endParaRPr lang="lv-LV" dirty="0"/>
        </a:p>
      </dgm:t>
    </dgm:pt>
    <dgm:pt modelId="{30B8C47A-BD12-4736-B37B-14421B50FAB9}" type="parTrans" cxnId="{ECE98A16-D127-430B-9139-09A52C3281B7}">
      <dgm:prSet/>
      <dgm:spPr/>
      <dgm:t>
        <a:bodyPr/>
        <a:lstStyle/>
        <a:p>
          <a:endParaRPr lang="lv-LV"/>
        </a:p>
      </dgm:t>
    </dgm:pt>
    <dgm:pt modelId="{0F583227-E872-4C51-B493-AEEF6BC501E0}" type="sibTrans" cxnId="{ECE98A16-D127-430B-9139-09A52C3281B7}">
      <dgm:prSet/>
      <dgm:spPr/>
      <dgm:t>
        <a:bodyPr/>
        <a:lstStyle/>
        <a:p>
          <a:endParaRPr lang="lv-LV"/>
        </a:p>
      </dgm:t>
    </dgm:pt>
    <dgm:pt modelId="{0FE3A209-5804-48F5-AE1B-2C941F1AD976}">
      <dgm:prSet phldrT="[Teksts]"/>
      <dgm:spPr/>
      <dgm:t>
        <a:bodyPr/>
        <a:lstStyle/>
        <a:p>
          <a:r>
            <a:rPr lang="lv-LV" dirty="0" smtClean="0"/>
            <a:t>Bērna tiesības augt ģimeniskā vidē</a:t>
          </a:r>
          <a:endParaRPr lang="lv-LV" dirty="0"/>
        </a:p>
      </dgm:t>
    </dgm:pt>
    <dgm:pt modelId="{0261ED19-18CE-40FD-893B-37E83127D928}" type="parTrans" cxnId="{8202EA41-E2D0-4638-B130-6865B4EB6021}">
      <dgm:prSet/>
      <dgm:spPr/>
      <dgm:t>
        <a:bodyPr/>
        <a:lstStyle/>
        <a:p>
          <a:endParaRPr lang="lv-LV"/>
        </a:p>
      </dgm:t>
    </dgm:pt>
    <dgm:pt modelId="{2E36D2A5-0EFC-46D9-98D3-B64FA6DAF9D8}" type="sibTrans" cxnId="{8202EA41-E2D0-4638-B130-6865B4EB6021}">
      <dgm:prSet/>
      <dgm:spPr/>
      <dgm:t>
        <a:bodyPr/>
        <a:lstStyle/>
        <a:p>
          <a:endParaRPr lang="lv-LV"/>
        </a:p>
      </dgm:t>
    </dgm:pt>
    <dgm:pt modelId="{6793D962-A4A4-476F-9943-33719AFB95F4}" type="pres">
      <dgm:prSet presAssocID="{F95521F5-36DA-4D17-B1B9-F7948BA9CC3D}" presName="Name0" presStyleCnt="0">
        <dgm:presLayoutVars>
          <dgm:dir/>
          <dgm:resizeHandles val="exact"/>
        </dgm:presLayoutVars>
      </dgm:prSet>
      <dgm:spPr/>
    </dgm:pt>
    <dgm:pt modelId="{1900CBBC-69E6-4FB3-A4FA-AC71FA239C8B}" type="pres">
      <dgm:prSet presAssocID="{F95521F5-36DA-4D17-B1B9-F7948BA9CC3D}" presName="fgShape" presStyleLbl="fgShp" presStyleIdx="0" presStyleCnt="1"/>
      <dgm:spPr/>
    </dgm:pt>
    <dgm:pt modelId="{045F74EE-B9AB-4DF6-A604-74DAABC7F8BE}" type="pres">
      <dgm:prSet presAssocID="{F95521F5-36DA-4D17-B1B9-F7948BA9CC3D}" presName="linComp" presStyleCnt="0"/>
      <dgm:spPr/>
    </dgm:pt>
    <dgm:pt modelId="{D2B62406-A9EB-4C4C-81F1-BF2EB143AAA5}" type="pres">
      <dgm:prSet presAssocID="{6A78B431-65BE-4D6A-8747-4FF2B3BADF69}" presName="compNode" presStyleCnt="0"/>
      <dgm:spPr/>
    </dgm:pt>
    <dgm:pt modelId="{A596B7E4-6D61-4701-A5D9-144D2A336ACF}" type="pres">
      <dgm:prSet presAssocID="{6A78B431-65BE-4D6A-8747-4FF2B3BADF69}" presName="bkgdShape" presStyleLbl="node1" presStyleIdx="0" presStyleCnt="3"/>
      <dgm:spPr/>
      <dgm:t>
        <a:bodyPr/>
        <a:lstStyle/>
        <a:p>
          <a:endParaRPr lang="lv-LV"/>
        </a:p>
      </dgm:t>
    </dgm:pt>
    <dgm:pt modelId="{33EF9FB2-517C-4C10-8E99-7CF35C45DE2C}" type="pres">
      <dgm:prSet presAssocID="{6A78B431-65BE-4D6A-8747-4FF2B3BADF6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309314B-C53B-47C2-B79E-E260B060CE19}" type="pres">
      <dgm:prSet presAssocID="{6A78B431-65BE-4D6A-8747-4FF2B3BADF69}" presName="invisiNode" presStyleLbl="node1" presStyleIdx="0" presStyleCnt="3"/>
      <dgm:spPr/>
    </dgm:pt>
    <dgm:pt modelId="{AF00211D-E89E-42B1-9169-3F85152DEAFF}" type="pres">
      <dgm:prSet presAssocID="{6A78B431-65BE-4D6A-8747-4FF2B3BADF6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65AF5A-805D-4AB5-AB52-F398194FCB68}" type="pres">
      <dgm:prSet presAssocID="{367BC255-FA45-4ECD-9552-8CBE09495B82}" presName="sibTrans" presStyleLbl="sibTrans2D1" presStyleIdx="0" presStyleCnt="0"/>
      <dgm:spPr/>
      <dgm:t>
        <a:bodyPr/>
        <a:lstStyle/>
        <a:p>
          <a:endParaRPr lang="lv-LV"/>
        </a:p>
      </dgm:t>
    </dgm:pt>
    <dgm:pt modelId="{E6398044-E639-4C8E-818E-A45233173FEA}" type="pres">
      <dgm:prSet presAssocID="{E54099F8-85FB-465D-95D9-1188C113584F}" presName="compNode" presStyleCnt="0"/>
      <dgm:spPr/>
    </dgm:pt>
    <dgm:pt modelId="{ED3788CE-BF31-4B23-9077-4B5B94614648}" type="pres">
      <dgm:prSet presAssocID="{E54099F8-85FB-465D-95D9-1188C113584F}" presName="bkgdShape" presStyleLbl="node1" presStyleIdx="1" presStyleCnt="3"/>
      <dgm:spPr/>
      <dgm:t>
        <a:bodyPr/>
        <a:lstStyle/>
        <a:p>
          <a:endParaRPr lang="lv-LV"/>
        </a:p>
      </dgm:t>
    </dgm:pt>
    <dgm:pt modelId="{45F2ACCA-DEAD-4584-82F9-2C12954A2013}" type="pres">
      <dgm:prSet presAssocID="{E54099F8-85FB-465D-95D9-1188C113584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75A4ACF-FD55-41F8-8F56-A2E835F0ADFD}" type="pres">
      <dgm:prSet presAssocID="{E54099F8-85FB-465D-95D9-1188C113584F}" presName="invisiNode" presStyleLbl="node1" presStyleIdx="1" presStyleCnt="3"/>
      <dgm:spPr/>
    </dgm:pt>
    <dgm:pt modelId="{96261C4A-FAE3-426C-A8C3-0D0DD458686F}" type="pres">
      <dgm:prSet presAssocID="{E54099F8-85FB-465D-95D9-1188C113584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DEC497-30F5-48FE-9C4C-EFD0B9FBA411}" type="pres">
      <dgm:prSet presAssocID="{0F583227-E872-4C51-B493-AEEF6BC501E0}" presName="sibTrans" presStyleLbl="sibTrans2D1" presStyleIdx="0" presStyleCnt="0"/>
      <dgm:spPr/>
      <dgm:t>
        <a:bodyPr/>
        <a:lstStyle/>
        <a:p>
          <a:endParaRPr lang="lv-LV"/>
        </a:p>
      </dgm:t>
    </dgm:pt>
    <dgm:pt modelId="{EC32B23E-5890-4C5F-B06E-7543026C8428}" type="pres">
      <dgm:prSet presAssocID="{0FE3A209-5804-48F5-AE1B-2C941F1AD976}" presName="compNode" presStyleCnt="0"/>
      <dgm:spPr/>
    </dgm:pt>
    <dgm:pt modelId="{F5D71DAC-416F-49D2-A885-7F6AB859C1E7}" type="pres">
      <dgm:prSet presAssocID="{0FE3A209-5804-48F5-AE1B-2C941F1AD976}" presName="bkgdShape" presStyleLbl="node1" presStyleIdx="2" presStyleCnt="3"/>
      <dgm:spPr/>
      <dgm:t>
        <a:bodyPr/>
        <a:lstStyle/>
        <a:p>
          <a:endParaRPr lang="lv-LV"/>
        </a:p>
      </dgm:t>
    </dgm:pt>
    <dgm:pt modelId="{13F304D5-8712-4800-BCA5-978AA1FCDBF7}" type="pres">
      <dgm:prSet presAssocID="{0FE3A209-5804-48F5-AE1B-2C941F1AD97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7F52658-2720-4F5D-9CF3-3F129AA3F557}" type="pres">
      <dgm:prSet presAssocID="{0FE3A209-5804-48F5-AE1B-2C941F1AD976}" presName="invisiNode" presStyleLbl="node1" presStyleIdx="2" presStyleCnt="3"/>
      <dgm:spPr/>
    </dgm:pt>
    <dgm:pt modelId="{0739294A-C4F7-40C5-B96F-6FB1E387231E}" type="pres">
      <dgm:prSet presAssocID="{0FE3A209-5804-48F5-AE1B-2C941F1AD97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F32C12D-8188-4C33-BB40-07FFC2A68248}" type="presOf" srcId="{367BC255-FA45-4ECD-9552-8CBE09495B82}" destId="{E965AF5A-805D-4AB5-AB52-F398194FCB68}" srcOrd="0" destOrd="0" presId="urn:microsoft.com/office/officeart/2005/8/layout/hList7#1"/>
    <dgm:cxn modelId="{8B27622E-70CB-41E8-B33E-905B246EDC25}" type="presOf" srcId="{E54099F8-85FB-465D-95D9-1188C113584F}" destId="{45F2ACCA-DEAD-4584-82F9-2C12954A2013}" srcOrd="1" destOrd="0" presId="urn:microsoft.com/office/officeart/2005/8/layout/hList7#1"/>
    <dgm:cxn modelId="{89600504-C1D2-4F3D-838A-F7DB110F6ED5}" type="presOf" srcId="{E54099F8-85FB-465D-95D9-1188C113584F}" destId="{ED3788CE-BF31-4B23-9077-4B5B94614648}" srcOrd="0" destOrd="0" presId="urn:microsoft.com/office/officeart/2005/8/layout/hList7#1"/>
    <dgm:cxn modelId="{6D41852A-4338-4651-BDCB-D2B2414410B0}" type="presOf" srcId="{F95521F5-36DA-4D17-B1B9-F7948BA9CC3D}" destId="{6793D962-A4A4-476F-9943-33719AFB95F4}" srcOrd="0" destOrd="0" presId="urn:microsoft.com/office/officeart/2005/8/layout/hList7#1"/>
    <dgm:cxn modelId="{8202EA41-E2D0-4638-B130-6865B4EB6021}" srcId="{F95521F5-36DA-4D17-B1B9-F7948BA9CC3D}" destId="{0FE3A209-5804-48F5-AE1B-2C941F1AD976}" srcOrd="2" destOrd="0" parTransId="{0261ED19-18CE-40FD-893B-37E83127D928}" sibTransId="{2E36D2A5-0EFC-46D9-98D3-B64FA6DAF9D8}"/>
    <dgm:cxn modelId="{0A8A79B8-DF90-44C3-9059-7466F74F8DA3}" type="presOf" srcId="{0FE3A209-5804-48F5-AE1B-2C941F1AD976}" destId="{13F304D5-8712-4800-BCA5-978AA1FCDBF7}" srcOrd="1" destOrd="0" presId="urn:microsoft.com/office/officeart/2005/8/layout/hList7#1"/>
    <dgm:cxn modelId="{EB6D767A-7FA4-43EE-A04C-B3BC4B505BA7}" type="presOf" srcId="{0FE3A209-5804-48F5-AE1B-2C941F1AD976}" destId="{F5D71DAC-416F-49D2-A885-7F6AB859C1E7}" srcOrd="0" destOrd="0" presId="urn:microsoft.com/office/officeart/2005/8/layout/hList7#1"/>
    <dgm:cxn modelId="{768C5B2A-06EB-4F70-801D-DF9E7ABEFDD9}" type="presOf" srcId="{6A78B431-65BE-4D6A-8747-4FF2B3BADF69}" destId="{A596B7E4-6D61-4701-A5D9-144D2A336ACF}" srcOrd="0" destOrd="0" presId="urn:microsoft.com/office/officeart/2005/8/layout/hList7#1"/>
    <dgm:cxn modelId="{ECE98A16-D127-430B-9139-09A52C3281B7}" srcId="{F95521F5-36DA-4D17-B1B9-F7948BA9CC3D}" destId="{E54099F8-85FB-465D-95D9-1188C113584F}" srcOrd="1" destOrd="0" parTransId="{30B8C47A-BD12-4736-B37B-14421B50FAB9}" sibTransId="{0F583227-E872-4C51-B493-AEEF6BC501E0}"/>
    <dgm:cxn modelId="{D9D4CCD9-899E-4586-9D5E-5CD4C09E84AC}" srcId="{F95521F5-36DA-4D17-B1B9-F7948BA9CC3D}" destId="{6A78B431-65BE-4D6A-8747-4FF2B3BADF69}" srcOrd="0" destOrd="0" parTransId="{7B03008D-654A-434C-B584-6310E8906B27}" sibTransId="{367BC255-FA45-4ECD-9552-8CBE09495B82}"/>
    <dgm:cxn modelId="{EA34FC66-2101-46DA-85BC-EC68890B80DB}" type="presOf" srcId="{6A78B431-65BE-4D6A-8747-4FF2B3BADF69}" destId="{33EF9FB2-517C-4C10-8E99-7CF35C45DE2C}" srcOrd="1" destOrd="0" presId="urn:microsoft.com/office/officeart/2005/8/layout/hList7#1"/>
    <dgm:cxn modelId="{8A258D4C-FFFC-438D-9AAB-AFBAC3898DB3}" type="presOf" srcId="{0F583227-E872-4C51-B493-AEEF6BC501E0}" destId="{58DEC497-30F5-48FE-9C4C-EFD0B9FBA411}" srcOrd="0" destOrd="0" presId="urn:microsoft.com/office/officeart/2005/8/layout/hList7#1"/>
    <dgm:cxn modelId="{523C6E35-A74F-4626-A364-A392563F947A}" type="presParOf" srcId="{6793D962-A4A4-476F-9943-33719AFB95F4}" destId="{1900CBBC-69E6-4FB3-A4FA-AC71FA239C8B}" srcOrd="0" destOrd="0" presId="urn:microsoft.com/office/officeart/2005/8/layout/hList7#1"/>
    <dgm:cxn modelId="{77D96FDA-EC16-4BB4-9222-CC0068AE28D7}" type="presParOf" srcId="{6793D962-A4A4-476F-9943-33719AFB95F4}" destId="{045F74EE-B9AB-4DF6-A604-74DAABC7F8BE}" srcOrd="1" destOrd="0" presId="urn:microsoft.com/office/officeart/2005/8/layout/hList7#1"/>
    <dgm:cxn modelId="{046367F4-0DF1-4F6C-B6E3-8BB0237218F7}" type="presParOf" srcId="{045F74EE-B9AB-4DF6-A604-74DAABC7F8BE}" destId="{D2B62406-A9EB-4C4C-81F1-BF2EB143AAA5}" srcOrd="0" destOrd="0" presId="urn:microsoft.com/office/officeart/2005/8/layout/hList7#1"/>
    <dgm:cxn modelId="{994D6FA1-E137-4DC4-AA7F-521CD14210A3}" type="presParOf" srcId="{D2B62406-A9EB-4C4C-81F1-BF2EB143AAA5}" destId="{A596B7E4-6D61-4701-A5D9-144D2A336ACF}" srcOrd="0" destOrd="0" presId="urn:microsoft.com/office/officeart/2005/8/layout/hList7#1"/>
    <dgm:cxn modelId="{DAB1B0BC-2BFA-4537-88EE-C78DB231D308}" type="presParOf" srcId="{D2B62406-A9EB-4C4C-81F1-BF2EB143AAA5}" destId="{33EF9FB2-517C-4C10-8E99-7CF35C45DE2C}" srcOrd="1" destOrd="0" presId="urn:microsoft.com/office/officeart/2005/8/layout/hList7#1"/>
    <dgm:cxn modelId="{836F1BC2-0DF3-4D0E-B5D3-8D42F141FE80}" type="presParOf" srcId="{D2B62406-A9EB-4C4C-81F1-BF2EB143AAA5}" destId="{4309314B-C53B-47C2-B79E-E260B060CE19}" srcOrd="2" destOrd="0" presId="urn:microsoft.com/office/officeart/2005/8/layout/hList7#1"/>
    <dgm:cxn modelId="{46D8C524-FCB0-444A-83BC-CEF00B4828F1}" type="presParOf" srcId="{D2B62406-A9EB-4C4C-81F1-BF2EB143AAA5}" destId="{AF00211D-E89E-42B1-9169-3F85152DEAFF}" srcOrd="3" destOrd="0" presId="urn:microsoft.com/office/officeart/2005/8/layout/hList7#1"/>
    <dgm:cxn modelId="{EAA0B528-7E10-49A2-9CE5-7DE8C3EB6A86}" type="presParOf" srcId="{045F74EE-B9AB-4DF6-A604-74DAABC7F8BE}" destId="{E965AF5A-805D-4AB5-AB52-F398194FCB68}" srcOrd="1" destOrd="0" presId="urn:microsoft.com/office/officeart/2005/8/layout/hList7#1"/>
    <dgm:cxn modelId="{408F3E16-751E-4A85-AC63-C2DD98F2C591}" type="presParOf" srcId="{045F74EE-B9AB-4DF6-A604-74DAABC7F8BE}" destId="{E6398044-E639-4C8E-818E-A45233173FEA}" srcOrd="2" destOrd="0" presId="urn:microsoft.com/office/officeart/2005/8/layout/hList7#1"/>
    <dgm:cxn modelId="{96459D35-D18F-4B08-B218-EF40F8FDFB74}" type="presParOf" srcId="{E6398044-E639-4C8E-818E-A45233173FEA}" destId="{ED3788CE-BF31-4B23-9077-4B5B94614648}" srcOrd="0" destOrd="0" presId="urn:microsoft.com/office/officeart/2005/8/layout/hList7#1"/>
    <dgm:cxn modelId="{70742DBB-2FB7-4A91-973B-1F06EA7500B3}" type="presParOf" srcId="{E6398044-E639-4C8E-818E-A45233173FEA}" destId="{45F2ACCA-DEAD-4584-82F9-2C12954A2013}" srcOrd="1" destOrd="0" presId="urn:microsoft.com/office/officeart/2005/8/layout/hList7#1"/>
    <dgm:cxn modelId="{A3D0CCFE-7F07-4793-B2E3-DB10115DC0D5}" type="presParOf" srcId="{E6398044-E639-4C8E-818E-A45233173FEA}" destId="{E75A4ACF-FD55-41F8-8F56-A2E835F0ADFD}" srcOrd="2" destOrd="0" presId="urn:microsoft.com/office/officeart/2005/8/layout/hList7#1"/>
    <dgm:cxn modelId="{48EF8BB8-DA53-49FF-B769-B7B4D0111033}" type="presParOf" srcId="{E6398044-E639-4C8E-818E-A45233173FEA}" destId="{96261C4A-FAE3-426C-A8C3-0D0DD458686F}" srcOrd="3" destOrd="0" presId="urn:microsoft.com/office/officeart/2005/8/layout/hList7#1"/>
    <dgm:cxn modelId="{A279EC5C-A280-494B-B196-1EE147AA141B}" type="presParOf" srcId="{045F74EE-B9AB-4DF6-A604-74DAABC7F8BE}" destId="{58DEC497-30F5-48FE-9C4C-EFD0B9FBA411}" srcOrd="3" destOrd="0" presId="urn:microsoft.com/office/officeart/2005/8/layout/hList7#1"/>
    <dgm:cxn modelId="{F854E7AE-0B8E-45A1-AC8F-EC7727BD340D}" type="presParOf" srcId="{045F74EE-B9AB-4DF6-A604-74DAABC7F8BE}" destId="{EC32B23E-5890-4C5F-B06E-7543026C8428}" srcOrd="4" destOrd="0" presId="urn:microsoft.com/office/officeart/2005/8/layout/hList7#1"/>
    <dgm:cxn modelId="{A48C10F3-941A-4AEE-9D9A-EA0BC42FE8A0}" type="presParOf" srcId="{EC32B23E-5890-4C5F-B06E-7543026C8428}" destId="{F5D71DAC-416F-49D2-A885-7F6AB859C1E7}" srcOrd="0" destOrd="0" presId="urn:microsoft.com/office/officeart/2005/8/layout/hList7#1"/>
    <dgm:cxn modelId="{1FE78DF3-6B9D-4BF4-A9C2-19024E173FE9}" type="presParOf" srcId="{EC32B23E-5890-4C5F-B06E-7543026C8428}" destId="{13F304D5-8712-4800-BCA5-978AA1FCDBF7}" srcOrd="1" destOrd="0" presId="urn:microsoft.com/office/officeart/2005/8/layout/hList7#1"/>
    <dgm:cxn modelId="{37A1ACBD-474C-4303-A94C-D68D5DEFA89F}" type="presParOf" srcId="{EC32B23E-5890-4C5F-B06E-7543026C8428}" destId="{67F52658-2720-4F5D-9CF3-3F129AA3F557}" srcOrd="2" destOrd="0" presId="urn:microsoft.com/office/officeart/2005/8/layout/hList7#1"/>
    <dgm:cxn modelId="{3156C860-566B-4153-B778-2844A1AA2DFA}" type="presParOf" srcId="{EC32B23E-5890-4C5F-B06E-7543026C8428}" destId="{0739294A-C4F7-40C5-B96F-6FB1E387231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2A7AC-0E14-4945-B360-FB510D1BEA7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14384DB-53E3-43A4-9897-379806B68C5B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smtClean="0"/>
            <a:t>SOCIĀLO PAKALPOJUMU AĢENTŪRA</a:t>
          </a:r>
          <a:endParaRPr lang="lv-LV" dirty="0"/>
        </a:p>
      </dgm:t>
    </dgm:pt>
    <dgm:pt modelId="{C0F5362A-A1CC-4CC9-84C0-3E37981CA9F1}" type="parTrans" cxnId="{D5F50889-9B0C-45C9-8381-3519D609E7AE}">
      <dgm:prSet/>
      <dgm:spPr/>
      <dgm:t>
        <a:bodyPr/>
        <a:lstStyle/>
        <a:p>
          <a:endParaRPr lang="lv-LV"/>
        </a:p>
      </dgm:t>
    </dgm:pt>
    <dgm:pt modelId="{53C7110A-0915-4350-B6B7-C1999C1E41CF}" type="sibTrans" cxnId="{D5F50889-9B0C-45C9-8381-3519D609E7AE}">
      <dgm:prSet/>
      <dgm:spPr/>
      <dgm:t>
        <a:bodyPr/>
        <a:lstStyle/>
        <a:p>
          <a:endParaRPr lang="lv-LV"/>
        </a:p>
      </dgm:t>
    </dgm:pt>
    <dgm:pt modelId="{B4B6D29A-FF2E-4B38-9C2A-C8BE2E204C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IZGLĪTĪBAS CENTRS</a:t>
          </a:r>
          <a:endParaRPr lang="lv-LV" dirty="0"/>
        </a:p>
      </dgm:t>
    </dgm:pt>
    <dgm:pt modelId="{CEFB195D-187E-4D53-9A91-AD854E0AFD79}" type="parTrans" cxnId="{E648186D-6530-429B-9AE0-F00A27FFC2C9}">
      <dgm:prSet/>
      <dgm:spPr/>
      <dgm:t>
        <a:bodyPr/>
        <a:lstStyle/>
        <a:p>
          <a:endParaRPr lang="lv-LV"/>
        </a:p>
      </dgm:t>
    </dgm:pt>
    <dgm:pt modelId="{8B1B02D4-1BD1-49B6-AF54-8D3DC9B67438}" type="sibTrans" cxnId="{E648186D-6530-429B-9AE0-F00A27FFC2C9}">
      <dgm:prSet/>
      <dgm:spPr/>
      <dgm:t>
        <a:bodyPr/>
        <a:lstStyle/>
        <a:p>
          <a:endParaRPr lang="lv-LV"/>
        </a:p>
      </dgm:t>
    </dgm:pt>
    <dgm:pt modelId="{2D30EB59-ED33-4C34-AC7B-68FBF4A28C5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ĢIMENES KRĪZES CENTRS «MĪLGRĀVIS»</a:t>
          </a:r>
          <a:endParaRPr lang="lv-LV" dirty="0"/>
        </a:p>
      </dgm:t>
    </dgm:pt>
    <dgm:pt modelId="{CE0E10D2-EADF-4518-A9F7-7BECEAC645FB}" type="parTrans" cxnId="{07D16014-A96C-487A-AD16-FF3C0BE3369B}">
      <dgm:prSet/>
      <dgm:spPr/>
      <dgm:t>
        <a:bodyPr/>
        <a:lstStyle/>
        <a:p>
          <a:endParaRPr lang="lv-LV"/>
        </a:p>
      </dgm:t>
    </dgm:pt>
    <dgm:pt modelId="{505D5AD3-13EB-40B0-A7EC-E66A02CF3E28}" type="sibTrans" cxnId="{07D16014-A96C-487A-AD16-FF3C0BE3369B}">
      <dgm:prSet/>
      <dgm:spPr/>
      <dgm:t>
        <a:bodyPr/>
        <a:lstStyle/>
        <a:p>
          <a:endParaRPr lang="lv-LV"/>
        </a:p>
      </dgm:t>
    </dgm:pt>
    <dgm:pt modelId="{56D7BF42-124C-414F-AE72-7488DA6C758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smtClean="0"/>
            <a:t>PROGRAMMAS</a:t>
          </a:r>
          <a:endParaRPr lang="lv-LV" dirty="0"/>
        </a:p>
      </dgm:t>
    </dgm:pt>
    <dgm:pt modelId="{211FD5A9-C3D6-460F-B91F-F804CE801FC4}" type="parTrans" cxnId="{0406E5F0-9FB0-4E83-9B12-E45A5816D027}">
      <dgm:prSet/>
      <dgm:spPr/>
      <dgm:t>
        <a:bodyPr/>
        <a:lstStyle/>
        <a:p>
          <a:endParaRPr lang="lv-LV"/>
        </a:p>
      </dgm:t>
    </dgm:pt>
    <dgm:pt modelId="{D99DE832-93D9-4183-B180-DD3995505374}" type="sibTrans" cxnId="{0406E5F0-9FB0-4E83-9B12-E45A5816D027}">
      <dgm:prSet/>
      <dgm:spPr/>
      <dgm:t>
        <a:bodyPr/>
        <a:lstStyle/>
        <a:p>
          <a:endParaRPr lang="lv-LV"/>
        </a:p>
      </dgm:t>
    </dgm:pt>
    <dgm:pt modelId="{497C771C-EEB9-4866-A18E-85DAC65A726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AGRĪNĀS INTERVENCES PROGRAMMA;</a:t>
          </a:r>
        </a:p>
        <a:p>
          <a:r>
            <a:rPr lang="lv-LV" dirty="0" smtClean="0"/>
            <a:t>NOMETŅU PROGRAMMA;</a:t>
          </a:r>
        </a:p>
        <a:p>
          <a:r>
            <a:rPr lang="lv-LV" dirty="0" smtClean="0"/>
            <a:t>STARPTAUTISKĀS PROJEKTU PROGRAMMAS</a:t>
          </a:r>
          <a:endParaRPr lang="lv-LV" dirty="0"/>
        </a:p>
      </dgm:t>
    </dgm:pt>
    <dgm:pt modelId="{7C00FDA5-9AD2-46AF-9748-449B6172D031}" type="parTrans" cxnId="{F6068BE0-DE4B-4875-BD02-7FF90B7B1871}">
      <dgm:prSet/>
      <dgm:spPr/>
      <dgm:t>
        <a:bodyPr/>
        <a:lstStyle/>
        <a:p>
          <a:endParaRPr lang="lv-LV"/>
        </a:p>
      </dgm:t>
    </dgm:pt>
    <dgm:pt modelId="{4DC995EC-6C39-474C-ABD2-CB35A2F8B844}" type="sibTrans" cxnId="{F6068BE0-DE4B-4875-BD02-7FF90B7B1871}">
      <dgm:prSet/>
      <dgm:spPr/>
      <dgm:t>
        <a:bodyPr/>
        <a:lstStyle/>
        <a:p>
          <a:endParaRPr lang="lv-LV"/>
        </a:p>
      </dgm:t>
    </dgm:pt>
    <dgm:pt modelId="{4EEAAC10-C652-463F-9A75-060E02DCF16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ĢIMEŅU ATBALSTA CENTRS</a:t>
          </a:r>
        </a:p>
        <a:p>
          <a:r>
            <a:rPr lang="lv-LV" dirty="0" smtClean="0"/>
            <a:t>AAAC</a:t>
          </a:r>
          <a:endParaRPr lang="lv-LV" dirty="0"/>
        </a:p>
      </dgm:t>
    </dgm:pt>
    <dgm:pt modelId="{B88CEEBC-025B-4C47-A4EA-6FFF14E59DDB}" type="parTrans" cxnId="{953B8669-C1F3-45CF-8CAA-6E65109926F3}">
      <dgm:prSet/>
      <dgm:spPr/>
      <dgm:t>
        <a:bodyPr/>
        <a:lstStyle/>
        <a:p>
          <a:endParaRPr lang="lv-LV"/>
        </a:p>
      </dgm:t>
    </dgm:pt>
    <dgm:pt modelId="{2347C95E-5131-4407-94A4-77AB66398337}" type="sibTrans" cxnId="{953B8669-C1F3-45CF-8CAA-6E65109926F3}">
      <dgm:prSet/>
      <dgm:spPr/>
      <dgm:t>
        <a:bodyPr/>
        <a:lstStyle/>
        <a:p>
          <a:endParaRPr lang="lv-LV"/>
        </a:p>
      </dgm:t>
    </dgm:pt>
    <dgm:pt modelId="{D615D2CE-CEC5-4550-9B4F-759137D8ED5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KOPIENAS JAUNIEŠU RADOŠAIS CENTRS</a:t>
          </a:r>
          <a:endParaRPr lang="lv-LV" dirty="0"/>
        </a:p>
      </dgm:t>
    </dgm:pt>
    <dgm:pt modelId="{DA55E8FC-1322-410B-A0F4-5C1C652F29DE}" type="parTrans" cxnId="{4E8399C1-2E17-4F61-BBC0-4CF7A72B20D3}">
      <dgm:prSet/>
      <dgm:spPr/>
      <dgm:t>
        <a:bodyPr/>
        <a:lstStyle/>
        <a:p>
          <a:endParaRPr lang="lv-LV"/>
        </a:p>
      </dgm:t>
    </dgm:pt>
    <dgm:pt modelId="{0FDF29BE-7F88-4AD0-A13D-A34206F2A9C3}" type="sibTrans" cxnId="{4E8399C1-2E17-4F61-BBC0-4CF7A72B20D3}">
      <dgm:prSet/>
      <dgm:spPr/>
      <dgm:t>
        <a:bodyPr/>
        <a:lstStyle/>
        <a:p>
          <a:endParaRPr lang="lv-LV"/>
        </a:p>
      </dgm:t>
    </dgm:pt>
    <dgm:pt modelId="{193D098A-17BA-4743-BC18-AB62E8F84E5D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smtClean="0"/>
            <a:t>STRUKTŪRVIENĪBAS</a:t>
          </a:r>
          <a:endParaRPr lang="lv-LV" dirty="0"/>
        </a:p>
      </dgm:t>
    </dgm:pt>
    <dgm:pt modelId="{575C0C23-45F3-488F-B898-88ECC1EABC0A}" type="sibTrans" cxnId="{F90975DC-8FAE-4171-A78C-3EF5E1050ACC}">
      <dgm:prSet/>
      <dgm:spPr/>
      <dgm:t>
        <a:bodyPr/>
        <a:lstStyle/>
        <a:p>
          <a:endParaRPr lang="lv-LV"/>
        </a:p>
      </dgm:t>
    </dgm:pt>
    <dgm:pt modelId="{C4C42CF2-6536-4FAC-8751-C3CB51929AF4}" type="parTrans" cxnId="{F90975DC-8FAE-4171-A78C-3EF5E1050ACC}">
      <dgm:prSet/>
      <dgm:spPr/>
      <dgm:t>
        <a:bodyPr/>
        <a:lstStyle/>
        <a:p>
          <a:endParaRPr lang="lv-LV"/>
        </a:p>
      </dgm:t>
    </dgm:pt>
    <dgm:pt modelId="{376DB51F-7071-47A6-BF0A-194C2AFD97C1}" type="pres">
      <dgm:prSet presAssocID="{2782A7AC-0E14-4945-B360-FB510D1BEA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F4A26378-91FF-452E-BF20-E6FC091357F5}" type="pres">
      <dgm:prSet presAssocID="{714384DB-53E3-43A4-9897-379806B68C5B}" presName="hierRoot1" presStyleCnt="0"/>
      <dgm:spPr/>
    </dgm:pt>
    <dgm:pt modelId="{2E98506F-B569-4726-B314-F00BF9DFF4C3}" type="pres">
      <dgm:prSet presAssocID="{714384DB-53E3-43A4-9897-379806B68C5B}" presName="composite" presStyleCnt="0"/>
      <dgm:spPr/>
    </dgm:pt>
    <dgm:pt modelId="{8756856A-76D2-4BF3-B183-C21EA1E301BE}" type="pres">
      <dgm:prSet presAssocID="{714384DB-53E3-43A4-9897-379806B68C5B}" presName="background" presStyleLbl="node0" presStyleIdx="0" presStyleCnt="1"/>
      <dgm:spPr/>
    </dgm:pt>
    <dgm:pt modelId="{4F15F8D9-75E0-40C7-9870-25742C08CA9D}" type="pres">
      <dgm:prSet presAssocID="{714384DB-53E3-43A4-9897-379806B68C5B}" presName="text" presStyleLbl="fgAcc0" presStyleIdx="0" presStyleCnt="1" custLinFactNeighborX="-97256" custLinFactNeighborY="-20088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293ED23-9E04-42A6-922E-FB9B5574D64F}" type="pres">
      <dgm:prSet presAssocID="{714384DB-53E3-43A4-9897-379806B68C5B}" presName="hierChild2" presStyleCnt="0"/>
      <dgm:spPr/>
    </dgm:pt>
    <dgm:pt modelId="{697159B5-4E29-4FA9-85D8-D73A151B1F8D}" type="pres">
      <dgm:prSet presAssocID="{C4C42CF2-6536-4FAC-8751-C3CB51929AF4}" presName="Name10" presStyleLbl="parChTrans1D2" presStyleIdx="0" presStyleCnt="2"/>
      <dgm:spPr/>
      <dgm:t>
        <a:bodyPr/>
        <a:lstStyle/>
        <a:p>
          <a:endParaRPr lang="lv-LV"/>
        </a:p>
      </dgm:t>
    </dgm:pt>
    <dgm:pt modelId="{B9CB8F56-539C-4368-9A3D-82659ED0AA01}" type="pres">
      <dgm:prSet presAssocID="{193D098A-17BA-4743-BC18-AB62E8F84E5D}" presName="hierRoot2" presStyleCnt="0"/>
      <dgm:spPr/>
    </dgm:pt>
    <dgm:pt modelId="{F2E7AA83-978B-4C8F-8506-CC9C6630EE9C}" type="pres">
      <dgm:prSet presAssocID="{193D098A-17BA-4743-BC18-AB62E8F84E5D}" presName="composite2" presStyleCnt="0"/>
      <dgm:spPr/>
    </dgm:pt>
    <dgm:pt modelId="{9A8C992A-E2DC-4003-9D13-106837F50A04}" type="pres">
      <dgm:prSet presAssocID="{193D098A-17BA-4743-BC18-AB62E8F84E5D}" presName="background2" presStyleLbl="node2" presStyleIdx="0" presStyleCnt="2"/>
      <dgm:spPr/>
    </dgm:pt>
    <dgm:pt modelId="{B9E22BE4-CD82-4A39-9321-45D10282939D}" type="pres">
      <dgm:prSet presAssocID="{193D098A-17BA-4743-BC18-AB62E8F84E5D}" presName="text2" presStyleLbl="fgAcc2" presStyleIdx="0" presStyleCnt="2" custScaleY="40077" custLinFactX="-5700" custLinFactNeighborX="-100000" custLinFactNeighborY="-1705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77278EEB-C894-459C-9A14-FFA6C29EF96D}" type="pres">
      <dgm:prSet presAssocID="{193D098A-17BA-4743-BC18-AB62E8F84E5D}" presName="hierChild3" presStyleCnt="0"/>
      <dgm:spPr/>
    </dgm:pt>
    <dgm:pt modelId="{C72EC406-0A6F-4900-8959-09DCA310111F}" type="pres">
      <dgm:prSet presAssocID="{CEFB195D-187E-4D53-9A91-AD854E0AFD79}" presName="Name17" presStyleLbl="parChTrans1D3" presStyleIdx="0" presStyleCnt="5"/>
      <dgm:spPr/>
      <dgm:t>
        <a:bodyPr/>
        <a:lstStyle/>
        <a:p>
          <a:endParaRPr lang="lv-LV"/>
        </a:p>
      </dgm:t>
    </dgm:pt>
    <dgm:pt modelId="{840C5C42-B79C-4745-A11A-C3835E6F705F}" type="pres">
      <dgm:prSet presAssocID="{B4B6D29A-FF2E-4B38-9C2A-C8BE2E204CEB}" presName="hierRoot3" presStyleCnt="0"/>
      <dgm:spPr/>
    </dgm:pt>
    <dgm:pt modelId="{9A3B5182-5595-4E72-AD78-011F4E2C91AE}" type="pres">
      <dgm:prSet presAssocID="{B4B6D29A-FF2E-4B38-9C2A-C8BE2E204CEB}" presName="composite3" presStyleCnt="0"/>
      <dgm:spPr/>
    </dgm:pt>
    <dgm:pt modelId="{32D5BF15-6AD1-4227-A9BD-176939CC13F8}" type="pres">
      <dgm:prSet presAssocID="{B4B6D29A-FF2E-4B38-9C2A-C8BE2E204CEB}" presName="background3" presStyleLbl="node3" presStyleIdx="0" presStyleCnt="5"/>
      <dgm:spPr/>
    </dgm:pt>
    <dgm:pt modelId="{791148F5-F696-4613-97B6-7AF3B4021E2C}" type="pres">
      <dgm:prSet presAssocID="{B4B6D29A-FF2E-4B38-9C2A-C8BE2E204CE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B1A88B29-BB6B-44F7-8F49-2EA92E8E5A62}" type="pres">
      <dgm:prSet presAssocID="{B4B6D29A-FF2E-4B38-9C2A-C8BE2E204CEB}" presName="hierChild4" presStyleCnt="0"/>
      <dgm:spPr/>
    </dgm:pt>
    <dgm:pt modelId="{0AB5F461-2F3D-4C6A-8DD6-9A4168653243}" type="pres">
      <dgm:prSet presAssocID="{CE0E10D2-EADF-4518-A9F7-7BECEAC645FB}" presName="Name17" presStyleLbl="parChTrans1D3" presStyleIdx="1" presStyleCnt="5"/>
      <dgm:spPr/>
      <dgm:t>
        <a:bodyPr/>
        <a:lstStyle/>
        <a:p>
          <a:endParaRPr lang="lv-LV"/>
        </a:p>
      </dgm:t>
    </dgm:pt>
    <dgm:pt modelId="{C1D8E0F9-9941-445F-8F02-88583924ABEF}" type="pres">
      <dgm:prSet presAssocID="{2D30EB59-ED33-4C34-AC7B-68FBF4A28C5B}" presName="hierRoot3" presStyleCnt="0"/>
      <dgm:spPr/>
    </dgm:pt>
    <dgm:pt modelId="{20059BE9-8685-4865-AE6A-4E044CEB2F50}" type="pres">
      <dgm:prSet presAssocID="{2D30EB59-ED33-4C34-AC7B-68FBF4A28C5B}" presName="composite3" presStyleCnt="0"/>
      <dgm:spPr/>
    </dgm:pt>
    <dgm:pt modelId="{94932F8A-D0FF-4FF7-9B19-482B91A6BC75}" type="pres">
      <dgm:prSet presAssocID="{2D30EB59-ED33-4C34-AC7B-68FBF4A28C5B}" presName="background3" presStyleLbl="node3" presStyleIdx="1" presStyleCnt="5"/>
      <dgm:spPr/>
    </dgm:pt>
    <dgm:pt modelId="{B4ACE4D5-9A35-4F4B-BB3B-52C315F02ACC}" type="pres">
      <dgm:prSet presAssocID="{2D30EB59-ED33-4C34-AC7B-68FBF4A28C5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B672AD4-A9B6-4AC9-B196-242F0957F5EE}" type="pres">
      <dgm:prSet presAssocID="{2D30EB59-ED33-4C34-AC7B-68FBF4A28C5B}" presName="hierChild4" presStyleCnt="0"/>
      <dgm:spPr/>
    </dgm:pt>
    <dgm:pt modelId="{DD5C8AE9-53DB-40CF-AFBF-6F792722F9B0}" type="pres">
      <dgm:prSet presAssocID="{B88CEEBC-025B-4C47-A4EA-6FFF14E59DDB}" presName="Name17" presStyleLbl="parChTrans1D3" presStyleIdx="2" presStyleCnt="5"/>
      <dgm:spPr/>
      <dgm:t>
        <a:bodyPr/>
        <a:lstStyle/>
        <a:p>
          <a:endParaRPr lang="lv-LV"/>
        </a:p>
      </dgm:t>
    </dgm:pt>
    <dgm:pt modelId="{2A2EA9D1-B8D1-408C-85AA-97AFCFFD6EC6}" type="pres">
      <dgm:prSet presAssocID="{4EEAAC10-C652-463F-9A75-060E02DCF164}" presName="hierRoot3" presStyleCnt="0"/>
      <dgm:spPr/>
    </dgm:pt>
    <dgm:pt modelId="{92B9FCD1-1418-49BA-8977-3302CE05FF08}" type="pres">
      <dgm:prSet presAssocID="{4EEAAC10-C652-463F-9A75-060E02DCF164}" presName="composite3" presStyleCnt="0"/>
      <dgm:spPr/>
    </dgm:pt>
    <dgm:pt modelId="{37EBE544-FF5D-4966-9C35-E6606C3F16FF}" type="pres">
      <dgm:prSet presAssocID="{4EEAAC10-C652-463F-9A75-060E02DCF164}" presName="background3" presStyleLbl="node3" presStyleIdx="2" presStyleCnt="5"/>
      <dgm:spPr/>
    </dgm:pt>
    <dgm:pt modelId="{72A39592-17C9-49E5-94E6-F179F6C6216F}" type="pres">
      <dgm:prSet presAssocID="{4EEAAC10-C652-463F-9A75-060E02DCF164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18A87364-05A2-4056-BDA8-1B9EC74589DA}" type="pres">
      <dgm:prSet presAssocID="{4EEAAC10-C652-463F-9A75-060E02DCF164}" presName="hierChild4" presStyleCnt="0"/>
      <dgm:spPr/>
    </dgm:pt>
    <dgm:pt modelId="{28C8AB7C-5C21-4637-A736-77C08A5F46C9}" type="pres">
      <dgm:prSet presAssocID="{DA55E8FC-1322-410B-A0F4-5C1C652F29DE}" presName="Name17" presStyleLbl="parChTrans1D3" presStyleIdx="3" presStyleCnt="5"/>
      <dgm:spPr/>
      <dgm:t>
        <a:bodyPr/>
        <a:lstStyle/>
        <a:p>
          <a:endParaRPr lang="lv-LV"/>
        </a:p>
      </dgm:t>
    </dgm:pt>
    <dgm:pt modelId="{341620AC-2BB2-490C-BEB2-5D63CC3BF9BC}" type="pres">
      <dgm:prSet presAssocID="{D615D2CE-CEC5-4550-9B4F-759137D8ED55}" presName="hierRoot3" presStyleCnt="0"/>
      <dgm:spPr/>
    </dgm:pt>
    <dgm:pt modelId="{0923889B-9C53-41B8-BF41-46EE006CAE41}" type="pres">
      <dgm:prSet presAssocID="{D615D2CE-CEC5-4550-9B4F-759137D8ED55}" presName="composite3" presStyleCnt="0"/>
      <dgm:spPr/>
    </dgm:pt>
    <dgm:pt modelId="{0374E460-2C7D-4A5E-8D3A-FB9FCA681EF4}" type="pres">
      <dgm:prSet presAssocID="{D615D2CE-CEC5-4550-9B4F-759137D8ED55}" presName="background3" presStyleLbl="node3" presStyleIdx="3" presStyleCnt="5"/>
      <dgm:spPr/>
    </dgm:pt>
    <dgm:pt modelId="{BAC4C305-BCF7-4CD0-A53D-5B1C7C8BE627}" type="pres">
      <dgm:prSet presAssocID="{D615D2CE-CEC5-4550-9B4F-759137D8ED5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DFAC43AB-620E-4F45-8E67-BAA8FE6BB7CE}" type="pres">
      <dgm:prSet presAssocID="{D615D2CE-CEC5-4550-9B4F-759137D8ED55}" presName="hierChild4" presStyleCnt="0"/>
      <dgm:spPr/>
    </dgm:pt>
    <dgm:pt modelId="{7CFDEE1C-DC24-404A-9390-63AD80222DFA}" type="pres">
      <dgm:prSet presAssocID="{211FD5A9-C3D6-460F-B91F-F804CE801FC4}" presName="Name10" presStyleLbl="parChTrans1D2" presStyleIdx="1" presStyleCnt="2"/>
      <dgm:spPr/>
      <dgm:t>
        <a:bodyPr/>
        <a:lstStyle/>
        <a:p>
          <a:endParaRPr lang="lv-LV"/>
        </a:p>
      </dgm:t>
    </dgm:pt>
    <dgm:pt modelId="{117F7633-574D-4A3F-A01E-0AFF4770AF0B}" type="pres">
      <dgm:prSet presAssocID="{56D7BF42-124C-414F-AE72-7488DA6C7585}" presName="hierRoot2" presStyleCnt="0"/>
      <dgm:spPr/>
    </dgm:pt>
    <dgm:pt modelId="{3283F535-88C4-4FAF-B7C6-6A0826C0DC71}" type="pres">
      <dgm:prSet presAssocID="{56D7BF42-124C-414F-AE72-7488DA6C7585}" presName="composite2" presStyleCnt="0"/>
      <dgm:spPr/>
    </dgm:pt>
    <dgm:pt modelId="{25182F9C-B562-4CA2-B077-CD527FA2599B}" type="pres">
      <dgm:prSet presAssocID="{56D7BF42-124C-414F-AE72-7488DA6C7585}" presName="background2" presStyleLbl="node2" presStyleIdx="1" presStyleCnt="2"/>
      <dgm:spPr/>
    </dgm:pt>
    <dgm:pt modelId="{8CD64044-8CB3-43E8-A124-C8F620722435}" type="pres">
      <dgm:prSet presAssocID="{56D7BF42-124C-414F-AE72-7488DA6C7585}" presName="text2" presStyleLbl="fgAcc2" presStyleIdx="1" presStyleCnt="2" custScaleY="40077" custLinFactNeighborX="-16541" custLinFactNeighborY="-1705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CA8EEB97-A871-4CB6-ADCE-F208A35472D8}" type="pres">
      <dgm:prSet presAssocID="{56D7BF42-124C-414F-AE72-7488DA6C7585}" presName="hierChild3" presStyleCnt="0"/>
      <dgm:spPr/>
    </dgm:pt>
    <dgm:pt modelId="{C00605F1-9052-4766-974E-0C7AED0A69CB}" type="pres">
      <dgm:prSet presAssocID="{7C00FDA5-9AD2-46AF-9748-449B6172D031}" presName="Name17" presStyleLbl="parChTrans1D3" presStyleIdx="4" presStyleCnt="5"/>
      <dgm:spPr/>
      <dgm:t>
        <a:bodyPr/>
        <a:lstStyle/>
        <a:p>
          <a:endParaRPr lang="lv-LV"/>
        </a:p>
      </dgm:t>
    </dgm:pt>
    <dgm:pt modelId="{1C2D836C-9B78-45EE-B9A6-9B7F72507462}" type="pres">
      <dgm:prSet presAssocID="{497C771C-EEB9-4866-A18E-85DAC65A7262}" presName="hierRoot3" presStyleCnt="0"/>
      <dgm:spPr/>
    </dgm:pt>
    <dgm:pt modelId="{6FC421AD-E6D8-490F-9219-6F3930DBF072}" type="pres">
      <dgm:prSet presAssocID="{497C771C-EEB9-4866-A18E-85DAC65A7262}" presName="composite3" presStyleCnt="0"/>
      <dgm:spPr/>
    </dgm:pt>
    <dgm:pt modelId="{CC4788C8-F27E-4A5E-B3D2-9E81053507FF}" type="pres">
      <dgm:prSet presAssocID="{497C771C-EEB9-4866-A18E-85DAC65A7262}" presName="background3" presStyleLbl="node3" presStyleIdx="4" presStyleCnt="5"/>
      <dgm:spPr/>
    </dgm:pt>
    <dgm:pt modelId="{ACAB2F7C-23BB-4178-B149-387667E6D3E2}" type="pres">
      <dgm:prSet presAssocID="{497C771C-EEB9-4866-A18E-85DAC65A7262}" presName="text3" presStyleLbl="fgAcc3" presStyleIdx="4" presStyleCnt="5" custScaleY="187340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12F1896F-0087-4367-A512-249D9187B0FA}" type="pres">
      <dgm:prSet presAssocID="{497C771C-EEB9-4866-A18E-85DAC65A7262}" presName="hierChild4" presStyleCnt="0"/>
      <dgm:spPr/>
    </dgm:pt>
  </dgm:ptLst>
  <dgm:cxnLst>
    <dgm:cxn modelId="{E648186D-6530-429B-9AE0-F00A27FFC2C9}" srcId="{193D098A-17BA-4743-BC18-AB62E8F84E5D}" destId="{B4B6D29A-FF2E-4B38-9C2A-C8BE2E204CEB}" srcOrd="0" destOrd="0" parTransId="{CEFB195D-187E-4D53-9A91-AD854E0AFD79}" sibTransId="{8B1B02D4-1BD1-49B6-AF54-8D3DC9B67438}"/>
    <dgm:cxn modelId="{D5F50889-9B0C-45C9-8381-3519D609E7AE}" srcId="{2782A7AC-0E14-4945-B360-FB510D1BEA74}" destId="{714384DB-53E3-43A4-9897-379806B68C5B}" srcOrd="0" destOrd="0" parTransId="{C0F5362A-A1CC-4CC9-84C0-3E37981CA9F1}" sibTransId="{53C7110A-0915-4350-B6B7-C1999C1E41CF}"/>
    <dgm:cxn modelId="{751BA06F-8761-438B-A2C7-12F519CFDE61}" type="presOf" srcId="{B88CEEBC-025B-4C47-A4EA-6FFF14E59DDB}" destId="{DD5C8AE9-53DB-40CF-AFBF-6F792722F9B0}" srcOrd="0" destOrd="0" presId="urn:microsoft.com/office/officeart/2005/8/layout/hierarchy1"/>
    <dgm:cxn modelId="{E4FFD268-277F-4177-B385-EA8BBB53711B}" type="presOf" srcId="{D615D2CE-CEC5-4550-9B4F-759137D8ED55}" destId="{BAC4C305-BCF7-4CD0-A53D-5B1C7C8BE627}" srcOrd="0" destOrd="0" presId="urn:microsoft.com/office/officeart/2005/8/layout/hierarchy1"/>
    <dgm:cxn modelId="{06602D93-10B4-42BF-A1B4-931F8E3102F4}" type="presOf" srcId="{714384DB-53E3-43A4-9897-379806B68C5B}" destId="{4F15F8D9-75E0-40C7-9870-25742C08CA9D}" srcOrd="0" destOrd="0" presId="urn:microsoft.com/office/officeart/2005/8/layout/hierarchy1"/>
    <dgm:cxn modelId="{1D8AFFE0-7342-4083-ADB1-F0573186215E}" type="presOf" srcId="{2D30EB59-ED33-4C34-AC7B-68FBF4A28C5B}" destId="{B4ACE4D5-9A35-4F4B-BB3B-52C315F02ACC}" srcOrd="0" destOrd="0" presId="urn:microsoft.com/office/officeart/2005/8/layout/hierarchy1"/>
    <dgm:cxn modelId="{12A97986-8D3C-4828-B756-84321425D203}" type="presOf" srcId="{CEFB195D-187E-4D53-9A91-AD854E0AFD79}" destId="{C72EC406-0A6F-4900-8959-09DCA310111F}" srcOrd="0" destOrd="0" presId="urn:microsoft.com/office/officeart/2005/8/layout/hierarchy1"/>
    <dgm:cxn modelId="{10898710-A21B-494E-BF62-2BF583BF50C9}" type="presOf" srcId="{497C771C-EEB9-4866-A18E-85DAC65A7262}" destId="{ACAB2F7C-23BB-4178-B149-387667E6D3E2}" srcOrd="0" destOrd="0" presId="urn:microsoft.com/office/officeart/2005/8/layout/hierarchy1"/>
    <dgm:cxn modelId="{07D16014-A96C-487A-AD16-FF3C0BE3369B}" srcId="{193D098A-17BA-4743-BC18-AB62E8F84E5D}" destId="{2D30EB59-ED33-4C34-AC7B-68FBF4A28C5B}" srcOrd="1" destOrd="0" parTransId="{CE0E10D2-EADF-4518-A9F7-7BECEAC645FB}" sibTransId="{505D5AD3-13EB-40B0-A7EC-E66A02CF3E28}"/>
    <dgm:cxn modelId="{0188CE04-2D22-40D8-A1FB-031F037E91A7}" type="presOf" srcId="{4EEAAC10-C652-463F-9A75-060E02DCF164}" destId="{72A39592-17C9-49E5-94E6-F179F6C6216F}" srcOrd="0" destOrd="0" presId="urn:microsoft.com/office/officeart/2005/8/layout/hierarchy1"/>
    <dgm:cxn modelId="{5311793A-81B3-4A67-8EA0-4F87C5B941AF}" type="presOf" srcId="{7C00FDA5-9AD2-46AF-9748-449B6172D031}" destId="{C00605F1-9052-4766-974E-0C7AED0A69CB}" srcOrd="0" destOrd="0" presId="urn:microsoft.com/office/officeart/2005/8/layout/hierarchy1"/>
    <dgm:cxn modelId="{A17A8768-C622-4015-B860-D05889957BB1}" type="presOf" srcId="{CE0E10D2-EADF-4518-A9F7-7BECEAC645FB}" destId="{0AB5F461-2F3D-4C6A-8DD6-9A4168653243}" srcOrd="0" destOrd="0" presId="urn:microsoft.com/office/officeart/2005/8/layout/hierarchy1"/>
    <dgm:cxn modelId="{7ACCE6CA-87C1-4457-B284-6298E845EFC2}" type="presOf" srcId="{211FD5A9-C3D6-460F-B91F-F804CE801FC4}" destId="{7CFDEE1C-DC24-404A-9390-63AD80222DFA}" srcOrd="0" destOrd="0" presId="urn:microsoft.com/office/officeart/2005/8/layout/hierarchy1"/>
    <dgm:cxn modelId="{953B8669-C1F3-45CF-8CAA-6E65109926F3}" srcId="{193D098A-17BA-4743-BC18-AB62E8F84E5D}" destId="{4EEAAC10-C652-463F-9A75-060E02DCF164}" srcOrd="2" destOrd="0" parTransId="{B88CEEBC-025B-4C47-A4EA-6FFF14E59DDB}" sibTransId="{2347C95E-5131-4407-94A4-77AB66398337}"/>
    <dgm:cxn modelId="{4E8399C1-2E17-4F61-BBC0-4CF7A72B20D3}" srcId="{193D098A-17BA-4743-BC18-AB62E8F84E5D}" destId="{D615D2CE-CEC5-4550-9B4F-759137D8ED55}" srcOrd="3" destOrd="0" parTransId="{DA55E8FC-1322-410B-A0F4-5C1C652F29DE}" sibTransId="{0FDF29BE-7F88-4AD0-A13D-A34206F2A9C3}"/>
    <dgm:cxn modelId="{B227B66F-7CB4-470A-AD15-6D478D19BAC6}" type="presOf" srcId="{C4C42CF2-6536-4FAC-8751-C3CB51929AF4}" destId="{697159B5-4E29-4FA9-85D8-D73A151B1F8D}" srcOrd="0" destOrd="0" presId="urn:microsoft.com/office/officeart/2005/8/layout/hierarchy1"/>
    <dgm:cxn modelId="{D57569D8-2AAF-4ADB-846A-542C7EE6AD44}" type="presOf" srcId="{2782A7AC-0E14-4945-B360-FB510D1BEA74}" destId="{376DB51F-7071-47A6-BF0A-194C2AFD97C1}" srcOrd="0" destOrd="0" presId="urn:microsoft.com/office/officeart/2005/8/layout/hierarchy1"/>
    <dgm:cxn modelId="{0406E5F0-9FB0-4E83-9B12-E45A5816D027}" srcId="{714384DB-53E3-43A4-9897-379806B68C5B}" destId="{56D7BF42-124C-414F-AE72-7488DA6C7585}" srcOrd="1" destOrd="0" parTransId="{211FD5A9-C3D6-460F-B91F-F804CE801FC4}" sibTransId="{D99DE832-93D9-4183-B180-DD3995505374}"/>
    <dgm:cxn modelId="{F6068BE0-DE4B-4875-BD02-7FF90B7B1871}" srcId="{56D7BF42-124C-414F-AE72-7488DA6C7585}" destId="{497C771C-EEB9-4866-A18E-85DAC65A7262}" srcOrd="0" destOrd="0" parTransId="{7C00FDA5-9AD2-46AF-9748-449B6172D031}" sibTransId="{4DC995EC-6C39-474C-ABD2-CB35A2F8B844}"/>
    <dgm:cxn modelId="{F90975DC-8FAE-4171-A78C-3EF5E1050ACC}" srcId="{714384DB-53E3-43A4-9897-379806B68C5B}" destId="{193D098A-17BA-4743-BC18-AB62E8F84E5D}" srcOrd="0" destOrd="0" parTransId="{C4C42CF2-6536-4FAC-8751-C3CB51929AF4}" sibTransId="{575C0C23-45F3-488F-B898-88ECC1EABC0A}"/>
    <dgm:cxn modelId="{FCAD6031-0297-445C-A139-193FBA1C8D3A}" type="presOf" srcId="{56D7BF42-124C-414F-AE72-7488DA6C7585}" destId="{8CD64044-8CB3-43E8-A124-C8F620722435}" srcOrd="0" destOrd="0" presId="urn:microsoft.com/office/officeart/2005/8/layout/hierarchy1"/>
    <dgm:cxn modelId="{F8AC62C8-D33E-4364-8AD8-9DAAAAFF74AB}" type="presOf" srcId="{B4B6D29A-FF2E-4B38-9C2A-C8BE2E204CEB}" destId="{791148F5-F696-4613-97B6-7AF3B4021E2C}" srcOrd="0" destOrd="0" presId="urn:microsoft.com/office/officeart/2005/8/layout/hierarchy1"/>
    <dgm:cxn modelId="{A546F922-0E9B-4662-AD0D-E5D48F1C2C67}" type="presOf" srcId="{DA55E8FC-1322-410B-A0F4-5C1C652F29DE}" destId="{28C8AB7C-5C21-4637-A736-77C08A5F46C9}" srcOrd="0" destOrd="0" presId="urn:microsoft.com/office/officeart/2005/8/layout/hierarchy1"/>
    <dgm:cxn modelId="{216B205C-F055-4BD0-B432-5DE355A19881}" type="presOf" srcId="{193D098A-17BA-4743-BC18-AB62E8F84E5D}" destId="{B9E22BE4-CD82-4A39-9321-45D10282939D}" srcOrd="0" destOrd="0" presId="urn:microsoft.com/office/officeart/2005/8/layout/hierarchy1"/>
    <dgm:cxn modelId="{93F44D78-E843-402F-B81D-E126F7174323}" type="presParOf" srcId="{376DB51F-7071-47A6-BF0A-194C2AFD97C1}" destId="{F4A26378-91FF-452E-BF20-E6FC091357F5}" srcOrd="0" destOrd="0" presId="urn:microsoft.com/office/officeart/2005/8/layout/hierarchy1"/>
    <dgm:cxn modelId="{73BA7C92-693F-445A-9A8C-C29F90A48327}" type="presParOf" srcId="{F4A26378-91FF-452E-BF20-E6FC091357F5}" destId="{2E98506F-B569-4726-B314-F00BF9DFF4C3}" srcOrd="0" destOrd="0" presId="urn:microsoft.com/office/officeart/2005/8/layout/hierarchy1"/>
    <dgm:cxn modelId="{2EE428FF-C546-422E-A363-E231E45DF8E2}" type="presParOf" srcId="{2E98506F-B569-4726-B314-F00BF9DFF4C3}" destId="{8756856A-76D2-4BF3-B183-C21EA1E301BE}" srcOrd="0" destOrd="0" presId="urn:microsoft.com/office/officeart/2005/8/layout/hierarchy1"/>
    <dgm:cxn modelId="{A1FCA3B1-CF89-4F9B-849F-5B9D7347247D}" type="presParOf" srcId="{2E98506F-B569-4726-B314-F00BF9DFF4C3}" destId="{4F15F8D9-75E0-40C7-9870-25742C08CA9D}" srcOrd="1" destOrd="0" presId="urn:microsoft.com/office/officeart/2005/8/layout/hierarchy1"/>
    <dgm:cxn modelId="{C67400AE-3453-408F-9063-C016C4723131}" type="presParOf" srcId="{F4A26378-91FF-452E-BF20-E6FC091357F5}" destId="{3293ED23-9E04-42A6-922E-FB9B5574D64F}" srcOrd="1" destOrd="0" presId="urn:microsoft.com/office/officeart/2005/8/layout/hierarchy1"/>
    <dgm:cxn modelId="{493A08F4-3BB3-4349-9CF9-1ACC33A17E53}" type="presParOf" srcId="{3293ED23-9E04-42A6-922E-FB9B5574D64F}" destId="{697159B5-4E29-4FA9-85D8-D73A151B1F8D}" srcOrd="0" destOrd="0" presId="urn:microsoft.com/office/officeart/2005/8/layout/hierarchy1"/>
    <dgm:cxn modelId="{4A3615E2-7ACC-482C-AAA9-D6BC755B70B7}" type="presParOf" srcId="{3293ED23-9E04-42A6-922E-FB9B5574D64F}" destId="{B9CB8F56-539C-4368-9A3D-82659ED0AA01}" srcOrd="1" destOrd="0" presId="urn:microsoft.com/office/officeart/2005/8/layout/hierarchy1"/>
    <dgm:cxn modelId="{72BB671F-9ABE-4180-8D05-416C868A9962}" type="presParOf" srcId="{B9CB8F56-539C-4368-9A3D-82659ED0AA01}" destId="{F2E7AA83-978B-4C8F-8506-CC9C6630EE9C}" srcOrd="0" destOrd="0" presId="urn:microsoft.com/office/officeart/2005/8/layout/hierarchy1"/>
    <dgm:cxn modelId="{87389C18-4AD7-4199-B4C8-4FDFEE98947D}" type="presParOf" srcId="{F2E7AA83-978B-4C8F-8506-CC9C6630EE9C}" destId="{9A8C992A-E2DC-4003-9D13-106837F50A04}" srcOrd="0" destOrd="0" presId="urn:microsoft.com/office/officeart/2005/8/layout/hierarchy1"/>
    <dgm:cxn modelId="{92EB6695-E811-4182-9B0E-1400D4EACC21}" type="presParOf" srcId="{F2E7AA83-978B-4C8F-8506-CC9C6630EE9C}" destId="{B9E22BE4-CD82-4A39-9321-45D10282939D}" srcOrd="1" destOrd="0" presId="urn:microsoft.com/office/officeart/2005/8/layout/hierarchy1"/>
    <dgm:cxn modelId="{24961D29-2F5F-4182-A788-83112A37CD02}" type="presParOf" srcId="{B9CB8F56-539C-4368-9A3D-82659ED0AA01}" destId="{77278EEB-C894-459C-9A14-FFA6C29EF96D}" srcOrd="1" destOrd="0" presId="urn:microsoft.com/office/officeart/2005/8/layout/hierarchy1"/>
    <dgm:cxn modelId="{BAD6EC18-8994-47C4-9B46-9C774AF496F2}" type="presParOf" srcId="{77278EEB-C894-459C-9A14-FFA6C29EF96D}" destId="{C72EC406-0A6F-4900-8959-09DCA310111F}" srcOrd="0" destOrd="0" presId="urn:microsoft.com/office/officeart/2005/8/layout/hierarchy1"/>
    <dgm:cxn modelId="{88306690-8C45-47A0-9D5D-F838AD81CD7E}" type="presParOf" srcId="{77278EEB-C894-459C-9A14-FFA6C29EF96D}" destId="{840C5C42-B79C-4745-A11A-C3835E6F705F}" srcOrd="1" destOrd="0" presId="urn:microsoft.com/office/officeart/2005/8/layout/hierarchy1"/>
    <dgm:cxn modelId="{3DDA0454-3E32-4423-BD03-3DD2F3E36E1D}" type="presParOf" srcId="{840C5C42-B79C-4745-A11A-C3835E6F705F}" destId="{9A3B5182-5595-4E72-AD78-011F4E2C91AE}" srcOrd="0" destOrd="0" presId="urn:microsoft.com/office/officeart/2005/8/layout/hierarchy1"/>
    <dgm:cxn modelId="{1CDCF74F-D6E2-4AD5-89B7-BE0369218874}" type="presParOf" srcId="{9A3B5182-5595-4E72-AD78-011F4E2C91AE}" destId="{32D5BF15-6AD1-4227-A9BD-176939CC13F8}" srcOrd="0" destOrd="0" presId="urn:microsoft.com/office/officeart/2005/8/layout/hierarchy1"/>
    <dgm:cxn modelId="{34C41525-E178-4BB7-B1EE-FABAB4D517D6}" type="presParOf" srcId="{9A3B5182-5595-4E72-AD78-011F4E2C91AE}" destId="{791148F5-F696-4613-97B6-7AF3B4021E2C}" srcOrd="1" destOrd="0" presId="urn:microsoft.com/office/officeart/2005/8/layout/hierarchy1"/>
    <dgm:cxn modelId="{30E67024-13D6-451B-A0C5-478EB70E4EEA}" type="presParOf" srcId="{840C5C42-B79C-4745-A11A-C3835E6F705F}" destId="{B1A88B29-BB6B-44F7-8F49-2EA92E8E5A62}" srcOrd="1" destOrd="0" presId="urn:microsoft.com/office/officeart/2005/8/layout/hierarchy1"/>
    <dgm:cxn modelId="{6484CC31-E014-46B1-BC10-152B6F12AAFC}" type="presParOf" srcId="{77278EEB-C894-459C-9A14-FFA6C29EF96D}" destId="{0AB5F461-2F3D-4C6A-8DD6-9A4168653243}" srcOrd="2" destOrd="0" presId="urn:microsoft.com/office/officeart/2005/8/layout/hierarchy1"/>
    <dgm:cxn modelId="{BE4D3702-6872-4E08-A0BD-B6DD042EB8E5}" type="presParOf" srcId="{77278EEB-C894-459C-9A14-FFA6C29EF96D}" destId="{C1D8E0F9-9941-445F-8F02-88583924ABEF}" srcOrd="3" destOrd="0" presId="urn:microsoft.com/office/officeart/2005/8/layout/hierarchy1"/>
    <dgm:cxn modelId="{D3C3698D-932A-44EF-A3B4-85D0A0E6AFDF}" type="presParOf" srcId="{C1D8E0F9-9941-445F-8F02-88583924ABEF}" destId="{20059BE9-8685-4865-AE6A-4E044CEB2F50}" srcOrd="0" destOrd="0" presId="urn:microsoft.com/office/officeart/2005/8/layout/hierarchy1"/>
    <dgm:cxn modelId="{2CB36B66-BCF1-4367-BB3B-DC20C3CCD4B5}" type="presParOf" srcId="{20059BE9-8685-4865-AE6A-4E044CEB2F50}" destId="{94932F8A-D0FF-4FF7-9B19-482B91A6BC75}" srcOrd="0" destOrd="0" presId="urn:microsoft.com/office/officeart/2005/8/layout/hierarchy1"/>
    <dgm:cxn modelId="{11491F68-1249-4391-AD88-7EDD0E9A64F2}" type="presParOf" srcId="{20059BE9-8685-4865-AE6A-4E044CEB2F50}" destId="{B4ACE4D5-9A35-4F4B-BB3B-52C315F02ACC}" srcOrd="1" destOrd="0" presId="urn:microsoft.com/office/officeart/2005/8/layout/hierarchy1"/>
    <dgm:cxn modelId="{2E0FE782-2398-4202-BC0F-F695D71BDEB4}" type="presParOf" srcId="{C1D8E0F9-9941-445F-8F02-88583924ABEF}" destId="{3B672AD4-A9B6-4AC9-B196-242F0957F5EE}" srcOrd="1" destOrd="0" presId="urn:microsoft.com/office/officeart/2005/8/layout/hierarchy1"/>
    <dgm:cxn modelId="{E11B7137-3AEA-4B75-B3E6-FEE79C1C16CA}" type="presParOf" srcId="{77278EEB-C894-459C-9A14-FFA6C29EF96D}" destId="{DD5C8AE9-53DB-40CF-AFBF-6F792722F9B0}" srcOrd="4" destOrd="0" presId="urn:microsoft.com/office/officeart/2005/8/layout/hierarchy1"/>
    <dgm:cxn modelId="{B1429C89-031E-45A5-9F10-0482DCD551A0}" type="presParOf" srcId="{77278EEB-C894-459C-9A14-FFA6C29EF96D}" destId="{2A2EA9D1-B8D1-408C-85AA-97AFCFFD6EC6}" srcOrd="5" destOrd="0" presId="urn:microsoft.com/office/officeart/2005/8/layout/hierarchy1"/>
    <dgm:cxn modelId="{21CC26F5-AF3E-4D78-B3F3-619DE62123DF}" type="presParOf" srcId="{2A2EA9D1-B8D1-408C-85AA-97AFCFFD6EC6}" destId="{92B9FCD1-1418-49BA-8977-3302CE05FF08}" srcOrd="0" destOrd="0" presId="urn:microsoft.com/office/officeart/2005/8/layout/hierarchy1"/>
    <dgm:cxn modelId="{733ABA4B-BAA8-46CF-93E5-7F106F874F7E}" type="presParOf" srcId="{92B9FCD1-1418-49BA-8977-3302CE05FF08}" destId="{37EBE544-FF5D-4966-9C35-E6606C3F16FF}" srcOrd="0" destOrd="0" presId="urn:microsoft.com/office/officeart/2005/8/layout/hierarchy1"/>
    <dgm:cxn modelId="{43A2931F-B9DC-42EA-A2FC-0CA8346FEBA5}" type="presParOf" srcId="{92B9FCD1-1418-49BA-8977-3302CE05FF08}" destId="{72A39592-17C9-49E5-94E6-F179F6C6216F}" srcOrd="1" destOrd="0" presId="urn:microsoft.com/office/officeart/2005/8/layout/hierarchy1"/>
    <dgm:cxn modelId="{583E3676-6E32-4C8A-9EE9-A1A06255D16A}" type="presParOf" srcId="{2A2EA9D1-B8D1-408C-85AA-97AFCFFD6EC6}" destId="{18A87364-05A2-4056-BDA8-1B9EC74589DA}" srcOrd="1" destOrd="0" presId="urn:microsoft.com/office/officeart/2005/8/layout/hierarchy1"/>
    <dgm:cxn modelId="{D02DE7D7-65BF-43CE-89B3-B8299705D4F5}" type="presParOf" srcId="{77278EEB-C894-459C-9A14-FFA6C29EF96D}" destId="{28C8AB7C-5C21-4637-A736-77C08A5F46C9}" srcOrd="6" destOrd="0" presId="urn:microsoft.com/office/officeart/2005/8/layout/hierarchy1"/>
    <dgm:cxn modelId="{839B2265-CF1A-412A-9911-1539836B93D7}" type="presParOf" srcId="{77278EEB-C894-459C-9A14-FFA6C29EF96D}" destId="{341620AC-2BB2-490C-BEB2-5D63CC3BF9BC}" srcOrd="7" destOrd="0" presId="urn:microsoft.com/office/officeart/2005/8/layout/hierarchy1"/>
    <dgm:cxn modelId="{0D80F3FB-599C-45F9-8130-898DD7EC2F26}" type="presParOf" srcId="{341620AC-2BB2-490C-BEB2-5D63CC3BF9BC}" destId="{0923889B-9C53-41B8-BF41-46EE006CAE41}" srcOrd="0" destOrd="0" presId="urn:microsoft.com/office/officeart/2005/8/layout/hierarchy1"/>
    <dgm:cxn modelId="{DDBD82C3-EA56-488B-8923-AB16E7158899}" type="presParOf" srcId="{0923889B-9C53-41B8-BF41-46EE006CAE41}" destId="{0374E460-2C7D-4A5E-8D3A-FB9FCA681EF4}" srcOrd="0" destOrd="0" presId="urn:microsoft.com/office/officeart/2005/8/layout/hierarchy1"/>
    <dgm:cxn modelId="{49ED19A0-6CBB-49CA-9F39-821E3F9BFF25}" type="presParOf" srcId="{0923889B-9C53-41B8-BF41-46EE006CAE41}" destId="{BAC4C305-BCF7-4CD0-A53D-5B1C7C8BE627}" srcOrd="1" destOrd="0" presId="urn:microsoft.com/office/officeart/2005/8/layout/hierarchy1"/>
    <dgm:cxn modelId="{BC976D06-D49D-4E38-9538-62A36F27CB17}" type="presParOf" srcId="{341620AC-2BB2-490C-BEB2-5D63CC3BF9BC}" destId="{DFAC43AB-620E-4F45-8E67-BAA8FE6BB7CE}" srcOrd="1" destOrd="0" presId="urn:microsoft.com/office/officeart/2005/8/layout/hierarchy1"/>
    <dgm:cxn modelId="{370EE567-4EBD-41AD-BCB7-D2126CFD3F0A}" type="presParOf" srcId="{3293ED23-9E04-42A6-922E-FB9B5574D64F}" destId="{7CFDEE1C-DC24-404A-9390-63AD80222DFA}" srcOrd="2" destOrd="0" presId="urn:microsoft.com/office/officeart/2005/8/layout/hierarchy1"/>
    <dgm:cxn modelId="{CE858A61-5A17-4DC0-9D47-215E66B9AECC}" type="presParOf" srcId="{3293ED23-9E04-42A6-922E-FB9B5574D64F}" destId="{117F7633-574D-4A3F-A01E-0AFF4770AF0B}" srcOrd="3" destOrd="0" presId="urn:microsoft.com/office/officeart/2005/8/layout/hierarchy1"/>
    <dgm:cxn modelId="{27925E91-A633-405E-A533-CB22C7CB94A4}" type="presParOf" srcId="{117F7633-574D-4A3F-A01E-0AFF4770AF0B}" destId="{3283F535-88C4-4FAF-B7C6-6A0826C0DC71}" srcOrd="0" destOrd="0" presId="urn:microsoft.com/office/officeart/2005/8/layout/hierarchy1"/>
    <dgm:cxn modelId="{02D2990E-6A13-43AB-98AD-1F7AF6C2A369}" type="presParOf" srcId="{3283F535-88C4-4FAF-B7C6-6A0826C0DC71}" destId="{25182F9C-B562-4CA2-B077-CD527FA2599B}" srcOrd="0" destOrd="0" presId="urn:microsoft.com/office/officeart/2005/8/layout/hierarchy1"/>
    <dgm:cxn modelId="{E863637A-73D1-4313-9CAF-18C5EA874CAD}" type="presParOf" srcId="{3283F535-88C4-4FAF-B7C6-6A0826C0DC71}" destId="{8CD64044-8CB3-43E8-A124-C8F620722435}" srcOrd="1" destOrd="0" presId="urn:microsoft.com/office/officeart/2005/8/layout/hierarchy1"/>
    <dgm:cxn modelId="{DA4F9495-6D23-4084-B593-D605956AB41F}" type="presParOf" srcId="{117F7633-574D-4A3F-A01E-0AFF4770AF0B}" destId="{CA8EEB97-A871-4CB6-ADCE-F208A35472D8}" srcOrd="1" destOrd="0" presId="urn:microsoft.com/office/officeart/2005/8/layout/hierarchy1"/>
    <dgm:cxn modelId="{AF39246F-A639-46FA-96A4-454611641262}" type="presParOf" srcId="{CA8EEB97-A871-4CB6-ADCE-F208A35472D8}" destId="{C00605F1-9052-4766-974E-0C7AED0A69CB}" srcOrd="0" destOrd="0" presId="urn:microsoft.com/office/officeart/2005/8/layout/hierarchy1"/>
    <dgm:cxn modelId="{0C731B07-0BD3-46D4-A531-DBB107C73B95}" type="presParOf" srcId="{CA8EEB97-A871-4CB6-ADCE-F208A35472D8}" destId="{1C2D836C-9B78-45EE-B9A6-9B7F72507462}" srcOrd="1" destOrd="0" presId="urn:microsoft.com/office/officeart/2005/8/layout/hierarchy1"/>
    <dgm:cxn modelId="{696FA4DC-3A4B-4BEC-8088-0D27210966E7}" type="presParOf" srcId="{1C2D836C-9B78-45EE-B9A6-9B7F72507462}" destId="{6FC421AD-E6D8-490F-9219-6F3930DBF072}" srcOrd="0" destOrd="0" presId="urn:microsoft.com/office/officeart/2005/8/layout/hierarchy1"/>
    <dgm:cxn modelId="{75A85F42-BEF2-4E86-939E-5FC2F17AB2A0}" type="presParOf" srcId="{6FC421AD-E6D8-490F-9219-6F3930DBF072}" destId="{CC4788C8-F27E-4A5E-B3D2-9E81053507FF}" srcOrd="0" destOrd="0" presId="urn:microsoft.com/office/officeart/2005/8/layout/hierarchy1"/>
    <dgm:cxn modelId="{2A37D535-651C-4959-B23F-709A24C351A8}" type="presParOf" srcId="{6FC421AD-E6D8-490F-9219-6F3930DBF072}" destId="{ACAB2F7C-23BB-4178-B149-387667E6D3E2}" srcOrd="1" destOrd="0" presId="urn:microsoft.com/office/officeart/2005/8/layout/hierarchy1"/>
    <dgm:cxn modelId="{71E3E650-C77B-4F09-91D5-E74CC2ECD541}" type="presParOf" srcId="{1C2D836C-9B78-45EE-B9A6-9B7F72507462}" destId="{12F1896F-0087-4367-A512-249D9187B0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2EC7B-482C-4B45-8C4B-4F04B6D1C1B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4602376-391C-45D7-A4F1-5EDB3F12ED8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sz="1400" b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ĀRPUSĢIMENES APRŪPES ATBALSTA CENTRI</a:t>
          </a:r>
        </a:p>
      </dgm:t>
    </dgm:pt>
    <dgm:pt modelId="{2DB774CD-0115-4DB2-AA4F-B01C325F11E0}" type="parTrans" cxnId="{B955DE36-7AA7-447C-9DED-63327298907C}">
      <dgm:prSet/>
      <dgm:spPr/>
      <dgm:t>
        <a:bodyPr/>
        <a:lstStyle/>
        <a:p>
          <a:endParaRPr lang="lv-LV"/>
        </a:p>
      </dgm:t>
    </dgm:pt>
    <dgm:pt modelId="{4C7E78D9-5DD6-4B1D-AB99-891FA84DF9E3}" type="sibTrans" cxnId="{B955DE36-7AA7-447C-9DED-63327298907C}">
      <dgm:prSet/>
      <dgm:spPr/>
      <dgm:t>
        <a:bodyPr/>
        <a:lstStyle/>
        <a:p>
          <a:endParaRPr lang="lv-LV"/>
        </a:p>
      </dgm:t>
    </dgm:pt>
    <dgm:pt modelId="{CAE591D8-E387-43AC-BC53-AA303F59506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APVIENOTO REĢIONU ĢIMEŅU ATBALSTA CENTRS- Tukumā</a:t>
          </a:r>
          <a:endParaRPr lang="lv-LV" dirty="0"/>
        </a:p>
      </dgm:t>
    </dgm:pt>
    <dgm:pt modelId="{FBC61740-FD8A-4547-8EA1-21BC09DBBE6E}" type="parTrans" cxnId="{64934CDA-D758-4EA7-BDF8-385564E9F177}">
      <dgm:prSet/>
      <dgm:spPr/>
      <dgm:t>
        <a:bodyPr/>
        <a:lstStyle/>
        <a:p>
          <a:endParaRPr lang="lv-LV"/>
        </a:p>
      </dgm:t>
    </dgm:pt>
    <dgm:pt modelId="{5CC09892-FCFD-495D-8FF6-806A45B8DA9D}" type="sibTrans" cxnId="{64934CDA-D758-4EA7-BDF8-385564E9F177}">
      <dgm:prSet/>
      <dgm:spPr/>
      <dgm:t>
        <a:bodyPr/>
        <a:lstStyle/>
        <a:p>
          <a:endParaRPr lang="lv-LV"/>
        </a:p>
      </dgm:t>
    </dgm:pt>
    <dgm:pt modelId="{9B0BF9B0-E0E9-48E7-A2A9-525F1D9FA1D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VIDZEMES REĢIONA ĢIMEŅU ATBALSTA CENTRS- Smiltenē</a:t>
          </a:r>
          <a:endParaRPr lang="lv-LV" dirty="0"/>
        </a:p>
      </dgm:t>
    </dgm:pt>
    <dgm:pt modelId="{133C74DE-3AED-40F2-A544-F5A4FB47B83F}" type="parTrans" cxnId="{EC713D7B-0F46-4FD3-9BAF-AB0DEFB7A216}">
      <dgm:prSet/>
      <dgm:spPr/>
      <dgm:t>
        <a:bodyPr/>
        <a:lstStyle/>
        <a:p>
          <a:endParaRPr lang="lv-LV"/>
        </a:p>
      </dgm:t>
    </dgm:pt>
    <dgm:pt modelId="{3F4F7F51-FA0B-420D-BB35-5183A6C06AF2}" type="sibTrans" cxnId="{EC713D7B-0F46-4FD3-9BAF-AB0DEFB7A216}">
      <dgm:prSet/>
      <dgm:spPr/>
      <dgm:t>
        <a:bodyPr/>
        <a:lstStyle/>
        <a:p>
          <a:endParaRPr lang="lv-LV"/>
        </a:p>
      </dgm:t>
    </dgm:pt>
    <dgm:pt modelId="{51FB5174-51BE-4371-8DC7-78F2B853051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LATGALES REĢIONA ĢIMEŅU ATBALSTA CENTRS- «Daugavpils»</a:t>
          </a:r>
          <a:endParaRPr lang="lv-LV" dirty="0"/>
        </a:p>
      </dgm:t>
    </dgm:pt>
    <dgm:pt modelId="{1F1E2659-3577-4559-9522-2F62FE425358}" type="parTrans" cxnId="{F1A169DA-84DB-4CA5-9400-A62B4DD3EBA8}">
      <dgm:prSet/>
      <dgm:spPr/>
      <dgm:t>
        <a:bodyPr/>
        <a:lstStyle/>
        <a:p>
          <a:endParaRPr lang="lv-LV"/>
        </a:p>
      </dgm:t>
    </dgm:pt>
    <dgm:pt modelId="{0B041724-7A8C-4DFD-9940-E37E06E3DDDF}" type="sibTrans" cxnId="{F1A169DA-84DB-4CA5-9400-A62B4DD3EBA8}">
      <dgm:prSet/>
      <dgm:spPr/>
      <dgm:t>
        <a:bodyPr/>
        <a:lstStyle/>
        <a:p>
          <a:endParaRPr lang="lv-LV"/>
        </a:p>
      </dgm:t>
    </dgm:pt>
    <dgm:pt modelId="{3902C63A-717C-49CC-B537-8B10C64D8EB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KURZEMES REĢIONA ĢIMEŅU ATBALSTA CENTRS- «Liepāja»</a:t>
          </a:r>
          <a:endParaRPr lang="lv-LV" dirty="0"/>
        </a:p>
      </dgm:t>
    </dgm:pt>
    <dgm:pt modelId="{44219930-6EF5-4DA3-A097-10DC459C9B02}" type="parTrans" cxnId="{AE2EBD6E-171B-4EC1-9B28-C82F8992C77F}">
      <dgm:prSet/>
      <dgm:spPr/>
      <dgm:t>
        <a:bodyPr/>
        <a:lstStyle/>
        <a:p>
          <a:endParaRPr lang="lv-LV"/>
        </a:p>
      </dgm:t>
    </dgm:pt>
    <dgm:pt modelId="{37B5DB45-E22C-4E4D-864A-BEEFBF9E5E3D}" type="sibTrans" cxnId="{AE2EBD6E-171B-4EC1-9B28-C82F8992C77F}">
      <dgm:prSet/>
      <dgm:spPr/>
      <dgm:t>
        <a:bodyPr/>
        <a:lstStyle/>
        <a:p>
          <a:endParaRPr lang="lv-LV"/>
        </a:p>
      </dgm:t>
    </dgm:pt>
    <dgm:pt modelId="{B326E5CF-3669-4E6B-96D9-0726500392C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dirty="0" smtClean="0"/>
            <a:t>RĪGAS REĢIONA ĢIMEŅU ATBALSTA CENTRS- «Dūja»</a:t>
          </a:r>
          <a:endParaRPr lang="lv-LV" dirty="0"/>
        </a:p>
      </dgm:t>
    </dgm:pt>
    <dgm:pt modelId="{3039B594-48C1-4D6A-B8AF-7573747B6066}" type="parTrans" cxnId="{766C58C4-046E-4F12-A2EA-3AE2BA50F378}">
      <dgm:prSet/>
      <dgm:spPr/>
      <dgm:t>
        <a:bodyPr/>
        <a:lstStyle/>
        <a:p>
          <a:endParaRPr lang="lv-LV"/>
        </a:p>
      </dgm:t>
    </dgm:pt>
    <dgm:pt modelId="{1FE55FBF-02E4-4179-B070-CDA552B27705}" type="sibTrans" cxnId="{766C58C4-046E-4F12-A2EA-3AE2BA50F378}">
      <dgm:prSet/>
      <dgm:spPr/>
      <dgm:t>
        <a:bodyPr/>
        <a:lstStyle/>
        <a:p>
          <a:endParaRPr lang="lv-LV"/>
        </a:p>
      </dgm:t>
    </dgm:pt>
    <dgm:pt modelId="{2FF10E3A-6E4C-496B-B470-DF7C27C4F614}" type="pres">
      <dgm:prSet presAssocID="{7752EC7B-482C-4B45-8C4B-4F04B6D1C1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F3132CF-3087-40D7-8941-C9EE128E5CB5}" type="pres">
      <dgm:prSet presAssocID="{04602376-391C-45D7-A4F1-5EDB3F12ED86}" presName="root1" presStyleCnt="0"/>
      <dgm:spPr/>
    </dgm:pt>
    <dgm:pt modelId="{09966B28-159D-495C-B4B7-7DAAB948E3AE}" type="pres">
      <dgm:prSet presAssocID="{04602376-391C-45D7-A4F1-5EDB3F12ED86}" presName="LevelOneTextNode" presStyleLbl="node0" presStyleIdx="0" presStyleCnt="1" custScaleY="187293" custLinFactNeighborX="3542" custLinFactNeighborY="-7913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B4E6D35-E9FA-476D-8F06-85F54C41DAC6}" type="pres">
      <dgm:prSet presAssocID="{04602376-391C-45D7-A4F1-5EDB3F12ED86}" presName="level2hierChild" presStyleCnt="0"/>
      <dgm:spPr/>
    </dgm:pt>
    <dgm:pt modelId="{349C6B14-F054-4731-A45A-07CBEC6A4C64}" type="pres">
      <dgm:prSet presAssocID="{FBC61740-FD8A-4547-8EA1-21BC09DBBE6E}" presName="conn2-1" presStyleLbl="parChTrans1D2" presStyleIdx="0" presStyleCnt="5"/>
      <dgm:spPr/>
      <dgm:t>
        <a:bodyPr/>
        <a:lstStyle/>
        <a:p>
          <a:endParaRPr lang="lv-LV"/>
        </a:p>
      </dgm:t>
    </dgm:pt>
    <dgm:pt modelId="{461D2894-9C2F-48C3-BBD9-7322199E895B}" type="pres">
      <dgm:prSet presAssocID="{FBC61740-FD8A-4547-8EA1-21BC09DBBE6E}" presName="connTx" presStyleLbl="parChTrans1D2" presStyleIdx="0" presStyleCnt="5"/>
      <dgm:spPr/>
      <dgm:t>
        <a:bodyPr/>
        <a:lstStyle/>
        <a:p>
          <a:endParaRPr lang="lv-LV"/>
        </a:p>
      </dgm:t>
    </dgm:pt>
    <dgm:pt modelId="{6372CF24-FA92-49DC-BB55-53811EAE39FE}" type="pres">
      <dgm:prSet presAssocID="{CAE591D8-E387-43AC-BC53-AA303F595067}" presName="root2" presStyleCnt="0"/>
      <dgm:spPr/>
    </dgm:pt>
    <dgm:pt modelId="{07ADDF09-E2F3-4F0B-9F24-4CFA96A9B998}" type="pres">
      <dgm:prSet presAssocID="{CAE591D8-E387-43AC-BC53-AA303F595067}" presName="LevelTwoTextNode" presStyleLbl="node2" presStyleIdx="0" presStyleCnt="5" custScaleX="140169" custScaleY="61029" custLinFactNeighborX="-1882" custLinFactNeighborY="-2030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70994E93-3A00-4C83-A8BB-8C2F2A5EDEDF}" type="pres">
      <dgm:prSet presAssocID="{CAE591D8-E387-43AC-BC53-AA303F595067}" presName="level3hierChild" presStyleCnt="0"/>
      <dgm:spPr/>
    </dgm:pt>
    <dgm:pt modelId="{5B9EABD8-2A59-4001-A585-22CBB274E1AE}" type="pres">
      <dgm:prSet presAssocID="{133C74DE-3AED-40F2-A544-F5A4FB47B83F}" presName="conn2-1" presStyleLbl="parChTrans1D2" presStyleIdx="1" presStyleCnt="5"/>
      <dgm:spPr/>
      <dgm:t>
        <a:bodyPr/>
        <a:lstStyle/>
        <a:p>
          <a:endParaRPr lang="lv-LV"/>
        </a:p>
      </dgm:t>
    </dgm:pt>
    <dgm:pt modelId="{39358244-E431-4471-AE57-7E2237236896}" type="pres">
      <dgm:prSet presAssocID="{133C74DE-3AED-40F2-A544-F5A4FB47B83F}" presName="connTx" presStyleLbl="parChTrans1D2" presStyleIdx="1" presStyleCnt="5"/>
      <dgm:spPr/>
      <dgm:t>
        <a:bodyPr/>
        <a:lstStyle/>
        <a:p>
          <a:endParaRPr lang="lv-LV"/>
        </a:p>
      </dgm:t>
    </dgm:pt>
    <dgm:pt modelId="{645C5D46-A09C-421B-824B-76F674DD6443}" type="pres">
      <dgm:prSet presAssocID="{9B0BF9B0-E0E9-48E7-A2A9-525F1D9FA1DA}" presName="root2" presStyleCnt="0"/>
      <dgm:spPr/>
    </dgm:pt>
    <dgm:pt modelId="{6AFF8303-3446-41FB-BCC8-8E046639D0A3}" type="pres">
      <dgm:prSet presAssocID="{9B0BF9B0-E0E9-48E7-A2A9-525F1D9FA1DA}" presName="LevelTwoTextNode" presStyleLbl="node2" presStyleIdx="1" presStyleCnt="5" custScaleX="134207" custScaleY="58754" custLinFactNeighborX="85" custLinFactNeighborY="-74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BFA4F769-FC69-40E8-BE15-E2FE31CBC353}" type="pres">
      <dgm:prSet presAssocID="{9B0BF9B0-E0E9-48E7-A2A9-525F1D9FA1DA}" presName="level3hierChild" presStyleCnt="0"/>
      <dgm:spPr/>
    </dgm:pt>
    <dgm:pt modelId="{F997C496-5699-4655-8343-BB55B247E097}" type="pres">
      <dgm:prSet presAssocID="{1F1E2659-3577-4559-9522-2F62FE425358}" presName="conn2-1" presStyleLbl="parChTrans1D2" presStyleIdx="2" presStyleCnt="5"/>
      <dgm:spPr/>
      <dgm:t>
        <a:bodyPr/>
        <a:lstStyle/>
        <a:p>
          <a:endParaRPr lang="lv-LV"/>
        </a:p>
      </dgm:t>
    </dgm:pt>
    <dgm:pt modelId="{B0A3787C-DF95-45F6-826F-73D63E3B103C}" type="pres">
      <dgm:prSet presAssocID="{1F1E2659-3577-4559-9522-2F62FE425358}" presName="connTx" presStyleLbl="parChTrans1D2" presStyleIdx="2" presStyleCnt="5"/>
      <dgm:spPr/>
      <dgm:t>
        <a:bodyPr/>
        <a:lstStyle/>
        <a:p>
          <a:endParaRPr lang="lv-LV"/>
        </a:p>
      </dgm:t>
    </dgm:pt>
    <dgm:pt modelId="{17D51F87-6C80-427D-A994-D47524C2A796}" type="pres">
      <dgm:prSet presAssocID="{51FB5174-51BE-4371-8DC7-78F2B853051E}" presName="root2" presStyleCnt="0"/>
      <dgm:spPr/>
    </dgm:pt>
    <dgm:pt modelId="{1AC98BDF-82A7-4338-8D30-2D7E353BAC1C}" type="pres">
      <dgm:prSet presAssocID="{51FB5174-51BE-4371-8DC7-78F2B853051E}" presName="LevelTwoTextNode" presStyleLbl="node2" presStyleIdx="2" presStyleCnt="5" custScaleX="136510" custScaleY="51490" custLinFactNeighborX="1755" custLinFactNeighborY="-727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F45CA018-7280-4E0B-AEFB-0D238AD2C711}" type="pres">
      <dgm:prSet presAssocID="{51FB5174-51BE-4371-8DC7-78F2B853051E}" presName="level3hierChild" presStyleCnt="0"/>
      <dgm:spPr/>
    </dgm:pt>
    <dgm:pt modelId="{68A96324-EE49-493C-B5BD-F57311ACB6DA}" type="pres">
      <dgm:prSet presAssocID="{44219930-6EF5-4DA3-A097-10DC459C9B02}" presName="conn2-1" presStyleLbl="parChTrans1D2" presStyleIdx="3" presStyleCnt="5"/>
      <dgm:spPr/>
      <dgm:t>
        <a:bodyPr/>
        <a:lstStyle/>
        <a:p>
          <a:endParaRPr lang="lv-LV"/>
        </a:p>
      </dgm:t>
    </dgm:pt>
    <dgm:pt modelId="{3BF50A26-810C-4A6C-BEB8-744AC65AAD77}" type="pres">
      <dgm:prSet presAssocID="{44219930-6EF5-4DA3-A097-10DC459C9B02}" presName="connTx" presStyleLbl="parChTrans1D2" presStyleIdx="3" presStyleCnt="5"/>
      <dgm:spPr/>
      <dgm:t>
        <a:bodyPr/>
        <a:lstStyle/>
        <a:p>
          <a:endParaRPr lang="lv-LV"/>
        </a:p>
      </dgm:t>
    </dgm:pt>
    <dgm:pt modelId="{18FA8B7A-85BF-4E62-9305-6D6B8A164B10}" type="pres">
      <dgm:prSet presAssocID="{3902C63A-717C-49CC-B537-8B10C64D8EBC}" presName="root2" presStyleCnt="0"/>
      <dgm:spPr/>
    </dgm:pt>
    <dgm:pt modelId="{C12A9C48-FF0F-40EB-AA4E-053C65EDEF9B}" type="pres">
      <dgm:prSet presAssocID="{3902C63A-717C-49CC-B537-8B10C64D8EBC}" presName="LevelTwoTextNode" presStyleLbl="node2" presStyleIdx="3" presStyleCnt="5" custScaleX="137122" custScaleY="55432" custLinFactNeighborX="1755" custLinFactNeighborY="-829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2B6A579-4020-4716-ABFA-D664D409A4F4}" type="pres">
      <dgm:prSet presAssocID="{3902C63A-717C-49CC-B537-8B10C64D8EBC}" presName="level3hierChild" presStyleCnt="0"/>
      <dgm:spPr/>
    </dgm:pt>
    <dgm:pt modelId="{6D020F58-AE0B-42D5-BE66-78751C0C4715}" type="pres">
      <dgm:prSet presAssocID="{3039B594-48C1-4D6A-B8AF-7573747B6066}" presName="conn2-1" presStyleLbl="parChTrans1D2" presStyleIdx="4" presStyleCnt="5"/>
      <dgm:spPr/>
      <dgm:t>
        <a:bodyPr/>
        <a:lstStyle/>
        <a:p>
          <a:endParaRPr lang="lv-LV"/>
        </a:p>
      </dgm:t>
    </dgm:pt>
    <dgm:pt modelId="{30AC614B-25BE-4E36-AF6F-5D921AA070E4}" type="pres">
      <dgm:prSet presAssocID="{3039B594-48C1-4D6A-B8AF-7573747B6066}" presName="connTx" presStyleLbl="parChTrans1D2" presStyleIdx="4" presStyleCnt="5"/>
      <dgm:spPr/>
      <dgm:t>
        <a:bodyPr/>
        <a:lstStyle/>
        <a:p>
          <a:endParaRPr lang="lv-LV"/>
        </a:p>
      </dgm:t>
    </dgm:pt>
    <dgm:pt modelId="{E6347043-83E4-4E70-83B1-7695FCF9E91F}" type="pres">
      <dgm:prSet presAssocID="{B326E5CF-3669-4E6B-96D9-0726500392CF}" presName="root2" presStyleCnt="0"/>
      <dgm:spPr/>
    </dgm:pt>
    <dgm:pt modelId="{CA81710B-2F79-4DC3-BBA2-F5A998DE26AA}" type="pres">
      <dgm:prSet presAssocID="{B326E5CF-3669-4E6B-96D9-0726500392CF}" presName="LevelTwoTextNode" presStyleLbl="node2" presStyleIdx="4" presStyleCnt="5" custScaleX="134964" custScaleY="57398" custLinFactNeighborX="5392" custLinFactNeighborY="129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01672F5E-6319-4E68-9A21-21F331EDDBB3}" type="pres">
      <dgm:prSet presAssocID="{B326E5CF-3669-4E6B-96D9-0726500392CF}" presName="level3hierChild" presStyleCnt="0"/>
      <dgm:spPr/>
    </dgm:pt>
  </dgm:ptLst>
  <dgm:cxnLst>
    <dgm:cxn modelId="{64934CDA-D758-4EA7-BDF8-385564E9F177}" srcId="{04602376-391C-45D7-A4F1-5EDB3F12ED86}" destId="{CAE591D8-E387-43AC-BC53-AA303F595067}" srcOrd="0" destOrd="0" parTransId="{FBC61740-FD8A-4547-8EA1-21BC09DBBE6E}" sibTransId="{5CC09892-FCFD-495D-8FF6-806A45B8DA9D}"/>
    <dgm:cxn modelId="{766C58C4-046E-4F12-A2EA-3AE2BA50F378}" srcId="{04602376-391C-45D7-A4F1-5EDB3F12ED86}" destId="{B326E5CF-3669-4E6B-96D9-0726500392CF}" srcOrd="4" destOrd="0" parTransId="{3039B594-48C1-4D6A-B8AF-7573747B6066}" sibTransId="{1FE55FBF-02E4-4179-B070-CDA552B27705}"/>
    <dgm:cxn modelId="{3218996D-0755-42C8-B40A-F715FC21C323}" type="presOf" srcId="{FBC61740-FD8A-4547-8EA1-21BC09DBBE6E}" destId="{461D2894-9C2F-48C3-BBD9-7322199E895B}" srcOrd="1" destOrd="0" presId="urn:microsoft.com/office/officeart/2005/8/layout/hierarchy2"/>
    <dgm:cxn modelId="{868F0335-A469-4C78-9BF9-F4C51DBF03AC}" type="presOf" srcId="{51FB5174-51BE-4371-8DC7-78F2B853051E}" destId="{1AC98BDF-82A7-4338-8D30-2D7E353BAC1C}" srcOrd="0" destOrd="0" presId="urn:microsoft.com/office/officeart/2005/8/layout/hierarchy2"/>
    <dgm:cxn modelId="{37C67B14-F58A-4D42-B156-CBB14476EB25}" type="presOf" srcId="{3039B594-48C1-4D6A-B8AF-7573747B6066}" destId="{6D020F58-AE0B-42D5-BE66-78751C0C4715}" srcOrd="0" destOrd="0" presId="urn:microsoft.com/office/officeart/2005/8/layout/hierarchy2"/>
    <dgm:cxn modelId="{AE2EBD6E-171B-4EC1-9B28-C82F8992C77F}" srcId="{04602376-391C-45D7-A4F1-5EDB3F12ED86}" destId="{3902C63A-717C-49CC-B537-8B10C64D8EBC}" srcOrd="3" destOrd="0" parTransId="{44219930-6EF5-4DA3-A097-10DC459C9B02}" sibTransId="{37B5DB45-E22C-4E4D-864A-BEEFBF9E5E3D}"/>
    <dgm:cxn modelId="{4FC7B2AA-7A11-4165-9E50-86782DAAF300}" type="presOf" srcId="{133C74DE-3AED-40F2-A544-F5A4FB47B83F}" destId="{39358244-E431-4471-AE57-7E2237236896}" srcOrd="1" destOrd="0" presId="urn:microsoft.com/office/officeart/2005/8/layout/hierarchy2"/>
    <dgm:cxn modelId="{F39F0426-87CF-486D-9061-558995E8BBCE}" type="presOf" srcId="{3902C63A-717C-49CC-B537-8B10C64D8EBC}" destId="{C12A9C48-FF0F-40EB-AA4E-053C65EDEF9B}" srcOrd="0" destOrd="0" presId="urn:microsoft.com/office/officeart/2005/8/layout/hierarchy2"/>
    <dgm:cxn modelId="{10E30E91-7157-485E-94DA-97E3F212AEC6}" type="presOf" srcId="{3039B594-48C1-4D6A-B8AF-7573747B6066}" destId="{30AC614B-25BE-4E36-AF6F-5D921AA070E4}" srcOrd="1" destOrd="0" presId="urn:microsoft.com/office/officeart/2005/8/layout/hierarchy2"/>
    <dgm:cxn modelId="{EC713D7B-0F46-4FD3-9BAF-AB0DEFB7A216}" srcId="{04602376-391C-45D7-A4F1-5EDB3F12ED86}" destId="{9B0BF9B0-E0E9-48E7-A2A9-525F1D9FA1DA}" srcOrd="1" destOrd="0" parTransId="{133C74DE-3AED-40F2-A544-F5A4FB47B83F}" sibTransId="{3F4F7F51-FA0B-420D-BB35-5183A6C06AF2}"/>
    <dgm:cxn modelId="{F1A169DA-84DB-4CA5-9400-A62B4DD3EBA8}" srcId="{04602376-391C-45D7-A4F1-5EDB3F12ED86}" destId="{51FB5174-51BE-4371-8DC7-78F2B853051E}" srcOrd="2" destOrd="0" parTransId="{1F1E2659-3577-4559-9522-2F62FE425358}" sibTransId="{0B041724-7A8C-4DFD-9940-E37E06E3DDDF}"/>
    <dgm:cxn modelId="{8426B5A4-433B-488F-92F9-049533B5BB7A}" type="presOf" srcId="{04602376-391C-45D7-A4F1-5EDB3F12ED86}" destId="{09966B28-159D-495C-B4B7-7DAAB948E3AE}" srcOrd="0" destOrd="0" presId="urn:microsoft.com/office/officeart/2005/8/layout/hierarchy2"/>
    <dgm:cxn modelId="{4EAEF4FF-CC84-453B-A0E6-75B32983B2B0}" type="presOf" srcId="{9B0BF9B0-E0E9-48E7-A2A9-525F1D9FA1DA}" destId="{6AFF8303-3446-41FB-BCC8-8E046639D0A3}" srcOrd="0" destOrd="0" presId="urn:microsoft.com/office/officeart/2005/8/layout/hierarchy2"/>
    <dgm:cxn modelId="{F0E38B77-A16B-4224-A220-452F2579D46B}" type="presOf" srcId="{44219930-6EF5-4DA3-A097-10DC459C9B02}" destId="{3BF50A26-810C-4A6C-BEB8-744AC65AAD77}" srcOrd="1" destOrd="0" presId="urn:microsoft.com/office/officeart/2005/8/layout/hierarchy2"/>
    <dgm:cxn modelId="{F76E7441-6BEC-4FCF-96A6-7A8EE9EBDE9C}" type="presOf" srcId="{B326E5CF-3669-4E6B-96D9-0726500392CF}" destId="{CA81710B-2F79-4DC3-BBA2-F5A998DE26AA}" srcOrd="0" destOrd="0" presId="urn:microsoft.com/office/officeart/2005/8/layout/hierarchy2"/>
    <dgm:cxn modelId="{806245DE-5CFE-4C20-8E4F-8CDF05BCE56E}" type="presOf" srcId="{FBC61740-FD8A-4547-8EA1-21BC09DBBE6E}" destId="{349C6B14-F054-4731-A45A-07CBEC6A4C64}" srcOrd="0" destOrd="0" presId="urn:microsoft.com/office/officeart/2005/8/layout/hierarchy2"/>
    <dgm:cxn modelId="{AEAE8AFE-B7D5-41AC-8E39-EEC0FC40C447}" type="presOf" srcId="{7752EC7B-482C-4B45-8C4B-4F04B6D1C1BB}" destId="{2FF10E3A-6E4C-496B-B470-DF7C27C4F614}" srcOrd="0" destOrd="0" presId="urn:microsoft.com/office/officeart/2005/8/layout/hierarchy2"/>
    <dgm:cxn modelId="{36C40292-0C72-4C69-BEE4-8DBAE3FB8778}" type="presOf" srcId="{1F1E2659-3577-4559-9522-2F62FE425358}" destId="{F997C496-5699-4655-8343-BB55B247E097}" srcOrd="0" destOrd="0" presId="urn:microsoft.com/office/officeart/2005/8/layout/hierarchy2"/>
    <dgm:cxn modelId="{7577A3EE-A8B7-4840-86C7-BDDAE9541045}" type="presOf" srcId="{133C74DE-3AED-40F2-A544-F5A4FB47B83F}" destId="{5B9EABD8-2A59-4001-A585-22CBB274E1AE}" srcOrd="0" destOrd="0" presId="urn:microsoft.com/office/officeart/2005/8/layout/hierarchy2"/>
    <dgm:cxn modelId="{071A5182-6B3F-4D0B-BD92-67EFA006F946}" type="presOf" srcId="{1F1E2659-3577-4559-9522-2F62FE425358}" destId="{B0A3787C-DF95-45F6-826F-73D63E3B103C}" srcOrd="1" destOrd="0" presId="urn:microsoft.com/office/officeart/2005/8/layout/hierarchy2"/>
    <dgm:cxn modelId="{4A45ADBB-7E1E-4E7A-8021-66EDF6AAB354}" type="presOf" srcId="{CAE591D8-E387-43AC-BC53-AA303F595067}" destId="{07ADDF09-E2F3-4F0B-9F24-4CFA96A9B998}" srcOrd="0" destOrd="0" presId="urn:microsoft.com/office/officeart/2005/8/layout/hierarchy2"/>
    <dgm:cxn modelId="{CEAB0F59-14E2-4039-942F-1961171B6AA7}" type="presOf" srcId="{44219930-6EF5-4DA3-A097-10DC459C9B02}" destId="{68A96324-EE49-493C-B5BD-F57311ACB6DA}" srcOrd="0" destOrd="0" presId="urn:microsoft.com/office/officeart/2005/8/layout/hierarchy2"/>
    <dgm:cxn modelId="{B955DE36-7AA7-447C-9DED-63327298907C}" srcId="{7752EC7B-482C-4B45-8C4B-4F04B6D1C1BB}" destId="{04602376-391C-45D7-A4F1-5EDB3F12ED86}" srcOrd="0" destOrd="0" parTransId="{2DB774CD-0115-4DB2-AA4F-B01C325F11E0}" sibTransId="{4C7E78D9-5DD6-4B1D-AB99-891FA84DF9E3}"/>
    <dgm:cxn modelId="{933515B6-7A00-47BA-A264-9A38C2F9A53B}" type="presParOf" srcId="{2FF10E3A-6E4C-496B-B470-DF7C27C4F614}" destId="{3F3132CF-3087-40D7-8941-C9EE128E5CB5}" srcOrd="0" destOrd="0" presId="urn:microsoft.com/office/officeart/2005/8/layout/hierarchy2"/>
    <dgm:cxn modelId="{ACF65422-96B7-406E-AE72-95AAD17965FE}" type="presParOf" srcId="{3F3132CF-3087-40D7-8941-C9EE128E5CB5}" destId="{09966B28-159D-495C-B4B7-7DAAB948E3AE}" srcOrd="0" destOrd="0" presId="urn:microsoft.com/office/officeart/2005/8/layout/hierarchy2"/>
    <dgm:cxn modelId="{0843E7C6-0BC1-428F-BED3-7E65F5F3C1C7}" type="presParOf" srcId="{3F3132CF-3087-40D7-8941-C9EE128E5CB5}" destId="{3B4E6D35-E9FA-476D-8F06-85F54C41DAC6}" srcOrd="1" destOrd="0" presId="urn:microsoft.com/office/officeart/2005/8/layout/hierarchy2"/>
    <dgm:cxn modelId="{74ADD623-74FE-4D6D-996F-578819A6DD30}" type="presParOf" srcId="{3B4E6D35-E9FA-476D-8F06-85F54C41DAC6}" destId="{349C6B14-F054-4731-A45A-07CBEC6A4C64}" srcOrd="0" destOrd="0" presId="urn:microsoft.com/office/officeart/2005/8/layout/hierarchy2"/>
    <dgm:cxn modelId="{8D33DD1A-6D8E-492A-83B5-F36821987EA7}" type="presParOf" srcId="{349C6B14-F054-4731-A45A-07CBEC6A4C64}" destId="{461D2894-9C2F-48C3-BBD9-7322199E895B}" srcOrd="0" destOrd="0" presId="urn:microsoft.com/office/officeart/2005/8/layout/hierarchy2"/>
    <dgm:cxn modelId="{7976659E-FCA6-497F-84D6-F63B773B21C4}" type="presParOf" srcId="{3B4E6D35-E9FA-476D-8F06-85F54C41DAC6}" destId="{6372CF24-FA92-49DC-BB55-53811EAE39FE}" srcOrd="1" destOrd="0" presId="urn:microsoft.com/office/officeart/2005/8/layout/hierarchy2"/>
    <dgm:cxn modelId="{2712AFEA-47D2-42A8-95B0-91A8D16C219E}" type="presParOf" srcId="{6372CF24-FA92-49DC-BB55-53811EAE39FE}" destId="{07ADDF09-E2F3-4F0B-9F24-4CFA96A9B998}" srcOrd="0" destOrd="0" presId="urn:microsoft.com/office/officeart/2005/8/layout/hierarchy2"/>
    <dgm:cxn modelId="{66283CEA-9DA0-4A25-856C-FCDBA367027A}" type="presParOf" srcId="{6372CF24-FA92-49DC-BB55-53811EAE39FE}" destId="{70994E93-3A00-4C83-A8BB-8C2F2A5EDEDF}" srcOrd="1" destOrd="0" presId="urn:microsoft.com/office/officeart/2005/8/layout/hierarchy2"/>
    <dgm:cxn modelId="{A1F463ED-83BC-4560-93CB-7ADBC96D0C4A}" type="presParOf" srcId="{3B4E6D35-E9FA-476D-8F06-85F54C41DAC6}" destId="{5B9EABD8-2A59-4001-A585-22CBB274E1AE}" srcOrd="2" destOrd="0" presId="urn:microsoft.com/office/officeart/2005/8/layout/hierarchy2"/>
    <dgm:cxn modelId="{C89D9E49-4CF9-48BD-B577-ACC651F79A70}" type="presParOf" srcId="{5B9EABD8-2A59-4001-A585-22CBB274E1AE}" destId="{39358244-E431-4471-AE57-7E2237236896}" srcOrd="0" destOrd="0" presId="urn:microsoft.com/office/officeart/2005/8/layout/hierarchy2"/>
    <dgm:cxn modelId="{DBBD1292-734B-4952-97A8-2CDA887121DE}" type="presParOf" srcId="{3B4E6D35-E9FA-476D-8F06-85F54C41DAC6}" destId="{645C5D46-A09C-421B-824B-76F674DD6443}" srcOrd="3" destOrd="0" presId="urn:microsoft.com/office/officeart/2005/8/layout/hierarchy2"/>
    <dgm:cxn modelId="{6864AD0A-518C-45FA-8A6C-D26F5912790C}" type="presParOf" srcId="{645C5D46-A09C-421B-824B-76F674DD6443}" destId="{6AFF8303-3446-41FB-BCC8-8E046639D0A3}" srcOrd="0" destOrd="0" presId="urn:microsoft.com/office/officeart/2005/8/layout/hierarchy2"/>
    <dgm:cxn modelId="{FC282988-45B6-44B6-A372-2F7941D6A3FA}" type="presParOf" srcId="{645C5D46-A09C-421B-824B-76F674DD6443}" destId="{BFA4F769-FC69-40E8-BE15-E2FE31CBC353}" srcOrd="1" destOrd="0" presId="urn:microsoft.com/office/officeart/2005/8/layout/hierarchy2"/>
    <dgm:cxn modelId="{BADD1B43-5048-42BD-BCFA-C7AE93EB6E67}" type="presParOf" srcId="{3B4E6D35-E9FA-476D-8F06-85F54C41DAC6}" destId="{F997C496-5699-4655-8343-BB55B247E097}" srcOrd="4" destOrd="0" presId="urn:microsoft.com/office/officeart/2005/8/layout/hierarchy2"/>
    <dgm:cxn modelId="{179A0F14-E8C9-4A14-A99E-FB0A8BC8DA6B}" type="presParOf" srcId="{F997C496-5699-4655-8343-BB55B247E097}" destId="{B0A3787C-DF95-45F6-826F-73D63E3B103C}" srcOrd="0" destOrd="0" presId="urn:microsoft.com/office/officeart/2005/8/layout/hierarchy2"/>
    <dgm:cxn modelId="{55D7CD3C-8D5A-4756-8FB6-429EF1F375AC}" type="presParOf" srcId="{3B4E6D35-E9FA-476D-8F06-85F54C41DAC6}" destId="{17D51F87-6C80-427D-A994-D47524C2A796}" srcOrd="5" destOrd="0" presId="urn:microsoft.com/office/officeart/2005/8/layout/hierarchy2"/>
    <dgm:cxn modelId="{AD7085A4-77DF-4159-94F5-654FD5786D0F}" type="presParOf" srcId="{17D51F87-6C80-427D-A994-D47524C2A796}" destId="{1AC98BDF-82A7-4338-8D30-2D7E353BAC1C}" srcOrd="0" destOrd="0" presId="urn:microsoft.com/office/officeart/2005/8/layout/hierarchy2"/>
    <dgm:cxn modelId="{CE64962B-F503-4F9F-9932-7E038842888B}" type="presParOf" srcId="{17D51F87-6C80-427D-A994-D47524C2A796}" destId="{F45CA018-7280-4E0B-AEFB-0D238AD2C711}" srcOrd="1" destOrd="0" presId="urn:microsoft.com/office/officeart/2005/8/layout/hierarchy2"/>
    <dgm:cxn modelId="{CA8AB680-3694-4A40-95BC-7DC036F94E00}" type="presParOf" srcId="{3B4E6D35-E9FA-476D-8F06-85F54C41DAC6}" destId="{68A96324-EE49-493C-B5BD-F57311ACB6DA}" srcOrd="6" destOrd="0" presId="urn:microsoft.com/office/officeart/2005/8/layout/hierarchy2"/>
    <dgm:cxn modelId="{BCEA9C5D-4EC7-48E5-B6C8-E6E6A96BD98B}" type="presParOf" srcId="{68A96324-EE49-493C-B5BD-F57311ACB6DA}" destId="{3BF50A26-810C-4A6C-BEB8-744AC65AAD77}" srcOrd="0" destOrd="0" presId="urn:microsoft.com/office/officeart/2005/8/layout/hierarchy2"/>
    <dgm:cxn modelId="{D879D9C3-A566-4A38-A7C6-5132BE6FC22C}" type="presParOf" srcId="{3B4E6D35-E9FA-476D-8F06-85F54C41DAC6}" destId="{18FA8B7A-85BF-4E62-9305-6D6B8A164B10}" srcOrd="7" destOrd="0" presId="urn:microsoft.com/office/officeart/2005/8/layout/hierarchy2"/>
    <dgm:cxn modelId="{BBB5CDC7-5149-4A6E-9355-6BE1D37146F5}" type="presParOf" srcId="{18FA8B7A-85BF-4E62-9305-6D6B8A164B10}" destId="{C12A9C48-FF0F-40EB-AA4E-053C65EDEF9B}" srcOrd="0" destOrd="0" presId="urn:microsoft.com/office/officeart/2005/8/layout/hierarchy2"/>
    <dgm:cxn modelId="{C842E8AD-6E23-482B-A050-C3231225EF12}" type="presParOf" srcId="{18FA8B7A-85BF-4E62-9305-6D6B8A164B10}" destId="{32B6A579-4020-4716-ABFA-D664D409A4F4}" srcOrd="1" destOrd="0" presId="urn:microsoft.com/office/officeart/2005/8/layout/hierarchy2"/>
    <dgm:cxn modelId="{3D06F467-8BD2-4E00-9521-006C629B2AE2}" type="presParOf" srcId="{3B4E6D35-E9FA-476D-8F06-85F54C41DAC6}" destId="{6D020F58-AE0B-42D5-BE66-78751C0C4715}" srcOrd="8" destOrd="0" presId="urn:microsoft.com/office/officeart/2005/8/layout/hierarchy2"/>
    <dgm:cxn modelId="{A694F86E-B89D-4635-96F4-9C6139B84D28}" type="presParOf" srcId="{6D020F58-AE0B-42D5-BE66-78751C0C4715}" destId="{30AC614B-25BE-4E36-AF6F-5D921AA070E4}" srcOrd="0" destOrd="0" presId="urn:microsoft.com/office/officeart/2005/8/layout/hierarchy2"/>
    <dgm:cxn modelId="{978F370F-9E97-4241-A91A-A8F9321DEF6A}" type="presParOf" srcId="{3B4E6D35-E9FA-476D-8F06-85F54C41DAC6}" destId="{E6347043-83E4-4E70-83B1-7695FCF9E91F}" srcOrd="9" destOrd="0" presId="urn:microsoft.com/office/officeart/2005/8/layout/hierarchy2"/>
    <dgm:cxn modelId="{33E2F53B-06D7-467B-B5AC-E62CE70D8BCD}" type="presParOf" srcId="{E6347043-83E4-4E70-83B1-7695FCF9E91F}" destId="{CA81710B-2F79-4DC3-BBA2-F5A998DE26AA}" srcOrd="0" destOrd="0" presId="urn:microsoft.com/office/officeart/2005/8/layout/hierarchy2"/>
    <dgm:cxn modelId="{0E4B34A4-6F47-4D66-B4B6-F459B20E0EE0}" type="presParOf" srcId="{E6347043-83E4-4E70-83B1-7695FCF9E91F}" destId="{01672F5E-6319-4E68-9A21-21F331EDDB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A76D4-D18E-4F34-A0E3-A96D0DDAAD7F}" type="datetimeFigureOut">
              <a:rPr lang="lv-LV" smtClean="0"/>
              <a:pPr/>
              <a:t>06.12.2018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DA6D-CB26-42B7-AB85-76257A64CD1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903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404E5-F777-4017-A9AF-8E363D2F6DCA}" type="datetimeFigureOut">
              <a:rPr lang="lv-LV" smtClean="0"/>
              <a:t>06.12.2018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CD80E-659B-4DC1-A053-80A813B13B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097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2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8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7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99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47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1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28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2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46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68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5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2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6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94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1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35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3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16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22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96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5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10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27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52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25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5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17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8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94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3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44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02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1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77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34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76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9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5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66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89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9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81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0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9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79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3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60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07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676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97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444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787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3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99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51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97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0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3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3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ADC-500C-4190-AF8F-0771EBBBCF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33C8-526F-4268-9E42-B87903F8A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8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2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ADC-500C-4190-AF8F-0771EBBBC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33C8-526F-4268-9E42-B87903F8A2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57600"/>
            <a:ext cx="5334000" cy="1295400"/>
          </a:xfrm>
        </p:spPr>
        <p:txBody>
          <a:bodyPr anchor="t">
            <a:noAutofit/>
          </a:bodyPr>
          <a:lstStyle/>
          <a:p>
            <a:pPr algn="l"/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Ārpusģimenes aprūpes atbalsta </a:t>
            </a:r>
            <a:r>
              <a:rPr lang="lv-LV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centri 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Sadarbība ar Liepājas pašvaldību</a:t>
            </a:r>
            <a:endParaRPr lang="lv-LV" dirty="0"/>
          </a:p>
        </p:txBody>
      </p:sp>
      <p:pic>
        <p:nvPicPr>
          <p:cNvPr id="2051" name="Picture 3" descr="C:\Users\ģimene\Desktop\infografiks-atbalsts-audzugimene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1739"/>
            <a:ext cx="7696200" cy="54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miley Face 5"/>
          <p:cNvSpPr/>
          <p:nvPr/>
        </p:nvSpPr>
        <p:spPr>
          <a:xfrm>
            <a:off x="833770" y="33528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ight Arrow 6"/>
          <p:cNvSpPr/>
          <p:nvPr/>
        </p:nvSpPr>
        <p:spPr>
          <a:xfrm>
            <a:off x="1671970" y="3695700"/>
            <a:ext cx="457200" cy="1905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06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lv-LV" sz="2000" dirty="0" smtClean="0"/>
              <a:t>Visi</a:t>
            </a:r>
            <a:r>
              <a:rPr lang="en-US" sz="2000" dirty="0" smtClean="0"/>
              <a:t> </a:t>
            </a:r>
            <a:r>
              <a:rPr lang="lv-LV" sz="2000" dirty="0" smtClean="0"/>
              <a:t>Aģentūras pakaplojumi</a:t>
            </a:r>
            <a:r>
              <a:rPr lang="en-US" sz="2000" dirty="0" smtClean="0"/>
              <a:t> </a:t>
            </a:r>
            <a:r>
              <a:rPr lang="lv-LV" sz="2000" dirty="0" smtClean="0"/>
              <a:t>un </a:t>
            </a:r>
            <a:r>
              <a:rPr lang="en-US" sz="2000" dirty="0" smtClean="0"/>
              <a:t>ps</a:t>
            </a:r>
            <a:r>
              <a:rPr lang="lv-LV" sz="2000" dirty="0" smtClean="0"/>
              <a:t>ihosociālais darbs ir</a:t>
            </a:r>
            <a:r>
              <a:rPr lang="en-US" sz="2000" dirty="0" smtClean="0"/>
              <a:t> </a:t>
            </a:r>
            <a:r>
              <a:rPr lang="lv-LV" sz="2000" dirty="0" smtClean="0"/>
              <a:t>fokusēts</a:t>
            </a:r>
            <a:r>
              <a:rPr lang="en-US" sz="2000" dirty="0" smtClean="0"/>
              <a:t> </a:t>
            </a:r>
            <a:r>
              <a:rPr lang="lv-LV" sz="2000" dirty="0" smtClean="0"/>
              <a:t>uz misiju-Nodrošināt bērnam iespēju augt ģimeniskā vidē</a:t>
            </a:r>
            <a:endParaRPr lang="lv-LV" sz="2000" dirty="0"/>
          </a:p>
        </p:txBody>
      </p:sp>
      <p:graphicFrame>
        <p:nvGraphicFramePr>
          <p:cNvPr id="5" name="Satura vietturi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2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9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lv-LV" sz="2800" dirty="0" smtClean="0">
                <a:solidFill>
                  <a:schemeClr val="tx2"/>
                </a:solidFill>
                <a:latin typeface="Gagalin"/>
              </a:rPr>
              <a:t>SOCIĀLO PAKALPOJUMU AĢENTŪRAS  STRUKTŪRA</a:t>
            </a:r>
            <a:endParaRPr lang="lv-LV" sz="2800" dirty="0">
              <a:solidFill>
                <a:schemeClr val="tx2"/>
              </a:solidFill>
              <a:latin typeface="Gagali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208000"/>
              </p:ext>
            </p:extLst>
          </p:nvPr>
        </p:nvGraphicFramePr>
        <p:xfrm>
          <a:off x="61156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4343400" y="4916338"/>
            <a:ext cx="838200" cy="1143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400" dirty="0" smtClean="0">
                <a:latin typeface="Times New Roman"/>
              </a:rPr>
              <a:t>NODIBINĀJUMS «SOCIĀLO PAKALPOJUMU AĢENTŪRA»</a:t>
            </a:r>
            <a:endParaRPr lang="lv-LV" sz="1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236060"/>
              </p:ext>
            </p:extLst>
          </p:nvPr>
        </p:nvGraphicFramePr>
        <p:xfrm>
          <a:off x="5334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Rīgas reģiona atbalsta nodrošinājuma karte</a:t>
            </a:r>
            <a:br>
              <a:rPr lang="lv-LV" dirty="0" smtClean="0"/>
            </a:br>
            <a:endParaRPr lang="lv-LV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822450"/>
            <a:ext cx="5068888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943600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val 3"/>
          <p:cNvSpPr/>
          <p:nvPr/>
        </p:nvSpPr>
        <p:spPr>
          <a:xfrm>
            <a:off x="3733800" y="5410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al 4"/>
          <p:cNvSpPr/>
          <p:nvPr/>
        </p:nvSpPr>
        <p:spPr>
          <a:xfrm>
            <a:off x="4419600" y="4419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4114800" y="3987006"/>
            <a:ext cx="152400" cy="1277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5257800" y="2743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3352800" y="5334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/>
          <p:cNvSpPr/>
          <p:nvPr/>
        </p:nvSpPr>
        <p:spPr>
          <a:xfrm>
            <a:off x="4572000" y="4648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/>
          <p:cNvSpPr/>
          <p:nvPr/>
        </p:nvSpPr>
        <p:spPr>
          <a:xfrm>
            <a:off x="5105400" y="3886200"/>
            <a:ext cx="76200" cy="1008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5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12" y="260648"/>
            <a:ext cx="8229600" cy="1143000"/>
          </a:xfrm>
        </p:spPr>
        <p:txBody>
          <a:bodyPr/>
          <a:lstStyle/>
          <a:p>
            <a:r>
              <a:rPr lang="lv-LV" dirty="0" smtClean="0">
                <a:solidFill>
                  <a:srgbClr val="002060"/>
                </a:solidFill>
                <a:latin typeface="Gagalin"/>
              </a:rPr>
              <a:t>SPA vīzija</a:t>
            </a:r>
            <a:endParaRPr lang="lv-LV" dirty="0">
              <a:solidFill>
                <a:srgbClr val="002060"/>
              </a:solidFill>
              <a:latin typeface="Gagal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9248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Sadarbībā ar valsts institūcijām, pašvaldībām, NVO u.c.sadarbības partneriem attīstīt uz klienta vajadzībām balstītus pakalpojumus.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H:\Dzeinai BM\IMG_8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1054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SADARBĪBA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Daugavpils pilsētas BT izstrādāts buklets: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2208"/>
            <a:ext cx="7760948" cy="34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0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lv-LV" sz="2700" b="1" dirty="0" smtClean="0"/>
              <a:t>Bērna un audžuģimeņu atbalsta sistēmas iesaistītās institūcijas un to mijiedarbība</a:t>
            </a:r>
            <a:r>
              <a:rPr lang="lv-LV" sz="2700" b="1" dirty="0" smtClean="0">
                <a:solidFill>
                  <a:srgbClr val="FFFFFF"/>
                </a:solidFill>
              </a:rPr>
              <a:t>.</a:t>
            </a:r>
            <a:endParaRPr lang="lv-LV" dirty="0"/>
          </a:p>
        </p:txBody>
      </p:sp>
      <p:pic>
        <p:nvPicPr>
          <p:cNvPr id="5" name="Picture 2" descr="AG_modelisIesaistīto attiecīb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1524000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E0BC80F6-3D09-40A6-BB04-96563FC7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err="1"/>
              <a:t>Ārpusģimenes</a:t>
            </a:r>
            <a:r>
              <a:rPr lang="lv-LV" sz="3200" dirty="0"/>
              <a:t> aprūpes atbalsta centrs: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5C8ADDD-C050-4C4A-B3CF-5EDE23F6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86400"/>
          </a:xfrm>
        </p:spPr>
        <p:txBody>
          <a:bodyPr>
            <a:normAutofit fontScale="47500" lnSpcReduction="20000"/>
          </a:bodyPr>
          <a:lstStyle/>
          <a:p>
            <a:r>
              <a:rPr lang="lv-LV" dirty="0" smtClean="0"/>
              <a:t>2018.gada 28.augsutā reģistrēti 2 atbalsta centri (Liepājā un Rīgā), LM iesniegts izskatīšanai centrs Daugavpilī;</a:t>
            </a:r>
            <a:endParaRPr lang="lv-LV" dirty="0"/>
          </a:p>
          <a:p>
            <a:r>
              <a:rPr lang="lv-LV" dirty="0"/>
              <a:t>Šobrīd </a:t>
            </a:r>
            <a:r>
              <a:rPr lang="lv-LV" dirty="0" smtClean="0"/>
              <a:t>norit līguma </a:t>
            </a:r>
            <a:r>
              <a:rPr lang="lv-LV" dirty="0"/>
              <a:t>slēgšanas process ar LM</a:t>
            </a:r>
            <a:r>
              <a:rPr lang="lv-LV" dirty="0" smtClean="0"/>
              <a:t>;</a:t>
            </a:r>
            <a:endParaRPr lang="lv-LV" dirty="0"/>
          </a:p>
          <a:p>
            <a:r>
              <a:rPr lang="lv-LV" dirty="0" smtClean="0"/>
              <a:t>Uzsāktas </a:t>
            </a:r>
            <a:r>
              <a:rPr lang="lv-LV" dirty="0"/>
              <a:t>vienošanos slēgšanas ar esošajām audžuģimenēm;</a:t>
            </a:r>
          </a:p>
          <a:p>
            <a:r>
              <a:rPr lang="lv-LV" dirty="0" smtClean="0"/>
              <a:t>Sagatavota apmācības programma potenciālajām audžuģimenēm; </a:t>
            </a:r>
          </a:p>
          <a:p>
            <a:r>
              <a:rPr lang="lv-LV" dirty="0" smtClean="0"/>
              <a:t>Ieviešam </a:t>
            </a:r>
            <a:r>
              <a:rPr lang="lv-LV" dirty="0"/>
              <a:t>vienotu sistēmu visos atbalsta centros</a:t>
            </a:r>
            <a:r>
              <a:rPr lang="lv-LV" dirty="0" smtClean="0"/>
              <a:t>;</a:t>
            </a:r>
          </a:p>
          <a:p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/>
          </a:p>
          <a:p>
            <a:r>
              <a:rPr lang="lv-LV" dirty="0" smtClean="0"/>
              <a:t>Turpinās </a:t>
            </a:r>
            <a:r>
              <a:rPr lang="lv-LV" dirty="0"/>
              <a:t>kampaņa "Izaugt ģimenē" ( tikko atklāta izstāde Liepājā), piedalījās 10 pašvaldību pātstāvji, ar kurām noslēgti nodomu protokoli (soc.d., bāriņbtiesa), pēctam seminārs par sadarbību, sadarbības uzsākšanu.</a:t>
            </a:r>
          </a:p>
          <a:p>
            <a:r>
              <a:rPr lang="lv-LV" dirty="0" smtClean="0"/>
              <a:t>Esam </a:t>
            </a:r>
            <a:r>
              <a:rPr lang="lv-LV" dirty="0"/>
              <a:t>gatavi nodrošināt specializēto audžu ģ. apmācību, ir bijis pilotprojekts.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8" y="2590800"/>
            <a:ext cx="4542262" cy="291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8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39" y="380999"/>
            <a:ext cx="8229600" cy="1066801"/>
          </a:xfrm>
        </p:spPr>
        <p:txBody>
          <a:bodyPr>
            <a:noAutofit/>
          </a:bodyPr>
          <a:lstStyle/>
          <a:p>
            <a:r>
              <a:rPr lang="lv-LV" sz="2000" dirty="0" smtClean="0"/>
              <a:t>             </a:t>
            </a:r>
            <a:br>
              <a:rPr lang="lv-LV" sz="2000" dirty="0" smtClean="0"/>
            </a:br>
            <a:r>
              <a:rPr lang="lv-LV" sz="2000" dirty="0" smtClean="0"/>
              <a:t> </a:t>
            </a:r>
            <a:r>
              <a:rPr lang="lv-LV" sz="2400" dirty="0" smtClean="0"/>
              <a:t>PAKALPOJUMA </a:t>
            </a:r>
            <a:r>
              <a:rPr lang="lv-LV" sz="2400" dirty="0"/>
              <a:t>GROZS</a:t>
            </a:r>
            <a:r>
              <a:rPr lang="lv-LV" sz="2400" dirty="0" smtClean="0"/>
              <a:t>, kam </a:t>
            </a:r>
            <a:r>
              <a:rPr lang="lv-LV" sz="2400" dirty="0"/>
              <a:t>paredzēts valsts finansējums. </a:t>
            </a: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1800" dirty="0" smtClean="0"/>
              <a:t>  </a:t>
            </a:r>
            <a:r>
              <a:rPr lang="lv-LV" sz="1400" b="1" dirty="0" smtClean="0">
                <a:solidFill>
                  <a:srgbClr val="7030A0"/>
                </a:solidFill>
              </a:rPr>
              <a:t>*Aizbildnim </a:t>
            </a:r>
            <a:r>
              <a:rPr lang="lv-LV" sz="1400" b="1" dirty="0">
                <a:solidFill>
                  <a:srgbClr val="7030A0"/>
                </a:solidFill>
              </a:rPr>
              <a:t>- atbalsta grupa, psihologa konsult.</a:t>
            </a:r>
            <a:br>
              <a:rPr lang="lv-LV" sz="1400" b="1" dirty="0">
                <a:solidFill>
                  <a:srgbClr val="7030A0"/>
                </a:solidFill>
              </a:rPr>
            </a:br>
            <a:r>
              <a:rPr lang="lv-LV" sz="1400" b="1" dirty="0" smtClean="0">
                <a:solidFill>
                  <a:srgbClr val="7030A0"/>
                </a:solidFill>
              </a:rPr>
              <a:t>   *Adoptētājiem- atbalsta grupa, psihologa konsult. Apmācības</a:t>
            </a:r>
            <a:br>
              <a:rPr lang="lv-LV" sz="1400" b="1" dirty="0" smtClean="0">
                <a:solidFill>
                  <a:srgbClr val="7030A0"/>
                </a:solidFill>
              </a:rPr>
            </a:br>
            <a:r>
              <a:rPr lang="lv-LV" sz="1400" b="1" dirty="0" smtClean="0">
                <a:solidFill>
                  <a:srgbClr val="7030A0"/>
                </a:solidFill>
              </a:rPr>
              <a:t/>
            </a:r>
            <a:br>
              <a:rPr lang="lv-LV" sz="1400" b="1" dirty="0" smtClean="0">
                <a:solidFill>
                  <a:srgbClr val="7030A0"/>
                </a:solidFill>
              </a:rPr>
            </a:br>
            <a:r>
              <a:rPr lang="lv-LV" sz="1400" b="1" dirty="0" smtClean="0">
                <a:solidFill>
                  <a:srgbClr val="C00000"/>
                </a:solidFill>
              </a:rPr>
              <a:t>AUDŽUĢIMEŅU ATBALSTA GROZS</a:t>
            </a:r>
            <a:endParaRPr lang="lv-LV" sz="14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17364" y="1699069"/>
            <a:ext cx="5935840" cy="4956802"/>
            <a:chOff x="1532860" y="1480519"/>
            <a:chExt cx="5935840" cy="4956802"/>
          </a:xfrm>
        </p:grpSpPr>
        <p:sp>
          <p:nvSpPr>
            <p:cNvPr id="7" name="Oval 6"/>
            <p:cNvSpPr/>
            <p:nvPr/>
          </p:nvSpPr>
          <p:spPr>
            <a:xfrm>
              <a:off x="2737544" y="2123513"/>
              <a:ext cx="3657596" cy="1267269"/>
            </a:xfrm>
            <a:prstGeom prst="ellipse">
              <a:avLst/>
            </a:prstGeom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Down Arrow 7"/>
            <p:cNvSpPr/>
            <p:nvPr/>
          </p:nvSpPr>
          <p:spPr>
            <a:xfrm>
              <a:off x="3962402" y="5597248"/>
              <a:ext cx="707181" cy="452596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874763" y="5588703"/>
              <a:ext cx="3394472" cy="848618"/>
            </a:xfrm>
            <a:custGeom>
              <a:avLst/>
              <a:gdLst>
                <a:gd name="connsiteX0" fmla="*/ 0 w 3394472"/>
                <a:gd name="connsiteY0" fmla="*/ 0 h 848618"/>
                <a:gd name="connsiteX1" fmla="*/ 3394472 w 3394472"/>
                <a:gd name="connsiteY1" fmla="*/ 0 h 848618"/>
                <a:gd name="connsiteX2" fmla="*/ 3394472 w 3394472"/>
                <a:gd name="connsiteY2" fmla="*/ 848618 h 848618"/>
                <a:gd name="connsiteX3" fmla="*/ 0 w 3394472"/>
                <a:gd name="connsiteY3" fmla="*/ 848618 h 848618"/>
                <a:gd name="connsiteX4" fmla="*/ 0 w 3394472"/>
                <a:gd name="connsiteY4" fmla="*/ 0 h 84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472" h="848618">
                  <a:moveTo>
                    <a:pt x="0" y="0"/>
                  </a:moveTo>
                  <a:lnTo>
                    <a:pt x="3394472" y="0"/>
                  </a:lnTo>
                  <a:lnTo>
                    <a:pt x="3394472" y="848618"/>
                  </a:lnTo>
                  <a:lnTo>
                    <a:pt x="0" y="8486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v-LV" sz="30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68486" y="3488656"/>
              <a:ext cx="1272927" cy="1272927"/>
            </a:xfrm>
            <a:custGeom>
              <a:avLst/>
              <a:gdLst>
                <a:gd name="connsiteX0" fmla="*/ 0 w 1272927"/>
                <a:gd name="connsiteY0" fmla="*/ 636464 h 1272927"/>
                <a:gd name="connsiteX1" fmla="*/ 636464 w 1272927"/>
                <a:gd name="connsiteY1" fmla="*/ 0 h 1272927"/>
                <a:gd name="connsiteX2" fmla="*/ 1272928 w 1272927"/>
                <a:gd name="connsiteY2" fmla="*/ 636464 h 1272927"/>
                <a:gd name="connsiteX3" fmla="*/ 636464 w 1272927"/>
                <a:gd name="connsiteY3" fmla="*/ 1272928 h 1272927"/>
                <a:gd name="connsiteX4" fmla="*/ 0 w 1272927"/>
                <a:gd name="connsiteY4" fmla="*/ 636464 h 12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927" h="1272927">
                  <a:moveTo>
                    <a:pt x="0" y="636464"/>
                  </a:moveTo>
                  <a:cubicBezTo>
                    <a:pt x="0" y="284955"/>
                    <a:pt x="284955" y="0"/>
                    <a:pt x="636464" y="0"/>
                  </a:cubicBezTo>
                  <a:cubicBezTo>
                    <a:pt x="987973" y="0"/>
                    <a:pt x="1272928" y="284955"/>
                    <a:pt x="1272928" y="636464"/>
                  </a:cubicBezTo>
                  <a:cubicBezTo>
                    <a:pt x="1272928" y="987973"/>
                    <a:pt x="987973" y="1272928"/>
                    <a:pt x="636464" y="1272928"/>
                  </a:cubicBezTo>
                  <a:cubicBezTo>
                    <a:pt x="284955" y="1272928"/>
                    <a:pt x="0" y="987973"/>
                    <a:pt x="0" y="6364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196" tIns="204196" rIns="204196" bIns="2041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400" kern="1200" dirty="0" smtClean="0"/>
                <a:t>Psihologa konsultācija</a:t>
              </a:r>
              <a:endParaRPr lang="lv-LV" sz="1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22213" y="2852192"/>
              <a:ext cx="1272927" cy="1272927"/>
            </a:xfrm>
            <a:custGeom>
              <a:avLst/>
              <a:gdLst>
                <a:gd name="connsiteX0" fmla="*/ 0 w 1272927"/>
                <a:gd name="connsiteY0" fmla="*/ 636464 h 1272927"/>
                <a:gd name="connsiteX1" fmla="*/ 636464 w 1272927"/>
                <a:gd name="connsiteY1" fmla="*/ 0 h 1272927"/>
                <a:gd name="connsiteX2" fmla="*/ 1272928 w 1272927"/>
                <a:gd name="connsiteY2" fmla="*/ 636464 h 1272927"/>
                <a:gd name="connsiteX3" fmla="*/ 636464 w 1272927"/>
                <a:gd name="connsiteY3" fmla="*/ 1272928 h 1272927"/>
                <a:gd name="connsiteX4" fmla="*/ 0 w 1272927"/>
                <a:gd name="connsiteY4" fmla="*/ 636464 h 12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927" h="1272927">
                  <a:moveTo>
                    <a:pt x="0" y="636464"/>
                  </a:moveTo>
                  <a:cubicBezTo>
                    <a:pt x="0" y="284955"/>
                    <a:pt x="284955" y="0"/>
                    <a:pt x="636464" y="0"/>
                  </a:cubicBezTo>
                  <a:cubicBezTo>
                    <a:pt x="987973" y="0"/>
                    <a:pt x="1272928" y="284955"/>
                    <a:pt x="1272928" y="636464"/>
                  </a:cubicBezTo>
                  <a:cubicBezTo>
                    <a:pt x="1272928" y="987973"/>
                    <a:pt x="987973" y="1272928"/>
                    <a:pt x="636464" y="1272928"/>
                  </a:cubicBezTo>
                  <a:cubicBezTo>
                    <a:pt x="284955" y="1272928"/>
                    <a:pt x="0" y="987973"/>
                    <a:pt x="0" y="6364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196" tIns="204196" rIns="204196" bIns="2041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400" kern="1200" dirty="0" smtClean="0">
                  <a:solidFill>
                    <a:schemeClr val="tx1"/>
                  </a:solidFill>
                </a:rPr>
                <a:t>Apmācības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400" dirty="0" smtClean="0">
                  <a:solidFill>
                    <a:schemeClr val="tx1"/>
                  </a:solidFill>
                </a:rPr>
                <a:t>50h</a:t>
              </a:r>
              <a:endParaRPr lang="lv-LV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74057" y="4761583"/>
              <a:ext cx="1272927" cy="1272927"/>
            </a:xfrm>
            <a:custGeom>
              <a:avLst/>
              <a:gdLst>
                <a:gd name="connsiteX0" fmla="*/ 0 w 1272927"/>
                <a:gd name="connsiteY0" fmla="*/ 636464 h 1272927"/>
                <a:gd name="connsiteX1" fmla="*/ 636464 w 1272927"/>
                <a:gd name="connsiteY1" fmla="*/ 0 h 1272927"/>
                <a:gd name="connsiteX2" fmla="*/ 1272928 w 1272927"/>
                <a:gd name="connsiteY2" fmla="*/ 636464 h 1272927"/>
                <a:gd name="connsiteX3" fmla="*/ 636464 w 1272927"/>
                <a:gd name="connsiteY3" fmla="*/ 1272928 h 1272927"/>
                <a:gd name="connsiteX4" fmla="*/ 0 w 1272927"/>
                <a:gd name="connsiteY4" fmla="*/ 636464 h 12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927" h="1272927">
                  <a:moveTo>
                    <a:pt x="0" y="636464"/>
                  </a:moveTo>
                  <a:cubicBezTo>
                    <a:pt x="0" y="284955"/>
                    <a:pt x="284955" y="0"/>
                    <a:pt x="636464" y="0"/>
                  </a:cubicBezTo>
                  <a:cubicBezTo>
                    <a:pt x="987973" y="0"/>
                    <a:pt x="1272928" y="284955"/>
                    <a:pt x="1272928" y="636464"/>
                  </a:cubicBezTo>
                  <a:cubicBezTo>
                    <a:pt x="1272928" y="987973"/>
                    <a:pt x="987973" y="1272928"/>
                    <a:pt x="636464" y="1272928"/>
                  </a:cubicBezTo>
                  <a:cubicBezTo>
                    <a:pt x="284955" y="1272928"/>
                    <a:pt x="0" y="987973"/>
                    <a:pt x="0" y="6364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196" tIns="204196" rIns="204196" bIns="2041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400" kern="1200" dirty="0" smtClean="0"/>
                <a:t>Sociālā darbinieka konsultācija</a:t>
              </a:r>
              <a:endParaRPr lang="lv-LV" sz="1400" kern="1200" dirty="0"/>
            </a:p>
          </p:txBody>
        </p:sp>
        <p:sp>
          <p:nvSpPr>
            <p:cNvPr id="13" name="Shape 12"/>
            <p:cNvSpPr/>
            <p:nvPr/>
          </p:nvSpPr>
          <p:spPr>
            <a:xfrm>
              <a:off x="1532860" y="1480519"/>
              <a:ext cx="5935840" cy="4592071"/>
            </a:xfrm>
            <a:prstGeom prst="funnel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Oval 13"/>
          <p:cNvSpPr/>
          <p:nvPr/>
        </p:nvSpPr>
        <p:spPr>
          <a:xfrm>
            <a:off x="1752600" y="2133600"/>
            <a:ext cx="1125708" cy="9040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100" dirty="0" smtClean="0"/>
              <a:t>Patronāža</a:t>
            </a:r>
            <a:endParaRPr lang="lv-LV" sz="1100" dirty="0"/>
          </a:p>
        </p:txBody>
      </p:sp>
      <p:sp>
        <p:nvSpPr>
          <p:cNvPr id="15" name="Flowchart: Connector 14"/>
          <p:cNvSpPr/>
          <p:nvPr/>
        </p:nvSpPr>
        <p:spPr>
          <a:xfrm>
            <a:off x="2675708" y="2801845"/>
            <a:ext cx="1480644" cy="1146395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200" dirty="0" smtClean="0"/>
              <a:t>Psihologa/ soc.d. Konsultācijas dzīvesvietā</a:t>
            </a:r>
            <a:endParaRPr lang="lv-LV" sz="12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3129016" y="1758343"/>
            <a:ext cx="1027336" cy="973045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200" dirty="0" smtClean="0"/>
              <a:t>Atbalsta grupas</a:t>
            </a:r>
            <a:endParaRPr lang="lv-LV" sz="1200" dirty="0"/>
          </a:p>
        </p:txBody>
      </p:sp>
      <p:sp>
        <p:nvSpPr>
          <p:cNvPr id="17" name="Flowchart: Connector 16"/>
          <p:cNvSpPr/>
          <p:nvPr/>
        </p:nvSpPr>
        <p:spPr>
          <a:xfrm>
            <a:off x="4259979" y="2083388"/>
            <a:ext cx="1411982" cy="1046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solidFill>
                  <a:schemeClr val="tx1"/>
                </a:solidFill>
              </a:rPr>
              <a:t>Saskarsme </a:t>
            </a:r>
          </a:p>
          <a:p>
            <a:pPr algn="ctr"/>
            <a:r>
              <a:rPr lang="lv-LV" sz="1200" dirty="0" smtClean="0">
                <a:solidFill>
                  <a:schemeClr val="tx1"/>
                </a:solidFill>
              </a:rPr>
              <a:t>ar bioloģisko ģim.</a:t>
            </a:r>
            <a:endParaRPr lang="lv-LV" sz="1200" dirty="0">
              <a:solidFill>
                <a:schemeClr val="tx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723432" y="4054378"/>
            <a:ext cx="1269726" cy="772035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 smtClean="0">
                <a:solidFill>
                  <a:schemeClr val="tx1"/>
                </a:solidFill>
              </a:rPr>
              <a:t>Specializēto A/ģ apmācības</a:t>
            </a:r>
            <a:endParaRPr lang="lv-LV" sz="1100" dirty="0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5366223" y="4386772"/>
            <a:ext cx="417263" cy="3817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Flowchart: Connector 19"/>
          <p:cNvSpPr/>
          <p:nvPr/>
        </p:nvSpPr>
        <p:spPr>
          <a:xfrm>
            <a:off x="5783486" y="2069148"/>
            <a:ext cx="1371600" cy="91948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1"/>
                </a:solidFill>
              </a:rPr>
              <a:t>Pilnveides apmācības 8h</a:t>
            </a:r>
            <a:endParaRPr lang="lv-LV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galin"/>
              </a:rPr>
              <a:t>Aģentūras attīstības posmi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r>
              <a:rPr lang="lv-LV" sz="2800" dirty="0" smtClean="0"/>
              <a:t>2003-2005 - </a:t>
            </a:r>
            <a:r>
              <a:rPr lang="lv-LV" sz="2800" dirty="0"/>
              <a:t>sākums  (mazie projekti), brīvprātīgais darbs</a:t>
            </a:r>
            <a:r>
              <a:rPr lang="lv-LV" sz="2800" dirty="0" smtClean="0"/>
              <a:t>;</a:t>
            </a:r>
          </a:p>
          <a:p>
            <a:r>
              <a:rPr lang="lv-LV" sz="2800" dirty="0"/>
              <a:t>2005- 2018 – </a:t>
            </a:r>
            <a:r>
              <a:rPr lang="lv-LV" sz="2800" dirty="0" smtClean="0"/>
              <a:t>«</a:t>
            </a:r>
            <a:r>
              <a:rPr lang="lv-LV" sz="2800" dirty="0"/>
              <a:t>Valsts programma bērna un ģimenes stāvokļa </a:t>
            </a:r>
            <a:r>
              <a:rPr lang="lv-LV" sz="2800" dirty="0" smtClean="0"/>
              <a:t>uzlabošanai»</a:t>
            </a:r>
            <a:endParaRPr lang="lv-LV" sz="2800" dirty="0"/>
          </a:p>
          <a:p>
            <a:r>
              <a:rPr lang="lv-LV" sz="2800" dirty="0"/>
              <a:t>2006-2008 </a:t>
            </a:r>
            <a:r>
              <a:rPr lang="lv-LV" sz="2800" dirty="0" smtClean="0"/>
              <a:t>- pirmās </a:t>
            </a:r>
            <a:r>
              <a:rPr lang="lv-LV" sz="2800" dirty="0"/>
              <a:t>iniciatīvas sociālo pakalpojumu sniegšanā (Ģimeņu krīzes centra “ Mīlgrāvis” un Izglītības centra izveide);</a:t>
            </a:r>
          </a:p>
          <a:p>
            <a:r>
              <a:rPr lang="lv-LV" sz="2800" dirty="0" smtClean="0"/>
              <a:t>2009-2013 - </a:t>
            </a:r>
            <a:r>
              <a:rPr lang="lv-LV" sz="2800" dirty="0"/>
              <a:t>Sociālo pakalpojumu plānošana ilgtermiņā, pakalpojumu pēctecība</a:t>
            </a:r>
            <a:r>
              <a:rPr lang="lv-LV" sz="2800" dirty="0" smtClean="0"/>
              <a:t>;</a:t>
            </a:r>
          </a:p>
          <a:p>
            <a:r>
              <a:rPr lang="lv-LV" sz="2800" dirty="0" smtClean="0"/>
              <a:t>No </a:t>
            </a:r>
            <a:r>
              <a:rPr lang="lv-LV" sz="2800" dirty="0"/>
              <a:t>2012 </a:t>
            </a:r>
            <a:r>
              <a:rPr lang="lv-LV" sz="2800" dirty="0" smtClean="0"/>
              <a:t>– «Sociālā </a:t>
            </a:r>
            <a:r>
              <a:rPr lang="lv-LV" sz="2800" dirty="0"/>
              <a:t>atbalsta un konsultatīvā programma audžuģimenēm, aizbildņiem un adoptētājiem </a:t>
            </a:r>
            <a:r>
              <a:rPr lang="lv-LV" sz="2800" dirty="0" smtClean="0"/>
              <a:t>Rīgā»</a:t>
            </a:r>
            <a:endParaRPr lang="lv-LV" sz="2800" dirty="0"/>
          </a:p>
          <a:p>
            <a:r>
              <a:rPr lang="lv-LV" sz="2800" dirty="0" smtClean="0"/>
              <a:t>No </a:t>
            </a:r>
            <a:r>
              <a:rPr lang="lv-LV" sz="2800" dirty="0"/>
              <a:t>2014 Reģionālo centru izveide ģimeņu atbalstam.</a:t>
            </a:r>
          </a:p>
        </p:txBody>
      </p:sp>
    </p:spTree>
    <p:extLst>
      <p:ext uri="{BB962C8B-B14F-4D97-AF65-F5344CB8AC3E}">
        <p14:creationId xmlns:p14="http://schemas.microsoft.com/office/powerpoint/2010/main" val="31253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lv-LV" b="1" dirty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lv-LV" b="1" dirty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lv-LV" b="1" dirty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lv-LV" b="1" dirty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>Paldies par uzmanību </a:t>
            </a:r>
            <a:b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  <a:t>un aicinām uz diskusiju!</a:t>
            </a:r>
            <a:br>
              <a:rPr lang="lv-LV" b="1" dirty="0" smtClean="0">
                <a:solidFill>
                  <a:srgbClr val="4472C4">
                    <a:lumMod val="75000"/>
                  </a:srgbClr>
                </a:solidFill>
                <a:ea typeface="+mn-ea"/>
                <a:cs typeface="+mn-cs"/>
              </a:rPr>
            </a:b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4876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8842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2800" dirty="0" smtClean="0">
                <a:solidFill>
                  <a:schemeClr val="tx1"/>
                </a:solidFill>
              </a:rPr>
              <a:t>«</a:t>
            </a:r>
            <a:r>
              <a:rPr lang="lv-LV" sz="2800" dirty="0">
                <a:solidFill>
                  <a:schemeClr val="tx1"/>
                </a:solidFill>
              </a:rPr>
              <a:t>Valsts programma bērna un ģimenes stāvokļa uzlabošanai»</a:t>
            </a:r>
            <a:br>
              <a:rPr lang="lv-LV" sz="2800" dirty="0">
                <a:solidFill>
                  <a:schemeClr val="tx1"/>
                </a:solidFill>
              </a:rPr>
            </a:br>
            <a:endParaRPr lang="lv-LV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Kopš 2005.gada, sadarbībā ar Bērnu un ģimenes lietu ministriju, turpmāk Labklājības ministriju un Valsts bērnu tiesību aizsardzības inspekciju īstenotie pakalpojumi: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5785126"/>
              </p:ext>
            </p:extLst>
          </p:nvPr>
        </p:nvGraphicFramePr>
        <p:xfrm>
          <a:off x="533400" y="21336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1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685800"/>
            <a:ext cx="8026449" cy="522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3615" y="76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Valsts programmas atbalsta punkti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445026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7030A0"/>
                </a:solidFill>
              </a:rPr>
              <a:t>P</a:t>
            </a:r>
            <a:r>
              <a:rPr lang="lv-LV" dirty="0" smtClean="0"/>
              <a:t>- psihologa konsultācijas;</a:t>
            </a:r>
          </a:p>
          <a:p>
            <a:r>
              <a:rPr lang="lv-LV" b="1" dirty="0" smtClean="0">
                <a:solidFill>
                  <a:schemeClr val="accent3"/>
                </a:solidFill>
              </a:rPr>
              <a:t>A/gr</a:t>
            </a:r>
            <a:r>
              <a:rPr lang="lv-LV" dirty="0" smtClean="0"/>
              <a:t> – atbalsta grupas;</a:t>
            </a:r>
          </a:p>
          <a:p>
            <a:r>
              <a:rPr lang="lv-LV" b="1" dirty="0" smtClean="0">
                <a:solidFill>
                  <a:srgbClr val="C00000"/>
                </a:solidFill>
              </a:rPr>
              <a:t>AP</a:t>
            </a:r>
            <a:r>
              <a:rPr lang="lv-LV" dirty="0" smtClean="0"/>
              <a:t>- apmācību grupas.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30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Atbalsta grupas audžuģimenēm, aizbildņiem, adoptētājiem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lv-LV" sz="2400" dirty="0" smtClean="0"/>
              <a:t>Audžuģimeņu atbalsta grupas;</a:t>
            </a:r>
          </a:p>
          <a:p>
            <a:r>
              <a:rPr lang="lv-LV" sz="2400" dirty="0" smtClean="0"/>
              <a:t>Aizbildņu atbalsta grupas;</a:t>
            </a:r>
          </a:p>
          <a:p>
            <a:r>
              <a:rPr lang="lv-LV" sz="2400" dirty="0" smtClean="0"/>
              <a:t>Adoptētāju atbalsta grupas;</a:t>
            </a:r>
          </a:p>
          <a:p>
            <a:r>
              <a:rPr lang="lv-LV" sz="2400" dirty="0" smtClean="0"/>
              <a:t>Kopgrupas- visām mērķa grupām.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3074" name="Picture 2" descr="C:\Users\ģimene\Desktop\Salidojums Usma lejastrzumi\00001-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ģimene\Desktop\Salidojums Usma lejastrzumi\00001-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35846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 smtClean="0"/>
          </a:p>
          <a:p>
            <a:r>
              <a:rPr lang="lv-LV" sz="2400" i="1" dirty="0" smtClean="0"/>
              <a:t>Jau </a:t>
            </a:r>
            <a:r>
              <a:rPr lang="lv-LV" sz="2400" i="1" dirty="0"/>
              <a:t>otro gadu Latvijā -  audžuģimeņu, adoptētāju, aizbildņu un viesģimeņu salidojumi -  satikšanās reģionālajās atbalsta grupās!</a:t>
            </a:r>
          </a:p>
          <a:p>
            <a:r>
              <a:rPr lang="lv-LV" dirty="0" smtClean="0"/>
              <a:t>Vidzemes</a:t>
            </a:r>
            <a:r>
              <a:rPr lang="lv-LV" dirty="0"/>
              <a:t>, Latgales, Kurzemes un Zemgales reģionos.</a:t>
            </a:r>
          </a:p>
          <a:p>
            <a:endParaRPr lang="lv-LV" dirty="0"/>
          </a:p>
          <a:p>
            <a:r>
              <a:rPr lang="lv-LV" dirty="0"/>
              <a:t>Salidojumi </a:t>
            </a:r>
            <a:r>
              <a:rPr lang="lv-LV" dirty="0" smtClean="0"/>
              <a:t>no </a:t>
            </a:r>
            <a:r>
              <a:rPr lang="lv-LV" dirty="0"/>
              <a:t>jūlija līdz </a:t>
            </a:r>
            <a:r>
              <a:rPr lang="lv-LV" dirty="0" smtClean="0"/>
              <a:t>augustam:</a:t>
            </a:r>
            <a:endParaRPr lang="lv-LV" dirty="0"/>
          </a:p>
          <a:p>
            <a:r>
              <a:rPr lang="lv-LV" dirty="0"/>
              <a:t>7. un 8. jūlijā Vidzemes reģionā –     "Minhauzena Unda”, Saulkrastos;</a:t>
            </a:r>
          </a:p>
          <a:p>
            <a:r>
              <a:rPr lang="lv-LV" dirty="0"/>
              <a:t>14. un 15. jūlijā Zemgales reģionā –  „Turbas”, Ikšķiles novadā;</a:t>
            </a:r>
          </a:p>
          <a:p>
            <a:r>
              <a:rPr lang="lv-LV" dirty="0"/>
              <a:t>4. un 5. augustā Latgales reģionā –     "Rāznas līcis" un "Ezerkrasti" Rēzeknes novadā;</a:t>
            </a:r>
          </a:p>
          <a:p>
            <a:r>
              <a:rPr lang="lv-LV" dirty="0"/>
              <a:t>25. un 26. augustā Kurzemes reģionā – " Lejastiezumi", Kuldīgas novadā.</a:t>
            </a:r>
          </a:p>
        </p:txBody>
      </p:sp>
      <p:pic>
        <p:nvPicPr>
          <p:cNvPr id="4098" name="Picture 2" descr="C:\Users\ģimene\Desktop\Salidojums Usma lejastrzumi\00001-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2834"/>
            <a:ext cx="2819400" cy="25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ģimene\Desktop\Salidojums Usma lejastrzumi\00001-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30281"/>
            <a:ext cx="3270840" cy="21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ģimene\Desktop\Salidojums Usma lejastrzumi\00001-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87800"/>
            <a:ext cx="3505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lv-LV" dirty="0" smtClean="0"/>
              <a:t>Nometnes bērniem 2018</a:t>
            </a:r>
            <a:endParaRPr lang="lv-LV" dirty="0"/>
          </a:p>
        </p:txBody>
      </p:sp>
      <p:pic>
        <p:nvPicPr>
          <p:cNvPr id="10242" name="Picture 2" descr="C:\Users\ģimene\Desktop\DOK margita\Margitas telefona bildes\IMG_5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699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ģimene\Desktop\CENTRS\Skultes nometne\P7132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4195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600200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14 atbalsta grupas/ nometnes bērniem no audžuģimenēm, aizbildņu ģimenēm un adoptētaju ģimenēm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C00000"/>
                </a:solidFill>
              </a:rPr>
              <a:t>Visos Latvijas reģionos!</a:t>
            </a:r>
          </a:p>
          <a:p>
            <a:r>
              <a:rPr lang="lv-LV" dirty="0" smtClean="0"/>
              <a:t>Bērnu grupas vecumā no  </a:t>
            </a:r>
          </a:p>
          <a:p>
            <a:r>
              <a:rPr lang="lv-LV" dirty="0" smtClean="0"/>
              <a:t>10-13 gadiem; </a:t>
            </a:r>
          </a:p>
          <a:p>
            <a:r>
              <a:rPr lang="lv-LV" dirty="0" smtClean="0"/>
              <a:t>14-17 gadiem.</a:t>
            </a:r>
          </a:p>
          <a:p>
            <a:r>
              <a:rPr lang="lv-LV" dirty="0" smtClean="0"/>
              <a:t>Kopumā : 210 bērniem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805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600" b="1" dirty="0" smtClean="0">
                <a:solidFill>
                  <a:prstClr val="black"/>
                </a:solidFill>
                <a:ea typeface="+mj-ea"/>
                <a:cs typeface="+mj-cs"/>
              </a:rPr>
              <a:t>2012.gadā, tika izveidota jauna Sociālā </a:t>
            </a:r>
            <a:r>
              <a:rPr lang="lv-LV" sz="2600" b="1" dirty="0">
                <a:solidFill>
                  <a:prstClr val="black"/>
                </a:solidFill>
                <a:ea typeface="+mj-ea"/>
                <a:cs typeface="+mj-cs"/>
              </a:rPr>
              <a:t>atbalsta un konsultatīvā programma audžuģimenēm, aizbildņiem un adoptētājiem Rīgā</a:t>
            </a:r>
            <a:r>
              <a:rPr lang="lv-LV" sz="26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r>
              <a:rPr lang="lv-LV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Atbalsta </a:t>
            </a:r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grupas pieaugušajiem un pusaudžiem;</a:t>
            </a:r>
          </a:p>
          <a:p>
            <a:pPr lvl="0"/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Sociālā darbinieka, </a:t>
            </a:r>
            <a:endParaRPr lang="lv-LV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lv-LV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sociālā </a:t>
            </a:r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pedagoga, </a:t>
            </a:r>
            <a:endParaRPr lang="lv-LV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lv-LV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psihologa </a:t>
            </a:r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 psihoterapeita konsultācijas ; </a:t>
            </a:r>
          </a:p>
          <a:p>
            <a:pPr lvl="0"/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Patronāža (apsekošana dzīvesvietā)</a:t>
            </a:r>
          </a:p>
          <a:p>
            <a:pPr lvl="0"/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Tikšanās bērniem, kuri ievietoti audžuģimenēs vai aizbildnībā, ar bioloģisko ģimeni</a:t>
            </a:r>
          </a:p>
          <a:p>
            <a:pPr lvl="0"/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Tālākapmācības semināri, kuru laikā tiek pieskatīti bērni</a:t>
            </a:r>
          </a:p>
          <a:p>
            <a:pPr lvl="0"/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Mentoru ģimeņu pakalpojums</a:t>
            </a:r>
          </a:p>
          <a:p>
            <a:pPr lvl="0"/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Konsultēšana krīzes situācijās audžuģimenes un aizbildņa dzīvesvietā</a:t>
            </a:r>
          </a:p>
          <a:p>
            <a:pPr lvl="0"/>
            <a:r>
              <a:rPr lang="lv-LV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Mediācijas ar audžuģimenēm ar bērna/u bioloģisko ģimeni.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8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no </a:t>
            </a:r>
            <a:r>
              <a:rPr lang="lv-LV" dirty="0"/>
              <a:t>2017.gada </a:t>
            </a:r>
            <a:r>
              <a:rPr lang="lv-LV" dirty="0" smtClean="0"/>
              <a:t>darbojas sociālā </a:t>
            </a:r>
            <a:r>
              <a:rPr lang="lv-LV" dirty="0"/>
              <a:t>atbalsta programma Liepājā </a:t>
            </a:r>
            <a:endParaRPr lang="lv-LV" dirty="0" smtClean="0"/>
          </a:p>
          <a:p>
            <a:pPr marL="0" indent="0">
              <a:buNone/>
            </a:pPr>
            <a:r>
              <a:rPr lang="lv-LV" sz="1400" dirty="0"/>
              <a:t>Pirmā tikšanās ar koordinatoru;</a:t>
            </a:r>
          </a:p>
          <a:p>
            <a:pPr marL="0" indent="0">
              <a:buNone/>
            </a:pPr>
            <a:r>
              <a:rPr lang="lv-LV" sz="1400" dirty="0"/>
              <a:t>Saruna, situācijas novērtēšana, speciālistu piesaiste, koordinators kā kontaktpersona</a:t>
            </a:r>
            <a:r>
              <a:rPr lang="lv-LV" sz="1400" dirty="0" smtClean="0"/>
              <a:t>.</a:t>
            </a:r>
          </a:p>
          <a:p>
            <a:pPr marL="0" indent="0">
              <a:buNone/>
            </a:pPr>
            <a:r>
              <a:rPr lang="lv-LV" sz="1400" dirty="0"/>
              <a:t>Psiholoģiskā palīdzība – smilšu spēles terapija; Theraplay metode, psiholoģiskā izpēte; krīzes intervences metodes;</a:t>
            </a:r>
          </a:p>
          <a:p>
            <a:pPr marL="0" indent="0">
              <a:buNone/>
            </a:pPr>
            <a:r>
              <a:rPr lang="lv-LV" sz="1400" dirty="0" smtClean="0"/>
              <a:t>Speciālā </a:t>
            </a:r>
            <a:r>
              <a:rPr lang="lv-LV" sz="1400" dirty="0"/>
              <a:t>pedagoga konsultācijas – attīstības novērtēšana; attīstošās nodarbības, kas veicina sociālās prasmes, veicina mācīšanās prasmes. Izmanto Montesori metodiku.</a:t>
            </a:r>
          </a:p>
          <a:p>
            <a:pPr marL="0" indent="0">
              <a:buNone/>
            </a:pPr>
            <a:r>
              <a:rPr lang="lv-LV" sz="1400" dirty="0"/>
              <a:t>Atbalsta grupas</a:t>
            </a:r>
            <a:r>
              <a:rPr lang="lv-LV" sz="1400" dirty="0" smtClean="0"/>
              <a:t>;  Asistēšana </a:t>
            </a:r>
            <a:r>
              <a:rPr lang="lv-LV" sz="1400" dirty="0"/>
              <a:t>pie bērna un bioloģiskās ģimenes tikšanās.</a:t>
            </a:r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6" name="Picture 2" descr="C:\Users\ģimene\Desktop\infografiks-atbalsts-audzugimene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696200" cy="35814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>
          <a:xfrm>
            <a:off x="6172200" y="5410200"/>
            <a:ext cx="4572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ight Brace 7"/>
          <p:cNvSpPr/>
          <p:nvPr/>
        </p:nvSpPr>
        <p:spPr>
          <a:xfrm>
            <a:off x="7162800" y="5410200"/>
            <a:ext cx="609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</TotalTime>
  <Words>740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Gagalin</vt:lpstr>
      <vt:lpstr>Myriad Pro</vt:lpstr>
      <vt:lpstr>Times New Roman</vt:lpstr>
      <vt:lpstr>Verdana</vt:lpstr>
      <vt:lpstr>Office Theme</vt:lpstr>
      <vt:lpstr>1_Office Theme</vt:lpstr>
      <vt:lpstr>3_Office Theme</vt:lpstr>
      <vt:lpstr>4_Office Theme</vt:lpstr>
      <vt:lpstr>5_Office Theme</vt:lpstr>
      <vt:lpstr>6_Office Theme</vt:lpstr>
      <vt:lpstr>19_Office Theme</vt:lpstr>
      <vt:lpstr>Ārpusģimenes aprūpes atbalsta centri   </vt:lpstr>
      <vt:lpstr>Aģentūras attīstības posmi</vt:lpstr>
      <vt:lpstr> «Valsts programma bērna un ģimenes stāvokļa uzlabošanai» </vt:lpstr>
      <vt:lpstr>PowerPoint Presentation</vt:lpstr>
      <vt:lpstr>Atbalsta grupas audžuģimenēm, aizbildņiem, adoptētājiem</vt:lpstr>
      <vt:lpstr>PowerPoint Presentation</vt:lpstr>
      <vt:lpstr>Nometnes bērniem 2018</vt:lpstr>
      <vt:lpstr>PowerPoint Presentation</vt:lpstr>
      <vt:lpstr>PowerPoint Presentation</vt:lpstr>
      <vt:lpstr>Sadarbība ar Liepājas pašvaldību</vt:lpstr>
      <vt:lpstr>Visi Aģentūras pakaplojumi un psihosociālais darbs ir fokusēts uz misiju-Nodrošināt bērnam iespēju augt ģimeniskā vidē</vt:lpstr>
      <vt:lpstr>SOCIĀLO PAKALPOJUMU AĢENTŪRAS  STRUKTŪRA</vt:lpstr>
      <vt:lpstr>NODIBINĀJUMS «SOCIĀLO PAKALPOJUMU AĢENTŪRA»</vt:lpstr>
      <vt:lpstr> Rīgas reģiona atbalsta nodrošinājuma karte </vt:lpstr>
      <vt:lpstr>SPA vīzija</vt:lpstr>
      <vt:lpstr>SADARBĪBA</vt:lpstr>
      <vt:lpstr>Bērna un audžuģimeņu atbalsta sistēmas iesaistītās institūcijas un to mijiedarbība.</vt:lpstr>
      <vt:lpstr>Ārpusģimenes aprūpes atbalsta centrs:</vt:lpstr>
      <vt:lpstr>               PAKALPOJUMA GROZS, kam paredzēts valsts finansējums.    *Aizbildnim - atbalsta grupa, psihologa konsult.    *Adoptētājiem- atbalsta grupa, psihologa konsult. Apmācības  AUDŽUĢIMEŅU ATBALSTA GROZS</vt:lpstr>
      <vt:lpstr>    Paldies par uzmanību  un aicinām uz diskusiju!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</dc:creator>
  <cp:lastModifiedBy>Kristīne Mickēviča</cp:lastModifiedBy>
  <cp:revision>261</cp:revision>
  <dcterms:created xsi:type="dcterms:W3CDTF">2012-02-06T08:17:04Z</dcterms:created>
  <dcterms:modified xsi:type="dcterms:W3CDTF">2018-12-06T11:23:57Z</dcterms:modified>
</cp:coreProperties>
</file>