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96" r:id="rId1"/>
  </p:sldMasterIdLst>
  <p:sldIdLst>
    <p:sldId id="256" r:id="rId2"/>
    <p:sldId id="259" r:id="rId3"/>
    <p:sldId id="263" r:id="rId4"/>
    <p:sldId id="260" r:id="rId5"/>
    <p:sldId id="261" r:id="rId6"/>
    <p:sldId id="264" r:id="rId7"/>
    <p:sldId id="262" r:id="rId8"/>
    <p:sldId id="258" r:id="rId9"/>
  </p:sldIdLst>
  <p:sldSz cx="9144000" cy="6858000" type="screen4x3"/>
  <p:notesSz cx="6858000" cy="9144000"/>
  <p:defaultTextStyle>
    <a:defPPr>
      <a:defRPr lang="lv-L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2" autoAdjust="0"/>
    <p:restoredTop sz="94705" autoAdjust="0"/>
  </p:normalViewPr>
  <p:slideViewPr>
    <p:cSldViewPr>
      <p:cViewPr varScale="1">
        <p:scale>
          <a:sx n="73" d="100"/>
          <a:sy n="73" d="100"/>
        </p:scale>
        <p:origin x="394" y="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806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Virsraksta slaid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lv-LV"/>
              <a:t>Rediģēt šablona virsraksta stilu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lv-LV"/>
              <a:t>Rediģēt šablona apakšvirsraksta stilu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B7F12F-4DD2-4212-AE6A-3DDAF8669FB4}" type="datetimeFigureOut">
              <a:rPr lang="lv-LV" smtClean="0"/>
              <a:t>19.11.2019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23574-3613-4BC7-92B6-70EB1B4E1FB3}" type="slidenum">
              <a:rPr lang="lv-LV" smtClean="0"/>
              <a:t>‹#›</a:t>
            </a:fld>
            <a:endParaRPr lang="lv-LV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Virsraksts un vertikāls te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/>
              <a:t>Rediģēt šablona virsraksta stilu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lv-LV"/>
              <a:t>Rediģēt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B7F12F-4DD2-4212-AE6A-3DDAF8669FB4}" type="datetimeFigureOut">
              <a:rPr lang="lv-LV" smtClean="0"/>
              <a:t>19.11.2019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23574-3613-4BC7-92B6-70EB1B4E1FB3}" type="slidenum">
              <a:rPr lang="lv-LV" smtClean="0"/>
              <a:t>‹#›</a:t>
            </a:fld>
            <a:endParaRPr lang="lv-LV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āls virsraksts un te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lv-LV"/>
              <a:t>Rediģēt šablona virsraksta stilu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lv-LV"/>
              <a:t>Rediģēt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B7F12F-4DD2-4212-AE6A-3DDAF8669FB4}" type="datetimeFigureOut">
              <a:rPr lang="lv-LV" smtClean="0"/>
              <a:t>19.11.2019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23574-3613-4BC7-92B6-70EB1B4E1FB3}" type="slidenum">
              <a:rPr lang="lv-LV" smtClean="0"/>
              <a:t>‹#›</a:t>
            </a:fld>
            <a:endParaRPr lang="lv-LV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Virsraksts un satu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/>
              <a:t>Rediģēt šablona virsraksta stilu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lv-LV"/>
              <a:t>Rediģēt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B7F12F-4DD2-4212-AE6A-3DDAF8669FB4}" type="datetimeFigureOut">
              <a:rPr lang="lv-LV" smtClean="0"/>
              <a:t>19.11.2019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23574-3613-4BC7-92B6-70EB1B4E1FB3}" type="slidenum">
              <a:rPr lang="lv-LV" smtClean="0"/>
              <a:t>‹#›</a:t>
            </a:fld>
            <a:endParaRPr lang="lv-LV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adaļas galve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lv-LV"/>
              <a:t>Rediģēt šablona virsraksta stilu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lv-LV"/>
              <a:t>Rediģēt šablona teksta stilus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B7F12F-4DD2-4212-AE6A-3DDAF8669FB4}" type="datetimeFigureOut">
              <a:rPr lang="lv-LV" smtClean="0"/>
              <a:t>19.11.2019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23574-3613-4BC7-92B6-70EB1B4E1FB3}" type="slidenum">
              <a:rPr lang="lv-LV" smtClean="0"/>
              <a:t>‹#›</a:t>
            </a:fld>
            <a:endParaRPr lang="lv-LV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ivi satur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/>
              <a:t>Rediģēt šablona virsraksta stilu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lv-LV"/>
              <a:t>Rediģēt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lv-LV"/>
              <a:t>Rediģēt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B7F12F-4DD2-4212-AE6A-3DDAF8669FB4}" type="datetimeFigureOut">
              <a:rPr lang="lv-LV" smtClean="0"/>
              <a:t>19.11.2019</a:t>
            </a:fld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23574-3613-4BC7-92B6-70EB1B4E1FB3}" type="slidenum">
              <a:rPr lang="lv-LV" smtClean="0"/>
              <a:t>‹#›</a:t>
            </a:fld>
            <a:endParaRPr lang="lv-LV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līdzinājum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lv-LV"/>
              <a:t>Rediģēt šablona virsraksta stilu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v-LV"/>
              <a:t>Rediģēt šablona teksta stilus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lv-LV"/>
              <a:t>Rediģēt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v-LV"/>
              <a:t>Rediģēt šablona teksta stilus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lv-LV"/>
              <a:t>Rediģēt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B7F12F-4DD2-4212-AE6A-3DDAF8669FB4}" type="datetimeFigureOut">
              <a:rPr lang="lv-LV" smtClean="0"/>
              <a:t>19.11.2019</a:t>
            </a:fld>
            <a:endParaRPr lang="lv-LV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23574-3613-4BC7-92B6-70EB1B4E1FB3}" type="slidenum">
              <a:rPr lang="lv-LV" smtClean="0"/>
              <a:t>‹#›</a:t>
            </a:fld>
            <a:endParaRPr lang="lv-LV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kai virsra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/>
              <a:t>Rediģēt šablona virsraksta stilu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B7F12F-4DD2-4212-AE6A-3DDAF8669FB4}" type="datetimeFigureOut">
              <a:rPr lang="lv-LV" smtClean="0"/>
              <a:t>19.11.2019</a:t>
            </a:fld>
            <a:endParaRPr lang="lv-LV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23574-3613-4BC7-92B6-70EB1B4E1FB3}" type="slidenum">
              <a:rPr lang="lv-LV" smtClean="0"/>
              <a:t>‹#›</a:t>
            </a:fld>
            <a:endParaRPr lang="lv-LV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uk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B7F12F-4DD2-4212-AE6A-3DDAF8669FB4}" type="datetimeFigureOut">
              <a:rPr lang="lv-LV" smtClean="0"/>
              <a:t>19.11.2019</a:t>
            </a:fld>
            <a:endParaRPr lang="lv-LV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23574-3613-4BC7-92B6-70EB1B4E1FB3}" type="slidenum">
              <a:rPr lang="lv-LV" smtClean="0"/>
              <a:t>‹#›</a:t>
            </a:fld>
            <a:endParaRPr lang="lv-LV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turs ar parakst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lv-LV"/>
              <a:t>Rediģēt šablona virsraksta stilu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lv-LV"/>
              <a:t>Rediģēt šablona teksta stilus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B7F12F-4DD2-4212-AE6A-3DDAF8669FB4}" type="datetimeFigureOut">
              <a:rPr lang="lv-LV" smtClean="0"/>
              <a:t>19.11.2019</a:t>
            </a:fld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23574-3613-4BC7-92B6-70EB1B4E1FB3}" type="slidenum">
              <a:rPr lang="lv-LV" smtClean="0"/>
              <a:t>‹#›</a:t>
            </a:fld>
            <a:endParaRPr lang="lv-LV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lv-LV"/>
              <a:t>Rediģēt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ttēls ar parakst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lv-LV"/>
              <a:t>Rediģēt šablona virsraksta stilu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lv-LV"/>
              <a:t>Noklikšķiniet uz attēla ikonas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lv-LV"/>
              <a:t>Rediģēt šablona teksta stilus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B7F12F-4DD2-4212-AE6A-3DDAF8669FB4}" type="datetimeFigureOut">
              <a:rPr lang="lv-LV" smtClean="0"/>
              <a:t>19.11.2019</a:t>
            </a:fld>
            <a:endParaRPr lang="lv-LV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7423574-3613-4BC7-92B6-70EB1B4E1FB3}" type="slidenum">
              <a:rPr lang="lv-LV" smtClean="0"/>
              <a:t>‹#›</a:t>
            </a:fld>
            <a:endParaRPr lang="lv-LV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lv-LV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lv-LV"/>
              <a:t>Rediģēt šablona virsraksta stilu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lv-LV"/>
              <a:t>Rediģēt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C7423574-3613-4BC7-92B6-70EB1B4E1FB3}" type="slidenum">
              <a:rPr lang="lv-LV" smtClean="0"/>
              <a:t>‹#›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lv-LV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38B7F12F-4DD2-4212-AE6A-3DDAF8669FB4}" type="datetimeFigureOut">
              <a:rPr lang="lv-LV" smtClean="0"/>
              <a:t>19.11.2019</a:t>
            </a:fld>
            <a:endParaRPr lang="lv-LV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97" r:id="rId1"/>
    <p:sldLayoutId id="2147483998" r:id="rId2"/>
    <p:sldLayoutId id="2147483999" r:id="rId3"/>
    <p:sldLayoutId id="2147484000" r:id="rId4"/>
    <p:sldLayoutId id="2147484001" r:id="rId5"/>
    <p:sldLayoutId id="2147484002" r:id="rId6"/>
    <p:sldLayoutId id="2147484003" r:id="rId7"/>
    <p:sldLayoutId id="2147484004" r:id="rId8"/>
    <p:sldLayoutId id="2147484005" r:id="rId9"/>
    <p:sldLayoutId id="2147484006" r:id="rId10"/>
    <p:sldLayoutId id="2147484007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ctrTitle"/>
          </p:nvPr>
        </p:nvSpPr>
        <p:spPr>
          <a:xfrm>
            <a:off x="685800" y="908721"/>
            <a:ext cx="7772400" cy="2088232"/>
          </a:xfrm>
        </p:spPr>
        <p:txBody>
          <a:bodyPr>
            <a:normAutofit/>
          </a:bodyPr>
          <a:lstStyle/>
          <a:p>
            <a:r>
              <a:rPr lang="lv-LV" sz="3200" b="1" dirty="0"/>
              <a:t>Rīgas pašvaldības Bērnu un jauniešu centrs struktūrvienība «Jauniešu atbalsta centrs»</a:t>
            </a:r>
          </a:p>
        </p:txBody>
      </p:sp>
      <p:sp>
        <p:nvSpPr>
          <p:cNvPr id="3" name="Apakšvirsrakst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919064"/>
          </a:xfrm>
        </p:spPr>
        <p:txBody>
          <a:bodyPr>
            <a:normAutofit/>
          </a:bodyPr>
          <a:lstStyle/>
          <a:p>
            <a:pPr algn="ctr"/>
            <a:r>
              <a:rPr lang="lv-LV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Rīga, 2019.gada 13.novembrī</a:t>
            </a:r>
          </a:p>
          <a:p>
            <a:pPr algn="ctr"/>
            <a:endParaRPr lang="lv-LV" dirty="0"/>
          </a:p>
          <a:p>
            <a:endParaRPr lang="lv-LV" sz="2000" dirty="0"/>
          </a:p>
          <a:p>
            <a:pPr algn="r"/>
            <a:r>
              <a:rPr lang="lv-LV" sz="1900" dirty="0"/>
              <a:t>Agnese Grauduma</a:t>
            </a:r>
          </a:p>
          <a:p>
            <a:pPr algn="r"/>
            <a:r>
              <a:rPr lang="lv-LV" sz="1900" dirty="0"/>
              <a:t>Rīgas pašvaldības Bērnu un jauniešu centrs</a:t>
            </a:r>
          </a:p>
        </p:txBody>
      </p:sp>
      <p:pic>
        <p:nvPicPr>
          <p:cNvPr id="4" name="Picture 1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874" y="166688"/>
            <a:ext cx="684709" cy="86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1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9979" y="140770"/>
            <a:ext cx="1049734" cy="8953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793411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>
          <a:xfrm>
            <a:off x="914400" y="692696"/>
            <a:ext cx="7772400" cy="1800200"/>
          </a:xfrm>
        </p:spPr>
        <p:txBody>
          <a:bodyPr>
            <a:normAutofit fontScale="90000"/>
          </a:bodyPr>
          <a:lstStyle/>
          <a:p>
            <a:pPr algn="ctr"/>
            <a:br>
              <a:rPr lang="lv-LV" dirty="0"/>
            </a:br>
            <a:br>
              <a:rPr lang="lv-LV" dirty="0"/>
            </a:br>
            <a:r>
              <a:rPr lang="lv-LV" sz="3600" dirty="0"/>
              <a:t>«Jauniešu atbalsta centrs» turpmāk «JAC» atrodas Imantas 7. līnija 4, Rīga</a:t>
            </a:r>
            <a:br>
              <a:rPr lang="lv-LV" sz="3600" dirty="0"/>
            </a:br>
            <a:r>
              <a:rPr lang="lv-LV" sz="2200" i="1" dirty="0"/>
              <a:t>atvērto durvju diena  25.11.2019.</a:t>
            </a:r>
            <a:br>
              <a:rPr lang="lv-LV" sz="2200" i="1" dirty="0"/>
            </a:br>
            <a:endParaRPr lang="lv-LV" sz="2200" i="1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915816" y="3421220"/>
            <a:ext cx="2952328" cy="16639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534810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lv-LV" sz="3200" b="1" dirty="0"/>
              <a:t>Kā mēs pie tā nonācām</a:t>
            </a:r>
          </a:p>
        </p:txBody>
      </p:sp>
      <p:sp>
        <p:nvSpPr>
          <p:cNvPr id="3" name="Satura vietturis 2"/>
          <p:cNvSpPr>
            <a:spLocks noGrp="1"/>
          </p:cNvSpPr>
          <p:nvPr>
            <p:ph idx="1"/>
          </p:nvPr>
        </p:nvSpPr>
        <p:spPr>
          <a:xfrm>
            <a:off x="395536" y="1484784"/>
            <a:ext cx="8229600" cy="4525963"/>
          </a:xfrm>
        </p:spPr>
        <p:txBody>
          <a:bodyPr>
            <a:normAutofit/>
          </a:bodyPr>
          <a:lstStyle/>
          <a:p>
            <a:r>
              <a:rPr lang="lv-LV" dirty="0"/>
              <a:t>Pilngadība nepadara viņus par pieaugušajiem;</a:t>
            </a:r>
          </a:p>
          <a:p>
            <a:r>
              <a:rPr lang="lv-LV" dirty="0"/>
              <a:t>Pazūd no redzes loka;</a:t>
            </a:r>
          </a:p>
          <a:p>
            <a:r>
              <a:rPr lang="lv-LV" dirty="0"/>
              <a:t>Jaunieši nepiesakās pie sociālajām garantijām;</a:t>
            </a:r>
          </a:p>
          <a:p>
            <a:r>
              <a:rPr lang="lv-LV" dirty="0"/>
              <a:t>Trūkst noturīgu attiecību;</a:t>
            </a:r>
          </a:p>
          <a:p>
            <a:r>
              <a:rPr lang="lv-LV" dirty="0"/>
              <a:t>Neizveido kontaktu;</a:t>
            </a:r>
          </a:p>
          <a:p>
            <a:r>
              <a:rPr lang="lv-LV" dirty="0"/>
              <a:t>Nav laika;</a:t>
            </a:r>
          </a:p>
          <a:p>
            <a:r>
              <a:rPr lang="lv-LV" dirty="0"/>
              <a:t>Citu cilvēku ietekme;</a:t>
            </a:r>
          </a:p>
          <a:p>
            <a:r>
              <a:rPr lang="lv-LV" dirty="0"/>
              <a:t>Trūkst zināšanu un prasmju.</a:t>
            </a:r>
          </a:p>
        </p:txBody>
      </p:sp>
    </p:spTree>
    <p:extLst>
      <p:ext uri="{BB962C8B-B14F-4D97-AF65-F5344CB8AC3E}">
        <p14:creationId xmlns:p14="http://schemas.microsoft.com/office/powerpoint/2010/main" val="41923492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lv-LV" sz="3200" b="1" dirty="0"/>
              <a:t>JAC funkcijas:</a:t>
            </a:r>
          </a:p>
        </p:txBody>
      </p:sp>
      <p:sp>
        <p:nvSpPr>
          <p:cNvPr id="3" name="Satura vietturis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lv-LV" dirty="0"/>
              <a:t>Sniegt emocionālu atbalstu;</a:t>
            </a:r>
          </a:p>
          <a:p>
            <a:r>
              <a:rPr lang="lv-LV" dirty="0"/>
              <a:t>Pārstāvēt jaunieti;</a:t>
            </a:r>
          </a:p>
          <a:p>
            <a:r>
              <a:rPr lang="lv-LV" dirty="0"/>
              <a:t>Nostiprināt pozitīvu pašvērtējumu;</a:t>
            </a:r>
          </a:p>
          <a:p>
            <a:r>
              <a:rPr lang="lv-LV" dirty="0"/>
              <a:t>Atbalstīt svarīgu lēmumu pieņemšanā.</a:t>
            </a:r>
          </a:p>
        </p:txBody>
      </p:sp>
    </p:spTree>
    <p:extLst>
      <p:ext uri="{BB962C8B-B14F-4D97-AF65-F5344CB8AC3E}">
        <p14:creationId xmlns:p14="http://schemas.microsoft.com/office/powerpoint/2010/main" val="7901459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7620000" cy="1143000"/>
          </a:xfrm>
        </p:spPr>
        <p:txBody>
          <a:bodyPr/>
          <a:lstStyle/>
          <a:p>
            <a:r>
              <a:rPr lang="lv-LV" sz="3200" b="1" dirty="0"/>
              <a:t>JAC uzdevumi</a:t>
            </a:r>
            <a:r>
              <a:rPr lang="lv-LV" dirty="0"/>
              <a:t>:</a:t>
            </a:r>
          </a:p>
        </p:txBody>
      </p:sp>
      <p:sp>
        <p:nvSpPr>
          <p:cNvPr id="3" name="Satura vietturis 2"/>
          <p:cNvSpPr>
            <a:spLocks noGrp="1"/>
          </p:cNvSpPr>
          <p:nvPr>
            <p:ph idx="1"/>
          </p:nvPr>
        </p:nvSpPr>
        <p:spPr>
          <a:xfrm>
            <a:off x="395536" y="1556792"/>
            <a:ext cx="8229600" cy="4525963"/>
          </a:xfrm>
        </p:spPr>
        <p:txBody>
          <a:bodyPr/>
          <a:lstStyle/>
          <a:p>
            <a:pPr marL="0" indent="0">
              <a:buNone/>
            </a:pPr>
            <a:endParaRPr lang="lv-LV" dirty="0"/>
          </a:p>
          <a:p>
            <a:r>
              <a:rPr lang="lv-LV" dirty="0"/>
              <a:t>Individuāla pieeja katra jaunieša problēmu risināšanā;</a:t>
            </a:r>
          </a:p>
          <a:p>
            <a:r>
              <a:rPr lang="lv-LV" dirty="0"/>
              <a:t>Izstrādāt un īstenot individuālās programmas mērķu sasniegšanai;</a:t>
            </a:r>
          </a:p>
          <a:p>
            <a:r>
              <a:rPr lang="lv-LV" dirty="0"/>
              <a:t>Informēt un izglītot par normatīvajos aktos noteiktām sociālajām garantijām;</a:t>
            </a:r>
          </a:p>
          <a:p>
            <a:r>
              <a:rPr lang="lv-LV" dirty="0"/>
              <a:t>Veidot atbalsta un interešu grupas;</a:t>
            </a:r>
          </a:p>
          <a:p>
            <a:r>
              <a:rPr lang="lv-LV" dirty="0"/>
              <a:t>Iesaistīt sociāli atbildīgos pasākumos;</a:t>
            </a:r>
          </a:p>
          <a:p>
            <a:r>
              <a:rPr lang="lv-LV" dirty="0"/>
              <a:t>Nodrošināt profesionāļu komandas darbu.</a:t>
            </a:r>
          </a:p>
        </p:txBody>
      </p:sp>
    </p:spTree>
    <p:extLst>
      <p:ext uri="{BB962C8B-B14F-4D97-AF65-F5344CB8AC3E}">
        <p14:creationId xmlns:p14="http://schemas.microsoft.com/office/powerpoint/2010/main" val="11201577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sz="3200" b="1" dirty="0"/>
              <a:t>Kā mēs to darīsim</a:t>
            </a:r>
          </a:p>
        </p:txBody>
      </p:sp>
      <p:sp>
        <p:nvSpPr>
          <p:cNvPr id="3" name="Satura vietturis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lv-LV" dirty="0"/>
              <a:t>Aicināsim tikties viņiem pieejamā laikā un vietā;</a:t>
            </a:r>
          </a:p>
          <a:p>
            <a:r>
              <a:rPr lang="lv-LV" dirty="0"/>
              <a:t>Piedāvāsim iespēju JAC centrā pagatavot ēdienu;</a:t>
            </a:r>
          </a:p>
          <a:p>
            <a:r>
              <a:rPr lang="lv-LV" dirty="0"/>
              <a:t>Piedāvāsim iespēju sakārtot savu higiēnu;</a:t>
            </a:r>
          </a:p>
          <a:p>
            <a:r>
              <a:rPr lang="lv-LV" dirty="0"/>
              <a:t>Piedāvāsim iesaistītie brīvā laika aktivitātēs;</a:t>
            </a:r>
          </a:p>
          <a:p>
            <a:r>
              <a:rPr lang="lv-LV" dirty="0"/>
              <a:t>Piedāvāsim organizēt brīvā laika aktivitātes;</a:t>
            </a:r>
          </a:p>
          <a:p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41327138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lv-LV" sz="3200" b="1" dirty="0"/>
              <a:t>Atbalsta personāls:</a:t>
            </a:r>
          </a:p>
        </p:txBody>
      </p:sp>
      <p:sp>
        <p:nvSpPr>
          <p:cNvPr id="3" name="Satura vietturis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lv-LV" dirty="0"/>
              <a:t>Vadītāja;</a:t>
            </a:r>
          </a:p>
          <a:p>
            <a:r>
              <a:rPr lang="lv-LV" dirty="0"/>
              <a:t>Vecākie sociālie darbinieki;</a:t>
            </a:r>
          </a:p>
          <a:p>
            <a:r>
              <a:rPr lang="lv-LV" dirty="0"/>
              <a:t>Jaunatnes lietu speciālisti;</a:t>
            </a:r>
          </a:p>
          <a:p>
            <a:r>
              <a:rPr lang="lv-LV" dirty="0"/>
              <a:t>Psihologs;</a:t>
            </a:r>
          </a:p>
          <a:p>
            <a:r>
              <a:rPr lang="lv-LV" dirty="0"/>
              <a:t>Psihoterapeits.</a:t>
            </a:r>
          </a:p>
        </p:txBody>
      </p:sp>
    </p:spTree>
    <p:extLst>
      <p:ext uri="{BB962C8B-B14F-4D97-AF65-F5344CB8AC3E}">
        <p14:creationId xmlns:p14="http://schemas.microsoft.com/office/powerpoint/2010/main" val="39841590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atura vietturis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lnSpc>
                <a:spcPct val="150000"/>
              </a:lnSpc>
              <a:buNone/>
            </a:pPr>
            <a:endParaRPr lang="lv-LV" b="1" i="1" dirty="0"/>
          </a:p>
          <a:p>
            <a:pPr marL="0" indent="0" algn="ctr">
              <a:lnSpc>
                <a:spcPct val="150000"/>
              </a:lnSpc>
              <a:buNone/>
            </a:pPr>
            <a:r>
              <a:rPr lang="lv-LV" sz="3200" b="1" i="1" dirty="0"/>
              <a:t>«Mēs esam valstiski atbildīgi par šiem jauniešiem!»</a:t>
            </a:r>
          </a:p>
        </p:txBody>
      </p:sp>
      <p:pic>
        <p:nvPicPr>
          <p:cNvPr id="4" name="Picture 1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65486"/>
            <a:ext cx="1042987" cy="78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1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97" y="139700"/>
            <a:ext cx="541338" cy="687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9370145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ieskaņots">
  <a:themeElements>
    <a:clrScheme name="Pieskaņots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Iestād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eskaņots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187</TotalTime>
  <Words>221</Words>
  <Application>Microsoft Office PowerPoint</Application>
  <PresentationFormat>On-screen Show (4:3)</PresentationFormat>
  <Paragraphs>43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Cambria</vt:lpstr>
      <vt:lpstr>Times New Roman</vt:lpstr>
      <vt:lpstr>Pieskaņots</vt:lpstr>
      <vt:lpstr>Rīgas pašvaldības Bērnu un jauniešu centrs struktūrvienība «Jauniešu atbalsta centrs»</vt:lpstr>
      <vt:lpstr>  «Jauniešu atbalsta centrs» turpmāk «JAC» atrodas Imantas 7. līnija 4, Rīga atvērto durvju diena  25.11.2019. </vt:lpstr>
      <vt:lpstr>Kā mēs pie tā nonācām</vt:lpstr>
      <vt:lpstr>JAC funkcijas:</vt:lpstr>
      <vt:lpstr>JAC uzdevumi:</vt:lpstr>
      <vt:lpstr>Kā mēs to darīsim</vt:lpstr>
      <vt:lpstr>Atbalsta personāls: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Rīgas pašvaldības Bērnu un jauniešu centrs struktūrvienība «Jauniešu     atbalsta centrs»</dc:title>
  <dc:creator>Agnese Grauduma</dc:creator>
  <cp:lastModifiedBy>Dace Ritina</cp:lastModifiedBy>
  <cp:revision>17</cp:revision>
  <dcterms:created xsi:type="dcterms:W3CDTF">2019-11-11T17:18:15Z</dcterms:created>
  <dcterms:modified xsi:type="dcterms:W3CDTF">2019-11-19T09:24:19Z</dcterms:modified>
</cp:coreProperties>
</file>