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
  <p:sldMasterIdLst>
    <p:sldMasterId id="2147483648" r:id="rId1"/>
  </p:sldMasterIdLst>
  <p:sldIdLst>
    <p:sldId id="256" r:id="rId2"/>
    <p:sldId id="258" r:id="rId3"/>
    <p:sldId id="257" r:id="rId4"/>
    <p:sldId id="262" r:id="rId5"/>
    <p:sldId id="563" r:id="rId6"/>
    <p:sldId id="259" r:id="rId7"/>
    <p:sldId id="260" r:id="rId8"/>
    <p:sldId id="261" r:id="rId9"/>
    <p:sldId id="263" r:id="rId10"/>
    <p:sldId id="300" r:id="rId11"/>
    <p:sldId id="264" r:id="rId12"/>
    <p:sldId id="266" r:id="rId13"/>
    <p:sldId id="269" r:id="rId14"/>
    <p:sldId id="270" r:id="rId15"/>
    <p:sldId id="271" r:id="rId16"/>
    <p:sldId id="272" r:id="rId17"/>
    <p:sldId id="273" r:id="rId18"/>
    <p:sldId id="277" r:id="rId19"/>
    <p:sldId id="274" r:id="rId20"/>
    <p:sldId id="275" r:id="rId21"/>
    <p:sldId id="276" r:id="rId22"/>
    <p:sldId id="278" r:id="rId23"/>
    <p:sldId id="279" r:id="rId24"/>
    <p:sldId id="280" r:id="rId25"/>
    <p:sldId id="281" r:id="rId26"/>
    <p:sldId id="302" r:id="rId27"/>
    <p:sldId id="306" r:id="rId28"/>
    <p:sldId id="265" r:id="rId29"/>
    <p:sldId id="303" r:id="rId30"/>
    <p:sldId id="491" r:id="rId31"/>
    <p:sldId id="284" r:id="rId32"/>
    <p:sldId id="289" r:id="rId33"/>
    <p:sldId id="287" r:id="rId34"/>
    <p:sldId id="285" r:id="rId35"/>
    <p:sldId id="283" r:id="rId36"/>
    <p:sldId id="288" r:id="rId37"/>
    <p:sldId id="290" r:id="rId38"/>
    <p:sldId id="296" r:id="rId39"/>
    <p:sldId id="291" r:id="rId40"/>
    <p:sldId id="297" r:id="rId41"/>
    <p:sldId id="294" r:id="rId42"/>
    <p:sldId id="323" r:id="rId43"/>
    <p:sldId id="305" r:id="rId44"/>
    <p:sldId id="560" r:id="rId45"/>
    <p:sldId id="557" r:id="rId46"/>
    <p:sldId id="558" r:id="rId47"/>
    <p:sldId id="559" r:id="rId48"/>
    <p:sldId id="318" r:id="rId49"/>
    <p:sldId id="298" r:id="rId50"/>
    <p:sldId id="299" r:id="rId51"/>
    <p:sldId id="547" r:id="rId52"/>
    <p:sldId id="548" r:id="rId53"/>
    <p:sldId id="314" r:id="rId54"/>
    <p:sldId id="316" r:id="rId55"/>
    <p:sldId id="319" r:id="rId56"/>
    <p:sldId id="390" r:id="rId57"/>
    <p:sldId id="293" r:id="rId58"/>
    <p:sldId id="320" r:id="rId59"/>
    <p:sldId id="307" r:id="rId60"/>
    <p:sldId id="308" r:id="rId61"/>
    <p:sldId id="292" r:id="rId62"/>
    <p:sldId id="550" r:id="rId63"/>
    <p:sldId id="551" r:id="rId64"/>
    <p:sldId id="552" r:id="rId65"/>
    <p:sldId id="310" r:id="rId66"/>
    <p:sldId id="309" r:id="rId67"/>
    <p:sldId id="312" r:id="rId68"/>
    <p:sldId id="553" r:id="rId69"/>
    <p:sldId id="561" r:id="rId70"/>
    <p:sldId id="554" r:id="rId71"/>
    <p:sldId id="556" r:id="rId72"/>
    <p:sldId id="282" r:id="rId73"/>
    <p:sldId id="311" r:id="rId74"/>
    <p:sldId id="564" r:id="rId75"/>
    <p:sldId id="322" r:id="rId76"/>
  </p:sldIdLst>
  <p:sldSz cx="12192000" cy="6858000"/>
  <p:notesSz cx="6858000" cy="99456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D2DA7F9-6855-4198-974A-89B742824D80}">
          <p14:sldIdLst>
            <p14:sldId id="256"/>
            <p14:sldId id="258"/>
            <p14:sldId id="257"/>
          </p14:sldIdLst>
        </p14:section>
        <p14:section name="Untitled Section" id="{40268120-4969-4337-B6D5-25DAB7F83017}">
          <p14:sldIdLst>
            <p14:sldId id="262"/>
            <p14:sldId id="563"/>
            <p14:sldId id="259"/>
            <p14:sldId id="260"/>
            <p14:sldId id="261"/>
            <p14:sldId id="263"/>
            <p14:sldId id="300"/>
            <p14:sldId id="264"/>
            <p14:sldId id="266"/>
            <p14:sldId id="269"/>
            <p14:sldId id="270"/>
            <p14:sldId id="271"/>
            <p14:sldId id="272"/>
            <p14:sldId id="273"/>
            <p14:sldId id="277"/>
            <p14:sldId id="274"/>
            <p14:sldId id="275"/>
            <p14:sldId id="276"/>
            <p14:sldId id="278"/>
            <p14:sldId id="279"/>
            <p14:sldId id="280"/>
            <p14:sldId id="281"/>
            <p14:sldId id="302"/>
            <p14:sldId id="306"/>
            <p14:sldId id="265"/>
            <p14:sldId id="303"/>
            <p14:sldId id="491"/>
            <p14:sldId id="284"/>
            <p14:sldId id="289"/>
            <p14:sldId id="287"/>
            <p14:sldId id="285"/>
            <p14:sldId id="283"/>
            <p14:sldId id="288"/>
            <p14:sldId id="290"/>
            <p14:sldId id="296"/>
            <p14:sldId id="291"/>
            <p14:sldId id="297"/>
            <p14:sldId id="294"/>
            <p14:sldId id="323"/>
            <p14:sldId id="305"/>
            <p14:sldId id="560"/>
            <p14:sldId id="557"/>
            <p14:sldId id="558"/>
            <p14:sldId id="559"/>
            <p14:sldId id="318"/>
            <p14:sldId id="298"/>
            <p14:sldId id="299"/>
            <p14:sldId id="547"/>
            <p14:sldId id="548"/>
            <p14:sldId id="314"/>
            <p14:sldId id="316"/>
            <p14:sldId id="319"/>
            <p14:sldId id="390"/>
            <p14:sldId id="293"/>
            <p14:sldId id="320"/>
            <p14:sldId id="307"/>
            <p14:sldId id="308"/>
            <p14:sldId id="292"/>
            <p14:sldId id="550"/>
            <p14:sldId id="551"/>
            <p14:sldId id="552"/>
            <p14:sldId id="310"/>
            <p14:sldId id="309"/>
            <p14:sldId id="312"/>
            <p14:sldId id="553"/>
            <p14:sldId id="561"/>
            <p14:sldId id="554"/>
            <p14:sldId id="556"/>
            <p14:sldId id="282"/>
            <p14:sldId id="311"/>
            <p14:sldId id="564"/>
            <p14:sldId id="322"/>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ija" initials="A" lastIdx="1" clrIdx="0">
    <p:extLst>
      <p:ext uri="{19B8F6BF-5375-455C-9EA6-DF929625EA0E}">
        <p15:presenceInfo xmlns:p15="http://schemas.microsoft.com/office/powerpoint/2012/main" userId="Aij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E8A12"/>
    <a:srgbClr val="340FD3"/>
    <a:srgbClr val="0081E2"/>
    <a:srgbClr val="D67C1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186" autoAdjust="0"/>
    <p:restoredTop sz="94660"/>
  </p:normalViewPr>
  <p:slideViewPr>
    <p:cSldViewPr snapToGrid="0">
      <p:cViewPr varScale="1">
        <p:scale>
          <a:sx n="60" d="100"/>
          <a:sy n="60" d="100"/>
        </p:scale>
        <p:origin x="43" y="4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5718CB-8087-4378-B281-6D990F347F49}" type="doc">
      <dgm:prSet loTypeId="urn:microsoft.com/office/officeart/2005/8/layout/pyramid1" loCatId="pyramid" qsTypeId="urn:microsoft.com/office/officeart/2005/8/quickstyle/simple1" qsCatId="simple" csTypeId="urn:microsoft.com/office/officeart/2005/8/colors/accent1_2" csCatId="accent1" phldr="1"/>
      <dgm:spPr/>
    </dgm:pt>
    <dgm:pt modelId="{CEDD384F-0143-4476-8513-D50124A94D5E}">
      <dgm:prSet phldrT="[Text]" custT="1"/>
      <dgm:spPr/>
      <dgm:t>
        <a:bodyPr/>
        <a:lstStyle/>
        <a:p>
          <a:r>
            <a:rPr lang="lv-LV" sz="2000" b="1" dirty="0"/>
            <a:t>Uz-</a:t>
          </a:r>
        </a:p>
        <a:p>
          <a:r>
            <a:rPr lang="lv-LV" sz="2000" b="1" dirty="0" err="1"/>
            <a:t>raudzība</a:t>
          </a:r>
          <a:endParaRPr lang="lv-LV" sz="2000" b="1" dirty="0"/>
        </a:p>
      </dgm:t>
    </dgm:pt>
    <dgm:pt modelId="{6FFB8729-820F-491B-AA34-8D69DD07FBAE}" type="parTrans" cxnId="{6414A3AB-7702-4EA6-8872-4AFFE1AD6658}">
      <dgm:prSet/>
      <dgm:spPr/>
      <dgm:t>
        <a:bodyPr/>
        <a:lstStyle/>
        <a:p>
          <a:endParaRPr lang="lv-LV"/>
        </a:p>
      </dgm:t>
    </dgm:pt>
    <dgm:pt modelId="{AA19B799-317A-43B9-A233-F8B65021E0F7}" type="sibTrans" cxnId="{6414A3AB-7702-4EA6-8872-4AFFE1AD6658}">
      <dgm:prSet/>
      <dgm:spPr/>
      <dgm:t>
        <a:bodyPr/>
        <a:lstStyle/>
        <a:p>
          <a:endParaRPr lang="lv-LV"/>
        </a:p>
      </dgm:t>
    </dgm:pt>
    <dgm:pt modelId="{10835F35-E5CE-480D-9BAF-44789F549D39}">
      <dgm:prSet phldrT="[Text]" custT="1"/>
      <dgm:spPr/>
      <dgm:t>
        <a:bodyPr/>
        <a:lstStyle/>
        <a:p>
          <a:r>
            <a:rPr lang="lv-LV" sz="3200" b="1" dirty="0"/>
            <a:t>Kontroles vide</a:t>
          </a:r>
        </a:p>
      </dgm:t>
    </dgm:pt>
    <dgm:pt modelId="{C676C5B1-3300-4496-AD69-B8E9310E1D5D}" type="parTrans" cxnId="{08D1FB9D-7A49-45E8-A30C-276A73D698AA}">
      <dgm:prSet/>
      <dgm:spPr/>
      <dgm:t>
        <a:bodyPr/>
        <a:lstStyle/>
        <a:p>
          <a:endParaRPr lang="lv-LV"/>
        </a:p>
      </dgm:t>
    </dgm:pt>
    <dgm:pt modelId="{26EDA5DF-93F1-457C-9E36-250E5251DB63}" type="sibTrans" cxnId="{08D1FB9D-7A49-45E8-A30C-276A73D698AA}">
      <dgm:prSet/>
      <dgm:spPr/>
      <dgm:t>
        <a:bodyPr/>
        <a:lstStyle/>
        <a:p>
          <a:endParaRPr lang="lv-LV"/>
        </a:p>
      </dgm:t>
    </dgm:pt>
    <dgm:pt modelId="{20ADDC68-9EBB-4EDC-9CCC-18CE1D373A1C}">
      <dgm:prSet custT="1"/>
      <dgm:spPr/>
      <dgm:t>
        <a:bodyPr/>
        <a:lstStyle/>
        <a:p>
          <a:r>
            <a:rPr lang="lv-LV" sz="3200" b="1" dirty="0"/>
            <a:t>Plānošana</a:t>
          </a:r>
        </a:p>
      </dgm:t>
    </dgm:pt>
    <dgm:pt modelId="{732DB2F1-AE93-47EE-843A-2FE681D2456D}" type="parTrans" cxnId="{16B5D579-5B04-4EC7-BF8D-0A50B2251817}">
      <dgm:prSet/>
      <dgm:spPr/>
      <dgm:t>
        <a:bodyPr/>
        <a:lstStyle/>
        <a:p>
          <a:endParaRPr lang="lv-LV"/>
        </a:p>
      </dgm:t>
    </dgm:pt>
    <dgm:pt modelId="{D35BF081-20C1-4C8F-BAD9-E1ACAD135FFA}" type="sibTrans" cxnId="{16B5D579-5B04-4EC7-BF8D-0A50B2251817}">
      <dgm:prSet/>
      <dgm:spPr/>
      <dgm:t>
        <a:bodyPr/>
        <a:lstStyle/>
        <a:p>
          <a:endParaRPr lang="lv-LV"/>
        </a:p>
      </dgm:t>
    </dgm:pt>
    <dgm:pt modelId="{5E3BC120-9AF4-4440-A3B7-D6349238ABBF}">
      <dgm:prSet custT="1"/>
      <dgm:spPr/>
      <dgm:t>
        <a:bodyPr/>
        <a:lstStyle/>
        <a:p>
          <a:r>
            <a:rPr lang="lv-LV" sz="3200" b="1" dirty="0"/>
            <a:t>Kontroles pasākumi</a:t>
          </a:r>
        </a:p>
      </dgm:t>
    </dgm:pt>
    <dgm:pt modelId="{E58DEE5C-F4E3-4C92-93DE-D72B6CF5450F}" type="parTrans" cxnId="{F0A66112-D71E-44FA-84F2-8A1F941BCDBC}">
      <dgm:prSet/>
      <dgm:spPr/>
      <dgm:t>
        <a:bodyPr/>
        <a:lstStyle/>
        <a:p>
          <a:endParaRPr lang="lv-LV"/>
        </a:p>
      </dgm:t>
    </dgm:pt>
    <dgm:pt modelId="{5C3C27F8-000F-451C-AA84-84B7CBCE4FA6}" type="sibTrans" cxnId="{F0A66112-D71E-44FA-84F2-8A1F941BCDBC}">
      <dgm:prSet/>
      <dgm:spPr/>
      <dgm:t>
        <a:bodyPr/>
        <a:lstStyle/>
        <a:p>
          <a:endParaRPr lang="lv-LV"/>
        </a:p>
      </dgm:t>
    </dgm:pt>
    <dgm:pt modelId="{1AE267AE-D4DB-4CBA-B21A-8BC11E191C03}">
      <dgm:prSet custT="1"/>
      <dgm:spPr/>
      <dgm:t>
        <a:bodyPr/>
        <a:lstStyle/>
        <a:p>
          <a:r>
            <a:rPr lang="lv-LV" sz="3200" b="1" dirty="0"/>
            <a:t>Risku pārvaldība</a:t>
          </a:r>
        </a:p>
      </dgm:t>
    </dgm:pt>
    <dgm:pt modelId="{EA658472-7E47-4915-B032-4A63044B0F52}" type="parTrans" cxnId="{69EB6198-F58C-47EE-9ABD-0306FE5B8539}">
      <dgm:prSet/>
      <dgm:spPr/>
      <dgm:t>
        <a:bodyPr/>
        <a:lstStyle/>
        <a:p>
          <a:endParaRPr lang="lv-LV"/>
        </a:p>
      </dgm:t>
    </dgm:pt>
    <dgm:pt modelId="{BE2BDD1C-A8D5-4038-BE1C-DA86F047FDB1}" type="sibTrans" cxnId="{69EB6198-F58C-47EE-9ABD-0306FE5B8539}">
      <dgm:prSet/>
      <dgm:spPr/>
      <dgm:t>
        <a:bodyPr/>
        <a:lstStyle/>
        <a:p>
          <a:endParaRPr lang="lv-LV"/>
        </a:p>
      </dgm:t>
    </dgm:pt>
    <dgm:pt modelId="{B3C0DF10-BF0B-45D7-A3AC-9F5ED32933D4}" type="pres">
      <dgm:prSet presAssocID="{2F5718CB-8087-4378-B281-6D990F347F49}" presName="Name0" presStyleCnt="0">
        <dgm:presLayoutVars>
          <dgm:dir/>
          <dgm:animLvl val="lvl"/>
          <dgm:resizeHandles val="exact"/>
        </dgm:presLayoutVars>
      </dgm:prSet>
      <dgm:spPr/>
    </dgm:pt>
    <dgm:pt modelId="{CEF0AF79-F426-4B2C-8A7F-659A3A415486}" type="pres">
      <dgm:prSet presAssocID="{CEDD384F-0143-4476-8513-D50124A94D5E}" presName="Name8" presStyleCnt="0"/>
      <dgm:spPr/>
    </dgm:pt>
    <dgm:pt modelId="{4BF7BBEE-0C4E-4D90-A256-F32C2EB030CF}" type="pres">
      <dgm:prSet presAssocID="{CEDD384F-0143-4476-8513-D50124A94D5E}" presName="level" presStyleLbl="node1" presStyleIdx="0" presStyleCnt="5">
        <dgm:presLayoutVars>
          <dgm:chMax val="1"/>
          <dgm:bulletEnabled val="1"/>
        </dgm:presLayoutVars>
      </dgm:prSet>
      <dgm:spPr/>
    </dgm:pt>
    <dgm:pt modelId="{2F63E498-5066-46B2-8EDD-1A3713CFDA3B}" type="pres">
      <dgm:prSet presAssocID="{CEDD384F-0143-4476-8513-D50124A94D5E}" presName="levelTx" presStyleLbl="revTx" presStyleIdx="0" presStyleCnt="0">
        <dgm:presLayoutVars>
          <dgm:chMax val="1"/>
          <dgm:bulletEnabled val="1"/>
        </dgm:presLayoutVars>
      </dgm:prSet>
      <dgm:spPr/>
    </dgm:pt>
    <dgm:pt modelId="{6FF2B77C-9744-4780-9404-2D74927531D4}" type="pres">
      <dgm:prSet presAssocID="{5E3BC120-9AF4-4440-A3B7-D6349238ABBF}" presName="Name8" presStyleCnt="0"/>
      <dgm:spPr/>
    </dgm:pt>
    <dgm:pt modelId="{437ACD30-B9B5-4551-B760-2DA855E27237}" type="pres">
      <dgm:prSet presAssocID="{5E3BC120-9AF4-4440-A3B7-D6349238ABBF}" presName="level" presStyleLbl="node1" presStyleIdx="1" presStyleCnt="5">
        <dgm:presLayoutVars>
          <dgm:chMax val="1"/>
          <dgm:bulletEnabled val="1"/>
        </dgm:presLayoutVars>
      </dgm:prSet>
      <dgm:spPr/>
    </dgm:pt>
    <dgm:pt modelId="{7AD66AB5-4E9B-43F9-8992-9315D2C517FE}" type="pres">
      <dgm:prSet presAssocID="{5E3BC120-9AF4-4440-A3B7-D6349238ABBF}" presName="levelTx" presStyleLbl="revTx" presStyleIdx="0" presStyleCnt="0">
        <dgm:presLayoutVars>
          <dgm:chMax val="1"/>
          <dgm:bulletEnabled val="1"/>
        </dgm:presLayoutVars>
      </dgm:prSet>
      <dgm:spPr/>
    </dgm:pt>
    <dgm:pt modelId="{918D4746-FBA6-47F3-AEDA-C346245DD016}" type="pres">
      <dgm:prSet presAssocID="{1AE267AE-D4DB-4CBA-B21A-8BC11E191C03}" presName="Name8" presStyleCnt="0"/>
      <dgm:spPr/>
    </dgm:pt>
    <dgm:pt modelId="{1034A649-FDAD-4E75-8658-4E42D1E7C0F3}" type="pres">
      <dgm:prSet presAssocID="{1AE267AE-D4DB-4CBA-B21A-8BC11E191C03}" presName="level" presStyleLbl="node1" presStyleIdx="2" presStyleCnt="5">
        <dgm:presLayoutVars>
          <dgm:chMax val="1"/>
          <dgm:bulletEnabled val="1"/>
        </dgm:presLayoutVars>
      </dgm:prSet>
      <dgm:spPr/>
    </dgm:pt>
    <dgm:pt modelId="{5A92DB16-566E-4C4F-8AED-2438C6E04F70}" type="pres">
      <dgm:prSet presAssocID="{1AE267AE-D4DB-4CBA-B21A-8BC11E191C03}" presName="levelTx" presStyleLbl="revTx" presStyleIdx="0" presStyleCnt="0">
        <dgm:presLayoutVars>
          <dgm:chMax val="1"/>
          <dgm:bulletEnabled val="1"/>
        </dgm:presLayoutVars>
      </dgm:prSet>
      <dgm:spPr/>
    </dgm:pt>
    <dgm:pt modelId="{8560E296-E762-4AC6-9712-58EAFB4C9E2A}" type="pres">
      <dgm:prSet presAssocID="{10835F35-E5CE-480D-9BAF-44789F549D39}" presName="Name8" presStyleCnt="0"/>
      <dgm:spPr/>
    </dgm:pt>
    <dgm:pt modelId="{773AC921-9DE8-4E3E-9A58-851E374D8B1C}" type="pres">
      <dgm:prSet presAssocID="{10835F35-E5CE-480D-9BAF-44789F549D39}" presName="level" presStyleLbl="node1" presStyleIdx="3" presStyleCnt="5">
        <dgm:presLayoutVars>
          <dgm:chMax val="1"/>
          <dgm:bulletEnabled val="1"/>
        </dgm:presLayoutVars>
      </dgm:prSet>
      <dgm:spPr/>
    </dgm:pt>
    <dgm:pt modelId="{A5A3169A-BC26-48C2-A25D-7B35E127480D}" type="pres">
      <dgm:prSet presAssocID="{10835F35-E5CE-480D-9BAF-44789F549D39}" presName="levelTx" presStyleLbl="revTx" presStyleIdx="0" presStyleCnt="0">
        <dgm:presLayoutVars>
          <dgm:chMax val="1"/>
          <dgm:bulletEnabled val="1"/>
        </dgm:presLayoutVars>
      </dgm:prSet>
      <dgm:spPr/>
    </dgm:pt>
    <dgm:pt modelId="{5F547330-AED2-4AF7-AE56-C96978A3D1C3}" type="pres">
      <dgm:prSet presAssocID="{20ADDC68-9EBB-4EDC-9CCC-18CE1D373A1C}" presName="Name8" presStyleCnt="0"/>
      <dgm:spPr/>
    </dgm:pt>
    <dgm:pt modelId="{1ED11A35-FE46-447F-AE36-30A5CAFA6CE9}" type="pres">
      <dgm:prSet presAssocID="{20ADDC68-9EBB-4EDC-9CCC-18CE1D373A1C}" presName="level" presStyleLbl="node1" presStyleIdx="4" presStyleCnt="5">
        <dgm:presLayoutVars>
          <dgm:chMax val="1"/>
          <dgm:bulletEnabled val="1"/>
        </dgm:presLayoutVars>
      </dgm:prSet>
      <dgm:spPr/>
    </dgm:pt>
    <dgm:pt modelId="{4A94621F-7F20-42F9-A51D-ABB367AD391E}" type="pres">
      <dgm:prSet presAssocID="{20ADDC68-9EBB-4EDC-9CCC-18CE1D373A1C}" presName="levelTx" presStyleLbl="revTx" presStyleIdx="0" presStyleCnt="0">
        <dgm:presLayoutVars>
          <dgm:chMax val="1"/>
          <dgm:bulletEnabled val="1"/>
        </dgm:presLayoutVars>
      </dgm:prSet>
      <dgm:spPr/>
    </dgm:pt>
  </dgm:ptLst>
  <dgm:cxnLst>
    <dgm:cxn modelId="{F0A66112-D71E-44FA-84F2-8A1F941BCDBC}" srcId="{2F5718CB-8087-4378-B281-6D990F347F49}" destId="{5E3BC120-9AF4-4440-A3B7-D6349238ABBF}" srcOrd="1" destOrd="0" parTransId="{E58DEE5C-F4E3-4C92-93DE-D72B6CF5450F}" sibTransId="{5C3C27F8-000F-451C-AA84-84B7CBCE4FA6}"/>
    <dgm:cxn modelId="{3670C22A-D8DC-4C6A-A0E6-0ADD128F787C}" type="presOf" srcId="{5E3BC120-9AF4-4440-A3B7-D6349238ABBF}" destId="{7AD66AB5-4E9B-43F9-8992-9315D2C517FE}" srcOrd="1" destOrd="0" presId="urn:microsoft.com/office/officeart/2005/8/layout/pyramid1"/>
    <dgm:cxn modelId="{7403475D-0E8F-4821-8AB7-9C0AADEDD46A}" type="presOf" srcId="{10835F35-E5CE-480D-9BAF-44789F549D39}" destId="{773AC921-9DE8-4E3E-9A58-851E374D8B1C}" srcOrd="0" destOrd="0" presId="urn:microsoft.com/office/officeart/2005/8/layout/pyramid1"/>
    <dgm:cxn modelId="{9B49C076-CCDF-4D28-B952-9229FBF56450}" type="presOf" srcId="{20ADDC68-9EBB-4EDC-9CCC-18CE1D373A1C}" destId="{4A94621F-7F20-42F9-A51D-ABB367AD391E}" srcOrd="1" destOrd="0" presId="urn:microsoft.com/office/officeart/2005/8/layout/pyramid1"/>
    <dgm:cxn modelId="{16B5D579-5B04-4EC7-BF8D-0A50B2251817}" srcId="{2F5718CB-8087-4378-B281-6D990F347F49}" destId="{20ADDC68-9EBB-4EDC-9CCC-18CE1D373A1C}" srcOrd="4" destOrd="0" parTransId="{732DB2F1-AE93-47EE-843A-2FE681D2456D}" sibTransId="{D35BF081-20C1-4C8F-BAD9-E1ACAD135FFA}"/>
    <dgm:cxn modelId="{F16C6B7F-79B5-4173-B7E4-6169ED9D6179}" type="presOf" srcId="{10835F35-E5CE-480D-9BAF-44789F549D39}" destId="{A5A3169A-BC26-48C2-A25D-7B35E127480D}" srcOrd="1" destOrd="0" presId="urn:microsoft.com/office/officeart/2005/8/layout/pyramid1"/>
    <dgm:cxn modelId="{15732384-258F-4118-9C00-B30857A051D3}" type="presOf" srcId="{1AE267AE-D4DB-4CBA-B21A-8BC11E191C03}" destId="{1034A649-FDAD-4E75-8658-4E42D1E7C0F3}" srcOrd="0" destOrd="0" presId="urn:microsoft.com/office/officeart/2005/8/layout/pyramid1"/>
    <dgm:cxn modelId="{83BB4485-FC3B-4DE4-8A7B-E216474C1DD6}" type="presOf" srcId="{2F5718CB-8087-4378-B281-6D990F347F49}" destId="{B3C0DF10-BF0B-45D7-A3AC-9F5ED32933D4}" srcOrd="0" destOrd="0" presId="urn:microsoft.com/office/officeart/2005/8/layout/pyramid1"/>
    <dgm:cxn modelId="{69EB6198-F58C-47EE-9ABD-0306FE5B8539}" srcId="{2F5718CB-8087-4378-B281-6D990F347F49}" destId="{1AE267AE-D4DB-4CBA-B21A-8BC11E191C03}" srcOrd="2" destOrd="0" parTransId="{EA658472-7E47-4915-B032-4A63044B0F52}" sibTransId="{BE2BDD1C-A8D5-4038-BE1C-DA86F047FDB1}"/>
    <dgm:cxn modelId="{08D1FB9D-7A49-45E8-A30C-276A73D698AA}" srcId="{2F5718CB-8087-4378-B281-6D990F347F49}" destId="{10835F35-E5CE-480D-9BAF-44789F549D39}" srcOrd="3" destOrd="0" parTransId="{C676C5B1-3300-4496-AD69-B8E9310E1D5D}" sibTransId="{26EDA5DF-93F1-457C-9E36-250E5251DB63}"/>
    <dgm:cxn modelId="{75BCD9A1-12B8-4621-ADFE-3DDD4E705CCE}" type="presOf" srcId="{5E3BC120-9AF4-4440-A3B7-D6349238ABBF}" destId="{437ACD30-B9B5-4551-B760-2DA855E27237}" srcOrd="0" destOrd="0" presId="urn:microsoft.com/office/officeart/2005/8/layout/pyramid1"/>
    <dgm:cxn modelId="{6414A3AB-7702-4EA6-8872-4AFFE1AD6658}" srcId="{2F5718CB-8087-4378-B281-6D990F347F49}" destId="{CEDD384F-0143-4476-8513-D50124A94D5E}" srcOrd="0" destOrd="0" parTransId="{6FFB8729-820F-491B-AA34-8D69DD07FBAE}" sibTransId="{AA19B799-317A-43B9-A233-F8B65021E0F7}"/>
    <dgm:cxn modelId="{E50266DA-AD00-4851-904B-7E922C7583AE}" type="presOf" srcId="{CEDD384F-0143-4476-8513-D50124A94D5E}" destId="{2F63E498-5066-46B2-8EDD-1A3713CFDA3B}" srcOrd="1" destOrd="0" presId="urn:microsoft.com/office/officeart/2005/8/layout/pyramid1"/>
    <dgm:cxn modelId="{88A572E2-3E1A-4319-B238-EAF5A8681AE3}" type="presOf" srcId="{20ADDC68-9EBB-4EDC-9CCC-18CE1D373A1C}" destId="{1ED11A35-FE46-447F-AE36-30A5CAFA6CE9}" srcOrd="0" destOrd="0" presId="urn:microsoft.com/office/officeart/2005/8/layout/pyramid1"/>
    <dgm:cxn modelId="{094949EF-C839-44FE-9C97-65AF749B6557}" type="presOf" srcId="{1AE267AE-D4DB-4CBA-B21A-8BC11E191C03}" destId="{5A92DB16-566E-4C4F-8AED-2438C6E04F70}" srcOrd="1" destOrd="0" presId="urn:microsoft.com/office/officeart/2005/8/layout/pyramid1"/>
    <dgm:cxn modelId="{51124BEF-27E6-44AC-B093-21961692919A}" type="presOf" srcId="{CEDD384F-0143-4476-8513-D50124A94D5E}" destId="{4BF7BBEE-0C4E-4D90-A256-F32C2EB030CF}" srcOrd="0" destOrd="0" presId="urn:microsoft.com/office/officeart/2005/8/layout/pyramid1"/>
    <dgm:cxn modelId="{55FFB440-9B7D-4272-8F39-D774281335C6}" type="presParOf" srcId="{B3C0DF10-BF0B-45D7-A3AC-9F5ED32933D4}" destId="{CEF0AF79-F426-4B2C-8A7F-659A3A415486}" srcOrd="0" destOrd="0" presId="urn:microsoft.com/office/officeart/2005/8/layout/pyramid1"/>
    <dgm:cxn modelId="{64D33FD9-3747-4E54-92C1-D9912D975974}" type="presParOf" srcId="{CEF0AF79-F426-4B2C-8A7F-659A3A415486}" destId="{4BF7BBEE-0C4E-4D90-A256-F32C2EB030CF}" srcOrd="0" destOrd="0" presId="urn:microsoft.com/office/officeart/2005/8/layout/pyramid1"/>
    <dgm:cxn modelId="{7BFDB1ED-6314-4217-9FA4-002BAA5590C3}" type="presParOf" srcId="{CEF0AF79-F426-4B2C-8A7F-659A3A415486}" destId="{2F63E498-5066-46B2-8EDD-1A3713CFDA3B}" srcOrd="1" destOrd="0" presId="urn:microsoft.com/office/officeart/2005/8/layout/pyramid1"/>
    <dgm:cxn modelId="{D0F265BA-917F-46E4-A0AE-316547F71F01}" type="presParOf" srcId="{B3C0DF10-BF0B-45D7-A3AC-9F5ED32933D4}" destId="{6FF2B77C-9744-4780-9404-2D74927531D4}" srcOrd="1" destOrd="0" presId="urn:microsoft.com/office/officeart/2005/8/layout/pyramid1"/>
    <dgm:cxn modelId="{8721ECB5-CCBF-4B07-BACA-0B779302F9E1}" type="presParOf" srcId="{6FF2B77C-9744-4780-9404-2D74927531D4}" destId="{437ACD30-B9B5-4551-B760-2DA855E27237}" srcOrd="0" destOrd="0" presId="urn:microsoft.com/office/officeart/2005/8/layout/pyramid1"/>
    <dgm:cxn modelId="{4B63DAA1-5F38-48CD-8ED5-85F9D62B772D}" type="presParOf" srcId="{6FF2B77C-9744-4780-9404-2D74927531D4}" destId="{7AD66AB5-4E9B-43F9-8992-9315D2C517FE}" srcOrd="1" destOrd="0" presId="urn:microsoft.com/office/officeart/2005/8/layout/pyramid1"/>
    <dgm:cxn modelId="{66A1F297-DB10-49BA-B92B-3EE7E80DA845}" type="presParOf" srcId="{B3C0DF10-BF0B-45D7-A3AC-9F5ED32933D4}" destId="{918D4746-FBA6-47F3-AEDA-C346245DD016}" srcOrd="2" destOrd="0" presId="urn:microsoft.com/office/officeart/2005/8/layout/pyramid1"/>
    <dgm:cxn modelId="{268A14CD-C0F7-4354-8212-9B296E646CF8}" type="presParOf" srcId="{918D4746-FBA6-47F3-AEDA-C346245DD016}" destId="{1034A649-FDAD-4E75-8658-4E42D1E7C0F3}" srcOrd="0" destOrd="0" presId="urn:microsoft.com/office/officeart/2005/8/layout/pyramid1"/>
    <dgm:cxn modelId="{66BCE4A8-4785-4CFC-9148-9C6A3E73D1A1}" type="presParOf" srcId="{918D4746-FBA6-47F3-AEDA-C346245DD016}" destId="{5A92DB16-566E-4C4F-8AED-2438C6E04F70}" srcOrd="1" destOrd="0" presId="urn:microsoft.com/office/officeart/2005/8/layout/pyramid1"/>
    <dgm:cxn modelId="{BC961533-1366-40F3-872E-FCC4183C547B}" type="presParOf" srcId="{B3C0DF10-BF0B-45D7-A3AC-9F5ED32933D4}" destId="{8560E296-E762-4AC6-9712-58EAFB4C9E2A}" srcOrd="3" destOrd="0" presId="urn:microsoft.com/office/officeart/2005/8/layout/pyramid1"/>
    <dgm:cxn modelId="{7B63F234-1CCB-4E5C-952F-BEEC16F1F33B}" type="presParOf" srcId="{8560E296-E762-4AC6-9712-58EAFB4C9E2A}" destId="{773AC921-9DE8-4E3E-9A58-851E374D8B1C}" srcOrd="0" destOrd="0" presId="urn:microsoft.com/office/officeart/2005/8/layout/pyramid1"/>
    <dgm:cxn modelId="{52917DED-2BE3-414D-988F-06CA3030782B}" type="presParOf" srcId="{8560E296-E762-4AC6-9712-58EAFB4C9E2A}" destId="{A5A3169A-BC26-48C2-A25D-7B35E127480D}" srcOrd="1" destOrd="0" presId="urn:microsoft.com/office/officeart/2005/8/layout/pyramid1"/>
    <dgm:cxn modelId="{0B214424-17F4-4E2C-8278-3E5D7C17CA3E}" type="presParOf" srcId="{B3C0DF10-BF0B-45D7-A3AC-9F5ED32933D4}" destId="{5F547330-AED2-4AF7-AE56-C96978A3D1C3}" srcOrd="4" destOrd="0" presId="urn:microsoft.com/office/officeart/2005/8/layout/pyramid1"/>
    <dgm:cxn modelId="{457A6F97-70B0-4244-BBFD-A5621B877E97}" type="presParOf" srcId="{5F547330-AED2-4AF7-AE56-C96978A3D1C3}" destId="{1ED11A35-FE46-447F-AE36-30A5CAFA6CE9}" srcOrd="0" destOrd="0" presId="urn:microsoft.com/office/officeart/2005/8/layout/pyramid1"/>
    <dgm:cxn modelId="{65B1EC2A-30C9-431C-8777-F09EAC25F965}" type="presParOf" srcId="{5F547330-AED2-4AF7-AE56-C96978A3D1C3}" destId="{4A94621F-7F20-42F9-A51D-ABB367AD391E}"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F5718CB-8087-4378-B281-6D990F347F49}" type="doc">
      <dgm:prSet loTypeId="urn:microsoft.com/office/officeart/2005/8/layout/pyramid1" loCatId="pyramid" qsTypeId="urn:microsoft.com/office/officeart/2005/8/quickstyle/simple1" qsCatId="simple" csTypeId="urn:microsoft.com/office/officeart/2005/8/colors/accent1_2" csCatId="accent1" phldr="1"/>
      <dgm:spPr/>
    </dgm:pt>
    <dgm:pt modelId="{CEDD384F-0143-4476-8513-D50124A94D5E}">
      <dgm:prSet phldrT="[Text]" custT="1"/>
      <dgm:spPr/>
      <dgm:t>
        <a:bodyPr/>
        <a:lstStyle/>
        <a:p>
          <a:r>
            <a:rPr lang="lv-LV" sz="1000" b="1" dirty="0"/>
            <a:t>Uz-</a:t>
          </a:r>
        </a:p>
        <a:p>
          <a:r>
            <a:rPr lang="lv-LV" sz="1000" b="1" dirty="0" err="1"/>
            <a:t>raudzība</a:t>
          </a:r>
          <a:endParaRPr lang="lv-LV" sz="1000" b="1" dirty="0"/>
        </a:p>
      </dgm:t>
    </dgm:pt>
    <dgm:pt modelId="{6FFB8729-820F-491B-AA34-8D69DD07FBAE}" type="parTrans" cxnId="{6414A3AB-7702-4EA6-8872-4AFFE1AD6658}">
      <dgm:prSet/>
      <dgm:spPr/>
      <dgm:t>
        <a:bodyPr/>
        <a:lstStyle/>
        <a:p>
          <a:endParaRPr lang="lv-LV"/>
        </a:p>
      </dgm:t>
    </dgm:pt>
    <dgm:pt modelId="{AA19B799-317A-43B9-A233-F8B65021E0F7}" type="sibTrans" cxnId="{6414A3AB-7702-4EA6-8872-4AFFE1AD6658}">
      <dgm:prSet/>
      <dgm:spPr/>
      <dgm:t>
        <a:bodyPr/>
        <a:lstStyle/>
        <a:p>
          <a:endParaRPr lang="lv-LV"/>
        </a:p>
      </dgm:t>
    </dgm:pt>
    <dgm:pt modelId="{10835F35-E5CE-480D-9BAF-44789F549D39}">
      <dgm:prSet phldrT="[Text]" custT="1"/>
      <dgm:spPr/>
      <dgm:t>
        <a:bodyPr/>
        <a:lstStyle/>
        <a:p>
          <a:r>
            <a:rPr lang="lv-LV" sz="1200" b="1" dirty="0"/>
            <a:t>Kontroles vide</a:t>
          </a:r>
        </a:p>
      </dgm:t>
    </dgm:pt>
    <dgm:pt modelId="{C676C5B1-3300-4496-AD69-B8E9310E1D5D}" type="parTrans" cxnId="{08D1FB9D-7A49-45E8-A30C-276A73D698AA}">
      <dgm:prSet/>
      <dgm:spPr/>
      <dgm:t>
        <a:bodyPr/>
        <a:lstStyle/>
        <a:p>
          <a:endParaRPr lang="lv-LV"/>
        </a:p>
      </dgm:t>
    </dgm:pt>
    <dgm:pt modelId="{26EDA5DF-93F1-457C-9E36-250E5251DB63}" type="sibTrans" cxnId="{08D1FB9D-7A49-45E8-A30C-276A73D698AA}">
      <dgm:prSet/>
      <dgm:spPr/>
      <dgm:t>
        <a:bodyPr/>
        <a:lstStyle/>
        <a:p>
          <a:endParaRPr lang="lv-LV"/>
        </a:p>
      </dgm:t>
    </dgm:pt>
    <dgm:pt modelId="{20ADDC68-9EBB-4EDC-9CCC-18CE1D373A1C}">
      <dgm:prSet custT="1"/>
      <dgm:spPr>
        <a:solidFill>
          <a:srgbClr val="EE8A12"/>
        </a:solidFill>
        <a:ln>
          <a:solidFill>
            <a:srgbClr val="FFC000"/>
          </a:solidFill>
        </a:ln>
      </dgm:spPr>
      <dgm:t>
        <a:bodyPr/>
        <a:lstStyle/>
        <a:p>
          <a:r>
            <a:rPr lang="lv-LV" sz="1200" b="1" dirty="0"/>
            <a:t>Plānošana</a:t>
          </a:r>
        </a:p>
      </dgm:t>
    </dgm:pt>
    <dgm:pt modelId="{732DB2F1-AE93-47EE-843A-2FE681D2456D}" type="parTrans" cxnId="{16B5D579-5B04-4EC7-BF8D-0A50B2251817}">
      <dgm:prSet/>
      <dgm:spPr/>
      <dgm:t>
        <a:bodyPr/>
        <a:lstStyle/>
        <a:p>
          <a:endParaRPr lang="lv-LV"/>
        </a:p>
      </dgm:t>
    </dgm:pt>
    <dgm:pt modelId="{D35BF081-20C1-4C8F-BAD9-E1ACAD135FFA}" type="sibTrans" cxnId="{16B5D579-5B04-4EC7-BF8D-0A50B2251817}">
      <dgm:prSet/>
      <dgm:spPr/>
      <dgm:t>
        <a:bodyPr/>
        <a:lstStyle/>
        <a:p>
          <a:endParaRPr lang="lv-LV"/>
        </a:p>
      </dgm:t>
    </dgm:pt>
    <dgm:pt modelId="{5E3BC120-9AF4-4440-A3B7-D6349238ABBF}">
      <dgm:prSet custT="1"/>
      <dgm:spPr>
        <a:solidFill>
          <a:srgbClr val="92D050"/>
        </a:solidFill>
      </dgm:spPr>
      <dgm:t>
        <a:bodyPr/>
        <a:lstStyle/>
        <a:p>
          <a:r>
            <a:rPr lang="lv-LV" sz="1400" b="1" dirty="0"/>
            <a:t>Kontroles pasākumi</a:t>
          </a:r>
        </a:p>
      </dgm:t>
    </dgm:pt>
    <dgm:pt modelId="{E58DEE5C-F4E3-4C92-93DE-D72B6CF5450F}" type="parTrans" cxnId="{F0A66112-D71E-44FA-84F2-8A1F941BCDBC}">
      <dgm:prSet/>
      <dgm:spPr/>
      <dgm:t>
        <a:bodyPr/>
        <a:lstStyle/>
        <a:p>
          <a:endParaRPr lang="lv-LV"/>
        </a:p>
      </dgm:t>
    </dgm:pt>
    <dgm:pt modelId="{5C3C27F8-000F-451C-AA84-84B7CBCE4FA6}" type="sibTrans" cxnId="{F0A66112-D71E-44FA-84F2-8A1F941BCDBC}">
      <dgm:prSet/>
      <dgm:spPr/>
      <dgm:t>
        <a:bodyPr/>
        <a:lstStyle/>
        <a:p>
          <a:endParaRPr lang="lv-LV"/>
        </a:p>
      </dgm:t>
    </dgm:pt>
    <dgm:pt modelId="{1AE267AE-D4DB-4CBA-B21A-8BC11E191C03}">
      <dgm:prSet custT="1"/>
      <dgm:spPr/>
      <dgm:t>
        <a:bodyPr/>
        <a:lstStyle/>
        <a:p>
          <a:r>
            <a:rPr lang="lv-LV" sz="1100" b="1" dirty="0"/>
            <a:t>Risku pārvaldība</a:t>
          </a:r>
        </a:p>
      </dgm:t>
    </dgm:pt>
    <dgm:pt modelId="{EA658472-7E47-4915-B032-4A63044B0F52}" type="parTrans" cxnId="{69EB6198-F58C-47EE-9ABD-0306FE5B8539}">
      <dgm:prSet/>
      <dgm:spPr/>
      <dgm:t>
        <a:bodyPr/>
        <a:lstStyle/>
        <a:p>
          <a:endParaRPr lang="lv-LV"/>
        </a:p>
      </dgm:t>
    </dgm:pt>
    <dgm:pt modelId="{BE2BDD1C-A8D5-4038-BE1C-DA86F047FDB1}" type="sibTrans" cxnId="{69EB6198-F58C-47EE-9ABD-0306FE5B8539}">
      <dgm:prSet/>
      <dgm:spPr/>
      <dgm:t>
        <a:bodyPr/>
        <a:lstStyle/>
        <a:p>
          <a:endParaRPr lang="lv-LV"/>
        </a:p>
      </dgm:t>
    </dgm:pt>
    <dgm:pt modelId="{B3C0DF10-BF0B-45D7-A3AC-9F5ED32933D4}" type="pres">
      <dgm:prSet presAssocID="{2F5718CB-8087-4378-B281-6D990F347F49}" presName="Name0" presStyleCnt="0">
        <dgm:presLayoutVars>
          <dgm:dir/>
          <dgm:animLvl val="lvl"/>
          <dgm:resizeHandles val="exact"/>
        </dgm:presLayoutVars>
      </dgm:prSet>
      <dgm:spPr/>
    </dgm:pt>
    <dgm:pt modelId="{CEF0AF79-F426-4B2C-8A7F-659A3A415486}" type="pres">
      <dgm:prSet presAssocID="{CEDD384F-0143-4476-8513-D50124A94D5E}" presName="Name8" presStyleCnt="0"/>
      <dgm:spPr/>
    </dgm:pt>
    <dgm:pt modelId="{4BF7BBEE-0C4E-4D90-A256-F32C2EB030CF}" type="pres">
      <dgm:prSet presAssocID="{CEDD384F-0143-4476-8513-D50124A94D5E}" presName="level" presStyleLbl="node1" presStyleIdx="0" presStyleCnt="5" custLinFactNeighborX="3177" custLinFactNeighborY="-5729">
        <dgm:presLayoutVars>
          <dgm:chMax val="1"/>
          <dgm:bulletEnabled val="1"/>
        </dgm:presLayoutVars>
      </dgm:prSet>
      <dgm:spPr/>
    </dgm:pt>
    <dgm:pt modelId="{2F63E498-5066-46B2-8EDD-1A3713CFDA3B}" type="pres">
      <dgm:prSet presAssocID="{CEDD384F-0143-4476-8513-D50124A94D5E}" presName="levelTx" presStyleLbl="revTx" presStyleIdx="0" presStyleCnt="0">
        <dgm:presLayoutVars>
          <dgm:chMax val="1"/>
          <dgm:bulletEnabled val="1"/>
        </dgm:presLayoutVars>
      </dgm:prSet>
      <dgm:spPr/>
    </dgm:pt>
    <dgm:pt modelId="{6FF2B77C-9744-4780-9404-2D74927531D4}" type="pres">
      <dgm:prSet presAssocID="{5E3BC120-9AF4-4440-A3B7-D6349238ABBF}" presName="Name8" presStyleCnt="0"/>
      <dgm:spPr/>
    </dgm:pt>
    <dgm:pt modelId="{437ACD30-B9B5-4551-B760-2DA855E27237}" type="pres">
      <dgm:prSet presAssocID="{5E3BC120-9AF4-4440-A3B7-D6349238ABBF}" presName="level" presStyleLbl="node1" presStyleIdx="1" presStyleCnt="5" custScaleX="132484" custScaleY="103000" custLinFactNeighborX="3249" custLinFactNeighborY="-5249">
        <dgm:presLayoutVars>
          <dgm:chMax val="1"/>
          <dgm:bulletEnabled val="1"/>
        </dgm:presLayoutVars>
      </dgm:prSet>
      <dgm:spPr/>
    </dgm:pt>
    <dgm:pt modelId="{7AD66AB5-4E9B-43F9-8992-9315D2C517FE}" type="pres">
      <dgm:prSet presAssocID="{5E3BC120-9AF4-4440-A3B7-D6349238ABBF}" presName="levelTx" presStyleLbl="revTx" presStyleIdx="0" presStyleCnt="0">
        <dgm:presLayoutVars>
          <dgm:chMax val="1"/>
          <dgm:bulletEnabled val="1"/>
        </dgm:presLayoutVars>
      </dgm:prSet>
      <dgm:spPr/>
    </dgm:pt>
    <dgm:pt modelId="{918D4746-FBA6-47F3-AEDA-C346245DD016}" type="pres">
      <dgm:prSet presAssocID="{1AE267AE-D4DB-4CBA-B21A-8BC11E191C03}" presName="Name8" presStyleCnt="0"/>
      <dgm:spPr/>
    </dgm:pt>
    <dgm:pt modelId="{1034A649-FDAD-4E75-8658-4E42D1E7C0F3}" type="pres">
      <dgm:prSet presAssocID="{1AE267AE-D4DB-4CBA-B21A-8BC11E191C03}" presName="level" presStyleLbl="node1" presStyleIdx="2" presStyleCnt="5" custLinFactNeighborX="3425" custLinFactNeighborY="-7720">
        <dgm:presLayoutVars>
          <dgm:chMax val="1"/>
          <dgm:bulletEnabled val="1"/>
        </dgm:presLayoutVars>
      </dgm:prSet>
      <dgm:spPr/>
    </dgm:pt>
    <dgm:pt modelId="{5A92DB16-566E-4C4F-8AED-2438C6E04F70}" type="pres">
      <dgm:prSet presAssocID="{1AE267AE-D4DB-4CBA-B21A-8BC11E191C03}" presName="levelTx" presStyleLbl="revTx" presStyleIdx="0" presStyleCnt="0">
        <dgm:presLayoutVars>
          <dgm:chMax val="1"/>
          <dgm:bulletEnabled val="1"/>
        </dgm:presLayoutVars>
      </dgm:prSet>
      <dgm:spPr/>
    </dgm:pt>
    <dgm:pt modelId="{8560E296-E762-4AC6-9712-58EAFB4C9E2A}" type="pres">
      <dgm:prSet presAssocID="{10835F35-E5CE-480D-9BAF-44789F549D39}" presName="Name8" presStyleCnt="0"/>
      <dgm:spPr/>
    </dgm:pt>
    <dgm:pt modelId="{773AC921-9DE8-4E3E-9A58-851E374D8B1C}" type="pres">
      <dgm:prSet presAssocID="{10835F35-E5CE-480D-9BAF-44789F549D39}" presName="level" presStyleLbl="node1" presStyleIdx="3" presStyleCnt="5" custLinFactNeighborX="1865" custLinFactNeighborY="-24672">
        <dgm:presLayoutVars>
          <dgm:chMax val="1"/>
          <dgm:bulletEnabled val="1"/>
        </dgm:presLayoutVars>
      </dgm:prSet>
      <dgm:spPr/>
    </dgm:pt>
    <dgm:pt modelId="{A5A3169A-BC26-48C2-A25D-7B35E127480D}" type="pres">
      <dgm:prSet presAssocID="{10835F35-E5CE-480D-9BAF-44789F549D39}" presName="levelTx" presStyleLbl="revTx" presStyleIdx="0" presStyleCnt="0">
        <dgm:presLayoutVars>
          <dgm:chMax val="1"/>
          <dgm:bulletEnabled val="1"/>
        </dgm:presLayoutVars>
      </dgm:prSet>
      <dgm:spPr/>
    </dgm:pt>
    <dgm:pt modelId="{5F547330-AED2-4AF7-AE56-C96978A3D1C3}" type="pres">
      <dgm:prSet presAssocID="{20ADDC68-9EBB-4EDC-9CCC-18CE1D373A1C}" presName="Name8" presStyleCnt="0"/>
      <dgm:spPr/>
    </dgm:pt>
    <dgm:pt modelId="{1ED11A35-FE46-447F-AE36-30A5CAFA6CE9}" type="pres">
      <dgm:prSet presAssocID="{20ADDC68-9EBB-4EDC-9CCC-18CE1D373A1C}" presName="level" presStyleLbl="node1" presStyleIdx="4" presStyleCnt="5" custLinFactNeighborX="201" custLinFactNeighborY="10105">
        <dgm:presLayoutVars>
          <dgm:chMax val="1"/>
          <dgm:bulletEnabled val="1"/>
        </dgm:presLayoutVars>
      </dgm:prSet>
      <dgm:spPr/>
    </dgm:pt>
    <dgm:pt modelId="{4A94621F-7F20-42F9-A51D-ABB367AD391E}" type="pres">
      <dgm:prSet presAssocID="{20ADDC68-9EBB-4EDC-9CCC-18CE1D373A1C}" presName="levelTx" presStyleLbl="revTx" presStyleIdx="0" presStyleCnt="0">
        <dgm:presLayoutVars>
          <dgm:chMax val="1"/>
          <dgm:bulletEnabled val="1"/>
        </dgm:presLayoutVars>
      </dgm:prSet>
      <dgm:spPr/>
    </dgm:pt>
  </dgm:ptLst>
  <dgm:cxnLst>
    <dgm:cxn modelId="{F0A66112-D71E-44FA-84F2-8A1F941BCDBC}" srcId="{2F5718CB-8087-4378-B281-6D990F347F49}" destId="{5E3BC120-9AF4-4440-A3B7-D6349238ABBF}" srcOrd="1" destOrd="0" parTransId="{E58DEE5C-F4E3-4C92-93DE-D72B6CF5450F}" sibTransId="{5C3C27F8-000F-451C-AA84-84B7CBCE4FA6}"/>
    <dgm:cxn modelId="{3670C22A-D8DC-4C6A-A0E6-0ADD128F787C}" type="presOf" srcId="{5E3BC120-9AF4-4440-A3B7-D6349238ABBF}" destId="{7AD66AB5-4E9B-43F9-8992-9315D2C517FE}" srcOrd="1" destOrd="0" presId="urn:microsoft.com/office/officeart/2005/8/layout/pyramid1"/>
    <dgm:cxn modelId="{7403475D-0E8F-4821-8AB7-9C0AADEDD46A}" type="presOf" srcId="{10835F35-E5CE-480D-9BAF-44789F549D39}" destId="{773AC921-9DE8-4E3E-9A58-851E374D8B1C}" srcOrd="0" destOrd="0" presId="urn:microsoft.com/office/officeart/2005/8/layout/pyramid1"/>
    <dgm:cxn modelId="{9B49C076-CCDF-4D28-B952-9229FBF56450}" type="presOf" srcId="{20ADDC68-9EBB-4EDC-9CCC-18CE1D373A1C}" destId="{4A94621F-7F20-42F9-A51D-ABB367AD391E}" srcOrd="1" destOrd="0" presId="urn:microsoft.com/office/officeart/2005/8/layout/pyramid1"/>
    <dgm:cxn modelId="{16B5D579-5B04-4EC7-BF8D-0A50B2251817}" srcId="{2F5718CB-8087-4378-B281-6D990F347F49}" destId="{20ADDC68-9EBB-4EDC-9CCC-18CE1D373A1C}" srcOrd="4" destOrd="0" parTransId="{732DB2F1-AE93-47EE-843A-2FE681D2456D}" sibTransId="{D35BF081-20C1-4C8F-BAD9-E1ACAD135FFA}"/>
    <dgm:cxn modelId="{F16C6B7F-79B5-4173-B7E4-6169ED9D6179}" type="presOf" srcId="{10835F35-E5CE-480D-9BAF-44789F549D39}" destId="{A5A3169A-BC26-48C2-A25D-7B35E127480D}" srcOrd="1" destOrd="0" presId="urn:microsoft.com/office/officeart/2005/8/layout/pyramid1"/>
    <dgm:cxn modelId="{15732384-258F-4118-9C00-B30857A051D3}" type="presOf" srcId="{1AE267AE-D4DB-4CBA-B21A-8BC11E191C03}" destId="{1034A649-FDAD-4E75-8658-4E42D1E7C0F3}" srcOrd="0" destOrd="0" presId="urn:microsoft.com/office/officeart/2005/8/layout/pyramid1"/>
    <dgm:cxn modelId="{83BB4485-FC3B-4DE4-8A7B-E216474C1DD6}" type="presOf" srcId="{2F5718CB-8087-4378-B281-6D990F347F49}" destId="{B3C0DF10-BF0B-45D7-A3AC-9F5ED32933D4}" srcOrd="0" destOrd="0" presId="urn:microsoft.com/office/officeart/2005/8/layout/pyramid1"/>
    <dgm:cxn modelId="{69EB6198-F58C-47EE-9ABD-0306FE5B8539}" srcId="{2F5718CB-8087-4378-B281-6D990F347F49}" destId="{1AE267AE-D4DB-4CBA-B21A-8BC11E191C03}" srcOrd="2" destOrd="0" parTransId="{EA658472-7E47-4915-B032-4A63044B0F52}" sibTransId="{BE2BDD1C-A8D5-4038-BE1C-DA86F047FDB1}"/>
    <dgm:cxn modelId="{08D1FB9D-7A49-45E8-A30C-276A73D698AA}" srcId="{2F5718CB-8087-4378-B281-6D990F347F49}" destId="{10835F35-E5CE-480D-9BAF-44789F549D39}" srcOrd="3" destOrd="0" parTransId="{C676C5B1-3300-4496-AD69-B8E9310E1D5D}" sibTransId="{26EDA5DF-93F1-457C-9E36-250E5251DB63}"/>
    <dgm:cxn modelId="{75BCD9A1-12B8-4621-ADFE-3DDD4E705CCE}" type="presOf" srcId="{5E3BC120-9AF4-4440-A3B7-D6349238ABBF}" destId="{437ACD30-B9B5-4551-B760-2DA855E27237}" srcOrd="0" destOrd="0" presId="urn:microsoft.com/office/officeart/2005/8/layout/pyramid1"/>
    <dgm:cxn modelId="{6414A3AB-7702-4EA6-8872-4AFFE1AD6658}" srcId="{2F5718CB-8087-4378-B281-6D990F347F49}" destId="{CEDD384F-0143-4476-8513-D50124A94D5E}" srcOrd="0" destOrd="0" parTransId="{6FFB8729-820F-491B-AA34-8D69DD07FBAE}" sibTransId="{AA19B799-317A-43B9-A233-F8B65021E0F7}"/>
    <dgm:cxn modelId="{E50266DA-AD00-4851-904B-7E922C7583AE}" type="presOf" srcId="{CEDD384F-0143-4476-8513-D50124A94D5E}" destId="{2F63E498-5066-46B2-8EDD-1A3713CFDA3B}" srcOrd="1" destOrd="0" presId="urn:microsoft.com/office/officeart/2005/8/layout/pyramid1"/>
    <dgm:cxn modelId="{88A572E2-3E1A-4319-B238-EAF5A8681AE3}" type="presOf" srcId="{20ADDC68-9EBB-4EDC-9CCC-18CE1D373A1C}" destId="{1ED11A35-FE46-447F-AE36-30A5CAFA6CE9}" srcOrd="0" destOrd="0" presId="urn:microsoft.com/office/officeart/2005/8/layout/pyramid1"/>
    <dgm:cxn modelId="{094949EF-C839-44FE-9C97-65AF749B6557}" type="presOf" srcId="{1AE267AE-D4DB-4CBA-B21A-8BC11E191C03}" destId="{5A92DB16-566E-4C4F-8AED-2438C6E04F70}" srcOrd="1" destOrd="0" presId="urn:microsoft.com/office/officeart/2005/8/layout/pyramid1"/>
    <dgm:cxn modelId="{51124BEF-27E6-44AC-B093-21961692919A}" type="presOf" srcId="{CEDD384F-0143-4476-8513-D50124A94D5E}" destId="{4BF7BBEE-0C4E-4D90-A256-F32C2EB030CF}" srcOrd="0" destOrd="0" presId="urn:microsoft.com/office/officeart/2005/8/layout/pyramid1"/>
    <dgm:cxn modelId="{55FFB440-9B7D-4272-8F39-D774281335C6}" type="presParOf" srcId="{B3C0DF10-BF0B-45D7-A3AC-9F5ED32933D4}" destId="{CEF0AF79-F426-4B2C-8A7F-659A3A415486}" srcOrd="0" destOrd="0" presId="urn:microsoft.com/office/officeart/2005/8/layout/pyramid1"/>
    <dgm:cxn modelId="{64D33FD9-3747-4E54-92C1-D9912D975974}" type="presParOf" srcId="{CEF0AF79-F426-4B2C-8A7F-659A3A415486}" destId="{4BF7BBEE-0C4E-4D90-A256-F32C2EB030CF}" srcOrd="0" destOrd="0" presId="urn:microsoft.com/office/officeart/2005/8/layout/pyramid1"/>
    <dgm:cxn modelId="{7BFDB1ED-6314-4217-9FA4-002BAA5590C3}" type="presParOf" srcId="{CEF0AF79-F426-4B2C-8A7F-659A3A415486}" destId="{2F63E498-5066-46B2-8EDD-1A3713CFDA3B}" srcOrd="1" destOrd="0" presId="urn:microsoft.com/office/officeart/2005/8/layout/pyramid1"/>
    <dgm:cxn modelId="{D0F265BA-917F-46E4-A0AE-316547F71F01}" type="presParOf" srcId="{B3C0DF10-BF0B-45D7-A3AC-9F5ED32933D4}" destId="{6FF2B77C-9744-4780-9404-2D74927531D4}" srcOrd="1" destOrd="0" presId="urn:microsoft.com/office/officeart/2005/8/layout/pyramid1"/>
    <dgm:cxn modelId="{8721ECB5-CCBF-4B07-BACA-0B779302F9E1}" type="presParOf" srcId="{6FF2B77C-9744-4780-9404-2D74927531D4}" destId="{437ACD30-B9B5-4551-B760-2DA855E27237}" srcOrd="0" destOrd="0" presId="urn:microsoft.com/office/officeart/2005/8/layout/pyramid1"/>
    <dgm:cxn modelId="{4B63DAA1-5F38-48CD-8ED5-85F9D62B772D}" type="presParOf" srcId="{6FF2B77C-9744-4780-9404-2D74927531D4}" destId="{7AD66AB5-4E9B-43F9-8992-9315D2C517FE}" srcOrd="1" destOrd="0" presId="urn:microsoft.com/office/officeart/2005/8/layout/pyramid1"/>
    <dgm:cxn modelId="{66A1F297-DB10-49BA-B92B-3EE7E80DA845}" type="presParOf" srcId="{B3C0DF10-BF0B-45D7-A3AC-9F5ED32933D4}" destId="{918D4746-FBA6-47F3-AEDA-C346245DD016}" srcOrd="2" destOrd="0" presId="urn:microsoft.com/office/officeart/2005/8/layout/pyramid1"/>
    <dgm:cxn modelId="{268A14CD-C0F7-4354-8212-9B296E646CF8}" type="presParOf" srcId="{918D4746-FBA6-47F3-AEDA-C346245DD016}" destId="{1034A649-FDAD-4E75-8658-4E42D1E7C0F3}" srcOrd="0" destOrd="0" presId="urn:microsoft.com/office/officeart/2005/8/layout/pyramid1"/>
    <dgm:cxn modelId="{66BCE4A8-4785-4CFC-9148-9C6A3E73D1A1}" type="presParOf" srcId="{918D4746-FBA6-47F3-AEDA-C346245DD016}" destId="{5A92DB16-566E-4C4F-8AED-2438C6E04F70}" srcOrd="1" destOrd="0" presId="urn:microsoft.com/office/officeart/2005/8/layout/pyramid1"/>
    <dgm:cxn modelId="{BC961533-1366-40F3-872E-FCC4183C547B}" type="presParOf" srcId="{B3C0DF10-BF0B-45D7-A3AC-9F5ED32933D4}" destId="{8560E296-E762-4AC6-9712-58EAFB4C9E2A}" srcOrd="3" destOrd="0" presId="urn:microsoft.com/office/officeart/2005/8/layout/pyramid1"/>
    <dgm:cxn modelId="{7B63F234-1CCB-4E5C-952F-BEEC16F1F33B}" type="presParOf" srcId="{8560E296-E762-4AC6-9712-58EAFB4C9E2A}" destId="{773AC921-9DE8-4E3E-9A58-851E374D8B1C}" srcOrd="0" destOrd="0" presId="urn:microsoft.com/office/officeart/2005/8/layout/pyramid1"/>
    <dgm:cxn modelId="{52917DED-2BE3-414D-988F-06CA3030782B}" type="presParOf" srcId="{8560E296-E762-4AC6-9712-58EAFB4C9E2A}" destId="{A5A3169A-BC26-48C2-A25D-7B35E127480D}" srcOrd="1" destOrd="0" presId="urn:microsoft.com/office/officeart/2005/8/layout/pyramid1"/>
    <dgm:cxn modelId="{0B214424-17F4-4E2C-8278-3E5D7C17CA3E}" type="presParOf" srcId="{B3C0DF10-BF0B-45D7-A3AC-9F5ED32933D4}" destId="{5F547330-AED2-4AF7-AE56-C96978A3D1C3}" srcOrd="4" destOrd="0" presId="urn:microsoft.com/office/officeart/2005/8/layout/pyramid1"/>
    <dgm:cxn modelId="{457A6F97-70B0-4244-BBFD-A5621B877E97}" type="presParOf" srcId="{5F547330-AED2-4AF7-AE56-C96978A3D1C3}" destId="{1ED11A35-FE46-447F-AE36-30A5CAFA6CE9}" srcOrd="0" destOrd="0" presId="urn:microsoft.com/office/officeart/2005/8/layout/pyramid1"/>
    <dgm:cxn modelId="{65B1EC2A-30C9-431C-8777-F09EAC25F965}" type="presParOf" srcId="{5F547330-AED2-4AF7-AE56-C96978A3D1C3}" destId="{4A94621F-7F20-42F9-A51D-ABB367AD391E}"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F5718CB-8087-4378-B281-6D990F347F49}" type="doc">
      <dgm:prSet loTypeId="urn:microsoft.com/office/officeart/2005/8/layout/pyramid1" loCatId="pyramid" qsTypeId="urn:microsoft.com/office/officeart/2005/8/quickstyle/simple1" qsCatId="simple" csTypeId="urn:microsoft.com/office/officeart/2005/8/colors/accent1_2" csCatId="accent1" phldr="1"/>
      <dgm:spPr/>
    </dgm:pt>
    <dgm:pt modelId="{CEDD384F-0143-4476-8513-D50124A94D5E}">
      <dgm:prSet phldrT="[Text]" custT="1"/>
      <dgm:spPr/>
      <dgm:t>
        <a:bodyPr/>
        <a:lstStyle/>
        <a:p>
          <a:r>
            <a:rPr lang="lv-LV" sz="1000" b="1" dirty="0"/>
            <a:t>Uz-</a:t>
          </a:r>
        </a:p>
        <a:p>
          <a:r>
            <a:rPr lang="lv-LV" sz="1000" b="1" dirty="0" err="1"/>
            <a:t>raudzība</a:t>
          </a:r>
          <a:endParaRPr lang="lv-LV" sz="1000" b="1" dirty="0"/>
        </a:p>
      </dgm:t>
    </dgm:pt>
    <dgm:pt modelId="{6FFB8729-820F-491B-AA34-8D69DD07FBAE}" type="parTrans" cxnId="{6414A3AB-7702-4EA6-8872-4AFFE1AD6658}">
      <dgm:prSet/>
      <dgm:spPr/>
      <dgm:t>
        <a:bodyPr/>
        <a:lstStyle/>
        <a:p>
          <a:endParaRPr lang="lv-LV"/>
        </a:p>
      </dgm:t>
    </dgm:pt>
    <dgm:pt modelId="{AA19B799-317A-43B9-A233-F8B65021E0F7}" type="sibTrans" cxnId="{6414A3AB-7702-4EA6-8872-4AFFE1AD6658}">
      <dgm:prSet/>
      <dgm:spPr/>
      <dgm:t>
        <a:bodyPr/>
        <a:lstStyle/>
        <a:p>
          <a:endParaRPr lang="lv-LV"/>
        </a:p>
      </dgm:t>
    </dgm:pt>
    <dgm:pt modelId="{10835F35-E5CE-480D-9BAF-44789F549D39}">
      <dgm:prSet phldrT="[Text]" custT="1"/>
      <dgm:spPr/>
      <dgm:t>
        <a:bodyPr/>
        <a:lstStyle/>
        <a:p>
          <a:r>
            <a:rPr lang="lv-LV" sz="1200" b="1" dirty="0"/>
            <a:t>Kontroles vide</a:t>
          </a:r>
        </a:p>
      </dgm:t>
    </dgm:pt>
    <dgm:pt modelId="{C676C5B1-3300-4496-AD69-B8E9310E1D5D}" type="parTrans" cxnId="{08D1FB9D-7A49-45E8-A30C-276A73D698AA}">
      <dgm:prSet/>
      <dgm:spPr/>
      <dgm:t>
        <a:bodyPr/>
        <a:lstStyle/>
        <a:p>
          <a:endParaRPr lang="lv-LV"/>
        </a:p>
      </dgm:t>
    </dgm:pt>
    <dgm:pt modelId="{26EDA5DF-93F1-457C-9E36-250E5251DB63}" type="sibTrans" cxnId="{08D1FB9D-7A49-45E8-A30C-276A73D698AA}">
      <dgm:prSet/>
      <dgm:spPr/>
      <dgm:t>
        <a:bodyPr/>
        <a:lstStyle/>
        <a:p>
          <a:endParaRPr lang="lv-LV"/>
        </a:p>
      </dgm:t>
    </dgm:pt>
    <dgm:pt modelId="{20ADDC68-9EBB-4EDC-9CCC-18CE1D373A1C}">
      <dgm:prSet custT="1"/>
      <dgm:spPr>
        <a:solidFill>
          <a:srgbClr val="EE8A12"/>
        </a:solidFill>
        <a:ln>
          <a:solidFill>
            <a:srgbClr val="FFC000"/>
          </a:solidFill>
        </a:ln>
      </dgm:spPr>
      <dgm:t>
        <a:bodyPr/>
        <a:lstStyle/>
        <a:p>
          <a:r>
            <a:rPr lang="lv-LV" sz="1200" b="1" dirty="0"/>
            <a:t>Plānošana</a:t>
          </a:r>
        </a:p>
      </dgm:t>
    </dgm:pt>
    <dgm:pt modelId="{732DB2F1-AE93-47EE-843A-2FE681D2456D}" type="parTrans" cxnId="{16B5D579-5B04-4EC7-BF8D-0A50B2251817}">
      <dgm:prSet/>
      <dgm:spPr/>
      <dgm:t>
        <a:bodyPr/>
        <a:lstStyle/>
        <a:p>
          <a:endParaRPr lang="lv-LV"/>
        </a:p>
      </dgm:t>
    </dgm:pt>
    <dgm:pt modelId="{D35BF081-20C1-4C8F-BAD9-E1ACAD135FFA}" type="sibTrans" cxnId="{16B5D579-5B04-4EC7-BF8D-0A50B2251817}">
      <dgm:prSet/>
      <dgm:spPr/>
      <dgm:t>
        <a:bodyPr/>
        <a:lstStyle/>
        <a:p>
          <a:endParaRPr lang="lv-LV"/>
        </a:p>
      </dgm:t>
    </dgm:pt>
    <dgm:pt modelId="{5E3BC120-9AF4-4440-A3B7-D6349238ABBF}">
      <dgm:prSet custT="1"/>
      <dgm:spPr>
        <a:solidFill>
          <a:srgbClr val="92D050"/>
        </a:solidFill>
      </dgm:spPr>
      <dgm:t>
        <a:bodyPr/>
        <a:lstStyle/>
        <a:p>
          <a:r>
            <a:rPr lang="lv-LV" sz="1400" b="1" dirty="0"/>
            <a:t>Kontroles pasākumi</a:t>
          </a:r>
        </a:p>
      </dgm:t>
    </dgm:pt>
    <dgm:pt modelId="{E58DEE5C-F4E3-4C92-93DE-D72B6CF5450F}" type="parTrans" cxnId="{F0A66112-D71E-44FA-84F2-8A1F941BCDBC}">
      <dgm:prSet/>
      <dgm:spPr/>
      <dgm:t>
        <a:bodyPr/>
        <a:lstStyle/>
        <a:p>
          <a:endParaRPr lang="lv-LV"/>
        </a:p>
      </dgm:t>
    </dgm:pt>
    <dgm:pt modelId="{5C3C27F8-000F-451C-AA84-84B7CBCE4FA6}" type="sibTrans" cxnId="{F0A66112-D71E-44FA-84F2-8A1F941BCDBC}">
      <dgm:prSet/>
      <dgm:spPr/>
      <dgm:t>
        <a:bodyPr/>
        <a:lstStyle/>
        <a:p>
          <a:endParaRPr lang="lv-LV"/>
        </a:p>
      </dgm:t>
    </dgm:pt>
    <dgm:pt modelId="{1AE267AE-D4DB-4CBA-B21A-8BC11E191C03}">
      <dgm:prSet custT="1"/>
      <dgm:spPr/>
      <dgm:t>
        <a:bodyPr/>
        <a:lstStyle/>
        <a:p>
          <a:r>
            <a:rPr lang="lv-LV" sz="1100" b="1" dirty="0"/>
            <a:t>Risku pārvaldība</a:t>
          </a:r>
        </a:p>
      </dgm:t>
    </dgm:pt>
    <dgm:pt modelId="{EA658472-7E47-4915-B032-4A63044B0F52}" type="parTrans" cxnId="{69EB6198-F58C-47EE-9ABD-0306FE5B8539}">
      <dgm:prSet/>
      <dgm:spPr/>
      <dgm:t>
        <a:bodyPr/>
        <a:lstStyle/>
        <a:p>
          <a:endParaRPr lang="lv-LV"/>
        </a:p>
      </dgm:t>
    </dgm:pt>
    <dgm:pt modelId="{BE2BDD1C-A8D5-4038-BE1C-DA86F047FDB1}" type="sibTrans" cxnId="{69EB6198-F58C-47EE-9ABD-0306FE5B8539}">
      <dgm:prSet/>
      <dgm:spPr/>
      <dgm:t>
        <a:bodyPr/>
        <a:lstStyle/>
        <a:p>
          <a:endParaRPr lang="lv-LV"/>
        </a:p>
      </dgm:t>
    </dgm:pt>
    <dgm:pt modelId="{B3C0DF10-BF0B-45D7-A3AC-9F5ED32933D4}" type="pres">
      <dgm:prSet presAssocID="{2F5718CB-8087-4378-B281-6D990F347F49}" presName="Name0" presStyleCnt="0">
        <dgm:presLayoutVars>
          <dgm:dir/>
          <dgm:animLvl val="lvl"/>
          <dgm:resizeHandles val="exact"/>
        </dgm:presLayoutVars>
      </dgm:prSet>
      <dgm:spPr/>
    </dgm:pt>
    <dgm:pt modelId="{CEF0AF79-F426-4B2C-8A7F-659A3A415486}" type="pres">
      <dgm:prSet presAssocID="{CEDD384F-0143-4476-8513-D50124A94D5E}" presName="Name8" presStyleCnt="0"/>
      <dgm:spPr/>
    </dgm:pt>
    <dgm:pt modelId="{4BF7BBEE-0C4E-4D90-A256-F32C2EB030CF}" type="pres">
      <dgm:prSet presAssocID="{CEDD384F-0143-4476-8513-D50124A94D5E}" presName="level" presStyleLbl="node1" presStyleIdx="0" presStyleCnt="5" custLinFactNeighborX="3177" custLinFactNeighborY="-5729">
        <dgm:presLayoutVars>
          <dgm:chMax val="1"/>
          <dgm:bulletEnabled val="1"/>
        </dgm:presLayoutVars>
      </dgm:prSet>
      <dgm:spPr/>
    </dgm:pt>
    <dgm:pt modelId="{2F63E498-5066-46B2-8EDD-1A3713CFDA3B}" type="pres">
      <dgm:prSet presAssocID="{CEDD384F-0143-4476-8513-D50124A94D5E}" presName="levelTx" presStyleLbl="revTx" presStyleIdx="0" presStyleCnt="0">
        <dgm:presLayoutVars>
          <dgm:chMax val="1"/>
          <dgm:bulletEnabled val="1"/>
        </dgm:presLayoutVars>
      </dgm:prSet>
      <dgm:spPr/>
    </dgm:pt>
    <dgm:pt modelId="{6FF2B77C-9744-4780-9404-2D74927531D4}" type="pres">
      <dgm:prSet presAssocID="{5E3BC120-9AF4-4440-A3B7-D6349238ABBF}" presName="Name8" presStyleCnt="0"/>
      <dgm:spPr/>
    </dgm:pt>
    <dgm:pt modelId="{437ACD30-B9B5-4551-B760-2DA855E27237}" type="pres">
      <dgm:prSet presAssocID="{5E3BC120-9AF4-4440-A3B7-D6349238ABBF}" presName="level" presStyleLbl="node1" presStyleIdx="1" presStyleCnt="5" custScaleX="132484" custScaleY="103000" custLinFactNeighborX="3249" custLinFactNeighborY="-5249">
        <dgm:presLayoutVars>
          <dgm:chMax val="1"/>
          <dgm:bulletEnabled val="1"/>
        </dgm:presLayoutVars>
      </dgm:prSet>
      <dgm:spPr/>
    </dgm:pt>
    <dgm:pt modelId="{7AD66AB5-4E9B-43F9-8992-9315D2C517FE}" type="pres">
      <dgm:prSet presAssocID="{5E3BC120-9AF4-4440-A3B7-D6349238ABBF}" presName="levelTx" presStyleLbl="revTx" presStyleIdx="0" presStyleCnt="0">
        <dgm:presLayoutVars>
          <dgm:chMax val="1"/>
          <dgm:bulletEnabled val="1"/>
        </dgm:presLayoutVars>
      </dgm:prSet>
      <dgm:spPr/>
    </dgm:pt>
    <dgm:pt modelId="{918D4746-FBA6-47F3-AEDA-C346245DD016}" type="pres">
      <dgm:prSet presAssocID="{1AE267AE-D4DB-4CBA-B21A-8BC11E191C03}" presName="Name8" presStyleCnt="0"/>
      <dgm:spPr/>
    </dgm:pt>
    <dgm:pt modelId="{1034A649-FDAD-4E75-8658-4E42D1E7C0F3}" type="pres">
      <dgm:prSet presAssocID="{1AE267AE-D4DB-4CBA-B21A-8BC11E191C03}" presName="level" presStyleLbl="node1" presStyleIdx="2" presStyleCnt="5" custLinFactNeighborX="3425" custLinFactNeighborY="-7720">
        <dgm:presLayoutVars>
          <dgm:chMax val="1"/>
          <dgm:bulletEnabled val="1"/>
        </dgm:presLayoutVars>
      </dgm:prSet>
      <dgm:spPr/>
    </dgm:pt>
    <dgm:pt modelId="{5A92DB16-566E-4C4F-8AED-2438C6E04F70}" type="pres">
      <dgm:prSet presAssocID="{1AE267AE-D4DB-4CBA-B21A-8BC11E191C03}" presName="levelTx" presStyleLbl="revTx" presStyleIdx="0" presStyleCnt="0">
        <dgm:presLayoutVars>
          <dgm:chMax val="1"/>
          <dgm:bulletEnabled val="1"/>
        </dgm:presLayoutVars>
      </dgm:prSet>
      <dgm:spPr/>
    </dgm:pt>
    <dgm:pt modelId="{8560E296-E762-4AC6-9712-58EAFB4C9E2A}" type="pres">
      <dgm:prSet presAssocID="{10835F35-E5CE-480D-9BAF-44789F549D39}" presName="Name8" presStyleCnt="0"/>
      <dgm:spPr/>
    </dgm:pt>
    <dgm:pt modelId="{773AC921-9DE8-4E3E-9A58-851E374D8B1C}" type="pres">
      <dgm:prSet presAssocID="{10835F35-E5CE-480D-9BAF-44789F549D39}" presName="level" presStyleLbl="node1" presStyleIdx="3" presStyleCnt="5" custLinFactNeighborX="1865" custLinFactNeighborY="-24672">
        <dgm:presLayoutVars>
          <dgm:chMax val="1"/>
          <dgm:bulletEnabled val="1"/>
        </dgm:presLayoutVars>
      </dgm:prSet>
      <dgm:spPr/>
    </dgm:pt>
    <dgm:pt modelId="{A5A3169A-BC26-48C2-A25D-7B35E127480D}" type="pres">
      <dgm:prSet presAssocID="{10835F35-E5CE-480D-9BAF-44789F549D39}" presName="levelTx" presStyleLbl="revTx" presStyleIdx="0" presStyleCnt="0">
        <dgm:presLayoutVars>
          <dgm:chMax val="1"/>
          <dgm:bulletEnabled val="1"/>
        </dgm:presLayoutVars>
      </dgm:prSet>
      <dgm:spPr/>
    </dgm:pt>
    <dgm:pt modelId="{5F547330-AED2-4AF7-AE56-C96978A3D1C3}" type="pres">
      <dgm:prSet presAssocID="{20ADDC68-9EBB-4EDC-9CCC-18CE1D373A1C}" presName="Name8" presStyleCnt="0"/>
      <dgm:spPr/>
    </dgm:pt>
    <dgm:pt modelId="{1ED11A35-FE46-447F-AE36-30A5CAFA6CE9}" type="pres">
      <dgm:prSet presAssocID="{20ADDC68-9EBB-4EDC-9CCC-18CE1D373A1C}" presName="level" presStyleLbl="node1" presStyleIdx="4" presStyleCnt="5" custLinFactNeighborX="201" custLinFactNeighborY="10105">
        <dgm:presLayoutVars>
          <dgm:chMax val="1"/>
          <dgm:bulletEnabled val="1"/>
        </dgm:presLayoutVars>
      </dgm:prSet>
      <dgm:spPr/>
    </dgm:pt>
    <dgm:pt modelId="{4A94621F-7F20-42F9-A51D-ABB367AD391E}" type="pres">
      <dgm:prSet presAssocID="{20ADDC68-9EBB-4EDC-9CCC-18CE1D373A1C}" presName="levelTx" presStyleLbl="revTx" presStyleIdx="0" presStyleCnt="0">
        <dgm:presLayoutVars>
          <dgm:chMax val="1"/>
          <dgm:bulletEnabled val="1"/>
        </dgm:presLayoutVars>
      </dgm:prSet>
      <dgm:spPr/>
    </dgm:pt>
  </dgm:ptLst>
  <dgm:cxnLst>
    <dgm:cxn modelId="{F0A66112-D71E-44FA-84F2-8A1F941BCDBC}" srcId="{2F5718CB-8087-4378-B281-6D990F347F49}" destId="{5E3BC120-9AF4-4440-A3B7-D6349238ABBF}" srcOrd="1" destOrd="0" parTransId="{E58DEE5C-F4E3-4C92-93DE-D72B6CF5450F}" sibTransId="{5C3C27F8-000F-451C-AA84-84B7CBCE4FA6}"/>
    <dgm:cxn modelId="{3670C22A-D8DC-4C6A-A0E6-0ADD128F787C}" type="presOf" srcId="{5E3BC120-9AF4-4440-A3B7-D6349238ABBF}" destId="{7AD66AB5-4E9B-43F9-8992-9315D2C517FE}" srcOrd="1" destOrd="0" presId="urn:microsoft.com/office/officeart/2005/8/layout/pyramid1"/>
    <dgm:cxn modelId="{7403475D-0E8F-4821-8AB7-9C0AADEDD46A}" type="presOf" srcId="{10835F35-E5CE-480D-9BAF-44789F549D39}" destId="{773AC921-9DE8-4E3E-9A58-851E374D8B1C}" srcOrd="0" destOrd="0" presId="urn:microsoft.com/office/officeart/2005/8/layout/pyramid1"/>
    <dgm:cxn modelId="{9B49C076-CCDF-4D28-B952-9229FBF56450}" type="presOf" srcId="{20ADDC68-9EBB-4EDC-9CCC-18CE1D373A1C}" destId="{4A94621F-7F20-42F9-A51D-ABB367AD391E}" srcOrd="1" destOrd="0" presId="urn:microsoft.com/office/officeart/2005/8/layout/pyramid1"/>
    <dgm:cxn modelId="{16B5D579-5B04-4EC7-BF8D-0A50B2251817}" srcId="{2F5718CB-8087-4378-B281-6D990F347F49}" destId="{20ADDC68-9EBB-4EDC-9CCC-18CE1D373A1C}" srcOrd="4" destOrd="0" parTransId="{732DB2F1-AE93-47EE-843A-2FE681D2456D}" sibTransId="{D35BF081-20C1-4C8F-BAD9-E1ACAD135FFA}"/>
    <dgm:cxn modelId="{F16C6B7F-79B5-4173-B7E4-6169ED9D6179}" type="presOf" srcId="{10835F35-E5CE-480D-9BAF-44789F549D39}" destId="{A5A3169A-BC26-48C2-A25D-7B35E127480D}" srcOrd="1" destOrd="0" presId="urn:microsoft.com/office/officeart/2005/8/layout/pyramid1"/>
    <dgm:cxn modelId="{15732384-258F-4118-9C00-B30857A051D3}" type="presOf" srcId="{1AE267AE-D4DB-4CBA-B21A-8BC11E191C03}" destId="{1034A649-FDAD-4E75-8658-4E42D1E7C0F3}" srcOrd="0" destOrd="0" presId="urn:microsoft.com/office/officeart/2005/8/layout/pyramid1"/>
    <dgm:cxn modelId="{83BB4485-FC3B-4DE4-8A7B-E216474C1DD6}" type="presOf" srcId="{2F5718CB-8087-4378-B281-6D990F347F49}" destId="{B3C0DF10-BF0B-45D7-A3AC-9F5ED32933D4}" srcOrd="0" destOrd="0" presId="urn:microsoft.com/office/officeart/2005/8/layout/pyramid1"/>
    <dgm:cxn modelId="{69EB6198-F58C-47EE-9ABD-0306FE5B8539}" srcId="{2F5718CB-8087-4378-B281-6D990F347F49}" destId="{1AE267AE-D4DB-4CBA-B21A-8BC11E191C03}" srcOrd="2" destOrd="0" parTransId="{EA658472-7E47-4915-B032-4A63044B0F52}" sibTransId="{BE2BDD1C-A8D5-4038-BE1C-DA86F047FDB1}"/>
    <dgm:cxn modelId="{08D1FB9D-7A49-45E8-A30C-276A73D698AA}" srcId="{2F5718CB-8087-4378-B281-6D990F347F49}" destId="{10835F35-E5CE-480D-9BAF-44789F549D39}" srcOrd="3" destOrd="0" parTransId="{C676C5B1-3300-4496-AD69-B8E9310E1D5D}" sibTransId="{26EDA5DF-93F1-457C-9E36-250E5251DB63}"/>
    <dgm:cxn modelId="{75BCD9A1-12B8-4621-ADFE-3DDD4E705CCE}" type="presOf" srcId="{5E3BC120-9AF4-4440-A3B7-D6349238ABBF}" destId="{437ACD30-B9B5-4551-B760-2DA855E27237}" srcOrd="0" destOrd="0" presId="urn:microsoft.com/office/officeart/2005/8/layout/pyramid1"/>
    <dgm:cxn modelId="{6414A3AB-7702-4EA6-8872-4AFFE1AD6658}" srcId="{2F5718CB-8087-4378-B281-6D990F347F49}" destId="{CEDD384F-0143-4476-8513-D50124A94D5E}" srcOrd="0" destOrd="0" parTransId="{6FFB8729-820F-491B-AA34-8D69DD07FBAE}" sibTransId="{AA19B799-317A-43B9-A233-F8B65021E0F7}"/>
    <dgm:cxn modelId="{E50266DA-AD00-4851-904B-7E922C7583AE}" type="presOf" srcId="{CEDD384F-0143-4476-8513-D50124A94D5E}" destId="{2F63E498-5066-46B2-8EDD-1A3713CFDA3B}" srcOrd="1" destOrd="0" presId="urn:microsoft.com/office/officeart/2005/8/layout/pyramid1"/>
    <dgm:cxn modelId="{88A572E2-3E1A-4319-B238-EAF5A8681AE3}" type="presOf" srcId="{20ADDC68-9EBB-4EDC-9CCC-18CE1D373A1C}" destId="{1ED11A35-FE46-447F-AE36-30A5CAFA6CE9}" srcOrd="0" destOrd="0" presId="urn:microsoft.com/office/officeart/2005/8/layout/pyramid1"/>
    <dgm:cxn modelId="{094949EF-C839-44FE-9C97-65AF749B6557}" type="presOf" srcId="{1AE267AE-D4DB-4CBA-B21A-8BC11E191C03}" destId="{5A92DB16-566E-4C4F-8AED-2438C6E04F70}" srcOrd="1" destOrd="0" presId="urn:microsoft.com/office/officeart/2005/8/layout/pyramid1"/>
    <dgm:cxn modelId="{51124BEF-27E6-44AC-B093-21961692919A}" type="presOf" srcId="{CEDD384F-0143-4476-8513-D50124A94D5E}" destId="{4BF7BBEE-0C4E-4D90-A256-F32C2EB030CF}" srcOrd="0" destOrd="0" presId="urn:microsoft.com/office/officeart/2005/8/layout/pyramid1"/>
    <dgm:cxn modelId="{55FFB440-9B7D-4272-8F39-D774281335C6}" type="presParOf" srcId="{B3C0DF10-BF0B-45D7-A3AC-9F5ED32933D4}" destId="{CEF0AF79-F426-4B2C-8A7F-659A3A415486}" srcOrd="0" destOrd="0" presId="urn:microsoft.com/office/officeart/2005/8/layout/pyramid1"/>
    <dgm:cxn modelId="{64D33FD9-3747-4E54-92C1-D9912D975974}" type="presParOf" srcId="{CEF0AF79-F426-4B2C-8A7F-659A3A415486}" destId="{4BF7BBEE-0C4E-4D90-A256-F32C2EB030CF}" srcOrd="0" destOrd="0" presId="urn:microsoft.com/office/officeart/2005/8/layout/pyramid1"/>
    <dgm:cxn modelId="{7BFDB1ED-6314-4217-9FA4-002BAA5590C3}" type="presParOf" srcId="{CEF0AF79-F426-4B2C-8A7F-659A3A415486}" destId="{2F63E498-5066-46B2-8EDD-1A3713CFDA3B}" srcOrd="1" destOrd="0" presId="urn:microsoft.com/office/officeart/2005/8/layout/pyramid1"/>
    <dgm:cxn modelId="{D0F265BA-917F-46E4-A0AE-316547F71F01}" type="presParOf" srcId="{B3C0DF10-BF0B-45D7-A3AC-9F5ED32933D4}" destId="{6FF2B77C-9744-4780-9404-2D74927531D4}" srcOrd="1" destOrd="0" presId="urn:microsoft.com/office/officeart/2005/8/layout/pyramid1"/>
    <dgm:cxn modelId="{8721ECB5-CCBF-4B07-BACA-0B779302F9E1}" type="presParOf" srcId="{6FF2B77C-9744-4780-9404-2D74927531D4}" destId="{437ACD30-B9B5-4551-B760-2DA855E27237}" srcOrd="0" destOrd="0" presId="urn:microsoft.com/office/officeart/2005/8/layout/pyramid1"/>
    <dgm:cxn modelId="{4B63DAA1-5F38-48CD-8ED5-85F9D62B772D}" type="presParOf" srcId="{6FF2B77C-9744-4780-9404-2D74927531D4}" destId="{7AD66AB5-4E9B-43F9-8992-9315D2C517FE}" srcOrd="1" destOrd="0" presId="urn:microsoft.com/office/officeart/2005/8/layout/pyramid1"/>
    <dgm:cxn modelId="{66A1F297-DB10-49BA-B92B-3EE7E80DA845}" type="presParOf" srcId="{B3C0DF10-BF0B-45D7-A3AC-9F5ED32933D4}" destId="{918D4746-FBA6-47F3-AEDA-C346245DD016}" srcOrd="2" destOrd="0" presId="urn:microsoft.com/office/officeart/2005/8/layout/pyramid1"/>
    <dgm:cxn modelId="{268A14CD-C0F7-4354-8212-9B296E646CF8}" type="presParOf" srcId="{918D4746-FBA6-47F3-AEDA-C346245DD016}" destId="{1034A649-FDAD-4E75-8658-4E42D1E7C0F3}" srcOrd="0" destOrd="0" presId="urn:microsoft.com/office/officeart/2005/8/layout/pyramid1"/>
    <dgm:cxn modelId="{66BCE4A8-4785-4CFC-9148-9C6A3E73D1A1}" type="presParOf" srcId="{918D4746-FBA6-47F3-AEDA-C346245DD016}" destId="{5A92DB16-566E-4C4F-8AED-2438C6E04F70}" srcOrd="1" destOrd="0" presId="urn:microsoft.com/office/officeart/2005/8/layout/pyramid1"/>
    <dgm:cxn modelId="{BC961533-1366-40F3-872E-FCC4183C547B}" type="presParOf" srcId="{B3C0DF10-BF0B-45D7-A3AC-9F5ED32933D4}" destId="{8560E296-E762-4AC6-9712-58EAFB4C9E2A}" srcOrd="3" destOrd="0" presId="urn:microsoft.com/office/officeart/2005/8/layout/pyramid1"/>
    <dgm:cxn modelId="{7B63F234-1CCB-4E5C-952F-BEEC16F1F33B}" type="presParOf" srcId="{8560E296-E762-4AC6-9712-58EAFB4C9E2A}" destId="{773AC921-9DE8-4E3E-9A58-851E374D8B1C}" srcOrd="0" destOrd="0" presId="urn:microsoft.com/office/officeart/2005/8/layout/pyramid1"/>
    <dgm:cxn modelId="{52917DED-2BE3-414D-988F-06CA3030782B}" type="presParOf" srcId="{8560E296-E762-4AC6-9712-58EAFB4C9E2A}" destId="{A5A3169A-BC26-48C2-A25D-7B35E127480D}" srcOrd="1" destOrd="0" presId="urn:microsoft.com/office/officeart/2005/8/layout/pyramid1"/>
    <dgm:cxn modelId="{0B214424-17F4-4E2C-8278-3E5D7C17CA3E}" type="presParOf" srcId="{B3C0DF10-BF0B-45D7-A3AC-9F5ED32933D4}" destId="{5F547330-AED2-4AF7-AE56-C96978A3D1C3}" srcOrd="4" destOrd="0" presId="urn:microsoft.com/office/officeart/2005/8/layout/pyramid1"/>
    <dgm:cxn modelId="{457A6F97-70B0-4244-BBFD-A5621B877E97}" type="presParOf" srcId="{5F547330-AED2-4AF7-AE56-C96978A3D1C3}" destId="{1ED11A35-FE46-447F-AE36-30A5CAFA6CE9}" srcOrd="0" destOrd="0" presId="urn:microsoft.com/office/officeart/2005/8/layout/pyramid1"/>
    <dgm:cxn modelId="{65B1EC2A-30C9-431C-8777-F09EAC25F965}" type="presParOf" srcId="{5F547330-AED2-4AF7-AE56-C96978A3D1C3}" destId="{4A94621F-7F20-42F9-A51D-ABB367AD391E}"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F5718CB-8087-4378-B281-6D990F347F49}" type="doc">
      <dgm:prSet loTypeId="urn:microsoft.com/office/officeart/2005/8/layout/pyramid1" loCatId="pyramid" qsTypeId="urn:microsoft.com/office/officeart/2005/8/quickstyle/simple1" qsCatId="simple" csTypeId="urn:microsoft.com/office/officeart/2005/8/colors/accent1_2" csCatId="accent1" phldr="1"/>
      <dgm:spPr/>
    </dgm:pt>
    <dgm:pt modelId="{CEDD384F-0143-4476-8513-D50124A94D5E}">
      <dgm:prSet phldrT="[Text]" custT="1"/>
      <dgm:spPr/>
      <dgm:t>
        <a:bodyPr/>
        <a:lstStyle/>
        <a:p>
          <a:r>
            <a:rPr lang="lv-LV" sz="1000" b="1" dirty="0"/>
            <a:t>Uz-</a:t>
          </a:r>
        </a:p>
        <a:p>
          <a:r>
            <a:rPr lang="lv-LV" sz="1000" b="1" dirty="0" err="1"/>
            <a:t>raudzība</a:t>
          </a:r>
          <a:endParaRPr lang="lv-LV" sz="1000" b="1" dirty="0"/>
        </a:p>
      </dgm:t>
    </dgm:pt>
    <dgm:pt modelId="{6FFB8729-820F-491B-AA34-8D69DD07FBAE}" type="parTrans" cxnId="{6414A3AB-7702-4EA6-8872-4AFFE1AD6658}">
      <dgm:prSet/>
      <dgm:spPr/>
      <dgm:t>
        <a:bodyPr/>
        <a:lstStyle/>
        <a:p>
          <a:endParaRPr lang="lv-LV"/>
        </a:p>
      </dgm:t>
    </dgm:pt>
    <dgm:pt modelId="{AA19B799-317A-43B9-A233-F8B65021E0F7}" type="sibTrans" cxnId="{6414A3AB-7702-4EA6-8872-4AFFE1AD6658}">
      <dgm:prSet/>
      <dgm:spPr/>
      <dgm:t>
        <a:bodyPr/>
        <a:lstStyle/>
        <a:p>
          <a:endParaRPr lang="lv-LV"/>
        </a:p>
      </dgm:t>
    </dgm:pt>
    <dgm:pt modelId="{10835F35-E5CE-480D-9BAF-44789F549D39}">
      <dgm:prSet phldrT="[Text]" custT="1"/>
      <dgm:spPr/>
      <dgm:t>
        <a:bodyPr/>
        <a:lstStyle/>
        <a:p>
          <a:r>
            <a:rPr lang="lv-LV" sz="1200" b="1" dirty="0"/>
            <a:t>Kontroles vide</a:t>
          </a:r>
        </a:p>
      </dgm:t>
    </dgm:pt>
    <dgm:pt modelId="{C676C5B1-3300-4496-AD69-B8E9310E1D5D}" type="parTrans" cxnId="{08D1FB9D-7A49-45E8-A30C-276A73D698AA}">
      <dgm:prSet/>
      <dgm:spPr/>
      <dgm:t>
        <a:bodyPr/>
        <a:lstStyle/>
        <a:p>
          <a:endParaRPr lang="lv-LV"/>
        </a:p>
      </dgm:t>
    </dgm:pt>
    <dgm:pt modelId="{26EDA5DF-93F1-457C-9E36-250E5251DB63}" type="sibTrans" cxnId="{08D1FB9D-7A49-45E8-A30C-276A73D698AA}">
      <dgm:prSet/>
      <dgm:spPr/>
      <dgm:t>
        <a:bodyPr/>
        <a:lstStyle/>
        <a:p>
          <a:endParaRPr lang="lv-LV"/>
        </a:p>
      </dgm:t>
    </dgm:pt>
    <dgm:pt modelId="{20ADDC68-9EBB-4EDC-9CCC-18CE1D373A1C}">
      <dgm:prSet custT="1"/>
      <dgm:spPr>
        <a:solidFill>
          <a:srgbClr val="EE8A12"/>
        </a:solidFill>
        <a:ln>
          <a:solidFill>
            <a:srgbClr val="FFC000"/>
          </a:solidFill>
        </a:ln>
      </dgm:spPr>
      <dgm:t>
        <a:bodyPr/>
        <a:lstStyle/>
        <a:p>
          <a:r>
            <a:rPr lang="lv-LV" sz="1200" b="1" dirty="0"/>
            <a:t>Plānošana</a:t>
          </a:r>
        </a:p>
      </dgm:t>
    </dgm:pt>
    <dgm:pt modelId="{732DB2F1-AE93-47EE-843A-2FE681D2456D}" type="parTrans" cxnId="{16B5D579-5B04-4EC7-BF8D-0A50B2251817}">
      <dgm:prSet/>
      <dgm:spPr/>
      <dgm:t>
        <a:bodyPr/>
        <a:lstStyle/>
        <a:p>
          <a:endParaRPr lang="lv-LV"/>
        </a:p>
      </dgm:t>
    </dgm:pt>
    <dgm:pt modelId="{D35BF081-20C1-4C8F-BAD9-E1ACAD135FFA}" type="sibTrans" cxnId="{16B5D579-5B04-4EC7-BF8D-0A50B2251817}">
      <dgm:prSet/>
      <dgm:spPr/>
      <dgm:t>
        <a:bodyPr/>
        <a:lstStyle/>
        <a:p>
          <a:endParaRPr lang="lv-LV"/>
        </a:p>
      </dgm:t>
    </dgm:pt>
    <dgm:pt modelId="{5E3BC120-9AF4-4440-A3B7-D6349238ABBF}">
      <dgm:prSet custT="1"/>
      <dgm:spPr>
        <a:solidFill>
          <a:srgbClr val="92D050"/>
        </a:solidFill>
      </dgm:spPr>
      <dgm:t>
        <a:bodyPr/>
        <a:lstStyle/>
        <a:p>
          <a:r>
            <a:rPr lang="lv-LV" sz="1400" b="1" dirty="0"/>
            <a:t>Kontroles pasākumi</a:t>
          </a:r>
        </a:p>
      </dgm:t>
    </dgm:pt>
    <dgm:pt modelId="{E58DEE5C-F4E3-4C92-93DE-D72B6CF5450F}" type="parTrans" cxnId="{F0A66112-D71E-44FA-84F2-8A1F941BCDBC}">
      <dgm:prSet/>
      <dgm:spPr/>
      <dgm:t>
        <a:bodyPr/>
        <a:lstStyle/>
        <a:p>
          <a:endParaRPr lang="lv-LV"/>
        </a:p>
      </dgm:t>
    </dgm:pt>
    <dgm:pt modelId="{5C3C27F8-000F-451C-AA84-84B7CBCE4FA6}" type="sibTrans" cxnId="{F0A66112-D71E-44FA-84F2-8A1F941BCDBC}">
      <dgm:prSet/>
      <dgm:spPr/>
      <dgm:t>
        <a:bodyPr/>
        <a:lstStyle/>
        <a:p>
          <a:endParaRPr lang="lv-LV"/>
        </a:p>
      </dgm:t>
    </dgm:pt>
    <dgm:pt modelId="{1AE267AE-D4DB-4CBA-B21A-8BC11E191C03}">
      <dgm:prSet custT="1"/>
      <dgm:spPr/>
      <dgm:t>
        <a:bodyPr/>
        <a:lstStyle/>
        <a:p>
          <a:r>
            <a:rPr lang="lv-LV" sz="1100" b="1" dirty="0"/>
            <a:t>Risku pārvaldība</a:t>
          </a:r>
        </a:p>
      </dgm:t>
    </dgm:pt>
    <dgm:pt modelId="{EA658472-7E47-4915-B032-4A63044B0F52}" type="parTrans" cxnId="{69EB6198-F58C-47EE-9ABD-0306FE5B8539}">
      <dgm:prSet/>
      <dgm:spPr/>
      <dgm:t>
        <a:bodyPr/>
        <a:lstStyle/>
        <a:p>
          <a:endParaRPr lang="lv-LV"/>
        </a:p>
      </dgm:t>
    </dgm:pt>
    <dgm:pt modelId="{BE2BDD1C-A8D5-4038-BE1C-DA86F047FDB1}" type="sibTrans" cxnId="{69EB6198-F58C-47EE-9ABD-0306FE5B8539}">
      <dgm:prSet/>
      <dgm:spPr/>
      <dgm:t>
        <a:bodyPr/>
        <a:lstStyle/>
        <a:p>
          <a:endParaRPr lang="lv-LV"/>
        </a:p>
      </dgm:t>
    </dgm:pt>
    <dgm:pt modelId="{B3C0DF10-BF0B-45D7-A3AC-9F5ED32933D4}" type="pres">
      <dgm:prSet presAssocID="{2F5718CB-8087-4378-B281-6D990F347F49}" presName="Name0" presStyleCnt="0">
        <dgm:presLayoutVars>
          <dgm:dir/>
          <dgm:animLvl val="lvl"/>
          <dgm:resizeHandles val="exact"/>
        </dgm:presLayoutVars>
      </dgm:prSet>
      <dgm:spPr/>
    </dgm:pt>
    <dgm:pt modelId="{CEF0AF79-F426-4B2C-8A7F-659A3A415486}" type="pres">
      <dgm:prSet presAssocID="{CEDD384F-0143-4476-8513-D50124A94D5E}" presName="Name8" presStyleCnt="0"/>
      <dgm:spPr/>
    </dgm:pt>
    <dgm:pt modelId="{4BF7BBEE-0C4E-4D90-A256-F32C2EB030CF}" type="pres">
      <dgm:prSet presAssocID="{CEDD384F-0143-4476-8513-D50124A94D5E}" presName="level" presStyleLbl="node1" presStyleIdx="0" presStyleCnt="5" custLinFactNeighborX="3177" custLinFactNeighborY="-5729">
        <dgm:presLayoutVars>
          <dgm:chMax val="1"/>
          <dgm:bulletEnabled val="1"/>
        </dgm:presLayoutVars>
      </dgm:prSet>
      <dgm:spPr/>
    </dgm:pt>
    <dgm:pt modelId="{2F63E498-5066-46B2-8EDD-1A3713CFDA3B}" type="pres">
      <dgm:prSet presAssocID="{CEDD384F-0143-4476-8513-D50124A94D5E}" presName="levelTx" presStyleLbl="revTx" presStyleIdx="0" presStyleCnt="0">
        <dgm:presLayoutVars>
          <dgm:chMax val="1"/>
          <dgm:bulletEnabled val="1"/>
        </dgm:presLayoutVars>
      </dgm:prSet>
      <dgm:spPr/>
    </dgm:pt>
    <dgm:pt modelId="{6FF2B77C-9744-4780-9404-2D74927531D4}" type="pres">
      <dgm:prSet presAssocID="{5E3BC120-9AF4-4440-A3B7-D6349238ABBF}" presName="Name8" presStyleCnt="0"/>
      <dgm:spPr/>
    </dgm:pt>
    <dgm:pt modelId="{437ACD30-B9B5-4551-B760-2DA855E27237}" type="pres">
      <dgm:prSet presAssocID="{5E3BC120-9AF4-4440-A3B7-D6349238ABBF}" presName="level" presStyleLbl="node1" presStyleIdx="1" presStyleCnt="5" custScaleX="132484" custScaleY="103000" custLinFactNeighborX="3249" custLinFactNeighborY="-5249">
        <dgm:presLayoutVars>
          <dgm:chMax val="1"/>
          <dgm:bulletEnabled val="1"/>
        </dgm:presLayoutVars>
      </dgm:prSet>
      <dgm:spPr/>
    </dgm:pt>
    <dgm:pt modelId="{7AD66AB5-4E9B-43F9-8992-9315D2C517FE}" type="pres">
      <dgm:prSet presAssocID="{5E3BC120-9AF4-4440-A3B7-D6349238ABBF}" presName="levelTx" presStyleLbl="revTx" presStyleIdx="0" presStyleCnt="0">
        <dgm:presLayoutVars>
          <dgm:chMax val="1"/>
          <dgm:bulletEnabled val="1"/>
        </dgm:presLayoutVars>
      </dgm:prSet>
      <dgm:spPr/>
    </dgm:pt>
    <dgm:pt modelId="{918D4746-FBA6-47F3-AEDA-C346245DD016}" type="pres">
      <dgm:prSet presAssocID="{1AE267AE-D4DB-4CBA-B21A-8BC11E191C03}" presName="Name8" presStyleCnt="0"/>
      <dgm:spPr/>
    </dgm:pt>
    <dgm:pt modelId="{1034A649-FDAD-4E75-8658-4E42D1E7C0F3}" type="pres">
      <dgm:prSet presAssocID="{1AE267AE-D4DB-4CBA-B21A-8BC11E191C03}" presName="level" presStyleLbl="node1" presStyleIdx="2" presStyleCnt="5" custLinFactNeighborX="3425" custLinFactNeighborY="-7720">
        <dgm:presLayoutVars>
          <dgm:chMax val="1"/>
          <dgm:bulletEnabled val="1"/>
        </dgm:presLayoutVars>
      </dgm:prSet>
      <dgm:spPr/>
    </dgm:pt>
    <dgm:pt modelId="{5A92DB16-566E-4C4F-8AED-2438C6E04F70}" type="pres">
      <dgm:prSet presAssocID="{1AE267AE-D4DB-4CBA-B21A-8BC11E191C03}" presName="levelTx" presStyleLbl="revTx" presStyleIdx="0" presStyleCnt="0">
        <dgm:presLayoutVars>
          <dgm:chMax val="1"/>
          <dgm:bulletEnabled val="1"/>
        </dgm:presLayoutVars>
      </dgm:prSet>
      <dgm:spPr/>
    </dgm:pt>
    <dgm:pt modelId="{8560E296-E762-4AC6-9712-58EAFB4C9E2A}" type="pres">
      <dgm:prSet presAssocID="{10835F35-E5CE-480D-9BAF-44789F549D39}" presName="Name8" presStyleCnt="0"/>
      <dgm:spPr/>
    </dgm:pt>
    <dgm:pt modelId="{773AC921-9DE8-4E3E-9A58-851E374D8B1C}" type="pres">
      <dgm:prSet presAssocID="{10835F35-E5CE-480D-9BAF-44789F549D39}" presName="level" presStyleLbl="node1" presStyleIdx="3" presStyleCnt="5" custLinFactNeighborX="1865" custLinFactNeighborY="-24672">
        <dgm:presLayoutVars>
          <dgm:chMax val="1"/>
          <dgm:bulletEnabled val="1"/>
        </dgm:presLayoutVars>
      </dgm:prSet>
      <dgm:spPr/>
    </dgm:pt>
    <dgm:pt modelId="{A5A3169A-BC26-48C2-A25D-7B35E127480D}" type="pres">
      <dgm:prSet presAssocID="{10835F35-E5CE-480D-9BAF-44789F549D39}" presName="levelTx" presStyleLbl="revTx" presStyleIdx="0" presStyleCnt="0">
        <dgm:presLayoutVars>
          <dgm:chMax val="1"/>
          <dgm:bulletEnabled val="1"/>
        </dgm:presLayoutVars>
      </dgm:prSet>
      <dgm:spPr/>
    </dgm:pt>
    <dgm:pt modelId="{5F547330-AED2-4AF7-AE56-C96978A3D1C3}" type="pres">
      <dgm:prSet presAssocID="{20ADDC68-9EBB-4EDC-9CCC-18CE1D373A1C}" presName="Name8" presStyleCnt="0"/>
      <dgm:spPr/>
    </dgm:pt>
    <dgm:pt modelId="{1ED11A35-FE46-447F-AE36-30A5CAFA6CE9}" type="pres">
      <dgm:prSet presAssocID="{20ADDC68-9EBB-4EDC-9CCC-18CE1D373A1C}" presName="level" presStyleLbl="node1" presStyleIdx="4" presStyleCnt="5" custLinFactNeighborX="201" custLinFactNeighborY="10105">
        <dgm:presLayoutVars>
          <dgm:chMax val="1"/>
          <dgm:bulletEnabled val="1"/>
        </dgm:presLayoutVars>
      </dgm:prSet>
      <dgm:spPr/>
    </dgm:pt>
    <dgm:pt modelId="{4A94621F-7F20-42F9-A51D-ABB367AD391E}" type="pres">
      <dgm:prSet presAssocID="{20ADDC68-9EBB-4EDC-9CCC-18CE1D373A1C}" presName="levelTx" presStyleLbl="revTx" presStyleIdx="0" presStyleCnt="0">
        <dgm:presLayoutVars>
          <dgm:chMax val="1"/>
          <dgm:bulletEnabled val="1"/>
        </dgm:presLayoutVars>
      </dgm:prSet>
      <dgm:spPr/>
    </dgm:pt>
  </dgm:ptLst>
  <dgm:cxnLst>
    <dgm:cxn modelId="{F0A66112-D71E-44FA-84F2-8A1F941BCDBC}" srcId="{2F5718CB-8087-4378-B281-6D990F347F49}" destId="{5E3BC120-9AF4-4440-A3B7-D6349238ABBF}" srcOrd="1" destOrd="0" parTransId="{E58DEE5C-F4E3-4C92-93DE-D72B6CF5450F}" sibTransId="{5C3C27F8-000F-451C-AA84-84B7CBCE4FA6}"/>
    <dgm:cxn modelId="{3670C22A-D8DC-4C6A-A0E6-0ADD128F787C}" type="presOf" srcId="{5E3BC120-9AF4-4440-A3B7-D6349238ABBF}" destId="{7AD66AB5-4E9B-43F9-8992-9315D2C517FE}" srcOrd="1" destOrd="0" presId="urn:microsoft.com/office/officeart/2005/8/layout/pyramid1"/>
    <dgm:cxn modelId="{7403475D-0E8F-4821-8AB7-9C0AADEDD46A}" type="presOf" srcId="{10835F35-E5CE-480D-9BAF-44789F549D39}" destId="{773AC921-9DE8-4E3E-9A58-851E374D8B1C}" srcOrd="0" destOrd="0" presId="urn:microsoft.com/office/officeart/2005/8/layout/pyramid1"/>
    <dgm:cxn modelId="{9B49C076-CCDF-4D28-B952-9229FBF56450}" type="presOf" srcId="{20ADDC68-9EBB-4EDC-9CCC-18CE1D373A1C}" destId="{4A94621F-7F20-42F9-A51D-ABB367AD391E}" srcOrd="1" destOrd="0" presId="urn:microsoft.com/office/officeart/2005/8/layout/pyramid1"/>
    <dgm:cxn modelId="{16B5D579-5B04-4EC7-BF8D-0A50B2251817}" srcId="{2F5718CB-8087-4378-B281-6D990F347F49}" destId="{20ADDC68-9EBB-4EDC-9CCC-18CE1D373A1C}" srcOrd="4" destOrd="0" parTransId="{732DB2F1-AE93-47EE-843A-2FE681D2456D}" sibTransId="{D35BF081-20C1-4C8F-BAD9-E1ACAD135FFA}"/>
    <dgm:cxn modelId="{F16C6B7F-79B5-4173-B7E4-6169ED9D6179}" type="presOf" srcId="{10835F35-E5CE-480D-9BAF-44789F549D39}" destId="{A5A3169A-BC26-48C2-A25D-7B35E127480D}" srcOrd="1" destOrd="0" presId="urn:microsoft.com/office/officeart/2005/8/layout/pyramid1"/>
    <dgm:cxn modelId="{15732384-258F-4118-9C00-B30857A051D3}" type="presOf" srcId="{1AE267AE-D4DB-4CBA-B21A-8BC11E191C03}" destId="{1034A649-FDAD-4E75-8658-4E42D1E7C0F3}" srcOrd="0" destOrd="0" presId="urn:microsoft.com/office/officeart/2005/8/layout/pyramid1"/>
    <dgm:cxn modelId="{83BB4485-FC3B-4DE4-8A7B-E216474C1DD6}" type="presOf" srcId="{2F5718CB-8087-4378-B281-6D990F347F49}" destId="{B3C0DF10-BF0B-45D7-A3AC-9F5ED32933D4}" srcOrd="0" destOrd="0" presId="urn:microsoft.com/office/officeart/2005/8/layout/pyramid1"/>
    <dgm:cxn modelId="{69EB6198-F58C-47EE-9ABD-0306FE5B8539}" srcId="{2F5718CB-8087-4378-B281-6D990F347F49}" destId="{1AE267AE-D4DB-4CBA-B21A-8BC11E191C03}" srcOrd="2" destOrd="0" parTransId="{EA658472-7E47-4915-B032-4A63044B0F52}" sibTransId="{BE2BDD1C-A8D5-4038-BE1C-DA86F047FDB1}"/>
    <dgm:cxn modelId="{08D1FB9D-7A49-45E8-A30C-276A73D698AA}" srcId="{2F5718CB-8087-4378-B281-6D990F347F49}" destId="{10835F35-E5CE-480D-9BAF-44789F549D39}" srcOrd="3" destOrd="0" parTransId="{C676C5B1-3300-4496-AD69-B8E9310E1D5D}" sibTransId="{26EDA5DF-93F1-457C-9E36-250E5251DB63}"/>
    <dgm:cxn modelId="{75BCD9A1-12B8-4621-ADFE-3DDD4E705CCE}" type="presOf" srcId="{5E3BC120-9AF4-4440-A3B7-D6349238ABBF}" destId="{437ACD30-B9B5-4551-B760-2DA855E27237}" srcOrd="0" destOrd="0" presId="urn:microsoft.com/office/officeart/2005/8/layout/pyramid1"/>
    <dgm:cxn modelId="{6414A3AB-7702-4EA6-8872-4AFFE1AD6658}" srcId="{2F5718CB-8087-4378-B281-6D990F347F49}" destId="{CEDD384F-0143-4476-8513-D50124A94D5E}" srcOrd="0" destOrd="0" parTransId="{6FFB8729-820F-491B-AA34-8D69DD07FBAE}" sibTransId="{AA19B799-317A-43B9-A233-F8B65021E0F7}"/>
    <dgm:cxn modelId="{E50266DA-AD00-4851-904B-7E922C7583AE}" type="presOf" srcId="{CEDD384F-0143-4476-8513-D50124A94D5E}" destId="{2F63E498-5066-46B2-8EDD-1A3713CFDA3B}" srcOrd="1" destOrd="0" presId="urn:microsoft.com/office/officeart/2005/8/layout/pyramid1"/>
    <dgm:cxn modelId="{88A572E2-3E1A-4319-B238-EAF5A8681AE3}" type="presOf" srcId="{20ADDC68-9EBB-4EDC-9CCC-18CE1D373A1C}" destId="{1ED11A35-FE46-447F-AE36-30A5CAFA6CE9}" srcOrd="0" destOrd="0" presId="urn:microsoft.com/office/officeart/2005/8/layout/pyramid1"/>
    <dgm:cxn modelId="{094949EF-C839-44FE-9C97-65AF749B6557}" type="presOf" srcId="{1AE267AE-D4DB-4CBA-B21A-8BC11E191C03}" destId="{5A92DB16-566E-4C4F-8AED-2438C6E04F70}" srcOrd="1" destOrd="0" presId="urn:microsoft.com/office/officeart/2005/8/layout/pyramid1"/>
    <dgm:cxn modelId="{51124BEF-27E6-44AC-B093-21961692919A}" type="presOf" srcId="{CEDD384F-0143-4476-8513-D50124A94D5E}" destId="{4BF7BBEE-0C4E-4D90-A256-F32C2EB030CF}" srcOrd="0" destOrd="0" presId="urn:microsoft.com/office/officeart/2005/8/layout/pyramid1"/>
    <dgm:cxn modelId="{55FFB440-9B7D-4272-8F39-D774281335C6}" type="presParOf" srcId="{B3C0DF10-BF0B-45D7-A3AC-9F5ED32933D4}" destId="{CEF0AF79-F426-4B2C-8A7F-659A3A415486}" srcOrd="0" destOrd="0" presId="urn:microsoft.com/office/officeart/2005/8/layout/pyramid1"/>
    <dgm:cxn modelId="{64D33FD9-3747-4E54-92C1-D9912D975974}" type="presParOf" srcId="{CEF0AF79-F426-4B2C-8A7F-659A3A415486}" destId="{4BF7BBEE-0C4E-4D90-A256-F32C2EB030CF}" srcOrd="0" destOrd="0" presId="urn:microsoft.com/office/officeart/2005/8/layout/pyramid1"/>
    <dgm:cxn modelId="{7BFDB1ED-6314-4217-9FA4-002BAA5590C3}" type="presParOf" srcId="{CEF0AF79-F426-4B2C-8A7F-659A3A415486}" destId="{2F63E498-5066-46B2-8EDD-1A3713CFDA3B}" srcOrd="1" destOrd="0" presId="urn:microsoft.com/office/officeart/2005/8/layout/pyramid1"/>
    <dgm:cxn modelId="{D0F265BA-917F-46E4-A0AE-316547F71F01}" type="presParOf" srcId="{B3C0DF10-BF0B-45D7-A3AC-9F5ED32933D4}" destId="{6FF2B77C-9744-4780-9404-2D74927531D4}" srcOrd="1" destOrd="0" presId="urn:microsoft.com/office/officeart/2005/8/layout/pyramid1"/>
    <dgm:cxn modelId="{8721ECB5-CCBF-4B07-BACA-0B779302F9E1}" type="presParOf" srcId="{6FF2B77C-9744-4780-9404-2D74927531D4}" destId="{437ACD30-B9B5-4551-B760-2DA855E27237}" srcOrd="0" destOrd="0" presId="urn:microsoft.com/office/officeart/2005/8/layout/pyramid1"/>
    <dgm:cxn modelId="{4B63DAA1-5F38-48CD-8ED5-85F9D62B772D}" type="presParOf" srcId="{6FF2B77C-9744-4780-9404-2D74927531D4}" destId="{7AD66AB5-4E9B-43F9-8992-9315D2C517FE}" srcOrd="1" destOrd="0" presId="urn:microsoft.com/office/officeart/2005/8/layout/pyramid1"/>
    <dgm:cxn modelId="{66A1F297-DB10-49BA-B92B-3EE7E80DA845}" type="presParOf" srcId="{B3C0DF10-BF0B-45D7-A3AC-9F5ED32933D4}" destId="{918D4746-FBA6-47F3-AEDA-C346245DD016}" srcOrd="2" destOrd="0" presId="urn:microsoft.com/office/officeart/2005/8/layout/pyramid1"/>
    <dgm:cxn modelId="{268A14CD-C0F7-4354-8212-9B296E646CF8}" type="presParOf" srcId="{918D4746-FBA6-47F3-AEDA-C346245DD016}" destId="{1034A649-FDAD-4E75-8658-4E42D1E7C0F3}" srcOrd="0" destOrd="0" presId="urn:microsoft.com/office/officeart/2005/8/layout/pyramid1"/>
    <dgm:cxn modelId="{66BCE4A8-4785-4CFC-9148-9C6A3E73D1A1}" type="presParOf" srcId="{918D4746-FBA6-47F3-AEDA-C346245DD016}" destId="{5A92DB16-566E-4C4F-8AED-2438C6E04F70}" srcOrd="1" destOrd="0" presId="urn:microsoft.com/office/officeart/2005/8/layout/pyramid1"/>
    <dgm:cxn modelId="{BC961533-1366-40F3-872E-FCC4183C547B}" type="presParOf" srcId="{B3C0DF10-BF0B-45D7-A3AC-9F5ED32933D4}" destId="{8560E296-E762-4AC6-9712-58EAFB4C9E2A}" srcOrd="3" destOrd="0" presId="urn:microsoft.com/office/officeart/2005/8/layout/pyramid1"/>
    <dgm:cxn modelId="{7B63F234-1CCB-4E5C-952F-BEEC16F1F33B}" type="presParOf" srcId="{8560E296-E762-4AC6-9712-58EAFB4C9E2A}" destId="{773AC921-9DE8-4E3E-9A58-851E374D8B1C}" srcOrd="0" destOrd="0" presId="urn:microsoft.com/office/officeart/2005/8/layout/pyramid1"/>
    <dgm:cxn modelId="{52917DED-2BE3-414D-988F-06CA3030782B}" type="presParOf" srcId="{8560E296-E762-4AC6-9712-58EAFB4C9E2A}" destId="{A5A3169A-BC26-48C2-A25D-7B35E127480D}" srcOrd="1" destOrd="0" presId="urn:microsoft.com/office/officeart/2005/8/layout/pyramid1"/>
    <dgm:cxn modelId="{0B214424-17F4-4E2C-8278-3E5D7C17CA3E}" type="presParOf" srcId="{B3C0DF10-BF0B-45D7-A3AC-9F5ED32933D4}" destId="{5F547330-AED2-4AF7-AE56-C96978A3D1C3}" srcOrd="4" destOrd="0" presId="urn:microsoft.com/office/officeart/2005/8/layout/pyramid1"/>
    <dgm:cxn modelId="{457A6F97-70B0-4244-BBFD-A5621B877E97}" type="presParOf" srcId="{5F547330-AED2-4AF7-AE56-C96978A3D1C3}" destId="{1ED11A35-FE46-447F-AE36-30A5CAFA6CE9}" srcOrd="0" destOrd="0" presId="urn:microsoft.com/office/officeart/2005/8/layout/pyramid1"/>
    <dgm:cxn modelId="{65B1EC2A-30C9-431C-8777-F09EAC25F965}" type="presParOf" srcId="{5F547330-AED2-4AF7-AE56-C96978A3D1C3}" destId="{4A94621F-7F20-42F9-A51D-ABB367AD391E}"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F5718CB-8087-4378-B281-6D990F347F49}" type="doc">
      <dgm:prSet loTypeId="urn:microsoft.com/office/officeart/2005/8/layout/pyramid1" loCatId="pyramid" qsTypeId="urn:microsoft.com/office/officeart/2005/8/quickstyle/simple1" qsCatId="simple" csTypeId="urn:microsoft.com/office/officeart/2005/8/colors/accent1_2" csCatId="accent1" phldr="1"/>
      <dgm:spPr/>
    </dgm:pt>
    <dgm:pt modelId="{CEDD384F-0143-4476-8513-D50124A94D5E}">
      <dgm:prSet phldrT="[Text]" custT="1"/>
      <dgm:spPr>
        <a:solidFill>
          <a:srgbClr val="92D050"/>
        </a:solidFill>
      </dgm:spPr>
      <dgm:t>
        <a:bodyPr/>
        <a:lstStyle/>
        <a:p>
          <a:r>
            <a:rPr lang="lv-LV" sz="1400" b="1" dirty="0"/>
            <a:t>Uz-</a:t>
          </a:r>
        </a:p>
        <a:p>
          <a:r>
            <a:rPr lang="lv-LV" sz="1400" b="1" dirty="0" err="1"/>
            <a:t>raudzība</a:t>
          </a:r>
          <a:endParaRPr lang="lv-LV" sz="1400" b="1" dirty="0"/>
        </a:p>
      </dgm:t>
    </dgm:pt>
    <dgm:pt modelId="{6FFB8729-820F-491B-AA34-8D69DD07FBAE}" type="parTrans" cxnId="{6414A3AB-7702-4EA6-8872-4AFFE1AD6658}">
      <dgm:prSet/>
      <dgm:spPr/>
      <dgm:t>
        <a:bodyPr/>
        <a:lstStyle/>
        <a:p>
          <a:endParaRPr lang="lv-LV"/>
        </a:p>
      </dgm:t>
    </dgm:pt>
    <dgm:pt modelId="{AA19B799-317A-43B9-A233-F8B65021E0F7}" type="sibTrans" cxnId="{6414A3AB-7702-4EA6-8872-4AFFE1AD6658}">
      <dgm:prSet/>
      <dgm:spPr/>
      <dgm:t>
        <a:bodyPr/>
        <a:lstStyle/>
        <a:p>
          <a:endParaRPr lang="lv-LV"/>
        </a:p>
      </dgm:t>
    </dgm:pt>
    <dgm:pt modelId="{10835F35-E5CE-480D-9BAF-44789F549D39}">
      <dgm:prSet phldrT="[Text]" custT="1"/>
      <dgm:spPr/>
      <dgm:t>
        <a:bodyPr/>
        <a:lstStyle/>
        <a:p>
          <a:r>
            <a:rPr lang="lv-LV" sz="1200" b="1" dirty="0"/>
            <a:t>Kontroles vide</a:t>
          </a:r>
        </a:p>
      </dgm:t>
    </dgm:pt>
    <dgm:pt modelId="{C676C5B1-3300-4496-AD69-B8E9310E1D5D}" type="parTrans" cxnId="{08D1FB9D-7A49-45E8-A30C-276A73D698AA}">
      <dgm:prSet/>
      <dgm:spPr/>
      <dgm:t>
        <a:bodyPr/>
        <a:lstStyle/>
        <a:p>
          <a:endParaRPr lang="lv-LV"/>
        </a:p>
      </dgm:t>
    </dgm:pt>
    <dgm:pt modelId="{26EDA5DF-93F1-457C-9E36-250E5251DB63}" type="sibTrans" cxnId="{08D1FB9D-7A49-45E8-A30C-276A73D698AA}">
      <dgm:prSet/>
      <dgm:spPr/>
      <dgm:t>
        <a:bodyPr/>
        <a:lstStyle/>
        <a:p>
          <a:endParaRPr lang="lv-LV"/>
        </a:p>
      </dgm:t>
    </dgm:pt>
    <dgm:pt modelId="{20ADDC68-9EBB-4EDC-9CCC-18CE1D373A1C}">
      <dgm:prSet custT="1"/>
      <dgm:spPr>
        <a:solidFill>
          <a:srgbClr val="EE8A12"/>
        </a:solidFill>
        <a:ln>
          <a:solidFill>
            <a:srgbClr val="FFC000"/>
          </a:solidFill>
        </a:ln>
      </dgm:spPr>
      <dgm:t>
        <a:bodyPr/>
        <a:lstStyle/>
        <a:p>
          <a:r>
            <a:rPr lang="lv-LV" sz="1200" b="1" dirty="0"/>
            <a:t>Plānošana</a:t>
          </a:r>
        </a:p>
      </dgm:t>
    </dgm:pt>
    <dgm:pt modelId="{732DB2F1-AE93-47EE-843A-2FE681D2456D}" type="parTrans" cxnId="{16B5D579-5B04-4EC7-BF8D-0A50B2251817}">
      <dgm:prSet/>
      <dgm:spPr/>
      <dgm:t>
        <a:bodyPr/>
        <a:lstStyle/>
        <a:p>
          <a:endParaRPr lang="lv-LV"/>
        </a:p>
      </dgm:t>
    </dgm:pt>
    <dgm:pt modelId="{D35BF081-20C1-4C8F-BAD9-E1ACAD135FFA}" type="sibTrans" cxnId="{16B5D579-5B04-4EC7-BF8D-0A50B2251817}">
      <dgm:prSet/>
      <dgm:spPr/>
      <dgm:t>
        <a:bodyPr/>
        <a:lstStyle/>
        <a:p>
          <a:endParaRPr lang="lv-LV"/>
        </a:p>
      </dgm:t>
    </dgm:pt>
    <dgm:pt modelId="{5E3BC120-9AF4-4440-A3B7-D6349238ABBF}">
      <dgm:prSet custT="1"/>
      <dgm:spPr/>
      <dgm:t>
        <a:bodyPr/>
        <a:lstStyle/>
        <a:p>
          <a:r>
            <a:rPr lang="lv-LV" sz="1200" b="1" dirty="0"/>
            <a:t>Kontroles pasākumi</a:t>
          </a:r>
        </a:p>
      </dgm:t>
    </dgm:pt>
    <dgm:pt modelId="{E58DEE5C-F4E3-4C92-93DE-D72B6CF5450F}" type="parTrans" cxnId="{F0A66112-D71E-44FA-84F2-8A1F941BCDBC}">
      <dgm:prSet/>
      <dgm:spPr/>
      <dgm:t>
        <a:bodyPr/>
        <a:lstStyle/>
        <a:p>
          <a:endParaRPr lang="lv-LV"/>
        </a:p>
      </dgm:t>
    </dgm:pt>
    <dgm:pt modelId="{5C3C27F8-000F-451C-AA84-84B7CBCE4FA6}" type="sibTrans" cxnId="{F0A66112-D71E-44FA-84F2-8A1F941BCDBC}">
      <dgm:prSet/>
      <dgm:spPr/>
      <dgm:t>
        <a:bodyPr/>
        <a:lstStyle/>
        <a:p>
          <a:endParaRPr lang="lv-LV"/>
        </a:p>
      </dgm:t>
    </dgm:pt>
    <dgm:pt modelId="{1AE267AE-D4DB-4CBA-B21A-8BC11E191C03}">
      <dgm:prSet custT="1"/>
      <dgm:spPr/>
      <dgm:t>
        <a:bodyPr/>
        <a:lstStyle/>
        <a:p>
          <a:r>
            <a:rPr lang="lv-LV" sz="1100" b="1" dirty="0"/>
            <a:t>Risku pārvaldība</a:t>
          </a:r>
        </a:p>
      </dgm:t>
    </dgm:pt>
    <dgm:pt modelId="{EA658472-7E47-4915-B032-4A63044B0F52}" type="parTrans" cxnId="{69EB6198-F58C-47EE-9ABD-0306FE5B8539}">
      <dgm:prSet/>
      <dgm:spPr/>
      <dgm:t>
        <a:bodyPr/>
        <a:lstStyle/>
        <a:p>
          <a:endParaRPr lang="lv-LV"/>
        </a:p>
      </dgm:t>
    </dgm:pt>
    <dgm:pt modelId="{BE2BDD1C-A8D5-4038-BE1C-DA86F047FDB1}" type="sibTrans" cxnId="{69EB6198-F58C-47EE-9ABD-0306FE5B8539}">
      <dgm:prSet/>
      <dgm:spPr/>
      <dgm:t>
        <a:bodyPr/>
        <a:lstStyle/>
        <a:p>
          <a:endParaRPr lang="lv-LV"/>
        </a:p>
      </dgm:t>
    </dgm:pt>
    <dgm:pt modelId="{B3C0DF10-BF0B-45D7-A3AC-9F5ED32933D4}" type="pres">
      <dgm:prSet presAssocID="{2F5718CB-8087-4378-B281-6D990F347F49}" presName="Name0" presStyleCnt="0">
        <dgm:presLayoutVars>
          <dgm:dir/>
          <dgm:animLvl val="lvl"/>
          <dgm:resizeHandles val="exact"/>
        </dgm:presLayoutVars>
      </dgm:prSet>
      <dgm:spPr/>
    </dgm:pt>
    <dgm:pt modelId="{CEF0AF79-F426-4B2C-8A7F-659A3A415486}" type="pres">
      <dgm:prSet presAssocID="{CEDD384F-0143-4476-8513-D50124A94D5E}" presName="Name8" presStyleCnt="0"/>
      <dgm:spPr/>
    </dgm:pt>
    <dgm:pt modelId="{4BF7BBEE-0C4E-4D90-A256-F32C2EB030CF}" type="pres">
      <dgm:prSet presAssocID="{CEDD384F-0143-4476-8513-D50124A94D5E}" presName="level" presStyleLbl="node1" presStyleIdx="0" presStyleCnt="5" custScaleX="157523" custLinFactNeighborX="3177" custLinFactNeighborY="-5729">
        <dgm:presLayoutVars>
          <dgm:chMax val="1"/>
          <dgm:bulletEnabled val="1"/>
        </dgm:presLayoutVars>
      </dgm:prSet>
      <dgm:spPr/>
    </dgm:pt>
    <dgm:pt modelId="{2F63E498-5066-46B2-8EDD-1A3713CFDA3B}" type="pres">
      <dgm:prSet presAssocID="{CEDD384F-0143-4476-8513-D50124A94D5E}" presName="levelTx" presStyleLbl="revTx" presStyleIdx="0" presStyleCnt="0">
        <dgm:presLayoutVars>
          <dgm:chMax val="1"/>
          <dgm:bulletEnabled val="1"/>
        </dgm:presLayoutVars>
      </dgm:prSet>
      <dgm:spPr/>
    </dgm:pt>
    <dgm:pt modelId="{6FF2B77C-9744-4780-9404-2D74927531D4}" type="pres">
      <dgm:prSet presAssocID="{5E3BC120-9AF4-4440-A3B7-D6349238ABBF}" presName="Name8" presStyleCnt="0"/>
      <dgm:spPr/>
    </dgm:pt>
    <dgm:pt modelId="{437ACD30-B9B5-4551-B760-2DA855E27237}" type="pres">
      <dgm:prSet presAssocID="{5E3BC120-9AF4-4440-A3B7-D6349238ABBF}" presName="level" presStyleLbl="node1" presStyleIdx="1" presStyleCnt="5" custLinFactNeighborX="3249" custLinFactNeighborY="-5249">
        <dgm:presLayoutVars>
          <dgm:chMax val="1"/>
          <dgm:bulletEnabled val="1"/>
        </dgm:presLayoutVars>
      </dgm:prSet>
      <dgm:spPr/>
    </dgm:pt>
    <dgm:pt modelId="{7AD66AB5-4E9B-43F9-8992-9315D2C517FE}" type="pres">
      <dgm:prSet presAssocID="{5E3BC120-9AF4-4440-A3B7-D6349238ABBF}" presName="levelTx" presStyleLbl="revTx" presStyleIdx="0" presStyleCnt="0">
        <dgm:presLayoutVars>
          <dgm:chMax val="1"/>
          <dgm:bulletEnabled val="1"/>
        </dgm:presLayoutVars>
      </dgm:prSet>
      <dgm:spPr/>
    </dgm:pt>
    <dgm:pt modelId="{918D4746-FBA6-47F3-AEDA-C346245DD016}" type="pres">
      <dgm:prSet presAssocID="{1AE267AE-D4DB-4CBA-B21A-8BC11E191C03}" presName="Name8" presStyleCnt="0"/>
      <dgm:spPr/>
    </dgm:pt>
    <dgm:pt modelId="{1034A649-FDAD-4E75-8658-4E42D1E7C0F3}" type="pres">
      <dgm:prSet presAssocID="{1AE267AE-D4DB-4CBA-B21A-8BC11E191C03}" presName="level" presStyleLbl="node1" presStyleIdx="2" presStyleCnt="5" custLinFactNeighborX="3425" custLinFactNeighborY="-7720">
        <dgm:presLayoutVars>
          <dgm:chMax val="1"/>
          <dgm:bulletEnabled val="1"/>
        </dgm:presLayoutVars>
      </dgm:prSet>
      <dgm:spPr/>
    </dgm:pt>
    <dgm:pt modelId="{5A92DB16-566E-4C4F-8AED-2438C6E04F70}" type="pres">
      <dgm:prSet presAssocID="{1AE267AE-D4DB-4CBA-B21A-8BC11E191C03}" presName="levelTx" presStyleLbl="revTx" presStyleIdx="0" presStyleCnt="0">
        <dgm:presLayoutVars>
          <dgm:chMax val="1"/>
          <dgm:bulletEnabled val="1"/>
        </dgm:presLayoutVars>
      </dgm:prSet>
      <dgm:spPr/>
    </dgm:pt>
    <dgm:pt modelId="{8560E296-E762-4AC6-9712-58EAFB4C9E2A}" type="pres">
      <dgm:prSet presAssocID="{10835F35-E5CE-480D-9BAF-44789F549D39}" presName="Name8" presStyleCnt="0"/>
      <dgm:spPr/>
    </dgm:pt>
    <dgm:pt modelId="{773AC921-9DE8-4E3E-9A58-851E374D8B1C}" type="pres">
      <dgm:prSet presAssocID="{10835F35-E5CE-480D-9BAF-44789F549D39}" presName="level" presStyleLbl="node1" presStyleIdx="3" presStyleCnt="5" custLinFactNeighborX="1865" custLinFactNeighborY="-24672">
        <dgm:presLayoutVars>
          <dgm:chMax val="1"/>
          <dgm:bulletEnabled val="1"/>
        </dgm:presLayoutVars>
      </dgm:prSet>
      <dgm:spPr/>
    </dgm:pt>
    <dgm:pt modelId="{A5A3169A-BC26-48C2-A25D-7B35E127480D}" type="pres">
      <dgm:prSet presAssocID="{10835F35-E5CE-480D-9BAF-44789F549D39}" presName="levelTx" presStyleLbl="revTx" presStyleIdx="0" presStyleCnt="0">
        <dgm:presLayoutVars>
          <dgm:chMax val="1"/>
          <dgm:bulletEnabled val="1"/>
        </dgm:presLayoutVars>
      </dgm:prSet>
      <dgm:spPr/>
    </dgm:pt>
    <dgm:pt modelId="{5F547330-AED2-4AF7-AE56-C96978A3D1C3}" type="pres">
      <dgm:prSet presAssocID="{20ADDC68-9EBB-4EDC-9CCC-18CE1D373A1C}" presName="Name8" presStyleCnt="0"/>
      <dgm:spPr/>
    </dgm:pt>
    <dgm:pt modelId="{1ED11A35-FE46-447F-AE36-30A5CAFA6CE9}" type="pres">
      <dgm:prSet presAssocID="{20ADDC68-9EBB-4EDC-9CCC-18CE1D373A1C}" presName="level" presStyleLbl="node1" presStyleIdx="4" presStyleCnt="5" custLinFactNeighborX="201" custLinFactNeighborY="10105">
        <dgm:presLayoutVars>
          <dgm:chMax val="1"/>
          <dgm:bulletEnabled val="1"/>
        </dgm:presLayoutVars>
      </dgm:prSet>
      <dgm:spPr/>
    </dgm:pt>
    <dgm:pt modelId="{4A94621F-7F20-42F9-A51D-ABB367AD391E}" type="pres">
      <dgm:prSet presAssocID="{20ADDC68-9EBB-4EDC-9CCC-18CE1D373A1C}" presName="levelTx" presStyleLbl="revTx" presStyleIdx="0" presStyleCnt="0">
        <dgm:presLayoutVars>
          <dgm:chMax val="1"/>
          <dgm:bulletEnabled val="1"/>
        </dgm:presLayoutVars>
      </dgm:prSet>
      <dgm:spPr/>
    </dgm:pt>
  </dgm:ptLst>
  <dgm:cxnLst>
    <dgm:cxn modelId="{F0A66112-D71E-44FA-84F2-8A1F941BCDBC}" srcId="{2F5718CB-8087-4378-B281-6D990F347F49}" destId="{5E3BC120-9AF4-4440-A3B7-D6349238ABBF}" srcOrd="1" destOrd="0" parTransId="{E58DEE5C-F4E3-4C92-93DE-D72B6CF5450F}" sibTransId="{5C3C27F8-000F-451C-AA84-84B7CBCE4FA6}"/>
    <dgm:cxn modelId="{3670C22A-D8DC-4C6A-A0E6-0ADD128F787C}" type="presOf" srcId="{5E3BC120-9AF4-4440-A3B7-D6349238ABBF}" destId="{7AD66AB5-4E9B-43F9-8992-9315D2C517FE}" srcOrd="1" destOrd="0" presId="urn:microsoft.com/office/officeart/2005/8/layout/pyramid1"/>
    <dgm:cxn modelId="{7403475D-0E8F-4821-8AB7-9C0AADEDD46A}" type="presOf" srcId="{10835F35-E5CE-480D-9BAF-44789F549D39}" destId="{773AC921-9DE8-4E3E-9A58-851E374D8B1C}" srcOrd="0" destOrd="0" presId="urn:microsoft.com/office/officeart/2005/8/layout/pyramid1"/>
    <dgm:cxn modelId="{9B49C076-CCDF-4D28-B952-9229FBF56450}" type="presOf" srcId="{20ADDC68-9EBB-4EDC-9CCC-18CE1D373A1C}" destId="{4A94621F-7F20-42F9-A51D-ABB367AD391E}" srcOrd="1" destOrd="0" presId="urn:microsoft.com/office/officeart/2005/8/layout/pyramid1"/>
    <dgm:cxn modelId="{16B5D579-5B04-4EC7-BF8D-0A50B2251817}" srcId="{2F5718CB-8087-4378-B281-6D990F347F49}" destId="{20ADDC68-9EBB-4EDC-9CCC-18CE1D373A1C}" srcOrd="4" destOrd="0" parTransId="{732DB2F1-AE93-47EE-843A-2FE681D2456D}" sibTransId="{D35BF081-20C1-4C8F-BAD9-E1ACAD135FFA}"/>
    <dgm:cxn modelId="{F16C6B7F-79B5-4173-B7E4-6169ED9D6179}" type="presOf" srcId="{10835F35-E5CE-480D-9BAF-44789F549D39}" destId="{A5A3169A-BC26-48C2-A25D-7B35E127480D}" srcOrd="1" destOrd="0" presId="urn:microsoft.com/office/officeart/2005/8/layout/pyramid1"/>
    <dgm:cxn modelId="{15732384-258F-4118-9C00-B30857A051D3}" type="presOf" srcId="{1AE267AE-D4DB-4CBA-B21A-8BC11E191C03}" destId="{1034A649-FDAD-4E75-8658-4E42D1E7C0F3}" srcOrd="0" destOrd="0" presId="urn:microsoft.com/office/officeart/2005/8/layout/pyramid1"/>
    <dgm:cxn modelId="{83BB4485-FC3B-4DE4-8A7B-E216474C1DD6}" type="presOf" srcId="{2F5718CB-8087-4378-B281-6D990F347F49}" destId="{B3C0DF10-BF0B-45D7-A3AC-9F5ED32933D4}" srcOrd="0" destOrd="0" presId="urn:microsoft.com/office/officeart/2005/8/layout/pyramid1"/>
    <dgm:cxn modelId="{69EB6198-F58C-47EE-9ABD-0306FE5B8539}" srcId="{2F5718CB-8087-4378-B281-6D990F347F49}" destId="{1AE267AE-D4DB-4CBA-B21A-8BC11E191C03}" srcOrd="2" destOrd="0" parTransId="{EA658472-7E47-4915-B032-4A63044B0F52}" sibTransId="{BE2BDD1C-A8D5-4038-BE1C-DA86F047FDB1}"/>
    <dgm:cxn modelId="{08D1FB9D-7A49-45E8-A30C-276A73D698AA}" srcId="{2F5718CB-8087-4378-B281-6D990F347F49}" destId="{10835F35-E5CE-480D-9BAF-44789F549D39}" srcOrd="3" destOrd="0" parTransId="{C676C5B1-3300-4496-AD69-B8E9310E1D5D}" sibTransId="{26EDA5DF-93F1-457C-9E36-250E5251DB63}"/>
    <dgm:cxn modelId="{75BCD9A1-12B8-4621-ADFE-3DDD4E705CCE}" type="presOf" srcId="{5E3BC120-9AF4-4440-A3B7-D6349238ABBF}" destId="{437ACD30-B9B5-4551-B760-2DA855E27237}" srcOrd="0" destOrd="0" presId="urn:microsoft.com/office/officeart/2005/8/layout/pyramid1"/>
    <dgm:cxn modelId="{6414A3AB-7702-4EA6-8872-4AFFE1AD6658}" srcId="{2F5718CB-8087-4378-B281-6D990F347F49}" destId="{CEDD384F-0143-4476-8513-D50124A94D5E}" srcOrd="0" destOrd="0" parTransId="{6FFB8729-820F-491B-AA34-8D69DD07FBAE}" sibTransId="{AA19B799-317A-43B9-A233-F8B65021E0F7}"/>
    <dgm:cxn modelId="{E50266DA-AD00-4851-904B-7E922C7583AE}" type="presOf" srcId="{CEDD384F-0143-4476-8513-D50124A94D5E}" destId="{2F63E498-5066-46B2-8EDD-1A3713CFDA3B}" srcOrd="1" destOrd="0" presId="urn:microsoft.com/office/officeart/2005/8/layout/pyramid1"/>
    <dgm:cxn modelId="{88A572E2-3E1A-4319-B238-EAF5A8681AE3}" type="presOf" srcId="{20ADDC68-9EBB-4EDC-9CCC-18CE1D373A1C}" destId="{1ED11A35-FE46-447F-AE36-30A5CAFA6CE9}" srcOrd="0" destOrd="0" presId="urn:microsoft.com/office/officeart/2005/8/layout/pyramid1"/>
    <dgm:cxn modelId="{094949EF-C839-44FE-9C97-65AF749B6557}" type="presOf" srcId="{1AE267AE-D4DB-4CBA-B21A-8BC11E191C03}" destId="{5A92DB16-566E-4C4F-8AED-2438C6E04F70}" srcOrd="1" destOrd="0" presId="urn:microsoft.com/office/officeart/2005/8/layout/pyramid1"/>
    <dgm:cxn modelId="{51124BEF-27E6-44AC-B093-21961692919A}" type="presOf" srcId="{CEDD384F-0143-4476-8513-D50124A94D5E}" destId="{4BF7BBEE-0C4E-4D90-A256-F32C2EB030CF}" srcOrd="0" destOrd="0" presId="urn:microsoft.com/office/officeart/2005/8/layout/pyramid1"/>
    <dgm:cxn modelId="{55FFB440-9B7D-4272-8F39-D774281335C6}" type="presParOf" srcId="{B3C0DF10-BF0B-45D7-A3AC-9F5ED32933D4}" destId="{CEF0AF79-F426-4B2C-8A7F-659A3A415486}" srcOrd="0" destOrd="0" presId="urn:microsoft.com/office/officeart/2005/8/layout/pyramid1"/>
    <dgm:cxn modelId="{64D33FD9-3747-4E54-92C1-D9912D975974}" type="presParOf" srcId="{CEF0AF79-F426-4B2C-8A7F-659A3A415486}" destId="{4BF7BBEE-0C4E-4D90-A256-F32C2EB030CF}" srcOrd="0" destOrd="0" presId="urn:microsoft.com/office/officeart/2005/8/layout/pyramid1"/>
    <dgm:cxn modelId="{7BFDB1ED-6314-4217-9FA4-002BAA5590C3}" type="presParOf" srcId="{CEF0AF79-F426-4B2C-8A7F-659A3A415486}" destId="{2F63E498-5066-46B2-8EDD-1A3713CFDA3B}" srcOrd="1" destOrd="0" presId="urn:microsoft.com/office/officeart/2005/8/layout/pyramid1"/>
    <dgm:cxn modelId="{D0F265BA-917F-46E4-A0AE-316547F71F01}" type="presParOf" srcId="{B3C0DF10-BF0B-45D7-A3AC-9F5ED32933D4}" destId="{6FF2B77C-9744-4780-9404-2D74927531D4}" srcOrd="1" destOrd="0" presId="urn:microsoft.com/office/officeart/2005/8/layout/pyramid1"/>
    <dgm:cxn modelId="{8721ECB5-CCBF-4B07-BACA-0B779302F9E1}" type="presParOf" srcId="{6FF2B77C-9744-4780-9404-2D74927531D4}" destId="{437ACD30-B9B5-4551-B760-2DA855E27237}" srcOrd="0" destOrd="0" presId="urn:microsoft.com/office/officeart/2005/8/layout/pyramid1"/>
    <dgm:cxn modelId="{4B63DAA1-5F38-48CD-8ED5-85F9D62B772D}" type="presParOf" srcId="{6FF2B77C-9744-4780-9404-2D74927531D4}" destId="{7AD66AB5-4E9B-43F9-8992-9315D2C517FE}" srcOrd="1" destOrd="0" presId="urn:microsoft.com/office/officeart/2005/8/layout/pyramid1"/>
    <dgm:cxn modelId="{66A1F297-DB10-49BA-B92B-3EE7E80DA845}" type="presParOf" srcId="{B3C0DF10-BF0B-45D7-A3AC-9F5ED32933D4}" destId="{918D4746-FBA6-47F3-AEDA-C346245DD016}" srcOrd="2" destOrd="0" presId="urn:microsoft.com/office/officeart/2005/8/layout/pyramid1"/>
    <dgm:cxn modelId="{268A14CD-C0F7-4354-8212-9B296E646CF8}" type="presParOf" srcId="{918D4746-FBA6-47F3-AEDA-C346245DD016}" destId="{1034A649-FDAD-4E75-8658-4E42D1E7C0F3}" srcOrd="0" destOrd="0" presId="urn:microsoft.com/office/officeart/2005/8/layout/pyramid1"/>
    <dgm:cxn modelId="{66BCE4A8-4785-4CFC-9148-9C6A3E73D1A1}" type="presParOf" srcId="{918D4746-FBA6-47F3-AEDA-C346245DD016}" destId="{5A92DB16-566E-4C4F-8AED-2438C6E04F70}" srcOrd="1" destOrd="0" presId="urn:microsoft.com/office/officeart/2005/8/layout/pyramid1"/>
    <dgm:cxn modelId="{BC961533-1366-40F3-872E-FCC4183C547B}" type="presParOf" srcId="{B3C0DF10-BF0B-45D7-A3AC-9F5ED32933D4}" destId="{8560E296-E762-4AC6-9712-58EAFB4C9E2A}" srcOrd="3" destOrd="0" presId="urn:microsoft.com/office/officeart/2005/8/layout/pyramid1"/>
    <dgm:cxn modelId="{7B63F234-1CCB-4E5C-952F-BEEC16F1F33B}" type="presParOf" srcId="{8560E296-E762-4AC6-9712-58EAFB4C9E2A}" destId="{773AC921-9DE8-4E3E-9A58-851E374D8B1C}" srcOrd="0" destOrd="0" presId="urn:microsoft.com/office/officeart/2005/8/layout/pyramid1"/>
    <dgm:cxn modelId="{52917DED-2BE3-414D-988F-06CA3030782B}" type="presParOf" srcId="{8560E296-E762-4AC6-9712-58EAFB4C9E2A}" destId="{A5A3169A-BC26-48C2-A25D-7B35E127480D}" srcOrd="1" destOrd="0" presId="urn:microsoft.com/office/officeart/2005/8/layout/pyramid1"/>
    <dgm:cxn modelId="{0B214424-17F4-4E2C-8278-3E5D7C17CA3E}" type="presParOf" srcId="{B3C0DF10-BF0B-45D7-A3AC-9F5ED32933D4}" destId="{5F547330-AED2-4AF7-AE56-C96978A3D1C3}" srcOrd="4" destOrd="0" presId="urn:microsoft.com/office/officeart/2005/8/layout/pyramid1"/>
    <dgm:cxn modelId="{457A6F97-70B0-4244-BBFD-A5621B877E97}" type="presParOf" srcId="{5F547330-AED2-4AF7-AE56-C96978A3D1C3}" destId="{1ED11A35-FE46-447F-AE36-30A5CAFA6CE9}" srcOrd="0" destOrd="0" presId="urn:microsoft.com/office/officeart/2005/8/layout/pyramid1"/>
    <dgm:cxn modelId="{65B1EC2A-30C9-431C-8777-F09EAC25F965}" type="presParOf" srcId="{5F547330-AED2-4AF7-AE56-C96978A3D1C3}" destId="{4A94621F-7F20-42F9-A51D-ABB367AD391E}"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F5718CB-8087-4378-B281-6D990F347F49}" type="doc">
      <dgm:prSet loTypeId="urn:microsoft.com/office/officeart/2005/8/layout/pyramid1" loCatId="pyramid" qsTypeId="urn:microsoft.com/office/officeart/2005/8/quickstyle/simple1" qsCatId="simple" csTypeId="urn:microsoft.com/office/officeart/2005/8/colors/accent1_2" csCatId="accent1" phldr="1"/>
      <dgm:spPr/>
    </dgm:pt>
    <dgm:pt modelId="{CEDD384F-0143-4476-8513-D50124A94D5E}">
      <dgm:prSet phldrT="[Text]" custT="1"/>
      <dgm:spPr>
        <a:solidFill>
          <a:srgbClr val="92D050"/>
        </a:solidFill>
      </dgm:spPr>
      <dgm:t>
        <a:bodyPr/>
        <a:lstStyle/>
        <a:p>
          <a:r>
            <a:rPr lang="lv-LV" sz="1400" b="1" dirty="0"/>
            <a:t>Uz-</a:t>
          </a:r>
        </a:p>
        <a:p>
          <a:r>
            <a:rPr lang="lv-LV" sz="1400" b="1" dirty="0" err="1"/>
            <a:t>raudzība</a:t>
          </a:r>
          <a:endParaRPr lang="lv-LV" sz="1400" b="1" dirty="0"/>
        </a:p>
      </dgm:t>
    </dgm:pt>
    <dgm:pt modelId="{6FFB8729-820F-491B-AA34-8D69DD07FBAE}" type="parTrans" cxnId="{6414A3AB-7702-4EA6-8872-4AFFE1AD6658}">
      <dgm:prSet/>
      <dgm:spPr/>
      <dgm:t>
        <a:bodyPr/>
        <a:lstStyle/>
        <a:p>
          <a:endParaRPr lang="lv-LV"/>
        </a:p>
      </dgm:t>
    </dgm:pt>
    <dgm:pt modelId="{AA19B799-317A-43B9-A233-F8B65021E0F7}" type="sibTrans" cxnId="{6414A3AB-7702-4EA6-8872-4AFFE1AD6658}">
      <dgm:prSet/>
      <dgm:spPr/>
      <dgm:t>
        <a:bodyPr/>
        <a:lstStyle/>
        <a:p>
          <a:endParaRPr lang="lv-LV"/>
        </a:p>
      </dgm:t>
    </dgm:pt>
    <dgm:pt modelId="{10835F35-E5CE-480D-9BAF-44789F549D39}">
      <dgm:prSet phldrT="[Text]" custT="1"/>
      <dgm:spPr/>
      <dgm:t>
        <a:bodyPr/>
        <a:lstStyle/>
        <a:p>
          <a:r>
            <a:rPr lang="lv-LV" sz="1200" b="1" dirty="0"/>
            <a:t>Kontroles vide</a:t>
          </a:r>
        </a:p>
      </dgm:t>
    </dgm:pt>
    <dgm:pt modelId="{C676C5B1-3300-4496-AD69-B8E9310E1D5D}" type="parTrans" cxnId="{08D1FB9D-7A49-45E8-A30C-276A73D698AA}">
      <dgm:prSet/>
      <dgm:spPr/>
      <dgm:t>
        <a:bodyPr/>
        <a:lstStyle/>
        <a:p>
          <a:endParaRPr lang="lv-LV"/>
        </a:p>
      </dgm:t>
    </dgm:pt>
    <dgm:pt modelId="{26EDA5DF-93F1-457C-9E36-250E5251DB63}" type="sibTrans" cxnId="{08D1FB9D-7A49-45E8-A30C-276A73D698AA}">
      <dgm:prSet/>
      <dgm:spPr/>
      <dgm:t>
        <a:bodyPr/>
        <a:lstStyle/>
        <a:p>
          <a:endParaRPr lang="lv-LV"/>
        </a:p>
      </dgm:t>
    </dgm:pt>
    <dgm:pt modelId="{20ADDC68-9EBB-4EDC-9CCC-18CE1D373A1C}">
      <dgm:prSet custT="1"/>
      <dgm:spPr>
        <a:solidFill>
          <a:srgbClr val="EE8A12"/>
        </a:solidFill>
        <a:ln>
          <a:solidFill>
            <a:srgbClr val="FFC000"/>
          </a:solidFill>
        </a:ln>
      </dgm:spPr>
      <dgm:t>
        <a:bodyPr/>
        <a:lstStyle/>
        <a:p>
          <a:r>
            <a:rPr lang="lv-LV" sz="1200" b="1" dirty="0"/>
            <a:t>Plānošana</a:t>
          </a:r>
        </a:p>
      </dgm:t>
    </dgm:pt>
    <dgm:pt modelId="{732DB2F1-AE93-47EE-843A-2FE681D2456D}" type="parTrans" cxnId="{16B5D579-5B04-4EC7-BF8D-0A50B2251817}">
      <dgm:prSet/>
      <dgm:spPr/>
      <dgm:t>
        <a:bodyPr/>
        <a:lstStyle/>
        <a:p>
          <a:endParaRPr lang="lv-LV"/>
        </a:p>
      </dgm:t>
    </dgm:pt>
    <dgm:pt modelId="{D35BF081-20C1-4C8F-BAD9-E1ACAD135FFA}" type="sibTrans" cxnId="{16B5D579-5B04-4EC7-BF8D-0A50B2251817}">
      <dgm:prSet/>
      <dgm:spPr/>
      <dgm:t>
        <a:bodyPr/>
        <a:lstStyle/>
        <a:p>
          <a:endParaRPr lang="lv-LV"/>
        </a:p>
      </dgm:t>
    </dgm:pt>
    <dgm:pt modelId="{5E3BC120-9AF4-4440-A3B7-D6349238ABBF}">
      <dgm:prSet custT="1"/>
      <dgm:spPr/>
      <dgm:t>
        <a:bodyPr/>
        <a:lstStyle/>
        <a:p>
          <a:r>
            <a:rPr lang="lv-LV" sz="1200" b="1" dirty="0"/>
            <a:t>Kontroles pasākumi</a:t>
          </a:r>
        </a:p>
      </dgm:t>
    </dgm:pt>
    <dgm:pt modelId="{E58DEE5C-F4E3-4C92-93DE-D72B6CF5450F}" type="parTrans" cxnId="{F0A66112-D71E-44FA-84F2-8A1F941BCDBC}">
      <dgm:prSet/>
      <dgm:spPr/>
      <dgm:t>
        <a:bodyPr/>
        <a:lstStyle/>
        <a:p>
          <a:endParaRPr lang="lv-LV"/>
        </a:p>
      </dgm:t>
    </dgm:pt>
    <dgm:pt modelId="{5C3C27F8-000F-451C-AA84-84B7CBCE4FA6}" type="sibTrans" cxnId="{F0A66112-D71E-44FA-84F2-8A1F941BCDBC}">
      <dgm:prSet/>
      <dgm:spPr/>
      <dgm:t>
        <a:bodyPr/>
        <a:lstStyle/>
        <a:p>
          <a:endParaRPr lang="lv-LV"/>
        </a:p>
      </dgm:t>
    </dgm:pt>
    <dgm:pt modelId="{1AE267AE-D4DB-4CBA-B21A-8BC11E191C03}">
      <dgm:prSet custT="1"/>
      <dgm:spPr/>
      <dgm:t>
        <a:bodyPr/>
        <a:lstStyle/>
        <a:p>
          <a:r>
            <a:rPr lang="lv-LV" sz="1100" b="1" dirty="0"/>
            <a:t>Risku pārvaldība</a:t>
          </a:r>
        </a:p>
      </dgm:t>
    </dgm:pt>
    <dgm:pt modelId="{EA658472-7E47-4915-B032-4A63044B0F52}" type="parTrans" cxnId="{69EB6198-F58C-47EE-9ABD-0306FE5B8539}">
      <dgm:prSet/>
      <dgm:spPr/>
      <dgm:t>
        <a:bodyPr/>
        <a:lstStyle/>
        <a:p>
          <a:endParaRPr lang="lv-LV"/>
        </a:p>
      </dgm:t>
    </dgm:pt>
    <dgm:pt modelId="{BE2BDD1C-A8D5-4038-BE1C-DA86F047FDB1}" type="sibTrans" cxnId="{69EB6198-F58C-47EE-9ABD-0306FE5B8539}">
      <dgm:prSet/>
      <dgm:spPr/>
      <dgm:t>
        <a:bodyPr/>
        <a:lstStyle/>
        <a:p>
          <a:endParaRPr lang="lv-LV"/>
        </a:p>
      </dgm:t>
    </dgm:pt>
    <dgm:pt modelId="{B3C0DF10-BF0B-45D7-A3AC-9F5ED32933D4}" type="pres">
      <dgm:prSet presAssocID="{2F5718CB-8087-4378-B281-6D990F347F49}" presName="Name0" presStyleCnt="0">
        <dgm:presLayoutVars>
          <dgm:dir/>
          <dgm:animLvl val="lvl"/>
          <dgm:resizeHandles val="exact"/>
        </dgm:presLayoutVars>
      </dgm:prSet>
      <dgm:spPr/>
    </dgm:pt>
    <dgm:pt modelId="{CEF0AF79-F426-4B2C-8A7F-659A3A415486}" type="pres">
      <dgm:prSet presAssocID="{CEDD384F-0143-4476-8513-D50124A94D5E}" presName="Name8" presStyleCnt="0"/>
      <dgm:spPr/>
    </dgm:pt>
    <dgm:pt modelId="{4BF7BBEE-0C4E-4D90-A256-F32C2EB030CF}" type="pres">
      <dgm:prSet presAssocID="{CEDD384F-0143-4476-8513-D50124A94D5E}" presName="level" presStyleLbl="node1" presStyleIdx="0" presStyleCnt="5" custScaleX="157523" custLinFactNeighborX="3177" custLinFactNeighborY="-5729">
        <dgm:presLayoutVars>
          <dgm:chMax val="1"/>
          <dgm:bulletEnabled val="1"/>
        </dgm:presLayoutVars>
      </dgm:prSet>
      <dgm:spPr/>
    </dgm:pt>
    <dgm:pt modelId="{2F63E498-5066-46B2-8EDD-1A3713CFDA3B}" type="pres">
      <dgm:prSet presAssocID="{CEDD384F-0143-4476-8513-D50124A94D5E}" presName="levelTx" presStyleLbl="revTx" presStyleIdx="0" presStyleCnt="0">
        <dgm:presLayoutVars>
          <dgm:chMax val="1"/>
          <dgm:bulletEnabled val="1"/>
        </dgm:presLayoutVars>
      </dgm:prSet>
      <dgm:spPr/>
    </dgm:pt>
    <dgm:pt modelId="{6FF2B77C-9744-4780-9404-2D74927531D4}" type="pres">
      <dgm:prSet presAssocID="{5E3BC120-9AF4-4440-A3B7-D6349238ABBF}" presName="Name8" presStyleCnt="0"/>
      <dgm:spPr/>
    </dgm:pt>
    <dgm:pt modelId="{437ACD30-B9B5-4551-B760-2DA855E27237}" type="pres">
      <dgm:prSet presAssocID="{5E3BC120-9AF4-4440-A3B7-D6349238ABBF}" presName="level" presStyleLbl="node1" presStyleIdx="1" presStyleCnt="5" custLinFactNeighborX="3249" custLinFactNeighborY="-5249">
        <dgm:presLayoutVars>
          <dgm:chMax val="1"/>
          <dgm:bulletEnabled val="1"/>
        </dgm:presLayoutVars>
      </dgm:prSet>
      <dgm:spPr/>
    </dgm:pt>
    <dgm:pt modelId="{7AD66AB5-4E9B-43F9-8992-9315D2C517FE}" type="pres">
      <dgm:prSet presAssocID="{5E3BC120-9AF4-4440-A3B7-D6349238ABBF}" presName="levelTx" presStyleLbl="revTx" presStyleIdx="0" presStyleCnt="0">
        <dgm:presLayoutVars>
          <dgm:chMax val="1"/>
          <dgm:bulletEnabled val="1"/>
        </dgm:presLayoutVars>
      </dgm:prSet>
      <dgm:spPr/>
    </dgm:pt>
    <dgm:pt modelId="{918D4746-FBA6-47F3-AEDA-C346245DD016}" type="pres">
      <dgm:prSet presAssocID="{1AE267AE-D4DB-4CBA-B21A-8BC11E191C03}" presName="Name8" presStyleCnt="0"/>
      <dgm:spPr/>
    </dgm:pt>
    <dgm:pt modelId="{1034A649-FDAD-4E75-8658-4E42D1E7C0F3}" type="pres">
      <dgm:prSet presAssocID="{1AE267AE-D4DB-4CBA-B21A-8BC11E191C03}" presName="level" presStyleLbl="node1" presStyleIdx="2" presStyleCnt="5" custLinFactNeighborX="3425" custLinFactNeighborY="-7720">
        <dgm:presLayoutVars>
          <dgm:chMax val="1"/>
          <dgm:bulletEnabled val="1"/>
        </dgm:presLayoutVars>
      </dgm:prSet>
      <dgm:spPr/>
    </dgm:pt>
    <dgm:pt modelId="{5A92DB16-566E-4C4F-8AED-2438C6E04F70}" type="pres">
      <dgm:prSet presAssocID="{1AE267AE-D4DB-4CBA-B21A-8BC11E191C03}" presName="levelTx" presStyleLbl="revTx" presStyleIdx="0" presStyleCnt="0">
        <dgm:presLayoutVars>
          <dgm:chMax val="1"/>
          <dgm:bulletEnabled val="1"/>
        </dgm:presLayoutVars>
      </dgm:prSet>
      <dgm:spPr/>
    </dgm:pt>
    <dgm:pt modelId="{8560E296-E762-4AC6-9712-58EAFB4C9E2A}" type="pres">
      <dgm:prSet presAssocID="{10835F35-E5CE-480D-9BAF-44789F549D39}" presName="Name8" presStyleCnt="0"/>
      <dgm:spPr/>
    </dgm:pt>
    <dgm:pt modelId="{773AC921-9DE8-4E3E-9A58-851E374D8B1C}" type="pres">
      <dgm:prSet presAssocID="{10835F35-E5CE-480D-9BAF-44789F549D39}" presName="level" presStyleLbl="node1" presStyleIdx="3" presStyleCnt="5" custLinFactNeighborX="1865" custLinFactNeighborY="-24672">
        <dgm:presLayoutVars>
          <dgm:chMax val="1"/>
          <dgm:bulletEnabled val="1"/>
        </dgm:presLayoutVars>
      </dgm:prSet>
      <dgm:spPr/>
    </dgm:pt>
    <dgm:pt modelId="{A5A3169A-BC26-48C2-A25D-7B35E127480D}" type="pres">
      <dgm:prSet presAssocID="{10835F35-E5CE-480D-9BAF-44789F549D39}" presName="levelTx" presStyleLbl="revTx" presStyleIdx="0" presStyleCnt="0">
        <dgm:presLayoutVars>
          <dgm:chMax val="1"/>
          <dgm:bulletEnabled val="1"/>
        </dgm:presLayoutVars>
      </dgm:prSet>
      <dgm:spPr/>
    </dgm:pt>
    <dgm:pt modelId="{5F547330-AED2-4AF7-AE56-C96978A3D1C3}" type="pres">
      <dgm:prSet presAssocID="{20ADDC68-9EBB-4EDC-9CCC-18CE1D373A1C}" presName="Name8" presStyleCnt="0"/>
      <dgm:spPr/>
    </dgm:pt>
    <dgm:pt modelId="{1ED11A35-FE46-447F-AE36-30A5CAFA6CE9}" type="pres">
      <dgm:prSet presAssocID="{20ADDC68-9EBB-4EDC-9CCC-18CE1D373A1C}" presName="level" presStyleLbl="node1" presStyleIdx="4" presStyleCnt="5" custLinFactNeighborX="201" custLinFactNeighborY="10105">
        <dgm:presLayoutVars>
          <dgm:chMax val="1"/>
          <dgm:bulletEnabled val="1"/>
        </dgm:presLayoutVars>
      </dgm:prSet>
      <dgm:spPr/>
    </dgm:pt>
    <dgm:pt modelId="{4A94621F-7F20-42F9-A51D-ABB367AD391E}" type="pres">
      <dgm:prSet presAssocID="{20ADDC68-9EBB-4EDC-9CCC-18CE1D373A1C}" presName="levelTx" presStyleLbl="revTx" presStyleIdx="0" presStyleCnt="0">
        <dgm:presLayoutVars>
          <dgm:chMax val="1"/>
          <dgm:bulletEnabled val="1"/>
        </dgm:presLayoutVars>
      </dgm:prSet>
      <dgm:spPr/>
    </dgm:pt>
  </dgm:ptLst>
  <dgm:cxnLst>
    <dgm:cxn modelId="{F0A66112-D71E-44FA-84F2-8A1F941BCDBC}" srcId="{2F5718CB-8087-4378-B281-6D990F347F49}" destId="{5E3BC120-9AF4-4440-A3B7-D6349238ABBF}" srcOrd="1" destOrd="0" parTransId="{E58DEE5C-F4E3-4C92-93DE-D72B6CF5450F}" sibTransId="{5C3C27F8-000F-451C-AA84-84B7CBCE4FA6}"/>
    <dgm:cxn modelId="{3670C22A-D8DC-4C6A-A0E6-0ADD128F787C}" type="presOf" srcId="{5E3BC120-9AF4-4440-A3B7-D6349238ABBF}" destId="{7AD66AB5-4E9B-43F9-8992-9315D2C517FE}" srcOrd="1" destOrd="0" presId="urn:microsoft.com/office/officeart/2005/8/layout/pyramid1"/>
    <dgm:cxn modelId="{7403475D-0E8F-4821-8AB7-9C0AADEDD46A}" type="presOf" srcId="{10835F35-E5CE-480D-9BAF-44789F549D39}" destId="{773AC921-9DE8-4E3E-9A58-851E374D8B1C}" srcOrd="0" destOrd="0" presId="urn:microsoft.com/office/officeart/2005/8/layout/pyramid1"/>
    <dgm:cxn modelId="{9B49C076-CCDF-4D28-B952-9229FBF56450}" type="presOf" srcId="{20ADDC68-9EBB-4EDC-9CCC-18CE1D373A1C}" destId="{4A94621F-7F20-42F9-A51D-ABB367AD391E}" srcOrd="1" destOrd="0" presId="urn:microsoft.com/office/officeart/2005/8/layout/pyramid1"/>
    <dgm:cxn modelId="{16B5D579-5B04-4EC7-BF8D-0A50B2251817}" srcId="{2F5718CB-8087-4378-B281-6D990F347F49}" destId="{20ADDC68-9EBB-4EDC-9CCC-18CE1D373A1C}" srcOrd="4" destOrd="0" parTransId="{732DB2F1-AE93-47EE-843A-2FE681D2456D}" sibTransId="{D35BF081-20C1-4C8F-BAD9-E1ACAD135FFA}"/>
    <dgm:cxn modelId="{F16C6B7F-79B5-4173-B7E4-6169ED9D6179}" type="presOf" srcId="{10835F35-E5CE-480D-9BAF-44789F549D39}" destId="{A5A3169A-BC26-48C2-A25D-7B35E127480D}" srcOrd="1" destOrd="0" presId="urn:microsoft.com/office/officeart/2005/8/layout/pyramid1"/>
    <dgm:cxn modelId="{15732384-258F-4118-9C00-B30857A051D3}" type="presOf" srcId="{1AE267AE-D4DB-4CBA-B21A-8BC11E191C03}" destId="{1034A649-FDAD-4E75-8658-4E42D1E7C0F3}" srcOrd="0" destOrd="0" presId="urn:microsoft.com/office/officeart/2005/8/layout/pyramid1"/>
    <dgm:cxn modelId="{83BB4485-FC3B-4DE4-8A7B-E216474C1DD6}" type="presOf" srcId="{2F5718CB-8087-4378-B281-6D990F347F49}" destId="{B3C0DF10-BF0B-45D7-A3AC-9F5ED32933D4}" srcOrd="0" destOrd="0" presId="urn:microsoft.com/office/officeart/2005/8/layout/pyramid1"/>
    <dgm:cxn modelId="{69EB6198-F58C-47EE-9ABD-0306FE5B8539}" srcId="{2F5718CB-8087-4378-B281-6D990F347F49}" destId="{1AE267AE-D4DB-4CBA-B21A-8BC11E191C03}" srcOrd="2" destOrd="0" parTransId="{EA658472-7E47-4915-B032-4A63044B0F52}" sibTransId="{BE2BDD1C-A8D5-4038-BE1C-DA86F047FDB1}"/>
    <dgm:cxn modelId="{08D1FB9D-7A49-45E8-A30C-276A73D698AA}" srcId="{2F5718CB-8087-4378-B281-6D990F347F49}" destId="{10835F35-E5CE-480D-9BAF-44789F549D39}" srcOrd="3" destOrd="0" parTransId="{C676C5B1-3300-4496-AD69-B8E9310E1D5D}" sibTransId="{26EDA5DF-93F1-457C-9E36-250E5251DB63}"/>
    <dgm:cxn modelId="{75BCD9A1-12B8-4621-ADFE-3DDD4E705CCE}" type="presOf" srcId="{5E3BC120-9AF4-4440-A3B7-D6349238ABBF}" destId="{437ACD30-B9B5-4551-B760-2DA855E27237}" srcOrd="0" destOrd="0" presId="urn:microsoft.com/office/officeart/2005/8/layout/pyramid1"/>
    <dgm:cxn modelId="{6414A3AB-7702-4EA6-8872-4AFFE1AD6658}" srcId="{2F5718CB-8087-4378-B281-6D990F347F49}" destId="{CEDD384F-0143-4476-8513-D50124A94D5E}" srcOrd="0" destOrd="0" parTransId="{6FFB8729-820F-491B-AA34-8D69DD07FBAE}" sibTransId="{AA19B799-317A-43B9-A233-F8B65021E0F7}"/>
    <dgm:cxn modelId="{E50266DA-AD00-4851-904B-7E922C7583AE}" type="presOf" srcId="{CEDD384F-0143-4476-8513-D50124A94D5E}" destId="{2F63E498-5066-46B2-8EDD-1A3713CFDA3B}" srcOrd="1" destOrd="0" presId="urn:microsoft.com/office/officeart/2005/8/layout/pyramid1"/>
    <dgm:cxn modelId="{88A572E2-3E1A-4319-B238-EAF5A8681AE3}" type="presOf" srcId="{20ADDC68-9EBB-4EDC-9CCC-18CE1D373A1C}" destId="{1ED11A35-FE46-447F-AE36-30A5CAFA6CE9}" srcOrd="0" destOrd="0" presId="urn:microsoft.com/office/officeart/2005/8/layout/pyramid1"/>
    <dgm:cxn modelId="{094949EF-C839-44FE-9C97-65AF749B6557}" type="presOf" srcId="{1AE267AE-D4DB-4CBA-B21A-8BC11E191C03}" destId="{5A92DB16-566E-4C4F-8AED-2438C6E04F70}" srcOrd="1" destOrd="0" presId="urn:microsoft.com/office/officeart/2005/8/layout/pyramid1"/>
    <dgm:cxn modelId="{51124BEF-27E6-44AC-B093-21961692919A}" type="presOf" srcId="{CEDD384F-0143-4476-8513-D50124A94D5E}" destId="{4BF7BBEE-0C4E-4D90-A256-F32C2EB030CF}" srcOrd="0" destOrd="0" presId="urn:microsoft.com/office/officeart/2005/8/layout/pyramid1"/>
    <dgm:cxn modelId="{55FFB440-9B7D-4272-8F39-D774281335C6}" type="presParOf" srcId="{B3C0DF10-BF0B-45D7-A3AC-9F5ED32933D4}" destId="{CEF0AF79-F426-4B2C-8A7F-659A3A415486}" srcOrd="0" destOrd="0" presId="urn:microsoft.com/office/officeart/2005/8/layout/pyramid1"/>
    <dgm:cxn modelId="{64D33FD9-3747-4E54-92C1-D9912D975974}" type="presParOf" srcId="{CEF0AF79-F426-4B2C-8A7F-659A3A415486}" destId="{4BF7BBEE-0C4E-4D90-A256-F32C2EB030CF}" srcOrd="0" destOrd="0" presId="urn:microsoft.com/office/officeart/2005/8/layout/pyramid1"/>
    <dgm:cxn modelId="{7BFDB1ED-6314-4217-9FA4-002BAA5590C3}" type="presParOf" srcId="{CEF0AF79-F426-4B2C-8A7F-659A3A415486}" destId="{2F63E498-5066-46B2-8EDD-1A3713CFDA3B}" srcOrd="1" destOrd="0" presId="urn:microsoft.com/office/officeart/2005/8/layout/pyramid1"/>
    <dgm:cxn modelId="{D0F265BA-917F-46E4-A0AE-316547F71F01}" type="presParOf" srcId="{B3C0DF10-BF0B-45D7-A3AC-9F5ED32933D4}" destId="{6FF2B77C-9744-4780-9404-2D74927531D4}" srcOrd="1" destOrd="0" presId="urn:microsoft.com/office/officeart/2005/8/layout/pyramid1"/>
    <dgm:cxn modelId="{8721ECB5-CCBF-4B07-BACA-0B779302F9E1}" type="presParOf" srcId="{6FF2B77C-9744-4780-9404-2D74927531D4}" destId="{437ACD30-B9B5-4551-B760-2DA855E27237}" srcOrd="0" destOrd="0" presId="urn:microsoft.com/office/officeart/2005/8/layout/pyramid1"/>
    <dgm:cxn modelId="{4B63DAA1-5F38-48CD-8ED5-85F9D62B772D}" type="presParOf" srcId="{6FF2B77C-9744-4780-9404-2D74927531D4}" destId="{7AD66AB5-4E9B-43F9-8992-9315D2C517FE}" srcOrd="1" destOrd="0" presId="urn:microsoft.com/office/officeart/2005/8/layout/pyramid1"/>
    <dgm:cxn modelId="{66A1F297-DB10-49BA-B92B-3EE7E80DA845}" type="presParOf" srcId="{B3C0DF10-BF0B-45D7-A3AC-9F5ED32933D4}" destId="{918D4746-FBA6-47F3-AEDA-C346245DD016}" srcOrd="2" destOrd="0" presId="urn:microsoft.com/office/officeart/2005/8/layout/pyramid1"/>
    <dgm:cxn modelId="{268A14CD-C0F7-4354-8212-9B296E646CF8}" type="presParOf" srcId="{918D4746-FBA6-47F3-AEDA-C346245DD016}" destId="{1034A649-FDAD-4E75-8658-4E42D1E7C0F3}" srcOrd="0" destOrd="0" presId="urn:microsoft.com/office/officeart/2005/8/layout/pyramid1"/>
    <dgm:cxn modelId="{66BCE4A8-4785-4CFC-9148-9C6A3E73D1A1}" type="presParOf" srcId="{918D4746-FBA6-47F3-AEDA-C346245DD016}" destId="{5A92DB16-566E-4C4F-8AED-2438C6E04F70}" srcOrd="1" destOrd="0" presId="urn:microsoft.com/office/officeart/2005/8/layout/pyramid1"/>
    <dgm:cxn modelId="{BC961533-1366-40F3-872E-FCC4183C547B}" type="presParOf" srcId="{B3C0DF10-BF0B-45D7-A3AC-9F5ED32933D4}" destId="{8560E296-E762-4AC6-9712-58EAFB4C9E2A}" srcOrd="3" destOrd="0" presId="urn:microsoft.com/office/officeart/2005/8/layout/pyramid1"/>
    <dgm:cxn modelId="{7B63F234-1CCB-4E5C-952F-BEEC16F1F33B}" type="presParOf" srcId="{8560E296-E762-4AC6-9712-58EAFB4C9E2A}" destId="{773AC921-9DE8-4E3E-9A58-851E374D8B1C}" srcOrd="0" destOrd="0" presId="urn:microsoft.com/office/officeart/2005/8/layout/pyramid1"/>
    <dgm:cxn modelId="{52917DED-2BE3-414D-988F-06CA3030782B}" type="presParOf" srcId="{8560E296-E762-4AC6-9712-58EAFB4C9E2A}" destId="{A5A3169A-BC26-48C2-A25D-7B35E127480D}" srcOrd="1" destOrd="0" presId="urn:microsoft.com/office/officeart/2005/8/layout/pyramid1"/>
    <dgm:cxn modelId="{0B214424-17F4-4E2C-8278-3E5D7C17CA3E}" type="presParOf" srcId="{B3C0DF10-BF0B-45D7-A3AC-9F5ED32933D4}" destId="{5F547330-AED2-4AF7-AE56-C96978A3D1C3}" srcOrd="4" destOrd="0" presId="urn:microsoft.com/office/officeart/2005/8/layout/pyramid1"/>
    <dgm:cxn modelId="{457A6F97-70B0-4244-BBFD-A5621B877E97}" type="presParOf" srcId="{5F547330-AED2-4AF7-AE56-C96978A3D1C3}" destId="{1ED11A35-FE46-447F-AE36-30A5CAFA6CE9}" srcOrd="0" destOrd="0" presId="urn:microsoft.com/office/officeart/2005/8/layout/pyramid1"/>
    <dgm:cxn modelId="{65B1EC2A-30C9-431C-8777-F09EAC25F965}" type="presParOf" srcId="{5F547330-AED2-4AF7-AE56-C96978A3D1C3}" destId="{4A94621F-7F20-42F9-A51D-ABB367AD391E}"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F5718CB-8087-4378-B281-6D990F347F49}" type="doc">
      <dgm:prSet loTypeId="urn:microsoft.com/office/officeart/2005/8/layout/pyramid1" loCatId="pyramid" qsTypeId="urn:microsoft.com/office/officeart/2005/8/quickstyle/simple1" qsCatId="simple" csTypeId="urn:microsoft.com/office/officeart/2005/8/colors/accent1_2" csCatId="accent1" phldr="1"/>
      <dgm:spPr/>
    </dgm:pt>
    <dgm:pt modelId="{CEDD384F-0143-4476-8513-D50124A94D5E}">
      <dgm:prSet phldrT="[Text]" custT="1"/>
      <dgm:spPr>
        <a:solidFill>
          <a:srgbClr val="92D050"/>
        </a:solidFill>
      </dgm:spPr>
      <dgm:t>
        <a:bodyPr/>
        <a:lstStyle/>
        <a:p>
          <a:r>
            <a:rPr lang="lv-LV" sz="1400" b="1" dirty="0"/>
            <a:t>Uz-</a:t>
          </a:r>
        </a:p>
        <a:p>
          <a:r>
            <a:rPr lang="lv-LV" sz="1400" b="1" dirty="0" err="1"/>
            <a:t>raudzība</a:t>
          </a:r>
          <a:endParaRPr lang="lv-LV" sz="1400" b="1" dirty="0"/>
        </a:p>
      </dgm:t>
    </dgm:pt>
    <dgm:pt modelId="{6FFB8729-820F-491B-AA34-8D69DD07FBAE}" type="parTrans" cxnId="{6414A3AB-7702-4EA6-8872-4AFFE1AD6658}">
      <dgm:prSet/>
      <dgm:spPr/>
      <dgm:t>
        <a:bodyPr/>
        <a:lstStyle/>
        <a:p>
          <a:endParaRPr lang="lv-LV"/>
        </a:p>
      </dgm:t>
    </dgm:pt>
    <dgm:pt modelId="{AA19B799-317A-43B9-A233-F8B65021E0F7}" type="sibTrans" cxnId="{6414A3AB-7702-4EA6-8872-4AFFE1AD6658}">
      <dgm:prSet/>
      <dgm:spPr/>
      <dgm:t>
        <a:bodyPr/>
        <a:lstStyle/>
        <a:p>
          <a:endParaRPr lang="lv-LV"/>
        </a:p>
      </dgm:t>
    </dgm:pt>
    <dgm:pt modelId="{10835F35-E5CE-480D-9BAF-44789F549D39}">
      <dgm:prSet phldrT="[Text]" custT="1"/>
      <dgm:spPr/>
      <dgm:t>
        <a:bodyPr/>
        <a:lstStyle/>
        <a:p>
          <a:r>
            <a:rPr lang="lv-LV" sz="1200" b="1" dirty="0"/>
            <a:t>Kontroles vide</a:t>
          </a:r>
        </a:p>
      </dgm:t>
    </dgm:pt>
    <dgm:pt modelId="{C676C5B1-3300-4496-AD69-B8E9310E1D5D}" type="parTrans" cxnId="{08D1FB9D-7A49-45E8-A30C-276A73D698AA}">
      <dgm:prSet/>
      <dgm:spPr/>
      <dgm:t>
        <a:bodyPr/>
        <a:lstStyle/>
        <a:p>
          <a:endParaRPr lang="lv-LV"/>
        </a:p>
      </dgm:t>
    </dgm:pt>
    <dgm:pt modelId="{26EDA5DF-93F1-457C-9E36-250E5251DB63}" type="sibTrans" cxnId="{08D1FB9D-7A49-45E8-A30C-276A73D698AA}">
      <dgm:prSet/>
      <dgm:spPr/>
      <dgm:t>
        <a:bodyPr/>
        <a:lstStyle/>
        <a:p>
          <a:endParaRPr lang="lv-LV"/>
        </a:p>
      </dgm:t>
    </dgm:pt>
    <dgm:pt modelId="{20ADDC68-9EBB-4EDC-9CCC-18CE1D373A1C}">
      <dgm:prSet custT="1"/>
      <dgm:spPr>
        <a:solidFill>
          <a:srgbClr val="EE8A12"/>
        </a:solidFill>
        <a:ln>
          <a:solidFill>
            <a:srgbClr val="FFC000"/>
          </a:solidFill>
        </a:ln>
      </dgm:spPr>
      <dgm:t>
        <a:bodyPr/>
        <a:lstStyle/>
        <a:p>
          <a:r>
            <a:rPr lang="lv-LV" sz="1200" b="1" dirty="0"/>
            <a:t>Plānošana</a:t>
          </a:r>
        </a:p>
      </dgm:t>
    </dgm:pt>
    <dgm:pt modelId="{732DB2F1-AE93-47EE-843A-2FE681D2456D}" type="parTrans" cxnId="{16B5D579-5B04-4EC7-BF8D-0A50B2251817}">
      <dgm:prSet/>
      <dgm:spPr/>
      <dgm:t>
        <a:bodyPr/>
        <a:lstStyle/>
        <a:p>
          <a:endParaRPr lang="lv-LV"/>
        </a:p>
      </dgm:t>
    </dgm:pt>
    <dgm:pt modelId="{D35BF081-20C1-4C8F-BAD9-E1ACAD135FFA}" type="sibTrans" cxnId="{16B5D579-5B04-4EC7-BF8D-0A50B2251817}">
      <dgm:prSet/>
      <dgm:spPr/>
      <dgm:t>
        <a:bodyPr/>
        <a:lstStyle/>
        <a:p>
          <a:endParaRPr lang="lv-LV"/>
        </a:p>
      </dgm:t>
    </dgm:pt>
    <dgm:pt modelId="{5E3BC120-9AF4-4440-A3B7-D6349238ABBF}">
      <dgm:prSet custT="1"/>
      <dgm:spPr/>
      <dgm:t>
        <a:bodyPr/>
        <a:lstStyle/>
        <a:p>
          <a:r>
            <a:rPr lang="lv-LV" sz="1200" b="1" dirty="0"/>
            <a:t>Kontroles pasākumi</a:t>
          </a:r>
        </a:p>
      </dgm:t>
    </dgm:pt>
    <dgm:pt modelId="{E58DEE5C-F4E3-4C92-93DE-D72B6CF5450F}" type="parTrans" cxnId="{F0A66112-D71E-44FA-84F2-8A1F941BCDBC}">
      <dgm:prSet/>
      <dgm:spPr/>
      <dgm:t>
        <a:bodyPr/>
        <a:lstStyle/>
        <a:p>
          <a:endParaRPr lang="lv-LV"/>
        </a:p>
      </dgm:t>
    </dgm:pt>
    <dgm:pt modelId="{5C3C27F8-000F-451C-AA84-84B7CBCE4FA6}" type="sibTrans" cxnId="{F0A66112-D71E-44FA-84F2-8A1F941BCDBC}">
      <dgm:prSet/>
      <dgm:spPr/>
      <dgm:t>
        <a:bodyPr/>
        <a:lstStyle/>
        <a:p>
          <a:endParaRPr lang="lv-LV"/>
        </a:p>
      </dgm:t>
    </dgm:pt>
    <dgm:pt modelId="{1AE267AE-D4DB-4CBA-B21A-8BC11E191C03}">
      <dgm:prSet custT="1"/>
      <dgm:spPr/>
      <dgm:t>
        <a:bodyPr/>
        <a:lstStyle/>
        <a:p>
          <a:r>
            <a:rPr lang="lv-LV" sz="1100" b="1" dirty="0"/>
            <a:t>Risku pārvaldība</a:t>
          </a:r>
        </a:p>
      </dgm:t>
    </dgm:pt>
    <dgm:pt modelId="{EA658472-7E47-4915-B032-4A63044B0F52}" type="parTrans" cxnId="{69EB6198-F58C-47EE-9ABD-0306FE5B8539}">
      <dgm:prSet/>
      <dgm:spPr/>
      <dgm:t>
        <a:bodyPr/>
        <a:lstStyle/>
        <a:p>
          <a:endParaRPr lang="lv-LV"/>
        </a:p>
      </dgm:t>
    </dgm:pt>
    <dgm:pt modelId="{BE2BDD1C-A8D5-4038-BE1C-DA86F047FDB1}" type="sibTrans" cxnId="{69EB6198-F58C-47EE-9ABD-0306FE5B8539}">
      <dgm:prSet/>
      <dgm:spPr/>
      <dgm:t>
        <a:bodyPr/>
        <a:lstStyle/>
        <a:p>
          <a:endParaRPr lang="lv-LV"/>
        </a:p>
      </dgm:t>
    </dgm:pt>
    <dgm:pt modelId="{B3C0DF10-BF0B-45D7-A3AC-9F5ED32933D4}" type="pres">
      <dgm:prSet presAssocID="{2F5718CB-8087-4378-B281-6D990F347F49}" presName="Name0" presStyleCnt="0">
        <dgm:presLayoutVars>
          <dgm:dir/>
          <dgm:animLvl val="lvl"/>
          <dgm:resizeHandles val="exact"/>
        </dgm:presLayoutVars>
      </dgm:prSet>
      <dgm:spPr/>
    </dgm:pt>
    <dgm:pt modelId="{CEF0AF79-F426-4B2C-8A7F-659A3A415486}" type="pres">
      <dgm:prSet presAssocID="{CEDD384F-0143-4476-8513-D50124A94D5E}" presName="Name8" presStyleCnt="0"/>
      <dgm:spPr/>
    </dgm:pt>
    <dgm:pt modelId="{4BF7BBEE-0C4E-4D90-A256-F32C2EB030CF}" type="pres">
      <dgm:prSet presAssocID="{CEDD384F-0143-4476-8513-D50124A94D5E}" presName="level" presStyleLbl="node1" presStyleIdx="0" presStyleCnt="5" custScaleX="157523" custLinFactNeighborX="3177" custLinFactNeighborY="-5729">
        <dgm:presLayoutVars>
          <dgm:chMax val="1"/>
          <dgm:bulletEnabled val="1"/>
        </dgm:presLayoutVars>
      </dgm:prSet>
      <dgm:spPr/>
    </dgm:pt>
    <dgm:pt modelId="{2F63E498-5066-46B2-8EDD-1A3713CFDA3B}" type="pres">
      <dgm:prSet presAssocID="{CEDD384F-0143-4476-8513-D50124A94D5E}" presName="levelTx" presStyleLbl="revTx" presStyleIdx="0" presStyleCnt="0">
        <dgm:presLayoutVars>
          <dgm:chMax val="1"/>
          <dgm:bulletEnabled val="1"/>
        </dgm:presLayoutVars>
      </dgm:prSet>
      <dgm:spPr/>
    </dgm:pt>
    <dgm:pt modelId="{6FF2B77C-9744-4780-9404-2D74927531D4}" type="pres">
      <dgm:prSet presAssocID="{5E3BC120-9AF4-4440-A3B7-D6349238ABBF}" presName="Name8" presStyleCnt="0"/>
      <dgm:spPr/>
    </dgm:pt>
    <dgm:pt modelId="{437ACD30-B9B5-4551-B760-2DA855E27237}" type="pres">
      <dgm:prSet presAssocID="{5E3BC120-9AF4-4440-A3B7-D6349238ABBF}" presName="level" presStyleLbl="node1" presStyleIdx="1" presStyleCnt="5" custLinFactNeighborX="3249" custLinFactNeighborY="-5249">
        <dgm:presLayoutVars>
          <dgm:chMax val="1"/>
          <dgm:bulletEnabled val="1"/>
        </dgm:presLayoutVars>
      </dgm:prSet>
      <dgm:spPr/>
    </dgm:pt>
    <dgm:pt modelId="{7AD66AB5-4E9B-43F9-8992-9315D2C517FE}" type="pres">
      <dgm:prSet presAssocID="{5E3BC120-9AF4-4440-A3B7-D6349238ABBF}" presName="levelTx" presStyleLbl="revTx" presStyleIdx="0" presStyleCnt="0">
        <dgm:presLayoutVars>
          <dgm:chMax val="1"/>
          <dgm:bulletEnabled val="1"/>
        </dgm:presLayoutVars>
      </dgm:prSet>
      <dgm:spPr/>
    </dgm:pt>
    <dgm:pt modelId="{918D4746-FBA6-47F3-AEDA-C346245DD016}" type="pres">
      <dgm:prSet presAssocID="{1AE267AE-D4DB-4CBA-B21A-8BC11E191C03}" presName="Name8" presStyleCnt="0"/>
      <dgm:spPr/>
    </dgm:pt>
    <dgm:pt modelId="{1034A649-FDAD-4E75-8658-4E42D1E7C0F3}" type="pres">
      <dgm:prSet presAssocID="{1AE267AE-D4DB-4CBA-B21A-8BC11E191C03}" presName="level" presStyleLbl="node1" presStyleIdx="2" presStyleCnt="5" custLinFactNeighborX="3425" custLinFactNeighborY="-7720">
        <dgm:presLayoutVars>
          <dgm:chMax val="1"/>
          <dgm:bulletEnabled val="1"/>
        </dgm:presLayoutVars>
      </dgm:prSet>
      <dgm:spPr/>
    </dgm:pt>
    <dgm:pt modelId="{5A92DB16-566E-4C4F-8AED-2438C6E04F70}" type="pres">
      <dgm:prSet presAssocID="{1AE267AE-D4DB-4CBA-B21A-8BC11E191C03}" presName="levelTx" presStyleLbl="revTx" presStyleIdx="0" presStyleCnt="0">
        <dgm:presLayoutVars>
          <dgm:chMax val="1"/>
          <dgm:bulletEnabled val="1"/>
        </dgm:presLayoutVars>
      </dgm:prSet>
      <dgm:spPr/>
    </dgm:pt>
    <dgm:pt modelId="{8560E296-E762-4AC6-9712-58EAFB4C9E2A}" type="pres">
      <dgm:prSet presAssocID="{10835F35-E5CE-480D-9BAF-44789F549D39}" presName="Name8" presStyleCnt="0"/>
      <dgm:spPr/>
    </dgm:pt>
    <dgm:pt modelId="{773AC921-9DE8-4E3E-9A58-851E374D8B1C}" type="pres">
      <dgm:prSet presAssocID="{10835F35-E5CE-480D-9BAF-44789F549D39}" presName="level" presStyleLbl="node1" presStyleIdx="3" presStyleCnt="5" custLinFactNeighborX="1865" custLinFactNeighborY="-24672">
        <dgm:presLayoutVars>
          <dgm:chMax val="1"/>
          <dgm:bulletEnabled val="1"/>
        </dgm:presLayoutVars>
      </dgm:prSet>
      <dgm:spPr/>
    </dgm:pt>
    <dgm:pt modelId="{A5A3169A-BC26-48C2-A25D-7B35E127480D}" type="pres">
      <dgm:prSet presAssocID="{10835F35-E5CE-480D-9BAF-44789F549D39}" presName="levelTx" presStyleLbl="revTx" presStyleIdx="0" presStyleCnt="0">
        <dgm:presLayoutVars>
          <dgm:chMax val="1"/>
          <dgm:bulletEnabled val="1"/>
        </dgm:presLayoutVars>
      </dgm:prSet>
      <dgm:spPr/>
    </dgm:pt>
    <dgm:pt modelId="{5F547330-AED2-4AF7-AE56-C96978A3D1C3}" type="pres">
      <dgm:prSet presAssocID="{20ADDC68-9EBB-4EDC-9CCC-18CE1D373A1C}" presName="Name8" presStyleCnt="0"/>
      <dgm:spPr/>
    </dgm:pt>
    <dgm:pt modelId="{1ED11A35-FE46-447F-AE36-30A5CAFA6CE9}" type="pres">
      <dgm:prSet presAssocID="{20ADDC68-9EBB-4EDC-9CCC-18CE1D373A1C}" presName="level" presStyleLbl="node1" presStyleIdx="4" presStyleCnt="5" custLinFactNeighborX="201" custLinFactNeighborY="10105">
        <dgm:presLayoutVars>
          <dgm:chMax val="1"/>
          <dgm:bulletEnabled val="1"/>
        </dgm:presLayoutVars>
      </dgm:prSet>
      <dgm:spPr/>
    </dgm:pt>
    <dgm:pt modelId="{4A94621F-7F20-42F9-A51D-ABB367AD391E}" type="pres">
      <dgm:prSet presAssocID="{20ADDC68-9EBB-4EDC-9CCC-18CE1D373A1C}" presName="levelTx" presStyleLbl="revTx" presStyleIdx="0" presStyleCnt="0">
        <dgm:presLayoutVars>
          <dgm:chMax val="1"/>
          <dgm:bulletEnabled val="1"/>
        </dgm:presLayoutVars>
      </dgm:prSet>
      <dgm:spPr/>
    </dgm:pt>
  </dgm:ptLst>
  <dgm:cxnLst>
    <dgm:cxn modelId="{F0A66112-D71E-44FA-84F2-8A1F941BCDBC}" srcId="{2F5718CB-8087-4378-B281-6D990F347F49}" destId="{5E3BC120-9AF4-4440-A3B7-D6349238ABBF}" srcOrd="1" destOrd="0" parTransId="{E58DEE5C-F4E3-4C92-93DE-D72B6CF5450F}" sibTransId="{5C3C27F8-000F-451C-AA84-84B7CBCE4FA6}"/>
    <dgm:cxn modelId="{3670C22A-D8DC-4C6A-A0E6-0ADD128F787C}" type="presOf" srcId="{5E3BC120-9AF4-4440-A3B7-D6349238ABBF}" destId="{7AD66AB5-4E9B-43F9-8992-9315D2C517FE}" srcOrd="1" destOrd="0" presId="urn:microsoft.com/office/officeart/2005/8/layout/pyramid1"/>
    <dgm:cxn modelId="{7403475D-0E8F-4821-8AB7-9C0AADEDD46A}" type="presOf" srcId="{10835F35-E5CE-480D-9BAF-44789F549D39}" destId="{773AC921-9DE8-4E3E-9A58-851E374D8B1C}" srcOrd="0" destOrd="0" presId="urn:microsoft.com/office/officeart/2005/8/layout/pyramid1"/>
    <dgm:cxn modelId="{9B49C076-CCDF-4D28-B952-9229FBF56450}" type="presOf" srcId="{20ADDC68-9EBB-4EDC-9CCC-18CE1D373A1C}" destId="{4A94621F-7F20-42F9-A51D-ABB367AD391E}" srcOrd="1" destOrd="0" presId="urn:microsoft.com/office/officeart/2005/8/layout/pyramid1"/>
    <dgm:cxn modelId="{16B5D579-5B04-4EC7-BF8D-0A50B2251817}" srcId="{2F5718CB-8087-4378-B281-6D990F347F49}" destId="{20ADDC68-9EBB-4EDC-9CCC-18CE1D373A1C}" srcOrd="4" destOrd="0" parTransId="{732DB2F1-AE93-47EE-843A-2FE681D2456D}" sibTransId="{D35BF081-20C1-4C8F-BAD9-E1ACAD135FFA}"/>
    <dgm:cxn modelId="{F16C6B7F-79B5-4173-B7E4-6169ED9D6179}" type="presOf" srcId="{10835F35-E5CE-480D-9BAF-44789F549D39}" destId="{A5A3169A-BC26-48C2-A25D-7B35E127480D}" srcOrd="1" destOrd="0" presId="urn:microsoft.com/office/officeart/2005/8/layout/pyramid1"/>
    <dgm:cxn modelId="{15732384-258F-4118-9C00-B30857A051D3}" type="presOf" srcId="{1AE267AE-D4DB-4CBA-B21A-8BC11E191C03}" destId="{1034A649-FDAD-4E75-8658-4E42D1E7C0F3}" srcOrd="0" destOrd="0" presId="urn:microsoft.com/office/officeart/2005/8/layout/pyramid1"/>
    <dgm:cxn modelId="{83BB4485-FC3B-4DE4-8A7B-E216474C1DD6}" type="presOf" srcId="{2F5718CB-8087-4378-B281-6D990F347F49}" destId="{B3C0DF10-BF0B-45D7-A3AC-9F5ED32933D4}" srcOrd="0" destOrd="0" presId="urn:microsoft.com/office/officeart/2005/8/layout/pyramid1"/>
    <dgm:cxn modelId="{69EB6198-F58C-47EE-9ABD-0306FE5B8539}" srcId="{2F5718CB-8087-4378-B281-6D990F347F49}" destId="{1AE267AE-D4DB-4CBA-B21A-8BC11E191C03}" srcOrd="2" destOrd="0" parTransId="{EA658472-7E47-4915-B032-4A63044B0F52}" sibTransId="{BE2BDD1C-A8D5-4038-BE1C-DA86F047FDB1}"/>
    <dgm:cxn modelId="{08D1FB9D-7A49-45E8-A30C-276A73D698AA}" srcId="{2F5718CB-8087-4378-B281-6D990F347F49}" destId="{10835F35-E5CE-480D-9BAF-44789F549D39}" srcOrd="3" destOrd="0" parTransId="{C676C5B1-3300-4496-AD69-B8E9310E1D5D}" sibTransId="{26EDA5DF-93F1-457C-9E36-250E5251DB63}"/>
    <dgm:cxn modelId="{75BCD9A1-12B8-4621-ADFE-3DDD4E705CCE}" type="presOf" srcId="{5E3BC120-9AF4-4440-A3B7-D6349238ABBF}" destId="{437ACD30-B9B5-4551-B760-2DA855E27237}" srcOrd="0" destOrd="0" presId="urn:microsoft.com/office/officeart/2005/8/layout/pyramid1"/>
    <dgm:cxn modelId="{6414A3AB-7702-4EA6-8872-4AFFE1AD6658}" srcId="{2F5718CB-8087-4378-B281-6D990F347F49}" destId="{CEDD384F-0143-4476-8513-D50124A94D5E}" srcOrd="0" destOrd="0" parTransId="{6FFB8729-820F-491B-AA34-8D69DD07FBAE}" sibTransId="{AA19B799-317A-43B9-A233-F8B65021E0F7}"/>
    <dgm:cxn modelId="{E50266DA-AD00-4851-904B-7E922C7583AE}" type="presOf" srcId="{CEDD384F-0143-4476-8513-D50124A94D5E}" destId="{2F63E498-5066-46B2-8EDD-1A3713CFDA3B}" srcOrd="1" destOrd="0" presId="urn:microsoft.com/office/officeart/2005/8/layout/pyramid1"/>
    <dgm:cxn modelId="{88A572E2-3E1A-4319-B238-EAF5A8681AE3}" type="presOf" srcId="{20ADDC68-9EBB-4EDC-9CCC-18CE1D373A1C}" destId="{1ED11A35-FE46-447F-AE36-30A5CAFA6CE9}" srcOrd="0" destOrd="0" presId="urn:microsoft.com/office/officeart/2005/8/layout/pyramid1"/>
    <dgm:cxn modelId="{094949EF-C839-44FE-9C97-65AF749B6557}" type="presOf" srcId="{1AE267AE-D4DB-4CBA-B21A-8BC11E191C03}" destId="{5A92DB16-566E-4C4F-8AED-2438C6E04F70}" srcOrd="1" destOrd="0" presId="urn:microsoft.com/office/officeart/2005/8/layout/pyramid1"/>
    <dgm:cxn modelId="{51124BEF-27E6-44AC-B093-21961692919A}" type="presOf" srcId="{CEDD384F-0143-4476-8513-D50124A94D5E}" destId="{4BF7BBEE-0C4E-4D90-A256-F32C2EB030CF}" srcOrd="0" destOrd="0" presId="urn:microsoft.com/office/officeart/2005/8/layout/pyramid1"/>
    <dgm:cxn modelId="{55FFB440-9B7D-4272-8F39-D774281335C6}" type="presParOf" srcId="{B3C0DF10-BF0B-45D7-A3AC-9F5ED32933D4}" destId="{CEF0AF79-F426-4B2C-8A7F-659A3A415486}" srcOrd="0" destOrd="0" presId="urn:microsoft.com/office/officeart/2005/8/layout/pyramid1"/>
    <dgm:cxn modelId="{64D33FD9-3747-4E54-92C1-D9912D975974}" type="presParOf" srcId="{CEF0AF79-F426-4B2C-8A7F-659A3A415486}" destId="{4BF7BBEE-0C4E-4D90-A256-F32C2EB030CF}" srcOrd="0" destOrd="0" presId="urn:microsoft.com/office/officeart/2005/8/layout/pyramid1"/>
    <dgm:cxn modelId="{7BFDB1ED-6314-4217-9FA4-002BAA5590C3}" type="presParOf" srcId="{CEF0AF79-F426-4B2C-8A7F-659A3A415486}" destId="{2F63E498-5066-46B2-8EDD-1A3713CFDA3B}" srcOrd="1" destOrd="0" presId="urn:microsoft.com/office/officeart/2005/8/layout/pyramid1"/>
    <dgm:cxn modelId="{D0F265BA-917F-46E4-A0AE-316547F71F01}" type="presParOf" srcId="{B3C0DF10-BF0B-45D7-A3AC-9F5ED32933D4}" destId="{6FF2B77C-9744-4780-9404-2D74927531D4}" srcOrd="1" destOrd="0" presId="urn:microsoft.com/office/officeart/2005/8/layout/pyramid1"/>
    <dgm:cxn modelId="{8721ECB5-CCBF-4B07-BACA-0B779302F9E1}" type="presParOf" srcId="{6FF2B77C-9744-4780-9404-2D74927531D4}" destId="{437ACD30-B9B5-4551-B760-2DA855E27237}" srcOrd="0" destOrd="0" presId="urn:microsoft.com/office/officeart/2005/8/layout/pyramid1"/>
    <dgm:cxn modelId="{4B63DAA1-5F38-48CD-8ED5-85F9D62B772D}" type="presParOf" srcId="{6FF2B77C-9744-4780-9404-2D74927531D4}" destId="{7AD66AB5-4E9B-43F9-8992-9315D2C517FE}" srcOrd="1" destOrd="0" presId="urn:microsoft.com/office/officeart/2005/8/layout/pyramid1"/>
    <dgm:cxn modelId="{66A1F297-DB10-49BA-B92B-3EE7E80DA845}" type="presParOf" srcId="{B3C0DF10-BF0B-45D7-A3AC-9F5ED32933D4}" destId="{918D4746-FBA6-47F3-AEDA-C346245DD016}" srcOrd="2" destOrd="0" presId="urn:microsoft.com/office/officeart/2005/8/layout/pyramid1"/>
    <dgm:cxn modelId="{268A14CD-C0F7-4354-8212-9B296E646CF8}" type="presParOf" srcId="{918D4746-FBA6-47F3-AEDA-C346245DD016}" destId="{1034A649-FDAD-4E75-8658-4E42D1E7C0F3}" srcOrd="0" destOrd="0" presId="urn:microsoft.com/office/officeart/2005/8/layout/pyramid1"/>
    <dgm:cxn modelId="{66BCE4A8-4785-4CFC-9148-9C6A3E73D1A1}" type="presParOf" srcId="{918D4746-FBA6-47F3-AEDA-C346245DD016}" destId="{5A92DB16-566E-4C4F-8AED-2438C6E04F70}" srcOrd="1" destOrd="0" presId="urn:microsoft.com/office/officeart/2005/8/layout/pyramid1"/>
    <dgm:cxn modelId="{BC961533-1366-40F3-872E-FCC4183C547B}" type="presParOf" srcId="{B3C0DF10-BF0B-45D7-A3AC-9F5ED32933D4}" destId="{8560E296-E762-4AC6-9712-58EAFB4C9E2A}" srcOrd="3" destOrd="0" presId="urn:microsoft.com/office/officeart/2005/8/layout/pyramid1"/>
    <dgm:cxn modelId="{7B63F234-1CCB-4E5C-952F-BEEC16F1F33B}" type="presParOf" srcId="{8560E296-E762-4AC6-9712-58EAFB4C9E2A}" destId="{773AC921-9DE8-4E3E-9A58-851E374D8B1C}" srcOrd="0" destOrd="0" presId="urn:microsoft.com/office/officeart/2005/8/layout/pyramid1"/>
    <dgm:cxn modelId="{52917DED-2BE3-414D-988F-06CA3030782B}" type="presParOf" srcId="{8560E296-E762-4AC6-9712-58EAFB4C9E2A}" destId="{A5A3169A-BC26-48C2-A25D-7B35E127480D}" srcOrd="1" destOrd="0" presId="urn:microsoft.com/office/officeart/2005/8/layout/pyramid1"/>
    <dgm:cxn modelId="{0B214424-17F4-4E2C-8278-3E5D7C17CA3E}" type="presParOf" srcId="{B3C0DF10-BF0B-45D7-A3AC-9F5ED32933D4}" destId="{5F547330-AED2-4AF7-AE56-C96978A3D1C3}" srcOrd="4" destOrd="0" presId="urn:microsoft.com/office/officeart/2005/8/layout/pyramid1"/>
    <dgm:cxn modelId="{457A6F97-70B0-4244-BBFD-A5621B877E97}" type="presParOf" srcId="{5F547330-AED2-4AF7-AE56-C96978A3D1C3}" destId="{1ED11A35-FE46-447F-AE36-30A5CAFA6CE9}" srcOrd="0" destOrd="0" presId="urn:microsoft.com/office/officeart/2005/8/layout/pyramid1"/>
    <dgm:cxn modelId="{65B1EC2A-30C9-431C-8777-F09EAC25F965}" type="presParOf" srcId="{5F547330-AED2-4AF7-AE56-C96978A3D1C3}" destId="{4A94621F-7F20-42F9-A51D-ABB367AD391E}"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F5718CB-8087-4378-B281-6D990F347F49}" type="doc">
      <dgm:prSet loTypeId="urn:microsoft.com/office/officeart/2005/8/layout/pyramid1" loCatId="pyramid" qsTypeId="urn:microsoft.com/office/officeart/2005/8/quickstyle/simple1" qsCatId="simple" csTypeId="urn:microsoft.com/office/officeart/2005/8/colors/accent1_2" csCatId="accent1" phldr="1"/>
      <dgm:spPr/>
    </dgm:pt>
    <dgm:pt modelId="{CEDD384F-0143-4476-8513-D50124A94D5E}">
      <dgm:prSet phldrT="[Text]" custT="1"/>
      <dgm:spPr/>
      <dgm:t>
        <a:bodyPr/>
        <a:lstStyle/>
        <a:p>
          <a:r>
            <a:rPr lang="lv-LV" sz="1000" b="1" dirty="0"/>
            <a:t>Uz-</a:t>
          </a:r>
        </a:p>
        <a:p>
          <a:r>
            <a:rPr lang="lv-LV" sz="1000" b="1" dirty="0" err="1"/>
            <a:t>raudzība</a:t>
          </a:r>
          <a:endParaRPr lang="lv-LV" sz="1000" b="1" dirty="0"/>
        </a:p>
      </dgm:t>
    </dgm:pt>
    <dgm:pt modelId="{6FFB8729-820F-491B-AA34-8D69DD07FBAE}" type="parTrans" cxnId="{6414A3AB-7702-4EA6-8872-4AFFE1AD6658}">
      <dgm:prSet/>
      <dgm:spPr/>
      <dgm:t>
        <a:bodyPr/>
        <a:lstStyle/>
        <a:p>
          <a:endParaRPr lang="lv-LV"/>
        </a:p>
      </dgm:t>
    </dgm:pt>
    <dgm:pt modelId="{AA19B799-317A-43B9-A233-F8B65021E0F7}" type="sibTrans" cxnId="{6414A3AB-7702-4EA6-8872-4AFFE1AD6658}">
      <dgm:prSet/>
      <dgm:spPr/>
      <dgm:t>
        <a:bodyPr/>
        <a:lstStyle/>
        <a:p>
          <a:endParaRPr lang="lv-LV"/>
        </a:p>
      </dgm:t>
    </dgm:pt>
    <dgm:pt modelId="{10835F35-E5CE-480D-9BAF-44789F549D39}">
      <dgm:prSet phldrT="[Text]" custT="1"/>
      <dgm:spPr/>
      <dgm:t>
        <a:bodyPr/>
        <a:lstStyle/>
        <a:p>
          <a:r>
            <a:rPr lang="lv-LV" sz="1200" b="1" dirty="0"/>
            <a:t>Kontroles vide</a:t>
          </a:r>
        </a:p>
      </dgm:t>
    </dgm:pt>
    <dgm:pt modelId="{C676C5B1-3300-4496-AD69-B8E9310E1D5D}" type="parTrans" cxnId="{08D1FB9D-7A49-45E8-A30C-276A73D698AA}">
      <dgm:prSet/>
      <dgm:spPr/>
      <dgm:t>
        <a:bodyPr/>
        <a:lstStyle/>
        <a:p>
          <a:endParaRPr lang="lv-LV"/>
        </a:p>
      </dgm:t>
    </dgm:pt>
    <dgm:pt modelId="{26EDA5DF-93F1-457C-9E36-250E5251DB63}" type="sibTrans" cxnId="{08D1FB9D-7A49-45E8-A30C-276A73D698AA}">
      <dgm:prSet/>
      <dgm:spPr/>
      <dgm:t>
        <a:bodyPr/>
        <a:lstStyle/>
        <a:p>
          <a:endParaRPr lang="lv-LV"/>
        </a:p>
      </dgm:t>
    </dgm:pt>
    <dgm:pt modelId="{20ADDC68-9EBB-4EDC-9CCC-18CE1D373A1C}">
      <dgm:prSet custT="1"/>
      <dgm:spPr>
        <a:solidFill>
          <a:srgbClr val="EE8A12"/>
        </a:solidFill>
        <a:ln>
          <a:solidFill>
            <a:srgbClr val="FFC000"/>
          </a:solidFill>
        </a:ln>
      </dgm:spPr>
      <dgm:t>
        <a:bodyPr/>
        <a:lstStyle/>
        <a:p>
          <a:r>
            <a:rPr lang="lv-LV" sz="1200" b="1" dirty="0"/>
            <a:t>Plānošana</a:t>
          </a:r>
        </a:p>
      </dgm:t>
    </dgm:pt>
    <dgm:pt modelId="{732DB2F1-AE93-47EE-843A-2FE681D2456D}" type="parTrans" cxnId="{16B5D579-5B04-4EC7-BF8D-0A50B2251817}">
      <dgm:prSet/>
      <dgm:spPr/>
      <dgm:t>
        <a:bodyPr/>
        <a:lstStyle/>
        <a:p>
          <a:endParaRPr lang="lv-LV"/>
        </a:p>
      </dgm:t>
    </dgm:pt>
    <dgm:pt modelId="{D35BF081-20C1-4C8F-BAD9-E1ACAD135FFA}" type="sibTrans" cxnId="{16B5D579-5B04-4EC7-BF8D-0A50B2251817}">
      <dgm:prSet/>
      <dgm:spPr/>
      <dgm:t>
        <a:bodyPr/>
        <a:lstStyle/>
        <a:p>
          <a:endParaRPr lang="lv-LV"/>
        </a:p>
      </dgm:t>
    </dgm:pt>
    <dgm:pt modelId="{5E3BC120-9AF4-4440-A3B7-D6349238ABBF}">
      <dgm:prSet custT="1"/>
      <dgm:spPr/>
      <dgm:t>
        <a:bodyPr/>
        <a:lstStyle/>
        <a:p>
          <a:r>
            <a:rPr lang="lv-LV" sz="1200" b="1" dirty="0"/>
            <a:t>Kontroles pasākumi</a:t>
          </a:r>
        </a:p>
      </dgm:t>
    </dgm:pt>
    <dgm:pt modelId="{E58DEE5C-F4E3-4C92-93DE-D72B6CF5450F}" type="parTrans" cxnId="{F0A66112-D71E-44FA-84F2-8A1F941BCDBC}">
      <dgm:prSet/>
      <dgm:spPr/>
      <dgm:t>
        <a:bodyPr/>
        <a:lstStyle/>
        <a:p>
          <a:endParaRPr lang="lv-LV"/>
        </a:p>
      </dgm:t>
    </dgm:pt>
    <dgm:pt modelId="{5C3C27F8-000F-451C-AA84-84B7CBCE4FA6}" type="sibTrans" cxnId="{F0A66112-D71E-44FA-84F2-8A1F941BCDBC}">
      <dgm:prSet/>
      <dgm:spPr/>
      <dgm:t>
        <a:bodyPr/>
        <a:lstStyle/>
        <a:p>
          <a:endParaRPr lang="lv-LV"/>
        </a:p>
      </dgm:t>
    </dgm:pt>
    <dgm:pt modelId="{1AE267AE-D4DB-4CBA-B21A-8BC11E191C03}">
      <dgm:prSet custT="1"/>
      <dgm:spPr>
        <a:solidFill>
          <a:srgbClr val="EE8A12"/>
        </a:solidFill>
      </dgm:spPr>
      <dgm:t>
        <a:bodyPr/>
        <a:lstStyle/>
        <a:p>
          <a:r>
            <a:rPr lang="lv-LV" sz="1400" b="1" dirty="0"/>
            <a:t>Risku pārvaldība</a:t>
          </a:r>
        </a:p>
      </dgm:t>
    </dgm:pt>
    <dgm:pt modelId="{EA658472-7E47-4915-B032-4A63044B0F52}" type="parTrans" cxnId="{69EB6198-F58C-47EE-9ABD-0306FE5B8539}">
      <dgm:prSet/>
      <dgm:spPr/>
      <dgm:t>
        <a:bodyPr/>
        <a:lstStyle/>
        <a:p>
          <a:endParaRPr lang="lv-LV"/>
        </a:p>
      </dgm:t>
    </dgm:pt>
    <dgm:pt modelId="{BE2BDD1C-A8D5-4038-BE1C-DA86F047FDB1}" type="sibTrans" cxnId="{69EB6198-F58C-47EE-9ABD-0306FE5B8539}">
      <dgm:prSet/>
      <dgm:spPr/>
      <dgm:t>
        <a:bodyPr/>
        <a:lstStyle/>
        <a:p>
          <a:endParaRPr lang="lv-LV"/>
        </a:p>
      </dgm:t>
    </dgm:pt>
    <dgm:pt modelId="{B3C0DF10-BF0B-45D7-A3AC-9F5ED32933D4}" type="pres">
      <dgm:prSet presAssocID="{2F5718CB-8087-4378-B281-6D990F347F49}" presName="Name0" presStyleCnt="0">
        <dgm:presLayoutVars>
          <dgm:dir/>
          <dgm:animLvl val="lvl"/>
          <dgm:resizeHandles val="exact"/>
        </dgm:presLayoutVars>
      </dgm:prSet>
      <dgm:spPr/>
    </dgm:pt>
    <dgm:pt modelId="{CEF0AF79-F426-4B2C-8A7F-659A3A415486}" type="pres">
      <dgm:prSet presAssocID="{CEDD384F-0143-4476-8513-D50124A94D5E}" presName="Name8" presStyleCnt="0"/>
      <dgm:spPr/>
    </dgm:pt>
    <dgm:pt modelId="{4BF7BBEE-0C4E-4D90-A256-F32C2EB030CF}" type="pres">
      <dgm:prSet presAssocID="{CEDD384F-0143-4476-8513-D50124A94D5E}" presName="level" presStyleLbl="node1" presStyleIdx="0" presStyleCnt="5" custLinFactNeighborX="3177" custLinFactNeighborY="-5729">
        <dgm:presLayoutVars>
          <dgm:chMax val="1"/>
          <dgm:bulletEnabled val="1"/>
        </dgm:presLayoutVars>
      </dgm:prSet>
      <dgm:spPr/>
    </dgm:pt>
    <dgm:pt modelId="{2F63E498-5066-46B2-8EDD-1A3713CFDA3B}" type="pres">
      <dgm:prSet presAssocID="{CEDD384F-0143-4476-8513-D50124A94D5E}" presName="levelTx" presStyleLbl="revTx" presStyleIdx="0" presStyleCnt="0">
        <dgm:presLayoutVars>
          <dgm:chMax val="1"/>
          <dgm:bulletEnabled val="1"/>
        </dgm:presLayoutVars>
      </dgm:prSet>
      <dgm:spPr/>
    </dgm:pt>
    <dgm:pt modelId="{6FF2B77C-9744-4780-9404-2D74927531D4}" type="pres">
      <dgm:prSet presAssocID="{5E3BC120-9AF4-4440-A3B7-D6349238ABBF}" presName="Name8" presStyleCnt="0"/>
      <dgm:spPr/>
    </dgm:pt>
    <dgm:pt modelId="{437ACD30-B9B5-4551-B760-2DA855E27237}" type="pres">
      <dgm:prSet presAssocID="{5E3BC120-9AF4-4440-A3B7-D6349238ABBF}" presName="level" presStyleLbl="node1" presStyleIdx="1" presStyleCnt="5" custLinFactNeighborX="3249" custLinFactNeighborY="-5249">
        <dgm:presLayoutVars>
          <dgm:chMax val="1"/>
          <dgm:bulletEnabled val="1"/>
        </dgm:presLayoutVars>
      </dgm:prSet>
      <dgm:spPr/>
    </dgm:pt>
    <dgm:pt modelId="{7AD66AB5-4E9B-43F9-8992-9315D2C517FE}" type="pres">
      <dgm:prSet presAssocID="{5E3BC120-9AF4-4440-A3B7-D6349238ABBF}" presName="levelTx" presStyleLbl="revTx" presStyleIdx="0" presStyleCnt="0">
        <dgm:presLayoutVars>
          <dgm:chMax val="1"/>
          <dgm:bulletEnabled val="1"/>
        </dgm:presLayoutVars>
      </dgm:prSet>
      <dgm:spPr/>
    </dgm:pt>
    <dgm:pt modelId="{918D4746-FBA6-47F3-AEDA-C346245DD016}" type="pres">
      <dgm:prSet presAssocID="{1AE267AE-D4DB-4CBA-B21A-8BC11E191C03}" presName="Name8" presStyleCnt="0"/>
      <dgm:spPr/>
    </dgm:pt>
    <dgm:pt modelId="{1034A649-FDAD-4E75-8658-4E42D1E7C0F3}" type="pres">
      <dgm:prSet presAssocID="{1AE267AE-D4DB-4CBA-B21A-8BC11E191C03}" presName="level" presStyleLbl="node1" presStyleIdx="2" presStyleCnt="5" custScaleX="88699" custScaleY="130277" custLinFactNeighborX="3425" custLinFactNeighborY="-7720">
        <dgm:presLayoutVars>
          <dgm:chMax val="1"/>
          <dgm:bulletEnabled val="1"/>
        </dgm:presLayoutVars>
      </dgm:prSet>
      <dgm:spPr/>
    </dgm:pt>
    <dgm:pt modelId="{5A92DB16-566E-4C4F-8AED-2438C6E04F70}" type="pres">
      <dgm:prSet presAssocID="{1AE267AE-D4DB-4CBA-B21A-8BC11E191C03}" presName="levelTx" presStyleLbl="revTx" presStyleIdx="0" presStyleCnt="0">
        <dgm:presLayoutVars>
          <dgm:chMax val="1"/>
          <dgm:bulletEnabled val="1"/>
        </dgm:presLayoutVars>
      </dgm:prSet>
      <dgm:spPr/>
    </dgm:pt>
    <dgm:pt modelId="{8560E296-E762-4AC6-9712-58EAFB4C9E2A}" type="pres">
      <dgm:prSet presAssocID="{10835F35-E5CE-480D-9BAF-44789F549D39}" presName="Name8" presStyleCnt="0"/>
      <dgm:spPr/>
    </dgm:pt>
    <dgm:pt modelId="{773AC921-9DE8-4E3E-9A58-851E374D8B1C}" type="pres">
      <dgm:prSet presAssocID="{10835F35-E5CE-480D-9BAF-44789F549D39}" presName="level" presStyleLbl="node1" presStyleIdx="3" presStyleCnt="5" custLinFactNeighborX="2385" custLinFactNeighborY="-8262">
        <dgm:presLayoutVars>
          <dgm:chMax val="1"/>
          <dgm:bulletEnabled val="1"/>
        </dgm:presLayoutVars>
      </dgm:prSet>
      <dgm:spPr/>
    </dgm:pt>
    <dgm:pt modelId="{A5A3169A-BC26-48C2-A25D-7B35E127480D}" type="pres">
      <dgm:prSet presAssocID="{10835F35-E5CE-480D-9BAF-44789F549D39}" presName="levelTx" presStyleLbl="revTx" presStyleIdx="0" presStyleCnt="0">
        <dgm:presLayoutVars>
          <dgm:chMax val="1"/>
          <dgm:bulletEnabled val="1"/>
        </dgm:presLayoutVars>
      </dgm:prSet>
      <dgm:spPr/>
    </dgm:pt>
    <dgm:pt modelId="{5F547330-AED2-4AF7-AE56-C96978A3D1C3}" type="pres">
      <dgm:prSet presAssocID="{20ADDC68-9EBB-4EDC-9CCC-18CE1D373A1C}" presName="Name8" presStyleCnt="0"/>
      <dgm:spPr/>
    </dgm:pt>
    <dgm:pt modelId="{1ED11A35-FE46-447F-AE36-30A5CAFA6CE9}" type="pres">
      <dgm:prSet presAssocID="{20ADDC68-9EBB-4EDC-9CCC-18CE1D373A1C}" presName="level" presStyleLbl="node1" presStyleIdx="4" presStyleCnt="5" custLinFactNeighborX="201" custLinFactNeighborY="10105">
        <dgm:presLayoutVars>
          <dgm:chMax val="1"/>
          <dgm:bulletEnabled val="1"/>
        </dgm:presLayoutVars>
      </dgm:prSet>
      <dgm:spPr/>
    </dgm:pt>
    <dgm:pt modelId="{4A94621F-7F20-42F9-A51D-ABB367AD391E}" type="pres">
      <dgm:prSet presAssocID="{20ADDC68-9EBB-4EDC-9CCC-18CE1D373A1C}" presName="levelTx" presStyleLbl="revTx" presStyleIdx="0" presStyleCnt="0">
        <dgm:presLayoutVars>
          <dgm:chMax val="1"/>
          <dgm:bulletEnabled val="1"/>
        </dgm:presLayoutVars>
      </dgm:prSet>
      <dgm:spPr/>
    </dgm:pt>
  </dgm:ptLst>
  <dgm:cxnLst>
    <dgm:cxn modelId="{F0A66112-D71E-44FA-84F2-8A1F941BCDBC}" srcId="{2F5718CB-8087-4378-B281-6D990F347F49}" destId="{5E3BC120-9AF4-4440-A3B7-D6349238ABBF}" srcOrd="1" destOrd="0" parTransId="{E58DEE5C-F4E3-4C92-93DE-D72B6CF5450F}" sibTransId="{5C3C27F8-000F-451C-AA84-84B7CBCE4FA6}"/>
    <dgm:cxn modelId="{3670C22A-D8DC-4C6A-A0E6-0ADD128F787C}" type="presOf" srcId="{5E3BC120-9AF4-4440-A3B7-D6349238ABBF}" destId="{7AD66AB5-4E9B-43F9-8992-9315D2C517FE}" srcOrd="1" destOrd="0" presId="urn:microsoft.com/office/officeart/2005/8/layout/pyramid1"/>
    <dgm:cxn modelId="{7403475D-0E8F-4821-8AB7-9C0AADEDD46A}" type="presOf" srcId="{10835F35-E5CE-480D-9BAF-44789F549D39}" destId="{773AC921-9DE8-4E3E-9A58-851E374D8B1C}" srcOrd="0" destOrd="0" presId="urn:microsoft.com/office/officeart/2005/8/layout/pyramid1"/>
    <dgm:cxn modelId="{9B49C076-CCDF-4D28-B952-9229FBF56450}" type="presOf" srcId="{20ADDC68-9EBB-4EDC-9CCC-18CE1D373A1C}" destId="{4A94621F-7F20-42F9-A51D-ABB367AD391E}" srcOrd="1" destOrd="0" presId="urn:microsoft.com/office/officeart/2005/8/layout/pyramid1"/>
    <dgm:cxn modelId="{16B5D579-5B04-4EC7-BF8D-0A50B2251817}" srcId="{2F5718CB-8087-4378-B281-6D990F347F49}" destId="{20ADDC68-9EBB-4EDC-9CCC-18CE1D373A1C}" srcOrd="4" destOrd="0" parTransId="{732DB2F1-AE93-47EE-843A-2FE681D2456D}" sibTransId="{D35BF081-20C1-4C8F-BAD9-E1ACAD135FFA}"/>
    <dgm:cxn modelId="{F16C6B7F-79B5-4173-B7E4-6169ED9D6179}" type="presOf" srcId="{10835F35-E5CE-480D-9BAF-44789F549D39}" destId="{A5A3169A-BC26-48C2-A25D-7B35E127480D}" srcOrd="1" destOrd="0" presId="urn:microsoft.com/office/officeart/2005/8/layout/pyramid1"/>
    <dgm:cxn modelId="{15732384-258F-4118-9C00-B30857A051D3}" type="presOf" srcId="{1AE267AE-D4DB-4CBA-B21A-8BC11E191C03}" destId="{1034A649-FDAD-4E75-8658-4E42D1E7C0F3}" srcOrd="0" destOrd="0" presId="urn:microsoft.com/office/officeart/2005/8/layout/pyramid1"/>
    <dgm:cxn modelId="{83BB4485-FC3B-4DE4-8A7B-E216474C1DD6}" type="presOf" srcId="{2F5718CB-8087-4378-B281-6D990F347F49}" destId="{B3C0DF10-BF0B-45D7-A3AC-9F5ED32933D4}" srcOrd="0" destOrd="0" presId="urn:microsoft.com/office/officeart/2005/8/layout/pyramid1"/>
    <dgm:cxn modelId="{69EB6198-F58C-47EE-9ABD-0306FE5B8539}" srcId="{2F5718CB-8087-4378-B281-6D990F347F49}" destId="{1AE267AE-D4DB-4CBA-B21A-8BC11E191C03}" srcOrd="2" destOrd="0" parTransId="{EA658472-7E47-4915-B032-4A63044B0F52}" sibTransId="{BE2BDD1C-A8D5-4038-BE1C-DA86F047FDB1}"/>
    <dgm:cxn modelId="{08D1FB9D-7A49-45E8-A30C-276A73D698AA}" srcId="{2F5718CB-8087-4378-B281-6D990F347F49}" destId="{10835F35-E5CE-480D-9BAF-44789F549D39}" srcOrd="3" destOrd="0" parTransId="{C676C5B1-3300-4496-AD69-B8E9310E1D5D}" sibTransId="{26EDA5DF-93F1-457C-9E36-250E5251DB63}"/>
    <dgm:cxn modelId="{75BCD9A1-12B8-4621-ADFE-3DDD4E705CCE}" type="presOf" srcId="{5E3BC120-9AF4-4440-A3B7-D6349238ABBF}" destId="{437ACD30-B9B5-4551-B760-2DA855E27237}" srcOrd="0" destOrd="0" presId="urn:microsoft.com/office/officeart/2005/8/layout/pyramid1"/>
    <dgm:cxn modelId="{6414A3AB-7702-4EA6-8872-4AFFE1AD6658}" srcId="{2F5718CB-8087-4378-B281-6D990F347F49}" destId="{CEDD384F-0143-4476-8513-D50124A94D5E}" srcOrd="0" destOrd="0" parTransId="{6FFB8729-820F-491B-AA34-8D69DD07FBAE}" sibTransId="{AA19B799-317A-43B9-A233-F8B65021E0F7}"/>
    <dgm:cxn modelId="{E50266DA-AD00-4851-904B-7E922C7583AE}" type="presOf" srcId="{CEDD384F-0143-4476-8513-D50124A94D5E}" destId="{2F63E498-5066-46B2-8EDD-1A3713CFDA3B}" srcOrd="1" destOrd="0" presId="urn:microsoft.com/office/officeart/2005/8/layout/pyramid1"/>
    <dgm:cxn modelId="{88A572E2-3E1A-4319-B238-EAF5A8681AE3}" type="presOf" srcId="{20ADDC68-9EBB-4EDC-9CCC-18CE1D373A1C}" destId="{1ED11A35-FE46-447F-AE36-30A5CAFA6CE9}" srcOrd="0" destOrd="0" presId="urn:microsoft.com/office/officeart/2005/8/layout/pyramid1"/>
    <dgm:cxn modelId="{094949EF-C839-44FE-9C97-65AF749B6557}" type="presOf" srcId="{1AE267AE-D4DB-4CBA-B21A-8BC11E191C03}" destId="{5A92DB16-566E-4C4F-8AED-2438C6E04F70}" srcOrd="1" destOrd="0" presId="urn:microsoft.com/office/officeart/2005/8/layout/pyramid1"/>
    <dgm:cxn modelId="{51124BEF-27E6-44AC-B093-21961692919A}" type="presOf" srcId="{CEDD384F-0143-4476-8513-D50124A94D5E}" destId="{4BF7BBEE-0C4E-4D90-A256-F32C2EB030CF}" srcOrd="0" destOrd="0" presId="urn:microsoft.com/office/officeart/2005/8/layout/pyramid1"/>
    <dgm:cxn modelId="{55FFB440-9B7D-4272-8F39-D774281335C6}" type="presParOf" srcId="{B3C0DF10-BF0B-45D7-A3AC-9F5ED32933D4}" destId="{CEF0AF79-F426-4B2C-8A7F-659A3A415486}" srcOrd="0" destOrd="0" presId="urn:microsoft.com/office/officeart/2005/8/layout/pyramid1"/>
    <dgm:cxn modelId="{64D33FD9-3747-4E54-92C1-D9912D975974}" type="presParOf" srcId="{CEF0AF79-F426-4B2C-8A7F-659A3A415486}" destId="{4BF7BBEE-0C4E-4D90-A256-F32C2EB030CF}" srcOrd="0" destOrd="0" presId="urn:microsoft.com/office/officeart/2005/8/layout/pyramid1"/>
    <dgm:cxn modelId="{7BFDB1ED-6314-4217-9FA4-002BAA5590C3}" type="presParOf" srcId="{CEF0AF79-F426-4B2C-8A7F-659A3A415486}" destId="{2F63E498-5066-46B2-8EDD-1A3713CFDA3B}" srcOrd="1" destOrd="0" presId="urn:microsoft.com/office/officeart/2005/8/layout/pyramid1"/>
    <dgm:cxn modelId="{D0F265BA-917F-46E4-A0AE-316547F71F01}" type="presParOf" srcId="{B3C0DF10-BF0B-45D7-A3AC-9F5ED32933D4}" destId="{6FF2B77C-9744-4780-9404-2D74927531D4}" srcOrd="1" destOrd="0" presId="urn:microsoft.com/office/officeart/2005/8/layout/pyramid1"/>
    <dgm:cxn modelId="{8721ECB5-CCBF-4B07-BACA-0B779302F9E1}" type="presParOf" srcId="{6FF2B77C-9744-4780-9404-2D74927531D4}" destId="{437ACD30-B9B5-4551-B760-2DA855E27237}" srcOrd="0" destOrd="0" presId="urn:microsoft.com/office/officeart/2005/8/layout/pyramid1"/>
    <dgm:cxn modelId="{4B63DAA1-5F38-48CD-8ED5-85F9D62B772D}" type="presParOf" srcId="{6FF2B77C-9744-4780-9404-2D74927531D4}" destId="{7AD66AB5-4E9B-43F9-8992-9315D2C517FE}" srcOrd="1" destOrd="0" presId="urn:microsoft.com/office/officeart/2005/8/layout/pyramid1"/>
    <dgm:cxn modelId="{66A1F297-DB10-49BA-B92B-3EE7E80DA845}" type="presParOf" srcId="{B3C0DF10-BF0B-45D7-A3AC-9F5ED32933D4}" destId="{918D4746-FBA6-47F3-AEDA-C346245DD016}" srcOrd="2" destOrd="0" presId="urn:microsoft.com/office/officeart/2005/8/layout/pyramid1"/>
    <dgm:cxn modelId="{268A14CD-C0F7-4354-8212-9B296E646CF8}" type="presParOf" srcId="{918D4746-FBA6-47F3-AEDA-C346245DD016}" destId="{1034A649-FDAD-4E75-8658-4E42D1E7C0F3}" srcOrd="0" destOrd="0" presId="urn:microsoft.com/office/officeart/2005/8/layout/pyramid1"/>
    <dgm:cxn modelId="{66BCE4A8-4785-4CFC-9148-9C6A3E73D1A1}" type="presParOf" srcId="{918D4746-FBA6-47F3-AEDA-C346245DD016}" destId="{5A92DB16-566E-4C4F-8AED-2438C6E04F70}" srcOrd="1" destOrd="0" presId="urn:microsoft.com/office/officeart/2005/8/layout/pyramid1"/>
    <dgm:cxn modelId="{BC961533-1366-40F3-872E-FCC4183C547B}" type="presParOf" srcId="{B3C0DF10-BF0B-45D7-A3AC-9F5ED32933D4}" destId="{8560E296-E762-4AC6-9712-58EAFB4C9E2A}" srcOrd="3" destOrd="0" presId="urn:microsoft.com/office/officeart/2005/8/layout/pyramid1"/>
    <dgm:cxn modelId="{7B63F234-1CCB-4E5C-952F-BEEC16F1F33B}" type="presParOf" srcId="{8560E296-E762-4AC6-9712-58EAFB4C9E2A}" destId="{773AC921-9DE8-4E3E-9A58-851E374D8B1C}" srcOrd="0" destOrd="0" presId="urn:microsoft.com/office/officeart/2005/8/layout/pyramid1"/>
    <dgm:cxn modelId="{52917DED-2BE3-414D-988F-06CA3030782B}" type="presParOf" srcId="{8560E296-E762-4AC6-9712-58EAFB4C9E2A}" destId="{A5A3169A-BC26-48C2-A25D-7B35E127480D}" srcOrd="1" destOrd="0" presId="urn:microsoft.com/office/officeart/2005/8/layout/pyramid1"/>
    <dgm:cxn modelId="{0B214424-17F4-4E2C-8278-3E5D7C17CA3E}" type="presParOf" srcId="{B3C0DF10-BF0B-45D7-A3AC-9F5ED32933D4}" destId="{5F547330-AED2-4AF7-AE56-C96978A3D1C3}" srcOrd="4" destOrd="0" presId="urn:microsoft.com/office/officeart/2005/8/layout/pyramid1"/>
    <dgm:cxn modelId="{457A6F97-70B0-4244-BBFD-A5621B877E97}" type="presParOf" srcId="{5F547330-AED2-4AF7-AE56-C96978A3D1C3}" destId="{1ED11A35-FE46-447F-AE36-30A5CAFA6CE9}" srcOrd="0" destOrd="0" presId="urn:microsoft.com/office/officeart/2005/8/layout/pyramid1"/>
    <dgm:cxn modelId="{65B1EC2A-30C9-431C-8777-F09EAC25F965}" type="presParOf" srcId="{5F547330-AED2-4AF7-AE56-C96978A3D1C3}" destId="{4A94621F-7F20-42F9-A51D-ABB367AD391E}"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F5718CB-8087-4378-B281-6D990F347F49}" type="doc">
      <dgm:prSet loTypeId="urn:microsoft.com/office/officeart/2005/8/layout/pyramid1" loCatId="pyramid" qsTypeId="urn:microsoft.com/office/officeart/2005/8/quickstyle/simple1" qsCatId="simple" csTypeId="urn:microsoft.com/office/officeart/2005/8/colors/accent1_2" csCatId="accent1" phldr="1"/>
      <dgm:spPr/>
    </dgm:pt>
    <dgm:pt modelId="{CEDD384F-0143-4476-8513-D50124A94D5E}">
      <dgm:prSet phldrT="[Text]" custT="1"/>
      <dgm:spPr/>
      <dgm:t>
        <a:bodyPr/>
        <a:lstStyle/>
        <a:p>
          <a:r>
            <a:rPr lang="lv-LV" sz="1000" b="1" dirty="0"/>
            <a:t>Uz-</a:t>
          </a:r>
        </a:p>
        <a:p>
          <a:r>
            <a:rPr lang="lv-LV" sz="1000" b="1" dirty="0" err="1"/>
            <a:t>raudzība</a:t>
          </a:r>
          <a:endParaRPr lang="lv-LV" sz="1000" b="1" dirty="0"/>
        </a:p>
      </dgm:t>
    </dgm:pt>
    <dgm:pt modelId="{6FFB8729-820F-491B-AA34-8D69DD07FBAE}" type="parTrans" cxnId="{6414A3AB-7702-4EA6-8872-4AFFE1AD6658}">
      <dgm:prSet/>
      <dgm:spPr/>
      <dgm:t>
        <a:bodyPr/>
        <a:lstStyle/>
        <a:p>
          <a:endParaRPr lang="lv-LV"/>
        </a:p>
      </dgm:t>
    </dgm:pt>
    <dgm:pt modelId="{AA19B799-317A-43B9-A233-F8B65021E0F7}" type="sibTrans" cxnId="{6414A3AB-7702-4EA6-8872-4AFFE1AD6658}">
      <dgm:prSet/>
      <dgm:spPr/>
      <dgm:t>
        <a:bodyPr/>
        <a:lstStyle/>
        <a:p>
          <a:endParaRPr lang="lv-LV"/>
        </a:p>
      </dgm:t>
    </dgm:pt>
    <dgm:pt modelId="{10835F35-E5CE-480D-9BAF-44789F549D39}">
      <dgm:prSet phldrT="[Text]" custT="1"/>
      <dgm:spPr/>
      <dgm:t>
        <a:bodyPr/>
        <a:lstStyle/>
        <a:p>
          <a:r>
            <a:rPr lang="lv-LV" sz="1200" b="1" dirty="0"/>
            <a:t>Kontroles vide</a:t>
          </a:r>
        </a:p>
      </dgm:t>
    </dgm:pt>
    <dgm:pt modelId="{C676C5B1-3300-4496-AD69-B8E9310E1D5D}" type="parTrans" cxnId="{08D1FB9D-7A49-45E8-A30C-276A73D698AA}">
      <dgm:prSet/>
      <dgm:spPr/>
      <dgm:t>
        <a:bodyPr/>
        <a:lstStyle/>
        <a:p>
          <a:endParaRPr lang="lv-LV"/>
        </a:p>
      </dgm:t>
    </dgm:pt>
    <dgm:pt modelId="{26EDA5DF-93F1-457C-9E36-250E5251DB63}" type="sibTrans" cxnId="{08D1FB9D-7A49-45E8-A30C-276A73D698AA}">
      <dgm:prSet/>
      <dgm:spPr/>
      <dgm:t>
        <a:bodyPr/>
        <a:lstStyle/>
        <a:p>
          <a:endParaRPr lang="lv-LV"/>
        </a:p>
      </dgm:t>
    </dgm:pt>
    <dgm:pt modelId="{20ADDC68-9EBB-4EDC-9CCC-18CE1D373A1C}">
      <dgm:prSet custT="1"/>
      <dgm:spPr>
        <a:solidFill>
          <a:srgbClr val="EE8A12"/>
        </a:solidFill>
        <a:ln>
          <a:solidFill>
            <a:srgbClr val="FFC000"/>
          </a:solidFill>
        </a:ln>
      </dgm:spPr>
      <dgm:t>
        <a:bodyPr/>
        <a:lstStyle/>
        <a:p>
          <a:r>
            <a:rPr lang="lv-LV" sz="1200" b="1" dirty="0"/>
            <a:t>Plānošana</a:t>
          </a:r>
        </a:p>
      </dgm:t>
    </dgm:pt>
    <dgm:pt modelId="{732DB2F1-AE93-47EE-843A-2FE681D2456D}" type="parTrans" cxnId="{16B5D579-5B04-4EC7-BF8D-0A50B2251817}">
      <dgm:prSet/>
      <dgm:spPr/>
      <dgm:t>
        <a:bodyPr/>
        <a:lstStyle/>
        <a:p>
          <a:endParaRPr lang="lv-LV"/>
        </a:p>
      </dgm:t>
    </dgm:pt>
    <dgm:pt modelId="{D35BF081-20C1-4C8F-BAD9-E1ACAD135FFA}" type="sibTrans" cxnId="{16B5D579-5B04-4EC7-BF8D-0A50B2251817}">
      <dgm:prSet/>
      <dgm:spPr/>
      <dgm:t>
        <a:bodyPr/>
        <a:lstStyle/>
        <a:p>
          <a:endParaRPr lang="lv-LV"/>
        </a:p>
      </dgm:t>
    </dgm:pt>
    <dgm:pt modelId="{5E3BC120-9AF4-4440-A3B7-D6349238ABBF}">
      <dgm:prSet custT="1"/>
      <dgm:spPr/>
      <dgm:t>
        <a:bodyPr/>
        <a:lstStyle/>
        <a:p>
          <a:r>
            <a:rPr lang="lv-LV" sz="1200" b="1" dirty="0"/>
            <a:t>Kontroles pasākumi</a:t>
          </a:r>
        </a:p>
      </dgm:t>
    </dgm:pt>
    <dgm:pt modelId="{E58DEE5C-F4E3-4C92-93DE-D72B6CF5450F}" type="parTrans" cxnId="{F0A66112-D71E-44FA-84F2-8A1F941BCDBC}">
      <dgm:prSet/>
      <dgm:spPr/>
      <dgm:t>
        <a:bodyPr/>
        <a:lstStyle/>
        <a:p>
          <a:endParaRPr lang="lv-LV"/>
        </a:p>
      </dgm:t>
    </dgm:pt>
    <dgm:pt modelId="{5C3C27F8-000F-451C-AA84-84B7CBCE4FA6}" type="sibTrans" cxnId="{F0A66112-D71E-44FA-84F2-8A1F941BCDBC}">
      <dgm:prSet/>
      <dgm:spPr/>
      <dgm:t>
        <a:bodyPr/>
        <a:lstStyle/>
        <a:p>
          <a:endParaRPr lang="lv-LV"/>
        </a:p>
      </dgm:t>
    </dgm:pt>
    <dgm:pt modelId="{1AE267AE-D4DB-4CBA-B21A-8BC11E191C03}">
      <dgm:prSet custT="1"/>
      <dgm:spPr>
        <a:solidFill>
          <a:srgbClr val="EE8A12"/>
        </a:solidFill>
      </dgm:spPr>
      <dgm:t>
        <a:bodyPr/>
        <a:lstStyle/>
        <a:p>
          <a:r>
            <a:rPr lang="lv-LV" sz="1400" b="1" dirty="0"/>
            <a:t>Risku pārvaldība</a:t>
          </a:r>
        </a:p>
      </dgm:t>
    </dgm:pt>
    <dgm:pt modelId="{EA658472-7E47-4915-B032-4A63044B0F52}" type="parTrans" cxnId="{69EB6198-F58C-47EE-9ABD-0306FE5B8539}">
      <dgm:prSet/>
      <dgm:spPr/>
      <dgm:t>
        <a:bodyPr/>
        <a:lstStyle/>
        <a:p>
          <a:endParaRPr lang="lv-LV"/>
        </a:p>
      </dgm:t>
    </dgm:pt>
    <dgm:pt modelId="{BE2BDD1C-A8D5-4038-BE1C-DA86F047FDB1}" type="sibTrans" cxnId="{69EB6198-F58C-47EE-9ABD-0306FE5B8539}">
      <dgm:prSet/>
      <dgm:spPr/>
      <dgm:t>
        <a:bodyPr/>
        <a:lstStyle/>
        <a:p>
          <a:endParaRPr lang="lv-LV"/>
        </a:p>
      </dgm:t>
    </dgm:pt>
    <dgm:pt modelId="{B3C0DF10-BF0B-45D7-A3AC-9F5ED32933D4}" type="pres">
      <dgm:prSet presAssocID="{2F5718CB-8087-4378-B281-6D990F347F49}" presName="Name0" presStyleCnt="0">
        <dgm:presLayoutVars>
          <dgm:dir/>
          <dgm:animLvl val="lvl"/>
          <dgm:resizeHandles val="exact"/>
        </dgm:presLayoutVars>
      </dgm:prSet>
      <dgm:spPr/>
    </dgm:pt>
    <dgm:pt modelId="{CEF0AF79-F426-4B2C-8A7F-659A3A415486}" type="pres">
      <dgm:prSet presAssocID="{CEDD384F-0143-4476-8513-D50124A94D5E}" presName="Name8" presStyleCnt="0"/>
      <dgm:spPr/>
    </dgm:pt>
    <dgm:pt modelId="{4BF7BBEE-0C4E-4D90-A256-F32C2EB030CF}" type="pres">
      <dgm:prSet presAssocID="{CEDD384F-0143-4476-8513-D50124A94D5E}" presName="level" presStyleLbl="node1" presStyleIdx="0" presStyleCnt="5" custLinFactNeighborX="3177" custLinFactNeighborY="-5729">
        <dgm:presLayoutVars>
          <dgm:chMax val="1"/>
          <dgm:bulletEnabled val="1"/>
        </dgm:presLayoutVars>
      </dgm:prSet>
      <dgm:spPr/>
    </dgm:pt>
    <dgm:pt modelId="{2F63E498-5066-46B2-8EDD-1A3713CFDA3B}" type="pres">
      <dgm:prSet presAssocID="{CEDD384F-0143-4476-8513-D50124A94D5E}" presName="levelTx" presStyleLbl="revTx" presStyleIdx="0" presStyleCnt="0">
        <dgm:presLayoutVars>
          <dgm:chMax val="1"/>
          <dgm:bulletEnabled val="1"/>
        </dgm:presLayoutVars>
      </dgm:prSet>
      <dgm:spPr/>
    </dgm:pt>
    <dgm:pt modelId="{6FF2B77C-9744-4780-9404-2D74927531D4}" type="pres">
      <dgm:prSet presAssocID="{5E3BC120-9AF4-4440-A3B7-D6349238ABBF}" presName="Name8" presStyleCnt="0"/>
      <dgm:spPr/>
    </dgm:pt>
    <dgm:pt modelId="{437ACD30-B9B5-4551-B760-2DA855E27237}" type="pres">
      <dgm:prSet presAssocID="{5E3BC120-9AF4-4440-A3B7-D6349238ABBF}" presName="level" presStyleLbl="node1" presStyleIdx="1" presStyleCnt="5" custLinFactNeighborX="3249" custLinFactNeighborY="-5249">
        <dgm:presLayoutVars>
          <dgm:chMax val="1"/>
          <dgm:bulletEnabled val="1"/>
        </dgm:presLayoutVars>
      </dgm:prSet>
      <dgm:spPr/>
    </dgm:pt>
    <dgm:pt modelId="{7AD66AB5-4E9B-43F9-8992-9315D2C517FE}" type="pres">
      <dgm:prSet presAssocID="{5E3BC120-9AF4-4440-A3B7-D6349238ABBF}" presName="levelTx" presStyleLbl="revTx" presStyleIdx="0" presStyleCnt="0">
        <dgm:presLayoutVars>
          <dgm:chMax val="1"/>
          <dgm:bulletEnabled val="1"/>
        </dgm:presLayoutVars>
      </dgm:prSet>
      <dgm:spPr/>
    </dgm:pt>
    <dgm:pt modelId="{918D4746-FBA6-47F3-AEDA-C346245DD016}" type="pres">
      <dgm:prSet presAssocID="{1AE267AE-D4DB-4CBA-B21A-8BC11E191C03}" presName="Name8" presStyleCnt="0"/>
      <dgm:spPr/>
    </dgm:pt>
    <dgm:pt modelId="{1034A649-FDAD-4E75-8658-4E42D1E7C0F3}" type="pres">
      <dgm:prSet presAssocID="{1AE267AE-D4DB-4CBA-B21A-8BC11E191C03}" presName="level" presStyleLbl="node1" presStyleIdx="2" presStyleCnt="5" custScaleX="88699" custScaleY="130277" custLinFactNeighborX="3425" custLinFactNeighborY="-7720">
        <dgm:presLayoutVars>
          <dgm:chMax val="1"/>
          <dgm:bulletEnabled val="1"/>
        </dgm:presLayoutVars>
      </dgm:prSet>
      <dgm:spPr/>
    </dgm:pt>
    <dgm:pt modelId="{5A92DB16-566E-4C4F-8AED-2438C6E04F70}" type="pres">
      <dgm:prSet presAssocID="{1AE267AE-D4DB-4CBA-B21A-8BC11E191C03}" presName="levelTx" presStyleLbl="revTx" presStyleIdx="0" presStyleCnt="0">
        <dgm:presLayoutVars>
          <dgm:chMax val="1"/>
          <dgm:bulletEnabled val="1"/>
        </dgm:presLayoutVars>
      </dgm:prSet>
      <dgm:spPr/>
    </dgm:pt>
    <dgm:pt modelId="{8560E296-E762-4AC6-9712-58EAFB4C9E2A}" type="pres">
      <dgm:prSet presAssocID="{10835F35-E5CE-480D-9BAF-44789F549D39}" presName="Name8" presStyleCnt="0"/>
      <dgm:spPr/>
    </dgm:pt>
    <dgm:pt modelId="{773AC921-9DE8-4E3E-9A58-851E374D8B1C}" type="pres">
      <dgm:prSet presAssocID="{10835F35-E5CE-480D-9BAF-44789F549D39}" presName="level" presStyleLbl="node1" presStyleIdx="3" presStyleCnt="5" custLinFactNeighborX="2385" custLinFactNeighborY="-8262">
        <dgm:presLayoutVars>
          <dgm:chMax val="1"/>
          <dgm:bulletEnabled val="1"/>
        </dgm:presLayoutVars>
      </dgm:prSet>
      <dgm:spPr/>
    </dgm:pt>
    <dgm:pt modelId="{A5A3169A-BC26-48C2-A25D-7B35E127480D}" type="pres">
      <dgm:prSet presAssocID="{10835F35-E5CE-480D-9BAF-44789F549D39}" presName="levelTx" presStyleLbl="revTx" presStyleIdx="0" presStyleCnt="0">
        <dgm:presLayoutVars>
          <dgm:chMax val="1"/>
          <dgm:bulletEnabled val="1"/>
        </dgm:presLayoutVars>
      </dgm:prSet>
      <dgm:spPr/>
    </dgm:pt>
    <dgm:pt modelId="{5F547330-AED2-4AF7-AE56-C96978A3D1C3}" type="pres">
      <dgm:prSet presAssocID="{20ADDC68-9EBB-4EDC-9CCC-18CE1D373A1C}" presName="Name8" presStyleCnt="0"/>
      <dgm:spPr/>
    </dgm:pt>
    <dgm:pt modelId="{1ED11A35-FE46-447F-AE36-30A5CAFA6CE9}" type="pres">
      <dgm:prSet presAssocID="{20ADDC68-9EBB-4EDC-9CCC-18CE1D373A1C}" presName="level" presStyleLbl="node1" presStyleIdx="4" presStyleCnt="5" custLinFactNeighborX="201" custLinFactNeighborY="10105">
        <dgm:presLayoutVars>
          <dgm:chMax val="1"/>
          <dgm:bulletEnabled val="1"/>
        </dgm:presLayoutVars>
      </dgm:prSet>
      <dgm:spPr/>
    </dgm:pt>
    <dgm:pt modelId="{4A94621F-7F20-42F9-A51D-ABB367AD391E}" type="pres">
      <dgm:prSet presAssocID="{20ADDC68-9EBB-4EDC-9CCC-18CE1D373A1C}" presName="levelTx" presStyleLbl="revTx" presStyleIdx="0" presStyleCnt="0">
        <dgm:presLayoutVars>
          <dgm:chMax val="1"/>
          <dgm:bulletEnabled val="1"/>
        </dgm:presLayoutVars>
      </dgm:prSet>
      <dgm:spPr/>
    </dgm:pt>
  </dgm:ptLst>
  <dgm:cxnLst>
    <dgm:cxn modelId="{F0A66112-D71E-44FA-84F2-8A1F941BCDBC}" srcId="{2F5718CB-8087-4378-B281-6D990F347F49}" destId="{5E3BC120-9AF4-4440-A3B7-D6349238ABBF}" srcOrd="1" destOrd="0" parTransId="{E58DEE5C-F4E3-4C92-93DE-D72B6CF5450F}" sibTransId="{5C3C27F8-000F-451C-AA84-84B7CBCE4FA6}"/>
    <dgm:cxn modelId="{3670C22A-D8DC-4C6A-A0E6-0ADD128F787C}" type="presOf" srcId="{5E3BC120-9AF4-4440-A3B7-D6349238ABBF}" destId="{7AD66AB5-4E9B-43F9-8992-9315D2C517FE}" srcOrd="1" destOrd="0" presId="urn:microsoft.com/office/officeart/2005/8/layout/pyramid1"/>
    <dgm:cxn modelId="{7403475D-0E8F-4821-8AB7-9C0AADEDD46A}" type="presOf" srcId="{10835F35-E5CE-480D-9BAF-44789F549D39}" destId="{773AC921-9DE8-4E3E-9A58-851E374D8B1C}" srcOrd="0" destOrd="0" presId="urn:microsoft.com/office/officeart/2005/8/layout/pyramid1"/>
    <dgm:cxn modelId="{9B49C076-CCDF-4D28-B952-9229FBF56450}" type="presOf" srcId="{20ADDC68-9EBB-4EDC-9CCC-18CE1D373A1C}" destId="{4A94621F-7F20-42F9-A51D-ABB367AD391E}" srcOrd="1" destOrd="0" presId="urn:microsoft.com/office/officeart/2005/8/layout/pyramid1"/>
    <dgm:cxn modelId="{16B5D579-5B04-4EC7-BF8D-0A50B2251817}" srcId="{2F5718CB-8087-4378-B281-6D990F347F49}" destId="{20ADDC68-9EBB-4EDC-9CCC-18CE1D373A1C}" srcOrd="4" destOrd="0" parTransId="{732DB2F1-AE93-47EE-843A-2FE681D2456D}" sibTransId="{D35BF081-20C1-4C8F-BAD9-E1ACAD135FFA}"/>
    <dgm:cxn modelId="{F16C6B7F-79B5-4173-B7E4-6169ED9D6179}" type="presOf" srcId="{10835F35-E5CE-480D-9BAF-44789F549D39}" destId="{A5A3169A-BC26-48C2-A25D-7B35E127480D}" srcOrd="1" destOrd="0" presId="urn:microsoft.com/office/officeart/2005/8/layout/pyramid1"/>
    <dgm:cxn modelId="{15732384-258F-4118-9C00-B30857A051D3}" type="presOf" srcId="{1AE267AE-D4DB-4CBA-B21A-8BC11E191C03}" destId="{1034A649-FDAD-4E75-8658-4E42D1E7C0F3}" srcOrd="0" destOrd="0" presId="urn:microsoft.com/office/officeart/2005/8/layout/pyramid1"/>
    <dgm:cxn modelId="{83BB4485-FC3B-4DE4-8A7B-E216474C1DD6}" type="presOf" srcId="{2F5718CB-8087-4378-B281-6D990F347F49}" destId="{B3C0DF10-BF0B-45D7-A3AC-9F5ED32933D4}" srcOrd="0" destOrd="0" presId="urn:microsoft.com/office/officeart/2005/8/layout/pyramid1"/>
    <dgm:cxn modelId="{69EB6198-F58C-47EE-9ABD-0306FE5B8539}" srcId="{2F5718CB-8087-4378-B281-6D990F347F49}" destId="{1AE267AE-D4DB-4CBA-B21A-8BC11E191C03}" srcOrd="2" destOrd="0" parTransId="{EA658472-7E47-4915-B032-4A63044B0F52}" sibTransId="{BE2BDD1C-A8D5-4038-BE1C-DA86F047FDB1}"/>
    <dgm:cxn modelId="{08D1FB9D-7A49-45E8-A30C-276A73D698AA}" srcId="{2F5718CB-8087-4378-B281-6D990F347F49}" destId="{10835F35-E5CE-480D-9BAF-44789F549D39}" srcOrd="3" destOrd="0" parTransId="{C676C5B1-3300-4496-AD69-B8E9310E1D5D}" sibTransId="{26EDA5DF-93F1-457C-9E36-250E5251DB63}"/>
    <dgm:cxn modelId="{75BCD9A1-12B8-4621-ADFE-3DDD4E705CCE}" type="presOf" srcId="{5E3BC120-9AF4-4440-A3B7-D6349238ABBF}" destId="{437ACD30-B9B5-4551-B760-2DA855E27237}" srcOrd="0" destOrd="0" presId="urn:microsoft.com/office/officeart/2005/8/layout/pyramid1"/>
    <dgm:cxn modelId="{6414A3AB-7702-4EA6-8872-4AFFE1AD6658}" srcId="{2F5718CB-8087-4378-B281-6D990F347F49}" destId="{CEDD384F-0143-4476-8513-D50124A94D5E}" srcOrd="0" destOrd="0" parTransId="{6FFB8729-820F-491B-AA34-8D69DD07FBAE}" sibTransId="{AA19B799-317A-43B9-A233-F8B65021E0F7}"/>
    <dgm:cxn modelId="{E50266DA-AD00-4851-904B-7E922C7583AE}" type="presOf" srcId="{CEDD384F-0143-4476-8513-D50124A94D5E}" destId="{2F63E498-5066-46B2-8EDD-1A3713CFDA3B}" srcOrd="1" destOrd="0" presId="urn:microsoft.com/office/officeart/2005/8/layout/pyramid1"/>
    <dgm:cxn modelId="{88A572E2-3E1A-4319-B238-EAF5A8681AE3}" type="presOf" srcId="{20ADDC68-9EBB-4EDC-9CCC-18CE1D373A1C}" destId="{1ED11A35-FE46-447F-AE36-30A5CAFA6CE9}" srcOrd="0" destOrd="0" presId="urn:microsoft.com/office/officeart/2005/8/layout/pyramid1"/>
    <dgm:cxn modelId="{094949EF-C839-44FE-9C97-65AF749B6557}" type="presOf" srcId="{1AE267AE-D4DB-4CBA-B21A-8BC11E191C03}" destId="{5A92DB16-566E-4C4F-8AED-2438C6E04F70}" srcOrd="1" destOrd="0" presId="urn:microsoft.com/office/officeart/2005/8/layout/pyramid1"/>
    <dgm:cxn modelId="{51124BEF-27E6-44AC-B093-21961692919A}" type="presOf" srcId="{CEDD384F-0143-4476-8513-D50124A94D5E}" destId="{4BF7BBEE-0C4E-4D90-A256-F32C2EB030CF}" srcOrd="0" destOrd="0" presId="urn:microsoft.com/office/officeart/2005/8/layout/pyramid1"/>
    <dgm:cxn modelId="{55FFB440-9B7D-4272-8F39-D774281335C6}" type="presParOf" srcId="{B3C0DF10-BF0B-45D7-A3AC-9F5ED32933D4}" destId="{CEF0AF79-F426-4B2C-8A7F-659A3A415486}" srcOrd="0" destOrd="0" presId="urn:microsoft.com/office/officeart/2005/8/layout/pyramid1"/>
    <dgm:cxn modelId="{64D33FD9-3747-4E54-92C1-D9912D975974}" type="presParOf" srcId="{CEF0AF79-F426-4B2C-8A7F-659A3A415486}" destId="{4BF7BBEE-0C4E-4D90-A256-F32C2EB030CF}" srcOrd="0" destOrd="0" presId="urn:microsoft.com/office/officeart/2005/8/layout/pyramid1"/>
    <dgm:cxn modelId="{7BFDB1ED-6314-4217-9FA4-002BAA5590C3}" type="presParOf" srcId="{CEF0AF79-F426-4B2C-8A7F-659A3A415486}" destId="{2F63E498-5066-46B2-8EDD-1A3713CFDA3B}" srcOrd="1" destOrd="0" presId="urn:microsoft.com/office/officeart/2005/8/layout/pyramid1"/>
    <dgm:cxn modelId="{D0F265BA-917F-46E4-A0AE-316547F71F01}" type="presParOf" srcId="{B3C0DF10-BF0B-45D7-A3AC-9F5ED32933D4}" destId="{6FF2B77C-9744-4780-9404-2D74927531D4}" srcOrd="1" destOrd="0" presId="urn:microsoft.com/office/officeart/2005/8/layout/pyramid1"/>
    <dgm:cxn modelId="{8721ECB5-CCBF-4B07-BACA-0B779302F9E1}" type="presParOf" srcId="{6FF2B77C-9744-4780-9404-2D74927531D4}" destId="{437ACD30-B9B5-4551-B760-2DA855E27237}" srcOrd="0" destOrd="0" presId="urn:microsoft.com/office/officeart/2005/8/layout/pyramid1"/>
    <dgm:cxn modelId="{4B63DAA1-5F38-48CD-8ED5-85F9D62B772D}" type="presParOf" srcId="{6FF2B77C-9744-4780-9404-2D74927531D4}" destId="{7AD66AB5-4E9B-43F9-8992-9315D2C517FE}" srcOrd="1" destOrd="0" presId="urn:microsoft.com/office/officeart/2005/8/layout/pyramid1"/>
    <dgm:cxn modelId="{66A1F297-DB10-49BA-B92B-3EE7E80DA845}" type="presParOf" srcId="{B3C0DF10-BF0B-45D7-A3AC-9F5ED32933D4}" destId="{918D4746-FBA6-47F3-AEDA-C346245DD016}" srcOrd="2" destOrd="0" presId="urn:microsoft.com/office/officeart/2005/8/layout/pyramid1"/>
    <dgm:cxn modelId="{268A14CD-C0F7-4354-8212-9B296E646CF8}" type="presParOf" srcId="{918D4746-FBA6-47F3-AEDA-C346245DD016}" destId="{1034A649-FDAD-4E75-8658-4E42D1E7C0F3}" srcOrd="0" destOrd="0" presId="urn:microsoft.com/office/officeart/2005/8/layout/pyramid1"/>
    <dgm:cxn modelId="{66BCE4A8-4785-4CFC-9148-9C6A3E73D1A1}" type="presParOf" srcId="{918D4746-FBA6-47F3-AEDA-C346245DD016}" destId="{5A92DB16-566E-4C4F-8AED-2438C6E04F70}" srcOrd="1" destOrd="0" presId="urn:microsoft.com/office/officeart/2005/8/layout/pyramid1"/>
    <dgm:cxn modelId="{BC961533-1366-40F3-872E-FCC4183C547B}" type="presParOf" srcId="{B3C0DF10-BF0B-45D7-A3AC-9F5ED32933D4}" destId="{8560E296-E762-4AC6-9712-58EAFB4C9E2A}" srcOrd="3" destOrd="0" presId="urn:microsoft.com/office/officeart/2005/8/layout/pyramid1"/>
    <dgm:cxn modelId="{7B63F234-1CCB-4E5C-952F-BEEC16F1F33B}" type="presParOf" srcId="{8560E296-E762-4AC6-9712-58EAFB4C9E2A}" destId="{773AC921-9DE8-4E3E-9A58-851E374D8B1C}" srcOrd="0" destOrd="0" presId="urn:microsoft.com/office/officeart/2005/8/layout/pyramid1"/>
    <dgm:cxn modelId="{52917DED-2BE3-414D-988F-06CA3030782B}" type="presParOf" srcId="{8560E296-E762-4AC6-9712-58EAFB4C9E2A}" destId="{A5A3169A-BC26-48C2-A25D-7B35E127480D}" srcOrd="1" destOrd="0" presId="urn:microsoft.com/office/officeart/2005/8/layout/pyramid1"/>
    <dgm:cxn modelId="{0B214424-17F4-4E2C-8278-3E5D7C17CA3E}" type="presParOf" srcId="{B3C0DF10-BF0B-45D7-A3AC-9F5ED32933D4}" destId="{5F547330-AED2-4AF7-AE56-C96978A3D1C3}" srcOrd="4" destOrd="0" presId="urn:microsoft.com/office/officeart/2005/8/layout/pyramid1"/>
    <dgm:cxn modelId="{457A6F97-70B0-4244-BBFD-A5621B877E97}" type="presParOf" srcId="{5F547330-AED2-4AF7-AE56-C96978A3D1C3}" destId="{1ED11A35-FE46-447F-AE36-30A5CAFA6CE9}" srcOrd="0" destOrd="0" presId="urn:microsoft.com/office/officeart/2005/8/layout/pyramid1"/>
    <dgm:cxn modelId="{65B1EC2A-30C9-431C-8777-F09EAC25F965}" type="presParOf" srcId="{5F547330-AED2-4AF7-AE56-C96978A3D1C3}" destId="{4A94621F-7F20-42F9-A51D-ABB367AD391E}"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F5718CB-8087-4378-B281-6D990F347F49}" type="doc">
      <dgm:prSet loTypeId="urn:microsoft.com/office/officeart/2005/8/layout/pyramid1" loCatId="pyramid" qsTypeId="urn:microsoft.com/office/officeart/2005/8/quickstyle/simple1" qsCatId="simple" csTypeId="urn:microsoft.com/office/officeart/2005/8/colors/accent1_2" csCatId="accent1" phldr="1"/>
      <dgm:spPr/>
    </dgm:pt>
    <dgm:pt modelId="{CEDD384F-0143-4476-8513-D50124A94D5E}">
      <dgm:prSet phldrT="[Text]" custT="1"/>
      <dgm:spPr/>
      <dgm:t>
        <a:bodyPr/>
        <a:lstStyle/>
        <a:p>
          <a:r>
            <a:rPr lang="lv-LV" sz="1000" b="1" dirty="0"/>
            <a:t>Uz-</a:t>
          </a:r>
        </a:p>
        <a:p>
          <a:r>
            <a:rPr lang="lv-LV" sz="1000" b="1" dirty="0" err="1"/>
            <a:t>raudzība</a:t>
          </a:r>
          <a:endParaRPr lang="lv-LV" sz="1000" b="1" dirty="0"/>
        </a:p>
      </dgm:t>
    </dgm:pt>
    <dgm:pt modelId="{6FFB8729-820F-491B-AA34-8D69DD07FBAE}" type="parTrans" cxnId="{6414A3AB-7702-4EA6-8872-4AFFE1AD6658}">
      <dgm:prSet/>
      <dgm:spPr/>
      <dgm:t>
        <a:bodyPr/>
        <a:lstStyle/>
        <a:p>
          <a:endParaRPr lang="lv-LV"/>
        </a:p>
      </dgm:t>
    </dgm:pt>
    <dgm:pt modelId="{AA19B799-317A-43B9-A233-F8B65021E0F7}" type="sibTrans" cxnId="{6414A3AB-7702-4EA6-8872-4AFFE1AD6658}">
      <dgm:prSet/>
      <dgm:spPr/>
      <dgm:t>
        <a:bodyPr/>
        <a:lstStyle/>
        <a:p>
          <a:endParaRPr lang="lv-LV"/>
        </a:p>
      </dgm:t>
    </dgm:pt>
    <dgm:pt modelId="{10835F35-E5CE-480D-9BAF-44789F549D39}">
      <dgm:prSet phldrT="[Text]" custT="1"/>
      <dgm:spPr/>
      <dgm:t>
        <a:bodyPr/>
        <a:lstStyle/>
        <a:p>
          <a:r>
            <a:rPr lang="lv-LV" sz="1200" b="1" dirty="0"/>
            <a:t>Kontroles vide</a:t>
          </a:r>
        </a:p>
      </dgm:t>
    </dgm:pt>
    <dgm:pt modelId="{C676C5B1-3300-4496-AD69-B8E9310E1D5D}" type="parTrans" cxnId="{08D1FB9D-7A49-45E8-A30C-276A73D698AA}">
      <dgm:prSet/>
      <dgm:spPr/>
      <dgm:t>
        <a:bodyPr/>
        <a:lstStyle/>
        <a:p>
          <a:endParaRPr lang="lv-LV"/>
        </a:p>
      </dgm:t>
    </dgm:pt>
    <dgm:pt modelId="{26EDA5DF-93F1-457C-9E36-250E5251DB63}" type="sibTrans" cxnId="{08D1FB9D-7A49-45E8-A30C-276A73D698AA}">
      <dgm:prSet/>
      <dgm:spPr/>
      <dgm:t>
        <a:bodyPr/>
        <a:lstStyle/>
        <a:p>
          <a:endParaRPr lang="lv-LV"/>
        </a:p>
      </dgm:t>
    </dgm:pt>
    <dgm:pt modelId="{20ADDC68-9EBB-4EDC-9CCC-18CE1D373A1C}">
      <dgm:prSet custT="1"/>
      <dgm:spPr>
        <a:solidFill>
          <a:srgbClr val="EE8A12"/>
        </a:solidFill>
        <a:ln>
          <a:solidFill>
            <a:srgbClr val="FFC000"/>
          </a:solidFill>
        </a:ln>
      </dgm:spPr>
      <dgm:t>
        <a:bodyPr/>
        <a:lstStyle/>
        <a:p>
          <a:r>
            <a:rPr lang="lv-LV" sz="1200" b="1" dirty="0"/>
            <a:t>Plānošana</a:t>
          </a:r>
        </a:p>
      </dgm:t>
    </dgm:pt>
    <dgm:pt modelId="{732DB2F1-AE93-47EE-843A-2FE681D2456D}" type="parTrans" cxnId="{16B5D579-5B04-4EC7-BF8D-0A50B2251817}">
      <dgm:prSet/>
      <dgm:spPr/>
      <dgm:t>
        <a:bodyPr/>
        <a:lstStyle/>
        <a:p>
          <a:endParaRPr lang="lv-LV"/>
        </a:p>
      </dgm:t>
    </dgm:pt>
    <dgm:pt modelId="{D35BF081-20C1-4C8F-BAD9-E1ACAD135FFA}" type="sibTrans" cxnId="{16B5D579-5B04-4EC7-BF8D-0A50B2251817}">
      <dgm:prSet/>
      <dgm:spPr/>
      <dgm:t>
        <a:bodyPr/>
        <a:lstStyle/>
        <a:p>
          <a:endParaRPr lang="lv-LV"/>
        </a:p>
      </dgm:t>
    </dgm:pt>
    <dgm:pt modelId="{5E3BC120-9AF4-4440-A3B7-D6349238ABBF}">
      <dgm:prSet custT="1"/>
      <dgm:spPr/>
      <dgm:t>
        <a:bodyPr/>
        <a:lstStyle/>
        <a:p>
          <a:r>
            <a:rPr lang="lv-LV" sz="1200" b="1" dirty="0"/>
            <a:t>Kontroles pasākumi</a:t>
          </a:r>
        </a:p>
      </dgm:t>
    </dgm:pt>
    <dgm:pt modelId="{E58DEE5C-F4E3-4C92-93DE-D72B6CF5450F}" type="parTrans" cxnId="{F0A66112-D71E-44FA-84F2-8A1F941BCDBC}">
      <dgm:prSet/>
      <dgm:spPr/>
      <dgm:t>
        <a:bodyPr/>
        <a:lstStyle/>
        <a:p>
          <a:endParaRPr lang="lv-LV"/>
        </a:p>
      </dgm:t>
    </dgm:pt>
    <dgm:pt modelId="{5C3C27F8-000F-451C-AA84-84B7CBCE4FA6}" type="sibTrans" cxnId="{F0A66112-D71E-44FA-84F2-8A1F941BCDBC}">
      <dgm:prSet/>
      <dgm:spPr/>
      <dgm:t>
        <a:bodyPr/>
        <a:lstStyle/>
        <a:p>
          <a:endParaRPr lang="lv-LV"/>
        </a:p>
      </dgm:t>
    </dgm:pt>
    <dgm:pt modelId="{1AE267AE-D4DB-4CBA-B21A-8BC11E191C03}">
      <dgm:prSet custT="1"/>
      <dgm:spPr>
        <a:solidFill>
          <a:srgbClr val="EE8A12"/>
        </a:solidFill>
      </dgm:spPr>
      <dgm:t>
        <a:bodyPr/>
        <a:lstStyle/>
        <a:p>
          <a:r>
            <a:rPr lang="lv-LV" sz="1400" b="1" dirty="0"/>
            <a:t>Risku pārvaldība</a:t>
          </a:r>
        </a:p>
      </dgm:t>
    </dgm:pt>
    <dgm:pt modelId="{EA658472-7E47-4915-B032-4A63044B0F52}" type="parTrans" cxnId="{69EB6198-F58C-47EE-9ABD-0306FE5B8539}">
      <dgm:prSet/>
      <dgm:spPr/>
      <dgm:t>
        <a:bodyPr/>
        <a:lstStyle/>
        <a:p>
          <a:endParaRPr lang="lv-LV"/>
        </a:p>
      </dgm:t>
    </dgm:pt>
    <dgm:pt modelId="{BE2BDD1C-A8D5-4038-BE1C-DA86F047FDB1}" type="sibTrans" cxnId="{69EB6198-F58C-47EE-9ABD-0306FE5B8539}">
      <dgm:prSet/>
      <dgm:spPr/>
      <dgm:t>
        <a:bodyPr/>
        <a:lstStyle/>
        <a:p>
          <a:endParaRPr lang="lv-LV"/>
        </a:p>
      </dgm:t>
    </dgm:pt>
    <dgm:pt modelId="{B3C0DF10-BF0B-45D7-A3AC-9F5ED32933D4}" type="pres">
      <dgm:prSet presAssocID="{2F5718CB-8087-4378-B281-6D990F347F49}" presName="Name0" presStyleCnt="0">
        <dgm:presLayoutVars>
          <dgm:dir/>
          <dgm:animLvl val="lvl"/>
          <dgm:resizeHandles val="exact"/>
        </dgm:presLayoutVars>
      </dgm:prSet>
      <dgm:spPr/>
    </dgm:pt>
    <dgm:pt modelId="{CEF0AF79-F426-4B2C-8A7F-659A3A415486}" type="pres">
      <dgm:prSet presAssocID="{CEDD384F-0143-4476-8513-D50124A94D5E}" presName="Name8" presStyleCnt="0"/>
      <dgm:spPr/>
    </dgm:pt>
    <dgm:pt modelId="{4BF7BBEE-0C4E-4D90-A256-F32C2EB030CF}" type="pres">
      <dgm:prSet presAssocID="{CEDD384F-0143-4476-8513-D50124A94D5E}" presName="level" presStyleLbl="node1" presStyleIdx="0" presStyleCnt="5" custLinFactNeighborX="3177" custLinFactNeighborY="-5729">
        <dgm:presLayoutVars>
          <dgm:chMax val="1"/>
          <dgm:bulletEnabled val="1"/>
        </dgm:presLayoutVars>
      </dgm:prSet>
      <dgm:spPr/>
    </dgm:pt>
    <dgm:pt modelId="{2F63E498-5066-46B2-8EDD-1A3713CFDA3B}" type="pres">
      <dgm:prSet presAssocID="{CEDD384F-0143-4476-8513-D50124A94D5E}" presName="levelTx" presStyleLbl="revTx" presStyleIdx="0" presStyleCnt="0">
        <dgm:presLayoutVars>
          <dgm:chMax val="1"/>
          <dgm:bulletEnabled val="1"/>
        </dgm:presLayoutVars>
      </dgm:prSet>
      <dgm:spPr/>
    </dgm:pt>
    <dgm:pt modelId="{6FF2B77C-9744-4780-9404-2D74927531D4}" type="pres">
      <dgm:prSet presAssocID="{5E3BC120-9AF4-4440-A3B7-D6349238ABBF}" presName="Name8" presStyleCnt="0"/>
      <dgm:spPr/>
    </dgm:pt>
    <dgm:pt modelId="{437ACD30-B9B5-4551-B760-2DA855E27237}" type="pres">
      <dgm:prSet presAssocID="{5E3BC120-9AF4-4440-A3B7-D6349238ABBF}" presName="level" presStyleLbl="node1" presStyleIdx="1" presStyleCnt="5" custLinFactNeighborX="3249" custLinFactNeighborY="-5249">
        <dgm:presLayoutVars>
          <dgm:chMax val="1"/>
          <dgm:bulletEnabled val="1"/>
        </dgm:presLayoutVars>
      </dgm:prSet>
      <dgm:spPr/>
    </dgm:pt>
    <dgm:pt modelId="{7AD66AB5-4E9B-43F9-8992-9315D2C517FE}" type="pres">
      <dgm:prSet presAssocID="{5E3BC120-9AF4-4440-A3B7-D6349238ABBF}" presName="levelTx" presStyleLbl="revTx" presStyleIdx="0" presStyleCnt="0">
        <dgm:presLayoutVars>
          <dgm:chMax val="1"/>
          <dgm:bulletEnabled val="1"/>
        </dgm:presLayoutVars>
      </dgm:prSet>
      <dgm:spPr/>
    </dgm:pt>
    <dgm:pt modelId="{918D4746-FBA6-47F3-AEDA-C346245DD016}" type="pres">
      <dgm:prSet presAssocID="{1AE267AE-D4DB-4CBA-B21A-8BC11E191C03}" presName="Name8" presStyleCnt="0"/>
      <dgm:spPr/>
    </dgm:pt>
    <dgm:pt modelId="{1034A649-FDAD-4E75-8658-4E42D1E7C0F3}" type="pres">
      <dgm:prSet presAssocID="{1AE267AE-D4DB-4CBA-B21A-8BC11E191C03}" presName="level" presStyleLbl="node1" presStyleIdx="2" presStyleCnt="5" custScaleX="88699" custScaleY="130277" custLinFactNeighborX="3425" custLinFactNeighborY="-7720">
        <dgm:presLayoutVars>
          <dgm:chMax val="1"/>
          <dgm:bulletEnabled val="1"/>
        </dgm:presLayoutVars>
      </dgm:prSet>
      <dgm:spPr/>
    </dgm:pt>
    <dgm:pt modelId="{5A92DB16-566E-4C4F-8AED-2438C6E04F70}" type="pres">
      <dgm:prSet presAssocID="{1AE267AE-D4DB-4CBA-B21A-8BC11E191C03}" presName="levelTx" presStyleLbl="revTx" presStyleIdx="0" presStyleCnt="0">
        <dgm:presLayoutVars>
          <dgm:chMax val="1"/>
          <dgm:bulletEnabled val="1"/>
        </dgm:presLayoutVars>
      </dgm:prSet>
      <dgm:spPr/>
    </dgm:pt>
    <dgm:pt modelId="{8560E296-E762-4AC6-9712-58EAFB4C9E2A}" type="pres">
      <dgm:prSet presAssocID="{10835F35-E5CE-480D-9BAF-44789F549D39}" presName="Name8" presStyleCnt="0"/>
      <dgm:spPr/>
    </dgm:pt>
    <dgm:pt modelId="{773AC921-9DE8-4E3E-9A58-851E374D8B1C}" type="pres">
      <dgm:prSet presAssocID="{10835F35-E5CE-480D-9BAF-44789F549D39}" presName="level" presStyleLbl="node1" presStyleIdx="3" presStyleCnt="5" custLinFactNeighborX="2385" custLinFactNeighborY="-8262">
        <dgm:presLayoutVars>
          <dgm:chMax val="1"/>
          <dgm:bulletEnabled val="1"/>
        </dgm:presLayoutVars>
      </dgm:prSet>
      <dgm:spPr/>
    </dgm:pt>
    <dgm:pt modelId="{A5A3169A-BC26-48C2-A25D-7B35E127480D}" type="pres">
      <dgm:prSet presAssocID="{10835F35-E5CE-480D-9BAF-44789F549D39}" presName="levelTx" presStyleLbl="revTx" presStyleIdx="0" presStyleCnt="0">
        <dgm:presLayoutVars>
          <dgm:chMax val="1"/>
          <dgm:bulletEnabled val="1"/>
        </dgm:presLayoutVars>
      </dgm:prSet>
      <dgm:spPr/>
    </dgm:pt>
    <dgm:pt modelId="{5F547330-AED2-4AF7-AE56-C96978A3D1C3}" type="pres">
      <dgm:prSet presAssocID="{20ADDC68-9EBB-4EDC-9CCC-18CE1D373A1C}" presName="Name8" presStyleCnt="0"/>
      <dgm:spPr/>
    </dgm:pt>
    <dgm:pt modelId="{1ED11A35-FE46-447F-AE36-30A5CAFA6CE9}" type="pres">
      <dgm:prSet presAssocID="{20ADDC68-9EBB-4EDC-9CCC-18CE1D373A1C}" presName="level" presStyleLbl="node1" presStyleIdx="4" presStyleCnt="5" custLinFactNeighborX="201" custLinFactNeighborY="10105">
        <dgm:presLayoutVars>
          <dgm:chMax val="1"/>
          <dgm:bulletEnabled val="1"/>
        </dgm:presLayoutVars>
      </dgm:prSet>
      <dgm:spPr/>
    </dgm:pt>
    <dgm:pt modelId="{4A94621F-7F20-42F9-A51D-ABB367AD391E}" type="pres">
      <dgm:prSet presAssocID="{20ADDC68-9EBB-4EDC-9CCC-18CE1D373A1C}" presName="levelTx" presStyleLbl="revTx" presStyleIdx="0" presStyleCnt="0">
        <dgm:presLayoutVars>
          <dgm:chMax val="1"/>
          <dgm:bulletEnabled val="1"/>
        </dgm:presLayoutVars>
      </dgm:prSet>
      <dgm:spPr/>
    </dgm:pt>
  </dgm:ptLst>
  <dgm:cxnLst>
    <dgm:cxn modelId="{F0A66112-D71E-44FA-84F2-8A1F941BCDBC}" srcId="{2F5718CB-8087-4378-B281-6D990F347F49}" destId="{5E3BC120-9AF4-4440-A3B7-D6349238ABBF}" srcOrd="1" destOrd="0" parTransId="{E58DEE5C-F4E3-4C92-93DE-D72B6CF5450F}" sibTransId="{5C3C27F8-000F-451C-AA84-84B7CBCE4FA6}"/>
    <dgm:cxn modelId="{3670C22A-D8DC-4C6A-A0E6-0ADD128F787C}" type="presOf" srcId="{5E3BC120-9AF4-4440-A3B7-D6349238ABBF}" destId="{7AD66AB5-4E9B-43F9-8992-9315D2C517FE}" srcOrd="1" destOrd="0" presId="urn:microsoft.com/office/officeart/2005/8/layout/pyramid1"/>
    <dgm:cxn modelId="{7403475D-0E8F-4821-8AB7-9C0AADEDD46A}" type="presOf" srcId="{10835F35-E5CE-480D-9BAF-44789F549D39}" destId="{773AC921-9DE8-4E3E-9A58-851E374D8B1C}" srcOrd="0" destOrd="0" presId="urn:microsoft.com/office/officeart/2005/8/layout/pyramid1"/>
    <dgm:cxn modelId="{9B49C076-CCDF-4D28-B952-9229FBF56450}" type="presOf" srcId="{20ADDC68-9EBB-4EDC-9CCC-18CE1D373A1C}" destId="{4A94621F-7F20-42F9-A51D-ABB367AD391E}" srcOrd="1" destOrd="0" presId="urn:microsoft.com/office/officeart/2005/8/layout/pyramid1"/>
    <dgm:cxn modelId="{16B5D579-5B04-4EC7-BF8D-0A50B2251817}" srcId="{2F5718CB-8087-4378-B281-6D990F347F49}" destId="{20ADDC68-9EBB-4EDC-9CCC-18CE1D373A1C}" srcOrd="4" destOrd="0" parTransId="{732DB2F1-AE93-47EE-843A-2FE681D2456D}" sibTransId="{D35BF081-20C1-4C8F-BAD9-E1ACAD135FFA}"/>
    <dgm:cxn modelId="{F16C6B7F-79B5-4173-B7E4-6169ED9D6179}" type="presOf" srcId="{10835F35-E5CE-480D-9BAF-44789F549D39}" destId="{A5A3169A-BC26-48C2-A25D-7B35E127480D}" srcOrd="1" destOrd="0" presId="urn:microsoft.com/office/officeart/2005/8/layout/pyramid1"/>
    <dgm:cxn modelId="{15732384-258F-4118-9C00-B30857A051D3}" type="presOf" srcId="{1AE267AE-D4DB-4CBA-B21A-8BC11E191C03}" destId="{1034A649-FDAD-4E75-8658-4E42D1E7C0F3}" srcOrd="0" destOrd="0" presId="urn:microsoft.com/office/officeart/2005/8/layout/pyramid1"/>
    <dgm:cxn modelId="{83BB4485-FC3B-4DE4-8A7B-E216474C1DD6}" type="presOf" srcId="{2F5718CB-8087-4378-B281-6D990F347F49}" destId="{B3C0DF10-BF0B-45D7-A3AC-9F5ED32933D4}" srcOrd="0" destOrd="0" presId="urn:microsoft.com/office/officeart/2005/8/layout/pyramid1"/>
    <dgm:cxn modelId="{69EB6198-F58C-47EE-9ABD-0306FE5B8539}" srcId="{2F5718CB-8087-4378-B281-6D990F347F49}" destId="{1AE267AE-D4DB-4CBA-B21A-8BC11E191C03}" srcOrd="2" destOrd="0" parTransId="{EA658472-7E47-4915-B032-4A63044B0F52}" sibTransId="{BE2BDD1C-A8D5-4038-BE1C-DA86F047FDB1}"/>
    <dgm:cxn modelId="{08D1FB9D-7A49-45E8-A30C-276A73D698AA}" srcId="{2F5718CB-8087-4378-B281-6D990F347F49}" destId="{10835F35-E5CE-480D-9BAF-44789F549D39}" srcOrd="3" destOrd="0" parTransId="{C676C5B1-3300-4496-AD69-B8E9310E1D5D}" sibTransId="{26EDA5DF-93F1-457C-9E36-250E5251DB63}"/>
    <dgm:cxn modelId="{75BCD9A1-12B8-4621-ADFE-3DDD4E705CCE}" type="presOf" srcId="{5E3BC120-9AF4-4440-A3B7-D6349238ABBF}" destId="{437ACD30-B9B5-4551-B760-2DA855E27237}" srcOrd="0" destOrd="0" presId="urn:microsoft.com/office/officeart/2005/8/layout/pyramid1"/>
    <dgm:cxn modelId="{6414A3AB-7702-4EA6-8872-4AFFE1AD6658}" srcId="{2F5718CB-8087-4378-B281-6D990F347F49}" destId="{CEDD384F-0143-4476-8513-D50124A94D5E}" srcOrd="0" destOrd="0" parTransId="{6FFB8729-820F-491B-AA34-8D69DD07FBAE}" sibTransId="{AA19B799-317A-43B9-A233-F8B65021E0F7}"/>
    <dgm:cxn modelId="{E50266DA-AD00-4851-904B-7E922C7583AE}" type="presOf" srcId="{CEDD384F-0143-4476-8513-D50124A94D5E}" destId="{2F63E498-5066-46B2-8EDD-1A3713CFDA3B}" srcOrd="1" destOrd="0" presId="urn:microsoft.com/office/officeart/2005/8/layout/pyramid1"/>
    <dgm:cxn modelId="{88A572E2-3E1A-4319-B238-EAF5A8681AE3}" type="presOf" srcId="{20ADDC68-9EBB-4EDC-9CCC-18CE1D373A1C}" destId="{1ED11A35-FE46-447F-AE36-30A5CAFA6CE9}" srcOrd="0" destOrd="0" presId="urn:microsoft.com/office/officeart/2005/8/layout/pyramid1"/>
    <dgm:cxn modelId="{094949EF-C839-44FE-9C97-65AF749B6557}" type="presOf" srcId="{1AE267AE-D4DB-4CBA-B21A-8BC11E191C03}" destId="{5A92DB16-566E-4C4F-8AED-2438C6E04F70}" srcOrd="1" destOrd="0" presId="urn:microsoft.com/office/officeart/2005/8/layout/pyramid1"/>
    <dgm:cxn modelId="{51124BEF-27E6-44AC-B093-21961692919A}" type="presOf" srcId="{CEDD384F-0143-4476-8513-D50124A94D5E}" destId="{4BF7BBEE-0C4E-4D90-A256-F32C2EB030CF}" srcOrd="0" destOrd="0" presId="urn:microsoft.com/office/officeart/2005/8/layout/pyramid1"/>
    <dgm:cxn modelId="{55FFB440-9B7D-4272-8F39-D774281335C6}" type="presParOf" srcId="{B3C0DF10-BF0B-45D7-A3AC-9F5ED32933D4}" destId="{CEF0AF79-F426-4B2C-8A7F-659A3A415486}" srcOrd="0" destOrd="0" presId="urn:microsoft.com/office/officeart/2005/8/layout/pyramid1"/>
    <dgm:cxn modelId="{64D33FD9-3747-4E54-92C1-D9912D975974}" type="presParOf" srcId="{CEF0AF79-F426-4B2C-8A7F-659A3A415486}" destId="{4BF7BBEE-0C4E-4D90-A256-F32C2EB030CF}" srcOrd="0" destOrd="0" presId="urn:microsoft.com/office/officeart/2005/8/layout/pyramid1"/>
    <dgm:cxn modelId="{7BFDB1ED-6314-4217-9FA4-002BAA5590C3}" type="presParOf" srcId="{CEF0AF79-F426-4B2C-8A7F-659A3A415486}" destId="{2F63E498-5066-46B2-8EDD-1A3713CFDA3B}" srcOrd="1" destOrd="0" presId="urn:microsoft.com/office/officeart/2005/8/layout/pyramid1"/>
    <dgm:cxn modelId="{D0F265BA-917F-46E4-A0AE-316547F71F01}" type="presParOf" srcId="{B3C0DF10-BF0B-45D7-A3AC-9F5ED32933D4}" destId="{6FF2B77C-9744-4780-9404-2D74927531D4}" srcOrd="1" destOrd="0" presId="urn:microsoft.com/office/officeart/2005/8/layout/pyramid1"/>
    <dgm:cxn modelId="{8721ECB5-CCBF-4B07-BACA-0B779302F9E1}" type="presParOf" srcId="{6FF2B77C-9744-4780-9404-2D74927531D4}" destId="{437ACD30-B9B5-4551-B760-2DA855E27237}" srcOrd="0" destOrd="0" presId="urn:microsoft.com/office/officeart/2005/8/layout/pyramid1"/>
    <dgm:cxn modelId="{4B63DAA1-5F38-48CD-8ED5-85F9D62B772D}" type="presParOf" srcId="{6FF2B77C-9744-4780-9404-2D74927531D4}" destId="{7AD66AB5-4E9B-43F9-8992-9315D2C517FE}" srcOrd="1" destOrd="0" presId="urn:microsoft.com/office/officeart/2005/8/layout/pyramid1"/>
    <dgm:cxn modelId="{66A1F297-DB10-49BA-B92B-3EE7E80DA845}" type="presParOf" srcId="{B3C0DF10-BF0B-45D7-A3AC-9F5ED32933D4}" destId="{918D4746-FBA6-47F3-AEDA-C346245DD016}" srcOrd="2" destOrd="0" presId="urn:microsoft.com/office/officeart/2005/8/layout/pyramid1"/>
    <dgm:cxn modelId="{268A14CD-C0F7-4354-8212-9B296E646CF8}" type="presParOf" srcId="{918D4746-FBA6-47F3-AEDA-C346245DD016}" destId="{1034A649-FDAD-4E75-8658-4E42D1E7C0F3}" srcOrd="0" destOrd="0" presId="urn:microsoft.com/office/officeart/2005/8/layout/pyramid1"/>
    <dgm:cxn modelId="{66BCE4A8-4785-4CFC-9148-9C6A3E73D1A1}" type="presParOf" srcId="{918D4746-FBA6-47F3-AEDA-C346245DD016}" destId="{5A92DB16-566E-4C4F-8AED-2438C6E04F70}" srcOrd="1" destOrd="0" presId="urn:microsoft.com/office/officeart/2005/8/layout/pyramid1"/>
    <dgm:cxn modelId="{BC961533-1366-40F3-872E-FCC4183C547B}" type="presParOf" srcId="{B3C0DF10-BF0B-45D7-A3AC-9F5ED32933D4}" destId="{8560E296-E762-4AC6-9712-58EAFB4C9E2A}" srcOrd="3" destOrd="0" presId="urn:microsoft.com/office/officeart/2005/8/layout/pyramid1"/>
    <dgm:cxn modelId="{7B63F234-1CCB-4E5C-952F-BEEC16F1F33B}" type="presParOf" srcId="{8560E296-E762-4AC6-9712-58EAFB4C9E2A}" destId="{773AC921-9DE8-4E3E-9A58-851E374D8B1C}" srcOrd="0" destOrd="0" presId="urn:microsoft.com/office/officeart/2005/8/layout/pyramid1"/>
    <dgm:cxn modelId="{52917DED-2BE3-414D-988F-06CA3030782B}" type="presParOf" srcId="{8560E296-E762-4AC6-9712-58EAFB4C9E2A}" destId="{A5A3169A-BC26-48C2-A25D-7B35E127480D}" srcOrd="1" destOrd="0" presId="urn:microsoft.com/office/officeart/2005/8/layout/pyramid1"/>
    <dgm:cxn modelId="{0B214424-17F4-4E2C-8278-3E5D7C17CA3E}" type="presParOf" srcId="{B3C0DF10-BF0B-45D7-A3AC-9F5ED32933D4}" destId="{5F547330-AED2-4AF7-AE56-C96978A3D1C3}" srcOrd="4" destOrd="0" presId="urn:microsoft.com/office/officeart/2005/8/layout/pyramid1"/>
    <dgm:cxn modelId="{457A6F97-70B0-4244-BBFD-A5621B877E97}" type="presParOf" srcId="{5F547330-AED2-4AF7-AE56-C96978A3D1C3}" destId="{1ED11A35-FE46-447F-AE36-30A5CAFA6CE9}" srcOrd="0" destOrd="0" presId="urn:microsoft.com/office/officeart/2005/8/layout/pyramid1"/>
    <dgm:cxn modelId="{65B1EC2A-30C9-431C-8777-F09EAC25F965}" type="presParOf" srcId="{5F547330-AED2-4AF7-AE56-C96978A3D1C3}" destId="{4A94621F-7F20-42F9-A51D-ABB367AD391E}"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DD128D5-F2FF-450C-BFF6-BA96421DC57D}"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lv-LV"/>
        </a:p>
      </dgm:t>
    </dgm:pt>
    <dgm:pt modelId="{5DD11528-A406-4A39-A450-78AE837B33B4}">
      <dgm:prSet phldrT="[Text]" custT="1"/>
      <dgm:spPr/>
      <dgm:t>
        <a:bodyPr/>
        <a:lstStyle/>
        <a:p>
          <a:r>
            <a:rPr lang="lv-LV" sz="2400" dirty="0"/>
            <a:t>Plānot</a:t>
          </a:r>
        </a:p>
      </dgm:t>
    </dgm:pt>
    <dgm:pt modelId="{29A20B3C-DA53-44CE-9F1D-9796D123C4E3}" type="parTrans" cxnId="{BC8CB673-C41D-4FAF-A6DC-5FA7AE967F06}">
      <dgm:prSet/>
      <dgm:spPr/>
      <dgm:t>
        <a:bodyPr/>
        <a:lstStyle/>
        <a:p>
          <a:endParaRPr lang="lv-LV"/>
        </a:p>
      </dgm:t>
    </dgm:pt>
    <dgm:pt modelId="{96E1EC04-42B6-4866-AE81-B4D894D425A4}" type="sibTrans" cxnId="{BC8CB673-C41D-4FAF-A6DC-5FA7AE967F06}">
      <dgm:prSet custT="1"/>
      <dgm:spPr/>
      <dgm:t>
        <a:bodyPr/>
        <a:lstStyle/>
        <a:p>
          <a:r>
            <a:rPr lang="lv-LV" sz="2800" dirty="0"/>
            <a:t>Motivēt</a:t>
          </a:r>
        </a:p>
      </dgm:t>
    </dgm:pt>
    <dgm:pt modelId="{61A019A9-821D-4E01-8419-ABDE2522EE2E}">
      <dgm:prSet phldrT="[Text]"/>
      <dgm:spPr/>
      <dgm:t>
        <a:bodyPr/>
        <a:lstStyle/>
        <a:p>
          <a:endParaRPr lang="lv-LV" dirty="0"/>
        </a:p>
      </dgm:t>
    </dgm:pt>
    <dgm:pt modelId="{7DDCA8B9-0278-46A3-ACB4-2FBFD4C95188}" type="parTrans" cxnId="{0B317E1D-4D10-4AD8-8683-41514C83167B}">
      <dgm:prSet/>
      <dgm:spPr/>
      <dgm:t>
        <a:bodyPr/>
        <a:lstStyle/>
        <a:p>
          <a:endParaRPr lang="lv-LV"/>
        </a:p>
      </dgm:t>
    </dgm:pt>
    <dgm:pt modelId="{23F21A2C-5FED-4D9C-9E30-3FD3BC567B07}" type="sibTrans" cxnId="{0B317E1D-4D10-4AD8-8683-41514C83167B}">
      <dgm:prSet/>
      <dgm:spPr/>
      <dgm:t>
        <a:bodyPr/>
        <a:lstStyle/>
        <a:p>
          <a:endParaRPr lang="lv-LV"/>
        </a:p>
      </dgm:t>
    </dgm:pt>
    <dgm:pt modelId="{BB5CB2A4-E96D-4A92-A7E8-A2AA3202977F}">
      <dgm:prSet phldrT="[Text]" custT="1"/>
      <dgm:spPr>
        <a:solidFill>
          <a:srgbClr val="C00000"/>
        </a:solidFill>
      </dgm:spPr>
      <dgm:t>
        <a:bodyPr/>
        <a:lstStyle/>
        <a:p>
          <a:r>
            <a:rPr lang="lv-LV" sz="2400" b="1" dirty="0">
              <a:solidFill>
                <a:schemeClr val="tx1"/>
              </a:solidFill>
            </a:rPr>
            <a:t>Vadības</a:t>
          </a:r>
          <a:r>
            <a:rPr lang="lv-LV" sz="2400" b="1" dirty="0"/>
            <a:t> </a:t>
          </a:r>
          <a:r>
            <a:rPr lang="lv-LV" sz="2400" b="1" dirty="0">
              <a:solidFill>
                <a:schemeClr val="tx1"/>
              </a:solidFill>
            </a:rPr>
            <a:t>funkcijas</a:t>
          </a:r>
        </a:p>
      </dgm:t>
    </dgm:pt>
    <dgm:pt modelId="{EB5B1DE9-2A32-4E2A-8063-CCFF95EB2D95}" type="parTrans" cxnId="{74D40ADC-153B-4AA7-A043-82307AA8C771}">
      <dgm:prSet/>
      <dgm:spPr/>
      <dgm:t>
        <a:bodyPr/>
        <a:lstStyle/>
        <a:p>
          <a:endParaRPr lang="lv-LV"/>
        </a:p>
      </dgm:t>
    </dgm:pt>
    <dgm:pt modelId="{6DCDCE5C-6F75-45BE-9711-35CCE14E76EB}" type="sibTrans" cxnId="{74D40ADC-153B-4AA7-A043-82307AA8C771}">
      <dgm:prSet custT="1"/>
      <dgm:spPr/>
      <dgm:t>
        <a:bodyPr/>
        <a:lstStyle/>
        <a:p>
          <a:r>
            <a:rPr lang="lv-LV" sz="2000" dirty="0"/>
            <a:t>Deleģēt</a:t>
          </a:r>
        </a:p>
      </dgm:t>
    </dgm:pt>
    <dgm:pt modelId="{9D985826-707E-4EAD-B70E-C1940186CD3E}">
      <dgm:prSet phldrT="[Text]" custT="1"/>
      <dgm:spPr/>
      <dgm:t>
        <a:bodyPr/>
        <a:lstStyle/>
        <a:p>
          <a:r>
            <a:rPr lang="lv-LV" sz="2000" dirty="0"/>
            <a:t>Organizēt</a:t>
          </a:r>
        </a:p>
      </dgm:t>
    </dgm:pt>
    <dgm:pt modelId="{1A6153E1-C9A8-4B22-BAC4-E7E15BAE6614}" type="parTrans" cxnId="{1C2FA455-B083-45C0-B66C-07F32D71F39F}">
      <dgm:prSet/>
      <dgm:spPr/>
      <dgm:t>
        <a:bodyPr/>
        <a:lstStyle/>
        <a:p>
          <a:endParaRPr lang="lv-LV"/>
        </a:p>
      </dgm:t>
    </dgm:pt>
    <dgm:pt modelId="{7ADE95DE-369D-4CD1-952B-FD4E964C17B5}" type="sibTrans" cxnId="{1C2FA455-B083-45C0-B66C-07F32D71F39F}">
      <dgm:prSet/>
      <dgm:spPr/>
      <dgm:t>
        <a:bodyPr/>
        <a:lstStyle/>
        <a:p>
          <a:r>
            <a:rPr lang="lv-LV" dirty="0"/>
            <a:t>Kontrolēt</a:t>
          </a:r>
        </a:p>
      </dgm:t>
    </dgm:pt>
    <dgm:pt modelId="{AEEC975D-048B-48B9-88EA-48A8858E076C}" type="pres">
      <dgm:prSet presAssocID="{2DD128D5-F2FF-450C-BFF6-BA96421DC57D}" presName="Name0" presStyleCnt="0">
        <dgm:presLayoutVars>
          <dgm:chMax/>
          <dgm:chPref/>
          <dgm:dir/>
          <dgm:animLvl val="lvl"/>
        </dgm:presLayoutVars>
      </dgm:prSet>
      <dgm:spPr/>
    </dgm:pt>
    <dgm:pt modelId="{721E2E58-8A7B-4394-8010-8C49C0771497}" type="pres">
      <dgm:prSet presAssocID="{5DD11528-A406-4A39-A450-78AE837B33B4}" presName="composite" presStyleCnt="0"/>
      <dgm:spPr/>
    </dgm:pt>
    <dgm:pt modelId="{DC3355CD-F737-4B05-89D6-DF9BB44FC858}" type="pres">
      <dgm:prSet presAssocID="{5DD11528-A406-4A39-A450-78AE837B33B4}" presName="Parent1" presStyleLbl="node1" presStyleIdx="0" presStyleCnt="6" custScaleX="591949" custScaleY="412805" custLinFactX="100000" custLinFactY="-91903" custLinFactNeighborX="121751" custLinFactNeighborY="-100000">
        <dgm:presLayoutVars>
          <dgm:chMax val="1"/>
          <dgm:chPref val="1"/>
          <dgm:bulletEnabled val="1"/>
        </dgm:presLayoutVars>
      </dgm:prSet>
      <dgm:spPr/>
    </dgm:pt>
    <dgm:pt modelId="{AD98459D-050A-4F92-B5A8-0740A496593A}" type="pres">
      <dgm:prSet presAssocID="{5DD11528-A406-4A39-A450-78AE837B33B4}" presName="Childtext1" presStyleLbl="revTx" presStyleIdx="0" presStyleCnt="3" custScaleX="54066" custScaleY="49741" custLinFactX="-100000" custLinFactNeighborX="-132710" custLinFactNeighborY="42202">
        <dgm:presLayoutVars>
          <dgm:chMax val="0"/>
          <dgm:chPref val="0"/>
          <dgm:bulletEnabled val="1"/>
        </dgm:presLayoutVars>
      </dgm:prSet>
      <dgm:spPr/>
    </dgm:pt>
    <dgm:pt modelId="{1B08ED20-70FD-43F4-982D-C24139A79E13}" type="pres">
      <dgm:prSet presAssocID="{5DD11528-A406-4A39-A450-78AE837B33B4}" presName="BalanceSpacing" presStyleCnt="0"/>
      <dgm:spPr/>
    </dgm:pt>
    <dgm:pt modelId="{A8DFB293-B2A4-4111-AE77-616830E60C78}" type="pres">
      <dgm:prSet presAssocID="{5DD11528-A406-4A39-A450-78AE837B33B4}" presName="BalanceSpacing1" presStyleCnt="0"/>
      <dgm:spPr/>
    </dgm:pt>
    <dgm:pt modelId="{8C9F6683-9558-4D93-A2C6-C9160EA30A51}" type="pres">
      <dgm:prSet presAssocID="{96E1EC04-42B6-4866-AE81-B4D894D425A4}" presName="Accent1Text" presStyleLbl="node1" presStyleIdx="1" presStyleCnt="6" custScaleX="603084" custScaleY="478482" custLinFactX="-176220" custLinFactY="200000" custLinFactNeighborX="-200000" custLinFactNeighborY="263932"/>
      <dgm:spPr/>
    </dgm:pt>
    <dgm:pt modelId="{1C933F12-0B77-4434-88FE-EE0B5DB223B6}" type="pres">
      <dgm:prSet presAssocID="{96E1EC04-42B6-4866-AE81-B4D894D425A4}" presName="spaceBetweenRectangles" presStyleCnt="0"/>
      <dgm:spPr/>
    </dgm:pt>
    <dgm:pt modelId="{28F0860E-6032-407F-9B4F-A0AB16F8817F}" type="pres">
      <dgm:prSet presAssocID="{BB5CB2A4-E96D-4A92-A7E8-A2AA3202977F}" presName="composite" presStyleCnt="0"/>
      <dgm:spPr/>
    </dgm:pt>
    <dgm:pt modelId="{12939239-D630-45A7-936D-2FFAB0CB1159}" type="pres">
      <dgm:prSet presAssocID="{BB5CB2A4-E96D-4A92-A7E8-A2AA3202977F}" presName="Parent1" presStyleLbl="node1" presStyleIdx="2" presStyleCnt="6" custScaleX="674180" custScaleY="509840" custLinFactX="179872" custLinFactNeighborX="200000" custLinFactNeighborY="77978">
        <dgm:presLayoutVars>
          <dgm:chMax val="1"/>
          <dgm:chPref val="1"/>
          <dgm:bulletEnabled val="1"/>
        </dgm:presLayoutVars>
      </dgm:prSet>
      <dgm:spPr/>
    </dgm:pt>
    <dgm:pt modelId="{2A62A704-2618-4696-842D-ACE12E872796}" type="pres">
      <dgm:prSet presAssocID="{BB5CB2A4-E96D-4A92-A7E8-A2AA3202977F}" presName="Childtext1" presStyleLbl="revTx" presStyleIdx="1" presStyleCnt="3">
        <dgm:presLayoutVars>
          <dgm:chMax val="0"/>
          <dgm:chPref val="0"/>
          <dgm:bulletEnabled val="1"/>
        </dgm:presLayoutVars>
      </dgm:prSet>
      <dgm:spPr/>
    </dgm:pt>
    <dgm:pt modelId="{0778AE01-0EFF-42E9-BA30-D2EA720E10FF}" type="pres">
      <dgm:prSet presAssocID="{BB5CB2A4-E96D-4A92-A7E8-A2AA3202977F}" presName="BalanceSpacing" presStyleCnt="0"/>
      <dgm:spPr/>
    </dgm:pt>
    <dgm:pt modelId="{7208BCD7-6C9D-4EC1-82A7-3831B4BB052C}" type="pres">
      <dgm:prSet presAssocID="{BB5CB2A4-E96D-4A92-A7E8-A2AA3202977F}" presName="BalanceSpacing1" presStyleCnt="0"/>
      <dgm:spPr/>
    </dgm:pt>
    <dgm:pt modelId="{E33F9446-38C6-46A5-B23F-2D6320159019}" type="pres">
      <dgm:prSet presAssocID="{6DCDCE5C-6F75-45BE-9711-35CCE14E76EB}" presName="Accent1Text" presStyleLbl="node1" presStyleIdx="3" presStyleCnt="6" custScaleX="669961" custScaleY="533978" custLinFactX="491958" custLinFactY="-100000" custLinFactNeighborX="500000" custLinFactNeighborY="-194167"/>
      <dgm:spPr/>
    </dgm:pt>
    <dgm:pt modelId="{87C3FB38-B4D9-439B-9B3A-0B5FED88FA12}" type="pres">
      <dgm:prSet presAssocID="{6DCDCE5C-6F75-45BE-9711-35CCE14E76EB}" presName="spaceBetweenRectangles" presStyleCnt="0"/>
      <dgm:spPr/>
    </dgm:pt>
    <dgm:pt modelId="{B2A5E095-D538-45BA-BEA8-D8DAF8A60E9E}" type="pres">
      <dgm:prSet presAssocID="{9D985826-707E-4EAD-B70E-C1940186CD3E}" presName="composite" presStyleCnt="0"/>
      <dgm:spPr/>
    </dgm:pt>
    <dgm:pt modelId="{EC456BB4-D873-4D6D-ABA4-4CA7E431E53A}" type="pres">
      <dgm:prSet presAssocID="{9D985826-707E-4EAD-B70E-C1940186CD3E}" presName="Parent1" presStyleLbl="node1" presStyleIdx="4" presStyleCnt="6" custScaleX="695475" custScaleY="582439" custLinFactX="500000" custLinFactNeighborX="535429" custLinFactNeighborY="-30807">
        <dgm:presLayoutVars>
          <dgm:chMax val="1"/>
          <dgm:chPref val="1"/>
          <dgm:bulletEnabled val="1"/>
        </dgm:presLayoutVars>
      </dgm:prSet>
      <dgm:spPr/>
    </dgm:pt>
    <dgm:pt modelId="{0EFFE807-A662-4436-99C7-4D3CDC38E344}" type="pres">
      <dgm:prSet presAssocID="{9D985826-707E-4EAD-B70E-C1940186CD3E}" presName="Childtext1" presStyleLbl="revTx" presStyleIdx="2" presStyleCnt="3">
        <dgm:presLayoutVars>
          <dgm:chMax val="0"/>
          <dgm:chPref val="0"/>
          <dgm:bulletEnabled val="1"/>
        </dgm:presLayoutVars>
      </dgm:prSet>
      <dgm:spPr/>
    </dgm:pt>
    <dgm:pt modelId="{AB58BBD2-438C-4441-8367-C957D48A5C7B}" type="pres">
      <dgm:prSet presAssocID="{9D985826-707E-4EAD-B70E-C1940186CD3E}" presName="BalanceSpacing" presStyleCnt="0"/>
      <dgm:spPr/>
    </dgm:pt>
    <dgm:pt modelId="{1EB693BD-890F-48EB-96BB-EA2D44BD389E}" type="pres">
      <dgm:prSet presAssocID="{9D985826-707E-4EAD-B70E-C1940186CD3E}" presName="BalanceSpacing1" presStyleCnt="0"/>
      <dgm:spPr/>
    </dgm:pt>
    <dgm:pt modelId="{51176FD7-E1A5-4DE8-8DF1-9504071991A8}" type="pres">
      <dgm:prSet presAssocID="{7ADE95DE-369D-4CD1-952B-FD4E964C17B5}" presName="Accent1Text" presStyleLbl="node1" presStyleIdx="5" presStyleCnt="6" custScaleX="418159" custScaleY="361085" custLinFactX="100000" custLinFactNeighborX="180575" custLinFactNeighborY="59894"/>
      <dgm:spPr/>
    </dgm:pt>
  </dgm:ptLst>
  <dgm:cxnLst>
    <dgm:cxn modelId="{0B317E1D-4D10-4AD8-8683-41514C83167B}" srcId="{5DD11528-A406-4A39-A450-78AE837B33B4}" destId="{61A019A9-821D-4E01-8419-ABDE2522EE2E}" srcOrd="0" destOrd="0" parTransId="{7DDCA8B9-0278-46A3-ACB4-2FBFD4C95188}" sibTransId="{23F21A2C-5FED-4D9C-9E30-3FD3BC567B07}"/>
    <dgm:cxn modelId="{04774844-E17A-43F2-8703-445BC19D0997}" type="presOf" srcId="{9D985826-707E-4EAD-B70E-C1940186CD3E}" destId="{EC456BB4-D873-4D6D-ABA4-4CA7E431E53A}" srcOrd="0" destOrd="0" presId="urn:microsoft.com/office/officeart/2008/layout/AlternatingHexagons"/>
    <dgm:cxn modelId="{6C79EA46-DA2C-4563-AEAE-4D4E3AA8AEA0}" type="presOf" srcId="{61A019A9-821D-4E01-8419-ABDE2522EE2E}" destId="{AD98459D-050A-4F92-B5A8-0740A496593A}" srcOrd="0" destOrd="0" presId="urn:microsoft.com/office/officeart/2008/layout/AlternatingHexagons"/>
    <dgm:cxn modelId="{F8138170-2B9B-40A0-B900-5C6527CBE06B}" type="presOf" srcId="{BB5CB2A4-E96D-4A92-A7E8-A2AA3202977F}" destId="{12939239-D630-45A7-936D-2FFAB0CB1159}" srcOrd="0" destOrd="0" presId="urn:microsoft.com/office/officeart/2008/layout/AlternatingHexagons"/>
    <dgm:cxn modelId="{BC8CB673-C41D-4FAF-A6DC-5FA7AE967F06}" srcId="{2DD128D5-F2FF-450C-BFF6-BA96421DC57D}" destId="{5DD11528-A406-4A39-A450-78AE837B33B4}" srcOrd="0" destOrd="0" parTransId="{29A20B3C-DA53-44CE-9F1D-9796D123C4E3}" sibTransId="{96E1EC04-42B6-4866-AE81-B4D894D425A4}"/>
    <dgm:cxn modelId="{1C2FA455-B083-45C0-B66C-07F32D71F39F}" srcId="{2DD128D5-F2FF-450C-BFF6-BA96421DC57D}" destId="{9D985826-707E-4EAD-B70E-C1940186CD3E}" srcOrd="2" destOrd="0" parTransId="{1A6153E1-C9A8-4B22-BAC4-E7E15BAE6614}" sibTransId="{7ADE95DE-369D-4CD1-952B-FD4E964C17B5}"/>
    <dgm:cxn modelId="{5E95D079-E952-49B9-99B1-3A91304D23F3}" type="presOf" srcId="{96E1EC04-42B6-4866-AE81-B4D894D425A4}" destId="{8C9F6683-9558-4D93-A2C6-C9160EA30A51}" srcOrd="0" destOrd="0" presId="urn:microsoft.com/office/officeart/2008/layout/AlternatingHexagons"/>
    <dgm:cxn modelId="{11FDD77A-CC2F-4A32-90E4-315B5793B448}" type="presOf" srcId="{2DD128D5-F2FF-450C-BFF6-BA96421DC57D}" destId="{AEEC975D-048B-48B9-88EA-48A8858E076C}" srcOrd="0" destOrd="0" presId="urn:microsoft.com/office/officeart/2008/layout/AlternatingHexagons"/>
    <dgm:cxn modelId="{309B69AE-EE97-41C3-AC1A-34CD42FA3FCB}" type="presOf" srcId="{6DCDCE5C-6F75-45BE-9711-35CCE14E76EB}" destId="{E33F9446-38C6-46A5-B23F-2D6320159019}" srcOrd="0" destOrd="0" presId="urn:microsoft.com/office/officeart/2008/layout/AlternatingHexagons"/>
    <dgm:cxn modelId="{39C235CF-BB55-414B-AB96-6E3A930E6D4D}" type="presOf" srcId="{7ADE95DE-369D-4CD1-952B-FD4E964C17B5}" destId="{51176FD7-E1A5-4DE8-8DF1-9504071991A8}" srcOrd="0" destOrd="0" presId="urn:microsoft.com/office/officeart/2008/layout/AlternatingHexagons"/>
    <dgm:cxn modelId="{74D40ADC-153B-4AA7-A043-82307AA8C771}" srcId="{2DD128D5-F2FF-450C-BFF6-BA96421DC57D}" destId="{BB5CB2A4-E96D-4A92-A7E8-A2AA3202977F}" srcOrd="1" destOrd="0" parTransId="{EB5B1DE9-2A32-4E2A-8063-CCFF95EB2D95}" sibTransId="{6DCDCE5C-6F75-45BE-9711-35CCE14E76EB}"/>
    <dgm:cxn modelId="{3C7AF5E5-0AD7-4CDE-9913-DB47F8D18F35}" type="presOf" srcId="{5DD11528-A406-4A39-A450-78AE837B33B4}" destId="{DC3355CD-F737-4B05-89D6-DF9BB44FC858}" srcOrd="0" destOrd="0" presId="urn:microsoft.com/office/officeart/2008/layout/AlternatingHexagons"/>
    <dgm:cxn modelId="{EC34C6E7-88DD-444D-860D-ECF7FF67B93D}" type="presParOf" srcId="{AEEC975D-048B-48B9-88EA-48A8858E076C}" destId="{721E2E58-8A7B-4394-8010-8C49C0771497}" srcOrd="0" destOrd="0" presId="urn:microsoft.com/office/officeart/2008/layout/AlternatingHexagons"/>
    <dgm:cxn modelId="{B92A334D-B56D-4997-86A1-8EA75BF4F9A3}" type="presParOf" srcId="{721E2E58-8A7B-4394-8010-8C49C0771497}" destId="{DC3355CD-F737-4B05-89D6-DF9BB44FC858}" srcOrd="0" destOrd="0" presId="urn:microsoft.com/office/officeart/2008/layout/AlternatingHexagons"/>
    <dgm:cxn modelId="{FBB58938-9495-452D-8108-DCB4FF28CD1B}" type="presParOf" srcId="{721E2E58-8A7B-4394-8010-8C49C0771497}" destId="{AD98459D-050A-4F92-B5A8-0740A496593A}" srcOrd="1" destOrd="0" presId="urn:microsoft.com/office/officeart/2008/layout/AlternatingHexagons"/>
    <dgm:cxn modelId="{E5185EAA-E6E8-4D3A-9E7E-10842BA6BF60}" type="presParOf" srcId="{721E2E58-8A7B-4394-8010-8C49C0771497}" destId="{1B08ED20-70FD-43F4-982D-C24139A79E13}" srcOrd="2" destOrd="0" presId="urn:microsoft.com/office/officeart/2008/layout/AlternatingHexagons"/>
    <dgm:cxn modelId="{EC77DF61-C480-4D69-9E86-98DF4E0D14C3}" type="presParOf" srcId="{721E2E58-8A7B-4394-8010-8C49C0771497}" destId="{A8DFB293-B2A4-4111-AE77-616830E60C78}" srcOrd="3" destOrd="0" presId="urn:microsoft.com/office/officeart/2008/layout/AlternatingHexagons"/>
    <dgm:cxn modelId="{F8959DFE-3BD7-41AB-A2A1-4847AB4B93AD}" type="presParOf" srcId="{721E2E58-8A7B-4394-8010-8C49C0771497}" destId="{8C9F6683-9558-4D93-A2C6-C9160EA30A51}" srcOrd="4" destOrd="0" presId="urn:microsoft.com/office/officeart/2008/layout/AlternatingHexagons"/>
    <dgm:cxn modelId="{44A1C763-8D45-4751-AC7D-213E217995A7}" type="presParOf" srcId="{AEEC975D-048B-48B9-88EA-48A8858E076C}" destId="{1C933F12-0B77-4434-88FE-EE0B5DB223B6}" srcOrd="1" destOrd="0" presId="urn:microsoft.com/office/officeart/2008/layout/AlternatingHexagons"/>
    <dgm:cxn modelId="{CE9E2ED3-B29D-49A8-8762-C87B34A11EFC}" type="presParOf" srcId="{AEEC975D-048B-48B9-88EA-48A8858E076C}" destId="{28F0860E-6032-407F-9B4F-A0AB16F8817F}" srcOrd="2" destOrd="0" presId="urn:microsoft.com/office/officeart/2008/layout/AlternatingHexagons"/>
    <dgm:cxn modelId="{A7017251-2588-459C-B77E-4FFB7955D185}" type="presParOf" srcId="{28F0860E-6032-407F-9B4F-A0AB16F8817F}" destId="{12939239-D630-45A7-936D-2FFAB0CB1159}" srcOrd="0" destOrd="0" presId="urn:microsoft.com/office/officeart/2008/layout/AlternatingHexagons"/>
    <dgm:cxn modelId="{36E31F17-469D-4B78-97D7-AAB7D0F984FD}" type="presParOf" srcId="{28F0860E-6032-407F-9B4F-A0AB16F8817F}" destId="{2A62A704-2618-4696-842D-ACE12E872796}" srcOrd="1" destOrd="0" presId="urn:microsoft.com/office/officeart/2008/layout/AlternatingHexagons"/>
    <dgm:cxn modelId="{CA0E53F9-CC0A-4F36-8F06-7A96A9148100}" type="presParOf" srcId="{28F0860E-6032-407F-9B4F-A0AB16F8817F}" destId="{0778AE01-0EFF-42E9-BA30-D2EA720E10FF}" srcOrd="2" destOrd="0" presId="urn:microsoft.com/office/officeart/2008/layout/AlternatingHexagons"/>
    <dgm:cxn modelId="{6E25066D-981C-4A36-8BC5-9FF3907D7302}" type="presParOf" srcId="{28F0860E-6032-407F-9B4F-A0AB16F8817F}" destId="{7208BCD7-6C9D-4EC1-82A7-3831B4BB052C}" srcOrd="3" destOrd="0" presId="urn:microsoft.com/office/officeart/2008/layout/AlternatingHexagons"/>
    <dgm:cxn modelId="{64FBF068-B290-41BB-A2C0-EE0247F8687F}" type="presParOf" srcId="{28F0860E-6032-407F-9B4F-A0AB16F8817F}" destId="{E33F9446-38C6-46A5-B23F-2D6320159019}" srcOrd="4" destOrd="0" presId="urn:microsoft.com/office/officeart/2008/layout/AlternatingHexagons"/>
    <dgm:cxn modelId="{833D79C1-7C70-43FE-9DCD-22028713528C}" type="presParOf" srcId="{AEEC975D-048B-48B9-88EA-48A8858E076C}" destId="{87C3FB38-B4D9-439B-9B3A-0B5FED88FA12}" srcOrd="3" destOrd="0" presId="urn:microsoft.com/office/officeart/2008/layout/AlternatingHexagons"/>
    <dgm:cxn modelId="{ECA7FF49-161D-4E82-9A19-E67C0BAB92B1}" type="presParOf" srcId="{AEEC975D-048B-48B9-88EA-48A8858E076C}" destId="{B2A5E095-D538-45BA-BEA8-D8DAF8A60E9E}" srcOrd="4" destOrd="0" presId="urn:microsoft.com/office/officeart/2008/layout/AlternatingHexagons"/>
    <dgm:cxn modelId="{B3A4D07D-DB27-415B-8436-D7224CF90961}" type="presParOf" srcId="{B2A5E095-D538-45BA-BEA8-D8DAF8A60E9E}" destId="{EC456BB4-D873-4D6D-ABA4-4CA7E431E53A}" srcOrd="0" destOrd="0" presId="urn:microsoft.com/office/officeart/2008/layout/AlternatingHexagons"/>
    <dgm:cxn modelId="{36E9C174-7557-47B4-BEFC-BF1F2622B713}" type="presParOf" srcId="{B2A5E095-D538-45BA-BEA8-D8DAF8A60E9E}" destId="{0EFFE807-A662-4436-99C7-4D3CDC38E344}" srcOrd="1" destOrd="0" presId="urn:microsoft.com/office/officeart/2008/layout/AlternatingHexagons"/>
    <dgm:cxn modelId="{7399D8AA-82F0-4384-A3E4-632E983A1573}" type="presParOf" srcId="{B2A5E095-D538-45BA-BEA8-D8DAF8A60E9E}" destId="{AB58BBD2-438C-4441-8367-C957D48A5C7B}" srcOrd="2" destOrd="0" presId="urn:microsoft.com/office/officeart/2008/layout/AlternatingHexagons"/>
    <dgm:cxn modelId="{E1CDFA03-6EDC-4813-BEA2-B06815F2D337}" type="presParOf" srcId="{B2A5E095-D538-45BA-BEA8-D8DAF8A60E9E}" destId="{1EB693BD-890F-48EB-96BB-EA2D44BD389E}" srcOrd="3" destOrd="0" presId="urn:microsoft.com/office/officeart/2008/layout/AlternatingHexagons"/>
    <dgm:cxn modelId="{15D200A5-0C47-4D05-A0BA-316CBB54A25D}" type="presParOf" srcId="{B2A5E095-D538-45BA-BEA8-D8DAF8A60E9E}" destId="{51176FD7-E1A5-4DE8-8DF1-9504071991A8}"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F5718CB-8087-4378-B281-6D990F347F49}" type="doc">
      <dgm:prSet loTypeId="urn:microsoft.com/office/officeart/2005/8/layout/pyramid1" loCatId="pyramid" qsTypeId="urn:microsoft.com/office/officeart/2005/8/quickstyle/simple1" qsCatId="simple" csTypeId="urn:microsoft.com/office/officeart/2005/8/colors/accent1_2" csCatId="accent1" phldr="1"/>
      <dgm:spPr/>
    </dgm:pt>
    <dgm:pt modelId="{CEDD384F-0143-4476-8513-D50124A94D5E}">
      <dgm:prSet phldrT="[Text]" custT="1"/>
      <dgm:spPr/>
      <dgm:t>
        <a:bodyPr/>
        <a:lstStyle/>
        <a:p>
          <a:r>
            <a:rPr lang="lv-LV" sz="1200" b="1" dirty="0"/>
            <a:t>Uz-</a:t>
          </a:r>
        </a:p>
        <a:p>
          <a:r>
            <a:rPr lang="lv-LV" sz="1200" b="1" dirty="0" err="1"/>
            <a:t>raudzība</a:t>
          </a:r>
          <a:endParaRPr lang="lv-LV" sz="1200" b="1" dirty="0"/>
        </a:p>
      </dgm:t>
    </dgm:pt>
    <dgm:pt modelId="{6FFB8729-820F-491B-AA34-8D69DD07FBAE}" type="parTrans" cxnId="{6414A3AB-7702-4EA6-8872-4AFFE1AD6658}">
      <dgm:prSet/>
      <dgm:spPr/>
      <dgm:t>
        <a:bodyPr/>
        <a:lstStyle/>
        <a:p>
          <a:endParaRPr lang="lv-LV"/>
        </a:p>
      </dgm:t>
    </dgm:pt>
    <dgm:pt modelId="{AA19B799-317A-43B9-A233-F8B65021E0F7}" type="sibTrans" cxnId="{6414A3AB-7702-4EA6-8872-4AFFE1AD6658}">
      <dgm:prSet/>
      <dgm:spPr/>
      <dgm:t>
        <a:bodyPr/>
        <a:lstStyle/>
        <a:p>
          <a:endParaRPr lang="lv-LV"/>
        </a:p>
      </dgm:t>
    </dgm:pt>
    <dgm:pt modelId="{10835F35-E5CE-480D-9BAF-44789F549D39}">
      <dgm:prSet phldrT="[Text]" custT="1"/>
      <dgm:spPr/>
      <dgm:t>
        <a:bodyPr/>
        <a:lstStyle/>
        <a:p>
          <a:r>
            <a:rPr lang="lv-LV" sz="1200" b="1" dirty="0"/>
            <a:t>Kontroles vide</a:t>
          </a:r>
        </a:p>
      </dgm:t>
    </dgm:pt>
    <dgm:pt modelId="{C676C5B1-3300-4496-AD69-B8E9310E1D5D}" type="parTrans" cxnId="{08D1FB9D-7A49-45E8-A30C-276A73D698AA}">
      <dgm:prSet/>
      <dgm:spPr/>
      <dgm:t>
        <a:bodyPr/>
        <a:lstStyle/>
        <a:p>
          <a:endParaRPr lang="lv-LV"/>
        </a:p>
      </dgm:t>
    </dgm:pt>
    <dgm:pt modelId="{26EDA5DF-93F1-457C-9E36-250E5251DB63}" type="sibTrans" cxnId="{08D1FB9D-7A49-45E8-A30C-276A73D698AA}">
      <dgm:prSet/>
      <dgm:spPr/>
      <dgm:t>
        <a:bodyPr/>
        <a:lstStyle/>
        <a:p>
          <a:endParaRPr lang="lv-LV"/>
        </a:p>
      </dgm:t>
    </dgm:pt>
    <dgm:pt modelId="{20ADDC68-9EBB-4EDC-9CCC-18CE1D373A1C}">
      <dgm:prSet custT="1"/>
      <dgm:spPr>
        <a:solidFill>
          <a:srgbClr val="92D050"/>
        </a:solidFill>
        <a:ln>
          <a:solidFill>
            <a:srgbClr val="FFC000"/>
          </a:solidFill>
        </a:ln>
      </dgm:spPr>
      <dgm:t>
        <a:bodyPr/>
        <a:lstStyle/>
        <a:p>
          <a:r>
            <a:rPr lang="lv-LV" sz="3200" b="1" dirty="0"/>
            <a:t>Plānošana</a:t>
          </a:r>
        </a:p>
      </dgm:t>
    </dgm:pt>
    <dgm:pt modelId="{732DB2F1-AE93-47EE-843A-2FE681D2456D}" type="parTrans" cxnId="{16B5D579-5B04-4EC7-BF8D-0A50B2251817}">
      <dgm:prSet/>
      <dgm:spPr/>
      <dgm:t>
        <a:bodyPr/>
        <a:lstStyle/>
        <a:p>
          <a:endParaRPr lang="lv-LV"/>
        </a:p>
      </dgm:t>
    </dgm:pt>
    <dgm:pt modelId="{D35BF081-20C1-4C8F-BAD9-E1ACAD135FFA}" type="sibTrans" cxnId="{16B5D579-5B04-4EC7-BF8D-0A50B2251817}">
      <dgm:prSet/>
      <dgm:spPr/>
      <dgm:t>
        <a:bodyPr/>
        <a:lstStyle/>
        <a:p>
          <a:endParaRPr lang="lv-LV"/>
        </a:p>
      </dgm:t>
    </dgm:pt>
    <dgm:pt modelId="{5E3BC120-9AF4-4440-A3B7-D6349238ABBF}">
      <dgm:prSet custT="1"/>
      <dgm:spPr/>
      <dgm:t>
        <a:bodyPr/>
        <a:lstStyle/>
        <a:p>
          <a:r>
            <a:rPr lang="lv-LV" sz="1200" b="1" dirty="0"/>
            <a:t>Kontroles pasākumi</a:t>
          </a:r>
        </a:p>
      </dgm:t>
    </dgm:pt>
    <dgm:pt modelId="{E58DEE5C-F4E3-4C92-93DE-D72B6CF5450F}" type="parTrans" cxnId="{F0A66112-D71E-44FA-84F2-8A1F941BCDBC}">
      <dgm:prSet/>
      <dgm:spPr/>
      <dgm:t>
        <a:bodyPr/>
        <a:lstStyle/>
        <a:p>
          <a:endParaRPr lang="lv-LV"/>
        </a:p>
      </dgm:t>
    </dgm:pt>
    <dgm:pt modelId="{5C3C27F8-000F-451C-AA84-84B7CBCE4FA6}" type="sibTrans" cxnId="{F0A66112-D71E-44FA-84F2-8A1F941BCDBC}">
      <dgm:prSet/>
      <dgm:spPr/>
      <dgm:t>
        <a:bodyPr/>
        <a:lstStyle/>
        <a:p>
          <a:endParaRPr lang="lv-LV"/>
        </a:p>
      </dgm:t>
    </dgm:pt>
    <dgm:pt modelId="{1AE267AE-D4DB-4CBA-B21A-8BC11E191C03}">
      <dgm:prSet custT="1"/>
      <dgm:spPr/>
      <dgm:t>
        <a:bodyPr/>
        <a:lstStyle/>
        <a:p>
          <a:r>
            <a:rPr lang="lv-LV" sz="1100" b="1" dirty="0"/>
            <a:t>Risku pārvaldība</a:t>
          </a:r>
        </a:p>
      </dgm:t>
    </dgm:pt>
    <dgm:pt modelId="{EA658472-7E47-4915-B032-4A63044B0F52}" type="parTrans" cxnId="{69EB6198-F58C-47EE-9ABD-0306FE5B8539}">
      <dgm:prSet/>
      <dgm:spPr/>
      <dgm:t>
        <a:bodyPr/>
        <a:lstStyle/>
        <a:p>
          <a:endParaRPr lang="lv-LV"/>
        </a:p>
      </dgm:t>
    </dgm:pt>
    <dgm:pt modelId="{BE2BDD1C-A8D5-4038-BE1C-DA86F047FDB1}" type="sibTrans" cxnId="{69EB6198-F58C-47EE-9ABD-0306FE5B8539}">
      <dgm:prSet/>
      <dgm:spPr/>
      <dgm:t>
        <a:bodyPr/>
        <a:lstStyle/>
        <a:p>
          <a:endParaRPr lang="lv-LV"/>
        </a:p>
      </dgm:t>
    </dgm:pt>
    <dgm:pt modelId="{B3C0DF10-BF0B-45D7-A3AC-9F5ED32933D4}" type="pres">
      <dgm:prSet presAssocID="{2F5718CB-8087-4378-B281-6D990F347F49}" presName="Name0" presStyleCnt="0">
        <dgm:presLayoutVars>
          <dgm:dir/>
          <dgm:animLvl val="lvl"/>
          <dgm:resizeHandles val="exact"/>
        </dgm:presLayoutVars>
      </dgm:prSet>
      <dgm:spPr/>
    </dgm:pt>
    <dgm:pt modelId="{CEF0AF79-F426-4B2C-8A7F-659A3A415486}" type="pres">
      <dgm:prSet presAssocID="{CEDD384F-0143-4476-8513-D50124A94D5E}" presName="Name8" presStyleCnt="0"/>
      <dgm:spPr/>
    </dgm:pt>
    <dgm:pt modelId="{4BF7BBEE-0C4E-4D90-A256-F32C2EB030CF}" type="pres">
      <dgm:prSet presAssocID="{CEDD384F-0143-4476-8513-D50124A94D5E}" presName="level" presStyleLbl="node1" presStyleIdx="0" presStyleCnt="5" custLinFactNeighborX="3177" custLinFactNeighborY="-5729">
        <dgm:presLayoutVars>
          <dgm:chMax val="1"/>
          <dgm:bulletEnabled val="1"/>
        </dgm:presLayoutVars>
      </dgm:prSet>
      <dgm:spPr/>
    </dgm:pt>
    <dgm:pt modelId="{2F63E498-5066-46B2-8EDD-1A3713CFDA3B}" type="pres">
      <dgm:prSet presAssocID="{CEDD384F-0143-4476-8513-D50124A94D5E}" presName="levelTx" presStyleLbl="revTx" presStyleIdx="0" presStyleCnt="0">
        <dgm:presLayoutVars>
          <dgm:chMax val="1"/>
          <dgm:bulletEnabled val="1"/>
        </dgm:presLayoutVars>
      </dgm:prSet>
      <dgm:spPr/>
    </dgm:pt>
    <dgm:pt modelId="{6FF2B77C-9744-4780-9404-2D74927531D4}" type="pres">
      <dgm:prSet presAssocID="{5E3BC120-9AF4-4440-A3B7-D6349238ABBF}" presName="Name8" presStyleCnt="0"/>
      <dgm:spPr/>
    </dgm:pt>
    <dgm:pt modelId="{437ACD30-B9B5-4551-B760-2DA855E27237}" type="pres">
      <dgm:prSet presAssocID="{5E3BC120-9AF4-4440-A3B7-D6349238ABBF}" presName="level" presStyleLbl="node1" presStyleIdx="1" presStyleCnt="5" custLinFactNeighborX="3249" custLinFactNeighborY="-5249">
        <dgm:presLayoutVars>
          <dgm:chMax val="1"/>
          <dgm:bulletEnabled val="1"/>
        </dgm:presLayoutVars>
      </dgm:prSet>
      <dgm:spPr/>
    </dgm:pt>
    <dgm:pt modelId="{7AD66AB5-4E9B-43F9-8992-9315D2C517FE}" type="pres">
      <dgm:prSet presAssocID="{5E3BC120-9AF4-4440-A3B7-D6349238ABBF}" presName="levelTx" presStyleLbl="revTx" presStyleIdx="0" presStyleCnt="0">
        <dgm:presLayoutVars>
          <dgm:chMax val="1"/>
          <dgm:bulletEnabled val="1"/>
        </dgm:presLayoutVars>
      </dgm:prSet>
      <dgm:spPr/>
    </dgm:pt>
    <dgm:pt modelId="{918D4746-FBA6-47F3-AEDA-C346245DD016}" type="pres">
      <dgm:prSet presAssocID="{1AE267AE-D4DB-4CBA-B21A-8BC11E191C03}" presName="Name8" presStyleCnt="0"/>
      <dgm:spPr/>
    </dgm:pt>
    <dgm:pt modelId="{1034A649-FDAD-4E75-8658-4E42D1E7C0F3}" type="pres">
      <dgm:prSet presAssocID="{1AE267AE-D4DB-4CBA-B21A-8BC11E191C03}" presName="level" presStyleLbl="node1" presStyleIdx="2" presStyleCnt="5" custLinFactNeighborX="3425" custLinFactNeighborY="-7720">
        <dgm:presLayoutVars>
          <dgm:chMax val="1"/>
          <dgm:bulletEnabled val="1"/>
        </dgm:presLayoutVars>
      </dgm:prSet>
      <dgm:spPr/>
    </dgm:pt>
    <dgm:pt modelId="{5A92DB16-566E-4C4F-8AED-2438C6E04F70}" type="pres">
      <dgm:prSet presAssocID="{1AE267AE-D4DB-4CBA-B21A-8BC11E191C03}" presName="levelTx" presStyleLbl="revTx" presStyleIdx="0" presStyleCnt="0">
        <dgm:presLayoutVars>
          <dgm:chMax val="1"/>
          <dgm:bulletEnabled val="1"/>
        </dgm:presLayoutVars>
      </dgm:prSet>
      <dgm:spPr/>
    </dgm:pt>
    <dgm:pt modelId="{8560E296-E762-4AC6-9712-58EAFB4C9E2A}" type="pres">
      <dgm:prSet presAssocID="{10835F35-E5CE-480D-9BAF-44789F549D39}" presName="Name8" presStyleCnt="0"/>
      <dgm:spPr/>
    </dgm:pt>
    <dgm:pt modelId="{773AC921-9DE8-4E3E-9A58-851E374D8B1C}" type="pres">
      <dgm:prSet presAssocID="{10835F35-E5CE-480D-9BAF-44789F549D39}" presName="level" presStyleLbl="node1" presStyleIdx="3" presStyleCnt="5" custLinFactNeighborX="1865" custLinFactNeighborY="-24672">
        <dgm:presLayoutVars>
          <dgm:chMax val="1"/>
          <dgm:bulletEnabled val="1"/>
        </dgm:presLayoutVars>
      </dgm:prSet>
      <dgm:spPr/>
    </dgm:pt>
    <dgm:pt modelId="{A5A3169A-BC26-48C2-A25D-7B35E127480D}" type="pres">
      <dgm:prSet presAssocID="{10835F35-E5CE-480D-9BAF-44789F549D39}" presName="levelTx" presStyleLbl="revTx" presStyleIdx="0" presStyleCnt="0">
        <dgm:presLayoutVars>
          <dgm:chMax val="1"/>
          <dgm:bulletEnabled val="1"/>
        </dgm:presLayoutVars>
      </dgm:prSet>
      <dgm:spPr/>
    </dgm:pt>
    <dgm:pt modelId="{5F547330-AED2-4AF7-AE56-C96978A3D1C3}" type="pres">
      <dgm:prSet presAssocID="{20ADDC68-9EBB-4EDC-9CCC-18CE1D373A1C}" presName="Name8" presStyleCnt="0"/>
      <dgm:spPr/>
    </dgm:pt>
    <dgm:pt modelId="{1ED11A35-FE46-447F-AE36-30A5CAFA6CE9}" type="pres">
      <dgm:prSet presAssocID="{20ADDC68-9EBB-4EDC-9CCC-18CE1D373A1C}" presName="level" presStyleLbl="node1" presStyleIdx="4" presStyleCnt="5" custLinFactNeighborX="201" custLinFactNeighborY="10105">
        <dgm:presLayoutVars>
          <dgm:chMax val="1"/>
          <dgm:bulletEnabled val="1"/>
        </dgm:presLayoutVars>
      </dgm:prSet>
      <dgm:spPr/>
    </dgm:pt>
    <dgm:pt modelId="{4A94621F-7F20-42F9-A51D-ABB367AD391E}" type="pres">
      <dgm:prSet presAssocID="{20ADDC68-9EBB-4EDC-9CCC-18CE1D373A1C}" presName="levelTx" presStyleLbl="revTx" presStyleIdx="0" presStyleCnt="0">
        <dgm:presLayoutVars>
          <dgm:chMax val="1"/>
          <dgm:bulletEnabled val="1"/>
        </dgm:presLayoutVars>
      </dgm:prSet>
      <dgm:spPr/>
    </dgm:pt>
  </dgm:ptLst>
  <dgm:cxnLst>
    <dgm:cxn modelId="{F0A66112-D71E-44FA-84F2-8A1F941BCDBC}" srcId="{2F5718CB-8087-4378-B281-6D990F347F49}" destId="{5E3BC120-9AF4-4440-A3B7-D6349238ABBF}" srcOrd="1" destOrd="0" parTransId="{E58DEE5C-F4E3-4C92-93DE-D72B6CF5450F}" sibTransId="{5C3C27F8-000F-451C-AA84-84B7CBCE4FA6}"/>
    <dgm:cxn modelId="{3670C22A-D8DC-4C6A-A0E6-0ADD128F787C}" type="presOf" srcId="{5E3BC120-9AF4-4440-A3B7-D6349238ABBF}" destId="{7AD66AB5-4E9B-43F9-8992-9315D2C517FE}" srcOrd="1" destOrd="0" presId="urn:microsoft.com/office/officeart/2005/8/layout/pyramid1"/>
    <dgm:cxn modelId="{7403475D-0E8F-4821-8AB7-9C0AADEDD46A}" type="presOf" srcId="{10835F35-E5CE-480D-9BAF-44789F549D39}" destId="{773AC921-9DE8-4E3E-9A58-851E374D8B1C}" srcOrd="0" destOrd="0" presId="urn:microsoft.com/office/officeart/2005/8/layout/pyramid1"/>
    <dgm:cxn modelId="{9B49C076-CCDF-4D28-B952-9229FBF56450}" type="presOf" srcId="{20ADDC68-9EBB-4EDC-9CCC-18CE1D373A1C}" destId="{4A94621F-7F20-42F9-A51D-ABB367AD391E}" srcOrd="1" destOrd="0" presId="urn:microsoft.com/office/officeart/2005/8/layout/pyramid1"/>
    <dgm:cxn modelId="{16B5D579-5B04-4EC7-BF8D-0A50B2251817}" srcId="{2F5718CB-8087-4378-B281-6D990F347F49}" destId="{20ADDC68-9EBB-4EDC-9CCC-18CE1D373A1C}" srcOrd="4" destOrd="0" parTransId="{732DB2F1-AE93-47EE-843A-2FE681D2456D}" sibTransId="{D35BF081-20C1-4C8F-BAD9-E1ACAD135FFA}"/>
    <dgm:cxn modelId="{F16C6B7F-79B5-4173-B7E4-6169ED9D6179}" type="presOf" srcId="{10835F35-E5CE-480D-9BAF-44789F549D39}" destId="{A5A3169A-BC26-48C2-A25D-7B35E127480D}" srcOrd="1" destOrd="0" presId="urn:microsoft.com/office/officeart/2005/8/layout/pyramid1"/>
    <dgm:cxn modelId="{15732384-258F-4118-9C00-B30857A051D3}" type="presOf" srcId="{1AE267AE-D4DB-4CBA-B21A-8BC11E191C03}" destId="{1034A649-FDAD-4E75-8658-4E42D1E7C0F3}" srcOrd="0" destOrd="0" presId="urn:microsoft.com/office/officeart/2005/8/layout/pyramid1"/>
    <dgm:cxn modelId="{83BB4485-FC3B-4DE4-8A7B-E216474C1DD6}" type="presOf" srcId="{2F5718CB-8087-4378-B281-6D990F347F49}" destId="{B3C0DF10-BF0B-45D7-A3AC-9F5ED32933D4}" srcOrd="0" destOrd="0" presId="urn:microsoft.com/office/officeart/2005/8/layout/pyramid1"/>
    <dgm:cxn modelId="{69EB6198-F58C-47EE-9ABD-0306FE5B8539}" srcId="{2F5718CB-8087-4378-B281-6D990F347F49}" destId="{1AE267AE-D4DB-4CBA-B21A-8BC11E191C03}" srcOrd="2" destOrd="0" parTransId="{EA658472-7E47-4915-B032-4A63044B0F52}" sibTransId="{BE2BDD1C-A8D5-4038-BE1C-DA86F047FDB1}"/>
    <dgm:cxn modelId="{08D1FB9D-7A49-45E8-A30C-276A73D698AA}" srcId="{2F5718CB-8087-4378-B281-6D990F347F49}" destId="{10835F35-E5CE-480D-9BAF-44789F549D39}" srcOrd="3" destOrd="0" parTransId="{C676C5B1-3300-4496-AD69-B8E9310E1D5D}" sibTransId="{26EDA5DF-93F1-457C-9E36-250E5251DB63}"/>
    <dgm:cxn modelId="{75BCD9A1-12B8-4621-ADFE-3DDD4E705CCE}" type="presOf" srcId="{5E3BC120-9AF4-4440-A3B7-D6349238ABBF}" destId="{437ACD30-B9B5-4551-B760-2DA855E27237}" srcOrd="0" destOrd="0" presId="urn:microsoft.com/office/officeart/2005/8/layout/pyramid1"/>
    <dgm:cxn modelId="{6414A3AB-7702-4EA6-8872-4AFFE1AD6658}" srcId="{2F5718CB-8087-4378-B281-6D990F347F49}" destId="{CEDD384F-0143-4476-8513-D50124A94D5E}" srcOrd="0" destOrd="0" parTransId="{6FFB8729-820F-491B-AA34-8D69DD07FBAE}" sibTransId="{AA19B799-317A-43B9-A233-F8B65021E0F7}"/>
    <dgm:cxn modelId="{E50266DA-AD00-4851-904B-7E922C7583AE}" type="presOf" srcId="{CEDD384F-0143-4476-8513-D50124A94D5E}" destId="{2F63E498-5066-46B2-8EDD-1A3713CFDA3B}" srcOrd="1" destOrd="0" presId="urn:microsoft.com/office/officeart/2005/8/layout/pyramid1"/>
    <dgm:cxn modelId="{88A572E2-3E1A-4319-B238-EAF5A8681AE3}" type="presOf" srcId="{20ADDC68-9EBB-4EDC-9CCC-18CE1D373A1C}" destId="{1ED11A35-FE46-447F-AE36-30A5CAFA6CE9}" srcOrd="0" destOrd="0" presId="urn:microsoft.com/office/officeart/2005/8/layout/pyramid1"/>
    <dgm:cxn modelId="{094949EF-C839-44FE-9C97-65AF749B6557}" type="presOf" srcId="{1AE267AE-D4DB-4CBA-B21A-8BC11E191C03}" destId="{5A92DB16-566E-4C4F-8AED-2438C6E04F70}" srcOrd="1" destOrd="0" presId="urn:microsoft.com/office/officeart/2005/8/layout/pyramid1"/>
    <dgm:cxn modelId="{51124BEF-27E6-44AC-B093-21961692919A}" type="presOf" srcId="{CEDD384F-0143-4476-8513-D50124A94D5E}" destId="{4BF7BBEE-0C4E-4D90-A256-F32C2EB030CF}" srcOrd="0" destOrd="0" presId="urn:microsoft.com/office/officeart/2005/8/layout/pyramid1"/>
    <dgm:cxn modelId="{55FFB440-9B7D-4272-8F39-D774281335C6}" type="presParOf" srcId="{B3C0DF10-BF0B-45D7-A3AC-9F5ED32933D4}" destId="{CEF0AF79-F426-4B2C-8A7F-659A3A415486}" srcOrd="0" destOrd="0" presId="urn:microsoft.com/office/officeart/2005/8/layout/pyramid1"/>
    <dgm:cxn modelId="{64D33FD9-3747-4E54-92C1-D9912D975974}" type="presParOf" srcId="{CEF0AF79-F426-4B2C-8A7F-659A3A415486}" destId="{4BF7BBEE-0C4E-4D90-A256-F32C2EB030CF}" srcOrd="0" destOrd="0" presId="urn:microsoft.com/office/officeart/2005/8/layout/pyramid1"/>
    <dgm:cxn modelId="{7BFDB1ED-6314-4217-9FA4-002BAA5590C3}" type="presParOf" srcId="{CEF0AF79-F426-4B2C-8A7F-659A3A415486}" destId="{2F63E498-5066-46B2-8EDD-1A3713CFDA3B}" srcOrd="1" destOrd="0" presId="urn:microsoft.com/office/officeart/2005/8/layout/pyramid1"/>
    <dgm:cxn modelId="{D0F265BA-917F-46E4-A0AE-316547F71F01}" type="presParOf" srcId="{B3C0DF10-BF0B-45D7-A3AC-9F5ED32933D4}" destId="{6FF2B77C-9744-4780-9404-2D74927531D4}" srcOrd="1" destOrd="0" presId="urn:microsoft.com/office/officeart/2005/8/layout/pyramid1"/>
    <dgm:cxn modelId="{8721ECB5-CCBF-4B07-BACA-0B779302F9E1}" type="presParOf" srcId="{6FF2B77C-9744-4780-9404-2D74927531D4}" destId="{437ACD30-B9B5-4551-B760-2DA855E27237}" srcOrd="0" destOrd="0" presId="urn:microsoft.com/office/officeart/2005/8/layout/pyramid1"/>
    <dgm:cxn modelId="{4B63DAA1-5F38-48CD-8ED5-85F9D62B772D}" type="presParOf" srcId="{6FF2B77C-9744-4780-9404-2D74927531D4}" destId="{7AD66AB5-4E9B-43F9-8992-9315D2C517FE}" srcOrd="1" destOrd="0" presId="urn:microsoft.com/office/officeart/2005/8/layout/pyramid1"/>
    <dgm:cxn modelId="{66A1F297-DB10-49BA-B92B-3EE7E80DA845}" type="presParOf" srcId="{B3C0DF10-BF0B-45D7-A3AC-9F5ED32933D4}" destId="{918D4746-FBA6-47F3-AEDA-C346245DD016}" srcOrd="2" destOrd="0" presId="urn:microsoft.com/office/officeart/2005/8/layout/pyramid1"/>
    <dgm:cxn modelId="{268A14CD-C0F7-4354-8212-9B296E646CF8}" type="presParOf" srcId="{918D4746-FBA6-47F3-AEDA-C346245DD016}" destId="{1034A649-FDAD-4E75-8658-4E42D1E7C0F3}" srcOrd="0" destOrd="0" presId="urn:microsoft.com/office/officeart/2005/8/layout/pyramid1"/>
    <dgm:cxn modelId="{66BCE4A8-4785-4CFC-9148-9C6A3E73D1A1}" type="presParOf" srcId="{918D4746-FBA6-47F3-AEDA-C346245DD016}" destId="{5A92DB16-566E-4C4F-8AED-2438C6E04F70}" srcOrd="1" destOrd="0" presId="urn:microsoft.com/office/officeart/2005/8/layout/pyramid1"/>
    <dgm:cxn modelId="{BC961533-1366-40F3-872E-FCC4183C547B}" type="presParOf" srcId="{B3C0DF10-BF0B-45D7-A3AC-9F5ED32933D4}" destId="{8560E296-E762-4AC6-9712-58EAFB4C9E2A}" srcOrd="3" destOrd="0" presId="urn:microsoft.com/office/officeart/2005/8/layout/pyramid1"/>
    <dgm:cxn modelId="{7B63F234-1CCB-4E5C-952F-BEEC16F1F33B}" type="presParOf" srcId="{8560E296-E762-4AC6-9712-58EAFB4C9E2A}" destId="{773AC921-9DE8-4E3E-9A58-851E374D8B1C}" srcOrd="0" destOrd="0" presId="urn:microsoft.com/office/officeart/2005/8/layout/pyramid1"/>
    <dgm:cxn modelId="{52917DED-2BE3-414D-988F-06CA3030782B}" type="presParOf" srcId="{8560E296-E762-4AC6-9712-58EAFB4C9E2A}" destId="{A5A3169A-BC26-48C2-A25D-7B35E127480D}" srcOrd="1" destOrd="0" presId="urn:microsoft.com/office/officeart/2005/8/layout/pyramid1"/>
    <dgm:cxn modelId="{0B214424-17F4-4E2C-8278-3E5D7C17CA3E}" type="presParOf" srcId="{B3C0DF10-BF0B-45D7-A3AC-9F5ED32933D4}" destId="{5F547330-AED2-4AF7-AE56-C96978A3D1C3}" srcOrd="4" destOrd="0" presId="urn:microsoft.com/office/officeart/2005/8/layout/pyramid1"/>
    <dgm:cxn modelId="{457A6F97-70B0-4244-BBFD-A5621B877E97}" type="presParOf" srcId="{5F547330-AED2-4AF7-AE56-C96978A3D1C3}" destId="{1ED11A35-FE46-447F-AE36-30A5CAFA6CE9}" srcOrd="0" destOrd="0" presId="urn:microsoft.com/office/officeart/2005/8/layout/pyramid1"/>
    <dgm:cxn modelId="{65B1EC2A-30C9-431C-8777-F09EAC25F965}" type="presParOf" srcId="{5F547330-AED2-4AF7-AE56-C96978A3D1C3}" destId="{4A94621F-7F20-42F9-A51D-ABB367AD391E}"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F5718CB-8087-4378-B281-6D990F347F49}" type="doc">
      <dgm:prSet loTypeId="urn:microsoft.com/office/officeart/2005/8/layout/pyramid1" loCatId="pyramid" qsTypeId="urn:microsoft.com/office/officeart/2005/8/quickstyle/simple1" qsCatId="simple" csTypeId="urn:microsoft.com/office/officeart/2005/8/colors/accent1_2" csCatId="accent1" phldr="1"/>
      <dgm:spPr/>
    </dgm:pt>
    <dgm:pt modelId="{CEDD384F-0143-4476-8513-D50124A94D5E}">
      <dgm:prSet phldrT="[Text]" custT="1"/>
      <dgm:spPr/>
      <dgm:t>
        <a:bodyPr/>
        <a:lstStyle/>
        <a:p>
          <a:r>
            <a:rPr lang="lv-LV" sz="1200" b="1" dirty="0"/>
            <a:t>Uz-</a:t>
          </a:r>
        </a:p>
        <a:p>
          <a:r>
            <a:rPr lang="lv-LV" sz="1200" b="1" dirty="0" err="1"/>
            <a:t>raudzība</a:t>
          </a:r>
          <a:endParaRPr lang="lv-LV" sz="1200" b="1" dirty="0"/>
        </a:p>
      </dgm:t>
    </dgm:pt>
    <dgm:pt modelId="{6FFB8729-820F-491B-AA34-8D69DD07FBAE}" type="parTrans" cxnId="{6414A3AB-7702-4EA6-8872-4AFFE1AD6658}">
      <dgm:prSet/>
      <dgm:spPr/>
      <dgm:t>
        <a:bodyPr/>
        <a:lstStyle/>
        <a:p>
          <a:endParaRPr lang="lv-LV"/>
        </a:p>
      </dgm:t>
    </dgm:pt>
    <dgm:pt modelId="{AA19B799-317A-43B9-A233-F8B65021E0F7}" type="sibTrans" cxnId="{6414A3AB-7702-4EA6-8872-4AFFE1AD6658}">
      <dgm:prSet/>
      <dgm:spPr/>
      <dgm:t>
        <a:bodyPr/>
        <a:lstStyle/>
        <a:p>
          <a:endParaRPr lang="lv-LV"/>
        </a:p>
      </dgm:t>
    </dgm:pt>
    <dgm:pt modelId="{10835F35-E5CE-480D-9BAF-44789F549D39}">
      <dgm:prSet phldrT="[Text]" custT="1"/>
      <dgm:spPr>
        <a:solidFill>
          <a:srgbClr val="92D050"/>
        </a:solidFill>
      </dgm:spPr>
      <dgm:t>
        <a:bodyPr/>
        <a:lstStyle/>
        <a:p>
          <a:r>
            <a:rPr lang="lv-LV" sz="2000" b="1" dirty="0"/>
            <a:t>Kontroles vide</a:t>
          </a:r>
        </a:p>
      </dgm:t>
    </dgm:pt>
    <dgm:pt modelId="{C676C5B1-3300-4496-AD69-B8E9310E1D5D}" type="parTrans" cxnId="{08D1FB9D-7A49-45E8-A30C-276A73D698AA}">
      <dgm:prSet/>
      <dgm:spPr/>
      <dgm:t>
        <a:bodyPr/>
        <a:lstStyle/>
        <a:p>
          <a:endParaRPr lang="lv-LV"/>
        </a:p>
      </dgm:t>
    </dgm:pt>
    <dgm:pt modelId="{26EDA5DF-93F1-457C-9E36-250E5251DB63}" type="sibTrans" cxnId="{08D1FB9D-7A49-45E8-A30C-276A73D698AA}">
      <dgm:prSet/>
      <dgm:spPr/>
      <dgm:t>
        <a:bodyPr/>
        <a:lstStyle/>
        <a:p>
          <a:endParaRPr lang="lv-LV"/>
        </a:p>
      </dgm:t>
    </dgm:pt>
    <dgm:pt modelId="{20ADDC68-9EBB-4EDC-9CCC-18CE1D373A1C}">
      <dgm:prSet custT="1"/>
      <dgm:spPr>
        <a:solidFill>
          <a:srgbClr val="EE8A12"/>
        </a:solidFill>
        <a:ln>
          <a:solidFill>
            <a:srgbClr val="FFC000"/>
          </a:solidFill>
        </a:ln>
      </dgm:spPr>
      <dgm:t>
        <a:bodyPr/>
        <a:lstStyle/>
        <a:p>
          <a:r>
            <a:rPr lang="lv-LV" sz="1200" b="1" dirty="0"/>
            <a:t>Plānošana</a:t>
          </a:r>
        </a:p>
      </dgm:t>
    </dgm:pt>
    <dgm:pt modelId="{732DB2F1-AE93-47EE-843A-2FE681D2456D}" type="parTrans" cxnId="{16B5D579-5B04-4EC7-BF8D-0A50B2251817}">
      <dgm:prSet/>
      <dgm:spPr/>
      <dgm:t>
        <a:bodyPr/>
        <a:lstStyle/>
        <a:p>
          <a:endParaRPr lang="lv-LV"/>
        </a:p>
      </dgm:t>
    </dgm:pt>
    <dgm:pt modelId="{D35BF081-20C1-4C8F-BAD9-E1ACAD135FFA}" type="sibTrans" cxnId="{16B5D579-5B04-4EC7-BF8D-0A50B2251817}">
      <dgm:prSet/>
      <dgm:spPr/>
      <dgm:t>
        <a:bodyPr/>
        <a:lstStyle/>
        <a:p>
          <a:endParaRPr lang="lv-LV"/>
        </a:p>
      </dgm:t>
    </dgm:pt>
    <dgm:pt modelId="{5E3BC120-9AF4-4440-A3B7-D6349238ABBF}">
      <dgm:prSet custT="1"/>
      <dgm:spPr/>
      <dgm:t>
        <a:bodyPr/>
        <a:lstStyle/>
        <a:p>
          <a:r>
            <a:rPr lang="lv-LV" sz="1200" b="1" dirty="0"/>
            <a:t>K</a:t>
          </a:r>
          <a:r>
            <a:rPr lang="lv-LV" sz="1000" b="1" dirty="0"/>
            <a:t>ontrole</a:t>
          </a:r>
          <a:r>
            <a:rPr lang="lv-LV" sz="1200" b="1" dirty="0"/>
            <a:t>s pasākumi</a:t>
          </a:r>
        </a:p>
      </dgm:t>
    </dgm:pt>
    <dgm:pt modelId="{E58DEE5C-F4E3-4C92-93DE-D72B6CF5450F}" type="parTrans" cxnId="{F0A66112-D71E-44FA-84F2-8A1F941BCDBC}">
      <dgm:prSet/>
      <dgm:spPr/>
      <dgm:t>
        <a:bodyPr/>
        <a:lstStyle/>
        <a:p>
          <a:endParaRPr lang="lv-LV"/>
        </a:p>
      </dgm:t>
    </dgm:pt>
    <dgm:pt modelId="{5C3C27F8-000F-451C-AA84-84B7CBCE4FA6}" type="sibTrans" cxnId="{F0A66112-D71E-44FA-84F2-8A1F941BCDBC}">
      <dgm:prSet/>
      <dgm:spPr/>
      <dgm:t>
        <a:bodyPr/>
        <a:lstStyle/>
        <a:p>
          <a:endParaRPr lang="lv-LV"/>
        </a:p>
      </dgm:t>
    </dgm:pt>
    <dgm:pt modelId="{1AE267AE-D4DB-4CBA-B21A-8BC11E191C03}">
      <dgm:prSet custT="1"/>
      <dgm:spPr/>
      <dgm:t>
        <a:bodyPr/>
        <a:lstStyle/>
        <a:p>
          <a:r>
            <a:rPr lang="lv-LV" sz="1100" b="1" dirty="0"/>
            <a:t>Risku pārvaldība</a:t>
          </a:r>
        </a:p>
      </dgm:t>
    </dgm:pt>
    <dgm:pt modelId="{EA658472-7E47-4915-B032-4A63044B0F52}" type="parTrans" cxnId="{69EB6198-F58C-47EE-9ABD-0306FE5B8539}">
      <dgm:prSet/>
      <dgm:spPr/>
      <dgm:t>
        <a:bodyPr/>
        <a:lstStyle/>
        <a:p>
          <a:endParaRPr lang="lv-LV"/>
        </a:p>
      </dgm:t>
    </dgm:pt>
    <dgm:pt modelId="{BE2BDD1C-A8D5-4038-BE1C-DA86F047FDB1}" type="sibTrans" cxnId="{69EB6198-F58C-47EE-9ABD-0306FE5B8539}">
      <dgm:prSet/>
      <dgm:spPr/>
      <dgm:t>
        <a:bodyPr/>
        <a:lstStyle/>
        <a:p>
          <a:endParaRPr lang="lv-LV"/>
        </a:p>
      </dgm:t>
    </dgm:pt>
    <dgm:pt modelId="{B3C0DF10-BF0B-45D7-A3AC-9F5ED32933D4}" type="pres">
      <dgm:prSet presAssocID="{2F5718CB-8087-4378-B281-6D990F347F49}" presName="Name0" presStyleCnt="0">
        <dgm:presLayoutVars>
          <dgm:dir/>
          <dgm:animLvl val="lvl"/>
          <dgm:resizeHandles val="exact"/>
        </dgm:presLayoutVars>
      </dgm:prSet>
      <dgm:spPr/>
    </dgm:pt>
    <dgm:pt modelId="{CEF0AF79-F426-4B2C-8A7F-659A3A415486}" type="pres">
      <dgm:prSet presAssocID="{CEDD384F-0143-4476-8513-D50124A94D5E}" presName="Name8" presStyleCnt="0"/>
      <dgm:spPr/>
    </dgm:pt>
    <dgm:pt modelId="{4BF7BBEE-0C4E-4D90-A256-F32C2EB030CF}" type="pres">
      <dgm:prSet presAssocID="{CEDD384F-0143-4476-8513-D50124A94D5E}" presName="level" presStyleLbl="node1" presStyleIdx="0" presStyleCnt="5" custLinFactNeighborX="3177" custLinFactNeighborY="-5729">
        <dgm:presLayoutVars>
          <dgm:chMax val="1"/>
          <dgm:bulletEnabled val="1"/>
        </dgm:presLayoutVars>
      </dgm:prSet>
      <dgm:spPr/>
    </dgm:pt>
    <dgm:pt modelId="{2F63E498-5066-46B2-8EDD-1A3713CFDA3B}" type="pres">
      <dgm:prSet presAssocID="{CEDD384F-0143-4476-8513-D50124A94D5E}" presName="levelTx" presStyleLbl="revTx" presStyleIdx="0" presStyleCnt="0">
        <dgm:presLayoutVars>
          <dgm:chMax val="1"/>
          <dgm:bulletEnabled val="1"/>
        </dgm:presLayoutVars>
      </dgm:prSet>
      <dgm:spPr/>
    </dgm:pt>
    <dgm:pt modelId="{6FF2B77C-9744-4780-9404-2D74927531D4}" type="pres">
      <dgm:prSet presAssocID="{5E3BC120-9AF4-4440-A3B7-D6349238ABBF}" presName="Name8" presStyleCnt="0"/>
      <dgm:spPr/>
    </dgm:pt>
    <dgm:pt modelId="{437ACD30-B9B5-4551-B760-2DA855E27237}" type="pres">
      <dgm:prSet presAssocID="{5E3BC120-9AF4-4440-A3B7-D6349238ABBF}" presName="level" presStyleLbl="node1" presStyleIdx="1" presStyleCnt="5" custLinFactNeighborX="3249" custLinFactNeighborY="-5249">
        <dgm:presLayoutVars>
          <dgm:chMax val="1"/>
          <dgm:bulletEnabled val="1"/>
        </dgm:presLayoutVars>
      </dgm:prSet>
      <dgm:spPr/>
    </dgm:pt>
    <dgm:pt modelId="{7AD66AB5-4E9B-43F9-8992-9315D2C517FE}" type="pres">
      <dgm:prSet presAssocID="{5E3BC120-9AF4-4440-A3B7-D6349238ABBF}" presName="levelTx" presStyleLbl="revTx" presStyleIdx="0" presStyleCnt="0">
        <dgm:presLayoutVars>
          <dgm:chMax val="1"/>
          <dgm:bulletEnabled val="1"/>
        </dgm:presLayoutVars>
      </dgm:prSet>
      <dgm:spPr/>
    </dgm:pt>
    <dgm:pt modelId="{918D4746-FBA6-47F3-AEDA-C346245DD016}" type="pres">
      <dgm:prSet presAssocID="{1AE267AE-D4DB-4CBA-B21A-8BC11E191C03}" presName="Name8" presStyleCnt="0"/>
      <dgm:spPr/>
    </dgm:pt>
    <dgm:pt modelId="{1034A649-FDAD-4E75-8658-4E42D1E7C0F3}" type="pres">
      <dgm:prSet presAssocID="{1AE267AE-D4DB-4CBA-B21A-8BC11E191C03}" presName="level" presStyleLbl="node1" presStyleIdx="2" presStyleCnt="5" custLinFactNeighborX="3425" custLinFactNeighborY="-7720">
        <dgm:presLayoutVars>
          <dgm:chMax val="1"/>
          <dgm:bulletEnabled val="1"/>
        </dgm:presLayoutVars>
      </dgm:prSet>
      <dgm:spPr/>
    </dgm:pt>
    <dgm:pt modelId="{5A92DB16-566E-4C4F-8AED-2438C6E04F70}" type="pres">
      <dgm:prSet presAssocID="{1AE267AE-D4DB-4CBA-B21A-8BC11E191C03}" presName="levelTx" presStyleLbl="revTx" presStyleIdx="0" presStyleCnt="0">
        <dgm:presLayoutVars>
          <dgm:chMax val="1"/>
          <dgm:bulletEnabled val="1"/>
        </dgm:presLayoutVars>
      </dgm:prSet>
      <dgm:spPr/>
    </dgm:pt>
    <dgm:pt modelId="{8560E296-E762-4AC6-9712-58EAFB4C9E2A}" type="pres">
      <dgm:prSet presAssocID="{10835F35-E5CE-480D-9BAF-44789F549D39}" presName="Name8" presStyleCnt="0"/>
      <dgm:spPr/>
    </dgm:pt>
    <dgm:pt modelId="{773AC921-9DE8-4E3E-9A58-851E374D8B1C}" type="pres">
      <dgm:prSet presAssocID="{10835F35-E5CE-480D-9BAF-44789F549D39}" presName="level" presStyleLbl="node1" presStyleIdx="3" presStyleCnt="5" custScaleX="108844" custScaleY="262437" custLinFactNeighborX="1865" custLinFactNeighborY="-24672">
        <dgm:presLayoutVars>
          <dgm:chMax val="1"/>
          <dgm:bulletEnabled val="1"/>
        </dgm:presLayoutVars>
      </dgm:prSet>
      <dgm:spPr/>
    </dgm:pt>
    <dgm:pt modelId="{A5A3169A-BC26-48C2-A25D-7B35E127480D}" type="pres">
      <dgm:prSet presAssocID="{10835F35-E5CE-480D-9BAF-44789F549D39}" presName="levelTx" presStyleLbl="revTx" presStyleIdx="0" presStyleCnt="0">
        <dgm:presLayoutVars>
          <dgm:chMax val="1"/>
          <dgm:bulletEnabled val="1"/>
        </dgm:presLayoutVars>
      </dgm:prSet>
      <dgm:spPr/>
    </dgm:pt>
    <dgm:pt modelId="{5F547330-AED2-4AF7-AE56-C96978A3D1C3}" type="pres">
      <dgm:prSet presAssocID="{20ADDC68-9EBB-4EDC-9CCC-18CE1D373A1C}" presName="Name8" presStyleCnt="0"/>
      <dgm:spPr/>
    </dgm:pt>
    <dgm:pt modelId="{1ED11A35-FE46-447F-AE36-30A5CAFA6CE9}" type="pres">
      <dgm:prSet presAssocID="{20ADDC68-9EBB-4EDC-9CCC-18CE1D373A1C}" presName="level" presStyleLbl="node1" presStyleIdx="4" presStyleCnt="5" custLinFactNeighborX="201" custLinFactNeighborY="10105">
        <dgm:presLayoutVars>
          <dgm:chMax val="1"/>
          <dgm:bulletEnabled val="1"/>
        </dgm:presLayoutVars>
      </dgm:prSet>
      <dgm:spPr/>
    </dgm:pt>
    <dgm:pt modelId="{4A94621F-7F20-42F9-A51D-ABB367AD391E}" type="pres">
      <dgm:prSet presAssocID="{20ADDC68-9EBB-4EDC-9CCC-18CE1D373A1C}" presName="levelTx" presStyleLbl="revTx" presStyleIdx="0" presStyleCnt="0">
        <dgm:presLayoutVars>
          <dgm:chMax val="1"/>
          <dgm:bulletEnabled val="1"/>
        </dgm:presLayoutVars>
      </dgm:prSet>
      <dgm:spPr/>
    </dgm:pt>
  </dgm:ptLst>
  <dgm:cxnLst>
    <dgm:cxn modelId="{F0A66112-D71E-44FA-84F2-8A1F941BCDBC}" srcId="{2F5718CB-8087-4378-B281-6D990F347F49}" destId="{5E3BC120-9AF4-4440-A3B7-D6349238ABBF}" srcOrd="1" destOrd="0" parTransId="{E58DEE5C-F4E3-4C92-93DE-D72B6CF5450F}" sibTransId="{5C3C27F8-000F-451C-AA84-84B7CBCE4FA6}"/>
    <dgm:cxn modelId="{3670C22A-D8DC-4C6A-A0E6-0ADD128F787C}" type="presOf" srcId="{5E3BC120-9AF4-4440-A3B7-D6349238ABBF}" destId="{7AD66AB5-4E9B-43F9-8992-9315D2C517FE}" srcOrd="1" destOrd="0" presId="urn:microsoft.com/office/officeart/2005/8/layout/pyramid1"/>
    <dgm:cxn modelId="{7403475D-0E8F-4821-8AB7-9C0AADEDD46A}" type="presOf" srcId="{10835F35-E5CE-480D-9BAF-44789F549D39}" destId="{773AC921-9DE8-4E3E-9A58-851E374D8B1C}" srcOrd="0" destOrd="0" presId="urn:microsoft.com/office/officeart/2005/8/layout/pyramid1"/>
    <dgm:cxn modelId="{9B49C076-CCDF-4D28-B952-9229FBF56450}" type="presOf" srcId="{20ADDC68-9EBB-4EDC-9CCC-18CE1D373A1C}" destId="{4A94621F-7F20-42F9-A51D-ABB367AD391E}" srcOrd="1" destOrd="0" presId="urn:microsoft.com/office/officeart/2005/8/layout/pyramid1"/>
    <dgm:cxn modelId="{16B5D579-5B04-4EC7-BF8D-0A50B2251817}" srcId="{2F5718CB-8087-4378-B281-6D990F347F49}" destId="{20ADDC68-9EBB-4EDC-9CCC-18CE1D373A1C}" srcOrd="4" destOrd="0" parTransId="{732DB2F1-AE93-47EE-843A-2FE681D2456D}" sibTransId="{D35BF081-20C1-4C8F-BAD9-E1ACAD135FFA}"/>
    <dgm:cxn modelId="{F16C6B7F-79B5-4173-B7E4-6169ED9D6179}" type="presOf" srcId="{10835F35-E5CE-480D-9BAF-44789F549D39}" destId="{A5A3169A-BC26-48C2-A25D-7B35E127480D}" srcOrd="1" destOrd="0" presId="urn:microsoft.com/office/officeart/2005/8/layout/pyramid1"/>
    <dgm:cxn modelId="{15732384-258F-4118-9C00-B30857A051D3}" type="presOf" srcId="{1AE267AE-D4DB-4CBA-B21A-8BC11E191C03}" destId="{1034A649-FDAD-4E75-8658-4E42D1E7C0F3}" srcOrd="0" destOrd="0" presId="urn:microsoft.com/office/officeart/2005/8/layout/pyramid1"/>
    <dgm:cxn modelId="{83BB4485-FC3B-4DE4-8A7B-E216474C1DD6}" type="presOf" srcId="{2F5718CB-8087-4378-B281-6D990F347F49}" destId="{B3C0DF10-BF0B-45D7-A3AC-9F5ED32933D4}" srcOrd="0" destOrd="0" presId="urn:microsoft.com/office/officeart/2005/8/layout/pyramid1"/>
    <dgm:cxn modelId="{69EB6198-F58C-47EE-9ABD-0306FE5B8539}" srcId="{2F5718CB-8087-4378-B281-6D990F347F49}" destId="{1AE267AE-D4DB-4CBA-B21A-8BC11E191C03}" srcOrd="2" destOrd="0" parTransId="{EA658472-7E47-4915-B032-4A63044B0F52}" sibTransId="{BE2BDD1C-A8D5-4038-BE1C-DA86F047FDB1}"/>
    <dgm:cxn modelId="{08D1FB9D-7A49-45E8-A30C-276A73D698AA}" srcId="{2F5718CB-8087-4378-B281-6D990F347F49}" destId="{10835F35-E5CE-480D-9BAF-44789F549D39}" srcOrd="3" destOrd="0" parTransId="{C676C5B1-3300-4496-AD69-B8E9310E1D5D}" sibTransId="{26EDA5DF-93F1-457C-9E36-250E5251DB63}"/>
    <dgm:cxn modelId="{75BCD9A1-12B8-4621-ADFE-3DDD4E705CCE}" type="presOf" srcId="{5E3BC120-9AF4-4440-A3B7-D6349238ABBF}" destId="{437ACD30-B9B5-4551-B760-2DA855E27237}" srcOrd="0" destOrd="0" presId="urn:microsoft.com/office/officeart/2005/8/layout/pyramid1"/>
    <dgm:cxn modelId="{6414A3AB-7702-4EA6-8872-4AFFE1AD6658}" srcId="{2F5718CB-8087-4378-B281-6D990F347F49}" destId="{CEDD384F-0143-4476-8513-D50124A94D5E}" srcOrd="0" destOrd="0" parTransId="{6FFB8729-820F-491B-AA34-8D69DD07FBAE}" sibTransId="{AA19B799-317A-43B9-A233-F8B65021E0F7}"/>
    <dgm:cxn modelId="{E50266DA-AD00-4851-904B-7E922C7583AE}" type="presOf" srcId="{CEDD384F-0143-4476-8513-D50124A94D5E}" destId="{2F63E498-5066-46B2-8EDD-1A3713CFDA3B}" srcOrd="1" destOrd="0" presId="urn:microsoft.com/office/officeart/2005/8/layout/pyramid1"/>
    <dgm:cxn modelId="{88A572E2-3E1A-4319-B238-EAF5A8681AE3}" type="presOf" srcId="{20ADDC68-9EBB-4EDC-9CCC-18CE1D373A1C}" destId="{1ED11A35-FE46-447F-AE36-30A5CAFA6CE9}" srcOrd="0" destOrd="0" presId="urn:microsoft.com/office/officeart/2005/8/layout/pyramid1"/>
    <dgm:cxn modelId="{094949EF-C839-44FE-9C97-65AF749B6557}" type="presOf" srcId="{1AE267AE-D4DB-4CBA-B21A-8BC11E191C03}" destId="{5A92DB16-566E-4C4F-8AED-2438C6E04F70}" srcOrd="1" destOrd="0" presId="urn:microsoft.com/office/officeart/2005/8/layout/pyramid1"/>
    <dgm:cxn modelId="{51124BEF-27E6-44AC-B093-21961692919A}" type="presOf" srcId="{CEDD384F-0143-4476-8513-D50124A94D5E}" destId="{4BF7BBEE-0C4E-4D90-A256-F32C2EB030CF}" srcOrd="0" destOrd="0" presId="urn:microsoft.com/office/officeart/2005/8/layout/pyramid1"/>
    <dgm:cxn modelId="{55FFB440-9B7D-4272-8F39-D774281335C6}" type="presParOf" srcId="{B3C0DF10-BF0B-45D7-A3AC-9F5ED32933D4}" destId="{CEF0AF79-F426-4B2C-8A7F-659A3A415486}" srcOrd="0" destOrd="0" presId="urn:microsoft.com/office/officeart/2005/8/layout/pyramid1"/>
    <dgm:cxn modelId="{64D33FD9-3747-4E54-92C1-D9912D975974}" type="presParOf" srcId="{CEF0AF79-F426-4B2C-8A7F-659A3A415486}" destId="{4BF7BBEE-0C4E-4D90-A256-F32C2EB030CF}" srcOrd="0" destOrd="0" presId="urn:microsoft.com/office/officeart/2005/8/layout/pyramid1"/>
    <dgm:cxn modelId="{7BFDB1ED-6314-4217-9FA4-002BAA5590C3}" type="presParOf" srcId="{CEF0AF79-F426-4B2C-8A7F-659A3A415486}" destId="{2F63E498-5066-46B2-8EDD-1A3713CFDA3B}" srcOrd="1" destOrd="0" presId="urn:microsoft.com/office/officeart/2005/8/layout/pyramid1"/>
    <dgm:cxn modelId="{D0F265BA-917F-46E4-A0AE-316547F71F01}" type="presParOf" srcId="{B3C0DF10-BF0B-45D7-A3AC-9F5ED32933D4}" destId="{6FF2B77C-9744-4780-9404-2D74927531D4}" srcOrd="1" destOrd="0" presId="urn:microsoft.com/office/officeart/2005/8/layout/pyramid1"/>
    <dgm:cxn modelId="{8721ECB5-CCBF-4B07-BACA-0B779302F9E1}" type="presParOf" srcId="{6FF2B77C-9744-4780-9404-2D74927531D4}" destId="{437ACD30-B9B5-4551-B760-2DA855E27237}" srcOrd="0" destOrd="0" presId="urn:microsoft.com/office/officeart/2005/8/layout/pyramid1"/>
    <dgm:cxn modelId="{4B63DAA1-5F38-48CD-8ED5-85F9D62B772D}" type="presParOf" srcId="{6FF2B77C-9744-4780-9404-2D74927531D4}" destId="{7AD66AB5-4E9B-43F9-8992-9315D2C517FE}" srcOrd="1" destOrd="0" presId="urn:microsoft.com/office/officeart/2005/8/layout/pyramid1"/>
    <dgm:cxn modelId="{66A1F297-DB10-49BA-B92B-3EE7E80DA845}" type="presParOf" srcId="{B3C0DF10-BF0B-45D7-A3AC-9F5ED32933D4}" destId="{918D4746-FBA6-47F3-AEDA-C346245DD016}" srcOrd="2" destOrd="0" presId="urn:microsoft.com/office/officeart/2005/8/layout/pyramid1"/>
    <dgm:cxn modelId="{268A14CD-C0F7-4354-8212-9B296E646CF8}" type="presParOf" srcId="{918D4746-FBA6-47F3-AEDA-C346245DD016}" destId="{1034A649-FDAD-4E75-8658-4E42D1E7C0F3}" srcOrd="0" destOrd="0" presId="urn:microsoft.com/office/officeart/2005/8/layout/pyramid1"/>
    <dgm:cxn modelId="{66BCE4A8-4785-4CFC-9148-9C6A3E73D1A1}" type="presParOf" srcId="{918D4746-FBA6-47F3-AEDA-C346245DD016}" destId="{5A92DB16-566E-4C4F-8AED-2438C6E04F70}" srcOrd="1" destOrd="0" presId="urn:microsoft.com/office/officeart/2005/8/layout/pyramid1"/>
    <dgm:cxn modelId="{BC961533-1366-40F3-872E-FCC4183C547B}" type="presParOf" srcId="{B3C0DF10-BF0B-45D7-A3AC-9F5ED32933D4}" destId="{8560E296-E762-4AC6-9712-58EAFB4C9E2A}" srcOrd="3" destOrd="0" presId="urn:microsoft.com/office/officeart/2005/8/layout/pyramid1"/>
    <dgm:cxn modelId="{7B63F234-1CCB-4E5C-952F-BEEC16F1F33B}" type="presParOf" srcId="{8560E296-E762-4AC6-9712-58EAFB4C9E2A}" destId="{773AC921-9DE8-4E3E-9A58-851E374D8B1C}" srcOrd="0" destOrd="0" presId="urn:microsoft.com/office/officeart/2005/8/layout/pyramid1"/>
    <dgm:cxn modelId="{52917DED-2BE3-414D-988F-06CA3030782B}" type="presParOf" srcId="{8560E296-E762-4AC6-9712-58EAFB4C9E2A}" destId="{A5A3169A-BC26-48C2-A25D-7B35E127480D}" srcOrd="1" destOrd="0" presId="urn:microsoft.com/office/officeart/2005/8/layout/pyramid1"/>
    <dgm:cxn modelId="{0B214424-17F4-4E2C-8278-3E5D7C17CA3E}" type="presParOf" srcId="{B3C0DF10-BF0B-45D7-A3AC-9F5ED32933D4}" destId="{5F547330-AED2-4AF7-AE56-C96978A3D1C3}" srcOrd="4" destOrd="0" presId="urn:microsoft.com/office/officeart/2005/8/layout/pyramid1"/>
    <dgm:cxn modelId="{457A6F97-70B0-4244-BBFD-A5621B877E97}" type="presParOf" srcId="{5F547330-AED2-4AF7-AE56-C96978A3D1C3}" destId="{1ED11A35-FE46-447F-AE36-30A5CAFA6CE9}" srcOrd="0" destOrd="0" presId="urn:microsoft.com/office/officeart/2005/8/layout/pyramid1"/>
    <dgm:cxn modelId="{65B1EC2A-30C9-431C-8777-F09EAC25F965}" type="presParOf" srcId="{5F547330-AED2-4AF7-AE56-C96978A3D1C3}" destId="{4A94621F-7F20-42F9-A51D-ABB367AD391E}"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F5718CB-8087-4378-B281-6D990F347F49}" type="doc">
      <dgm:prSet loTypeId="urn:microsoft.com/office/officeart/2005/8/layout/pyramid1" loCatId="pyramid" qsTypeId="urn:microsoft.com/office/officeart/2005/8/quickstyle/simple1" qsCatId="simple" csTypeId="urn:microsoft.com/office/officeart/2005/8/colors/accent1_2" csCatId="accent1" phldr="1"/>
      <dgm:spPr/>
    </dgm:pt>
    <dgm:pt modelId="{CEDD384F-0143-4476-8513-D50124A94D5E}">
      <dgm:prSet phldrT="[Text]" custT="1"/>
      <dgm:spPr/>
      <dgm:t>
        <a:bodyPr/>
        <a:lstStyle/>
        <a:p>
          <a:r>
            <a:rPr lang="lv-LV" sz="1200" b="1" dirty="0"/>
            <a:t>Uz-</a:t>
          </a:r>
        </a:p>
        <a:p>
          <a:r>
            <a:rPr lang="lv-LV" sz="1200" b="1" dirty="0" err="1"/>
            <a:t>raudzība</a:t>
          </a:r>
          <a:endParaRPr lang="lv-LV" sz="1200" b="1" dirty="0"/>
        </a:p>
      </dgm:t>
    </dgm:pt>
    <dgm:pt modelId="{6FFB8729-820F-491B-AA34-8D69DD07FBAE}" type="parTrans" cxnId="{6414A3AB-7702-4EA6-8872-4AFFE1AD6658}">
      <dgm:prSet/>
      <dgm:spPr/>
      <dgm:t>
        <a:bodyPr/>
        <a:lstStyle/>
        <a:p>
          <a:endParaRPr lang="lv-LV"/>
        </a:p>
      </dgm:t>
    </dgm:pt>
    <dgm:pt modelId="{AA19B799-317A-43B9-A233-F8B65021E0F7}" type="sibTrans" cxnId="{6414A3AB-7702-4EA6-8872-4AFFE1AD6658}">
      <dgm:prSet/>
      <dgm:spPr/>
      <dgm:t>
        <a:bodyPr/>
        <a:lstStyle/>
        <a:p>
          <a:endParaRPr lang="lv-LV"/>
        </a:p>
      </dgm:t>
    </dgm:pt>
    <dgm:pt modelId="{10835F35-E5CE-480D-9BAF-44789F549D39}">
      <dgm:prSet phldrT="[Text]" custT="1"/>
      <dgm:spPr>
        <a:solidFill>
          <a:srgbClr val="92D050"/>
        </a:solidFill>
      </dgm:spPr>
      <dgm:t>
        <a:bodyPr/>
        <a:lstStyle/>
        <a:p>
          <a:r>
            <a:rPr lang="lv-LV" sz="2000" b="1" dirty="0"/>
            <a:t>Kontroles vide</a:t>
          </a:r>
        </a:p>
      </dgm:t>
    </dgm:pt>
    <dgm:pt modelId="{C676C5B1-3300-4496-AD69-B8E9310E1D5D}" type="parTrans" cxnId="{08D1FB9D-7A49-45E8-A30C-276A73D698AA}">
      <dgm:prSet/>
      <dgm:spPr/>
      <dgm:t>
        <a:bodyPr/>
        <a:lstStyle/>
        <a:p>
          <a:endParaRPr lang="lv-LV"/>
        </a:p>
      </dgm:t>
    </dgm:pt>
    <dgm:pt modelId="{26EDA5DF-93F1-457C-9E36-250E5251DB63}" type="sibTrans" cxnId="{08D1FB9D-7A49-45E8-A30C-276A73D698AA}">
      <dgm:prSet/>
      <dgm:spPr/>
      <dgm:t>
        <a:bodyPr/>
        <a:lstStyle/>
        <a:p>
          <a:endParaRPr lang="lv-LV"/>
        </a:p>
      </dgm:t>
    </dgm:pt>
    <dgm:pt modelId="{20ADDC68-9EBB-4EDC-9CCC-18CE1D373A1C}">
      <dgm:prSet custT="1"/>
      <dgm:spPr>
        <a:solidFill>
          <a:srgbClr val="EE8A12"/>
        </a:solidFill>
        <a:ln>
          <a:solidFill>
            <a:srgbClr val="FFC000"/>
          </a:solidFill>
        </a:ln>
      </dgm:spPr>
      <dgm:t>
        <a:bodyPr/>
        <a:lstStyle/>
        <a:p>
          <a:r>
            <a:rPr lang="lv-LV" sz="1200" b="1" dirty="0"/>
            <a:t>Plānošana</a:t>
          </a:r>
        </a:p>
      </dgm:t>
    </dgm:pt>
    <dgm:pt modelId="{732DB2F1-AE93-47EE-843A-2FE681D2456D}" type="parTrans" cxnId="{16B5D579-5B04-4EC7-BF8D-0A50B2251817}">
      <dgm:prSet/>
      <dgm:spPr/>
      <dgm:t>
        <a:bodyPr/>
        <a:lstStyle/>
        <a:p>
          <a:endParaRPr lang="lv-LV"/>
        </a:p>
      </dgm:t>
    </dgm:pt>
    <dgm:pt modelId="{D35BF081-20C1-4C8F-BAD9-E1ACAD135FFA}" type="sibTrans" cxnId="{16B5D579-5B04-4EC7-BF8D-0A50B2251817}">
      <dgm:prSet/>
      <dgm:spPr/>
      <dgm:t>
        <a:bodyPr/>
        <a:lstStyle/>
        <a:p>
          <a:endParaRPr lang="lv-LV"/>
        </a:p>
      </dgm:t>
    </dgm:pt>
    <dgm:pt modelId="{5E3BC120-9AF4-4440-A3B7-D6349238ABBF}">
      <dgm:prSet custT="1"/>
      <dgm:spPr/>
      <dgm:t>
        <a:bodyPr/>
        <a:lstStyle/>
        <a:p>
          <a:r>
            <a:rPr lang="lv-LV" sz="1200" b="1" dirty="0"/>
            <a:t>Kontroles pasākumi</a:t>
          </a:r>
        </a:p>
      </dgm:t>
    </dgm:pt>
    <dgm:pt modelId="{E58DEE5C-F4E3-4C92-93DE-D72B6CF5450F}" type="parTrans" cxnId="{F0A66112-D71E-44FA-84F2-8A1F941BCDBC}">
      <dgm:prSet/>
      <dgm:spPr/>
      <dgm:t>
        <a:bodyPr/>
        <a:lstStyle/>
        <a:p>
          <a:endParaRPr lang="lv-LV"/>
        </a:p>
      </dgm:t>
    </dgm:pt>
    <dgm:pt modelId="{5C3C27F8-000F-451C-AA84-84B7CBCE4FA6}" type="sibTrans" cxnId="{F0A66112-D71E-44FA-84F2-8A1F941BCDBC}">
      <dgm:prSet/>
      <dgm:spPr/>
      <dgm:t>
        <a:bodyPr/>
        <a:lstStyle/>
        <a:p>
          <a:endParaRPr lang="lv-LV"/>
        </a:p>
      </dgm:t>
    </dgm:pt>
    <dgm:pt modelId="{1AE267AE-D4DB-4CBA-B21A-8BC11E191C03}">
      <dgm:prSet custT="1"/>
      <dgm:spPr/>
      <dgm:t>
        <a:bodyPr/>
        <a:lstStyle/>
        <a:p>
          <a:r>
            <a:rPr lang="lv-LV" sz="1100" b="1" dirty="0"/>
            <a:t>Risku pārvaldība</a:t>
          </a:r>
        </a:p>
      </dgm:t>
    </dgm:pt>
    <dgm:pt modelId="{EA658472-7E47-4915-B032-4A63044B0F52}" type="parTrans" cxnId="{69EB6198-F58C-47EE-9ABD-0306FE5B8539}">
      <dgm:prSet/>
      <dgm:spPr/>
      <dgm:t>
        <a:bodyPr/>
        <a:lstStyle/>
        <a:p>
          <a:endParaRPr lang="lv-LV"/>
        </a:p>
      </dgm:t>
    </dgm:pt>
    <dgm:pt modelId="{BE2BDD1C-A8D5-4038-BE1C-DA86F047FDB1}" type="sibTrans" cxnId="{69EB6198-F58C-47EE-9ABD-0306FE5B8539}">
      <dgm:prSet/>
      <dgm:spPr/>
      <dgm:t>
        <a:bodyPr/>
        <a:lstStyle/>
        <a:p>
          <a:endParaRPr lang="lv-LV"/>
        </a:p>
      </dgm:t>
    </dgm:pt>
    <dgm:pt modelId="{B3C0DF10-BF0B-45D7-A3AC-9F5ED32933D4}" type="pres">
      <dgm:prSet presAssocID="{2F5718CB-8087-4378-B281-6D990F347F49}" presName="Name0" presStyleCnt="0">
        <dgm:presLayoutVars>
          <dgm:dir/>
          <dgm:animLvl val="lvl"/>
          <dgm:resizeHandles val="exact"/>
        </dgm:presLayoutVars>
      </dgm:prSet>
      <dgm:spPr/>
    </dgm:pt>
    <dgm:pt modelId="{CEF0AF79-F426-4B2C-8A7F-659A3A415486}" type="pres">
      <dgm:prSet presAssocID="{CEDD384F-0143-4476-8513-D50124A94D5E}" presName="Name8" presStyleCnt="0"/>
      <dgm:spPr/>
    </dgm:pt>
    <dgm:pt modelId="{4BF7BBEE-0C4E-4D90-A256-F32C2EB030CF}" type="pres">
      <dgm:prSet presAssocID="{CEDD384F-0143-4476-8513-D50124A94D5E}" presName="level" presStyleLbl="node1" presStyleIdx="0" presStyleCnt="5" custLinFactNeighborX="3177" custLinFactNeighborY="-5729">
        <dgm:presLayoutVars>
          <dgm:chMax val="1"/>
          <dgm:bulletEnabled val="1"/>
        </dgm:presLayoutVars>
      </dgm:prSet>
      <dgm:spPr/>
    </dgm:pt>
    <dgm:pt modelId="{2F63E498-5066-46B2-8EDD-1A3713CFDA3B}" type="pres">
      <dgm:prSet presAssocID="{CEDD384F-0143-4476-8513-D50124A94D5E}" presName="levelTx" presStyleLbl="revTx" presStyleIdx="0" presStyleCnt="0">
        <dgm:presLayoutVars>
          <dgm:chMax val="1"/>
          <dgm:bulletEnabled val="1"/>
        </dgm:presLayoutVars>
      </dgm:prSet>
      <dgm:spPr/>
    </dgm:pt>
    <dgm:pt modelId="{6FF2B77C-9744-4780-9404-2D74927531D4}" type="pres">
      <dgm:prSet presAssocID="{5E3BC120-9AF4-4440-A3B7-D6349238ABBF}" presName="Name8" presStyleCnt="0"/>
      <dgm:spPr/>
    </dgm:pt>
    <dgm:pt modelId="{437ACD30-B9B5-4551-B760-2DA855E27237}" type="pres">
      <dgm:prSet presAssocID="{5E3BC120-9AF4-4440-A3B7-D6349238ABBF}" presName="level" presStyleLbl="node1" presStyleIdx="1" presStyleCnt="5" custLinFactNeighborX="3249" custLinFactNeighborY="-5249">
        <dgm:presLayoutVars>
          <dgm:chMax val="1"/>
          <dgm:bulletEnabled val="1"/>
        </dgm:presLayoutVars>
      </dgm:prSet>
      <dgm:spPr/>
    </dgm:pt>
    <dgm:pt modelId="{7AD66AB5-4E9B-43F9-8992-9315D2C517FE}" type="pres">
      <dgm:prSet presAssocID="{5E3BC120-9AF4-4440-A3B7-D6349238ABBF}" presName="levelTx" presStyleLbl="revTx" presStyleIdx="0" presStyleCnt="0">
        <dgm:presLayoutVars>
          <dgm:chMax val="1"/>
          <dgm:bulletEnabled val="1"/>
        </dgm:presLayoutVars>
      </dgm:prSet>
      <dgm:spPr/>
    </dgm:pt>
    <dgm:pt modelId="{918D4746-FBA6-47F3-AEDA-C346245DD016}" type="pres">
      <dgm:prSet presAssocID="{1AE267AE-D4DB-4CBA-B21A-8BC11E191C03}" presName="Name8" presStyleCnt="0"/>
      <dgm:spPr/>
    </dgm:pt>
    <dgm:pt modelId="{1034A649-FDAD-4E75-8658-4E42D1E7C0F3}" type="pres">
      <dgm:prSet presAssocID="{1AE267AE-D4DB-4CBA-B21A-8BC11E191C03}" presName="level" presStyleLbl="node1" presStyleIdx="2" presStyleCnt="5" custLinFactNeighborX="3425" custLinFactNeighborY="-7720">
        <dgm:presLayoutVars>
          <dgm:chMax val="1"/>
          <dgm:bulletEnabled val="1"/>
        </dgm:presLayoutVars>
      </dgm:prSet>
      <dgm:spPr/>
    </dgm:pt>
    <dgm:pt modelId="{5A92DB16-566E-4C4F-8AED-2438C6E04F70}" type="pres">
      <dgm:prSet presAssocID="{1AE267AE-D4DB-4CBA-B21A-8BC11E191C03}" presName="levelTx" presStyleLbl="revTx" presStyleIdx="0" presStyleCnt="0">
        <dgm:presLayoutVars>
          <dgm:chMax val="1"/>
          <dgm:bulletEnabled val="1"/>
        </dgm:presLayoutVars>
      </dgm:prSet>
      <dgm:spPr/>
    </dgm:pt>
    <dgm:pt modelId="{8560E296-E762-4AC6-9712-58EAFB4C9E2A}" type="pres">
      <dgm:prSet presAssocID="{10835F35-E5CE-480D-9BAF-44789F549D39}" presName="Name8" presStyleCnt="0"/>
      <dgm:spPr/>
    </dgm:pt>
    <dgm:pt modelId="{773AC921-9DE8-4E3E-9A58-851E374D8B1C}" type="pres">
      <dgm:prSet presAssocID="{10835F35-E5CE-480D-9BAF-44789F549D39}" presName="level" presStyleLbl="node1" presStyleIdx="3" presStyleCnt="5" custScaleX="108844" custScaleY="262437" custLinFactNeighborX="1865" custLinFactNeighborY="-24672">
        <dgm:presLayoutVars>
          <dgm:chMax val="1"/>
          <dgm:bulletEnabled val="1"/>
        </dgm:presLayoutVars>
      </dgm:prSet>
      <dgm:spPr/>
    </dgm:pt>
    <dgm:pt modelId="{A5A3169A-BC26-48C2-A25D-7B35E127480D}" type="pres">
      <dgm:prSet presAssocID="{10835F35-E5CE-480D-9BAF-44789F549D39}" presName="levelTx" presStyleLbl="revTx" presStyleIdx="0" presStyleCnt="0">
        <dgm:presLayoutVars>
          <dgm:chMax val="1"/>
          <dgm:bulletEnabled val="1"/>
        </dgm:presLayoutVars>
      </dgm:prSet>
      <dgm:spPr/>
    </dgm:pt>
    <dgm:pt modelId="{5F547330-AED2-4AF7-AE56-C96978A3D1C3}" type="pres">
      <dgm:prSet presAssocID="{20ADDC68-9EBB-4EDC-9CCC-18CE1D373A1C}" presName="Name8" presStyleCnt="0"/>
      <dgm:spPr/>
    </dgm:pt>
    <dgm:pt modelId="{1ED11A35-FE46-447F-AE36-30A5CAFA6CE9}" type="pres">
      <dgm:prSet presAssocID="{20ADDC68-9EBB-4EDC-9CCC-18CE1D373A1C}" presName="level" presStyleLbl="node1" presStyleIdx="4" presStyleCnt="5" custLinFactNeighborX="201" custLinFactNeighborY="10105">
        <dgm:presLayoutVars>
          <dgm:chMax val="1"/>
          <dgm:bulletEnabled val="1"/>
        </dgm:presLayoutVars>
      </dgm:prSet>
      <dgm:spPr/>
    </dgm:pt>
    <dgm:pt modelId="{4A94621F-7F20-42F9-A51D-ABB367AD391E}" type="pres">
      <dgm:prSet presAssocID="{20ADDC68-9EBB-4EDC-9CCC-18CE1D373A1C}" presName="levelTx" presStyleLbl="revTx" presStyleIdx="0" presStyleCnt="0">
        <dgm:presLayoutVars>
          <dgm:chMax val="1"/>
          <dgm:bulletEnabled val="1"/>
        </dgm:presLayoutVars>
      </dgm:prSet>
      <dgm:spPr/>
    </dgm:pt>
  </dgm:ptLst>
  <dgm:cxnLst>
    <dgm:cxn modelId="{F0A66112-D71E-44FA-84F2-8A1F941BCDBC}" srcId="{2F5718CB-8087-4378-B281-6D990F347F49}" destId="{5E3BC120-9AF4-4440-A3B7-D6349238ABBF}" srcOrd="1" destOrd="0" parTransId="{E58DEE5C-F4E3-4C92-93DE-D72B6CF5450F}" sibTransId="{5C3C27F8-000F-451C-AA84-84B7CBCE4FA6}"/>
    <dgm:cxn modelId="{3670C22A-D8DC-4C6A-A0E6-0ADD128F787C}" type="presOf" srcId="{5E3BC120-9AF4-4440-A3B7-D6349238ABBF}" destId="{7AD66AB5-4E9B-43F9-8992-9315D2C517FE}" srcOrd="1" destOrd="0" presId="urn:microsoft.com/office/officeart/2005/8/layout/pyramid1"/>
    <dgm:cxn modelId="{7403475D-0E8F-4821-8AB7-9C0AADEDD46A}" type="presOf" srcId="{10835F35-E5CE-480D-9BAF-44789F549D39}" destId="{773AC921-9DE8-4E3E-9A58-851E374D8B1C}" srcOrd="0" destOrd="0" presId="urn:microsoft.com/office/officeart/2005/8/layout/pyramid1"/>
    <dgm:cxn modelId="{9B49C076-CCDF-4D28-B952-9229FBF56450}" type="presOf" srcId="{20ADDC68-9EBB-4EDC-9CCC-18CE1D373A1C}" destId="{4A94621F-7F20-42F9-A51D-ABB367AD391E}" srcOrd="1" destOrd="0" presId="urn:microsoft.com/office/officeart/2005/8/layout/pyramid1"/>
    <dgm:cxn modelId="{16B5D579-5B04-4EC7-BF8D-0A50B2251817}" srcId="{2F5718CB-8087-4378-B281-6D990F347F49}" destId="{20ADDC68-9EBB-4EDC-9CCC-18CE1D373A1C}" srcOrd="4" destOrd="0" parTransId="{732DB2F1-AE93-47EE-843A-2FE681D2456D}" sibTransId="{D35BF081-20C1-4C8F-BAD9-E1ACAD135FFA}"/>
    <dgm:cxn modelId="{F16C6B7F-79B5-4173-B7E4-6169ED9D6179}" type="presOf" srcId="{10835F35-E5CE-480D-9BAF-44789F549D39}" destId="{A5A3169A-BC26-48C2-A25D-7B35E127480D}" srcOrd="1" destOrd="0" presId="urn:microsoft.com/office/officeart/2005/8/layout/pyramid1"/>
    <dgm:cxn modelId="{15732384-258F-4118-9C00-B30857A051D3}" type="presOf" srcId="{1AE267AE-D4DB-4CBA-B21A-8BC11E191C03}" destId="{1034A649-FDAD-4E75-8658-4E42D1E7C0F3}" srcOrd="0" destOrd="0" presId="urn:microsoft.com/office/officeart/2005/8/layout/pyramid1"/>
    <dgm:cxn modelId="{83BB4485-FC3B-4DE4-8A7B-E216474C1DD6}" type="presOf" srcId="{2F5718CB-8087-4378-B281-6D990F347F49}" destId="{B3C0DF10-BF0B-45D7-A3AC-9F5ED32933D4}" srcOrd="0" destOrd="0" presId="urn:microsoft.com/office/officeart/2005/8/layout/pyramid1"/>
    <dgm:cxn modelId="{69EB6198-F58C-47EE-9ABD-0306FE5B8539}" srcId="{2F5718CB-8087-4378-B281-6D990F347F49}" destId="{1AE267AE-D4DB-4CBA-B21A-8BC11E191C03}" srcOrd="2" destOrd="0" parTransId="{EA658472-7E47-4915-B032-4A63044B0F52}" sibTransId="{BE2BDD1C-A8D5-4038-BE1C-DA86F047FDB1}"/>
    <dgm:cxn modelId="{08D1FB9D-7A49-45E8-A30C-276A73D698AA}" srcId="{2F5718CB-8087-4378-B281-6D990F347F49}" destId="{10835F35-E5CE-480D-9BAF-44789F549D39}" srcOrd="3" destOrd="0" parTransId="{C676C5B1-3300-4496-AD69-B8E9310E1D5D}" sibTransId="{26EDA5DF-93F1-457C-9E36-250E5251DB63}"/>
    <dgm:cxn modelId="{75BCD9A1-12B8-4621-ADFE-3DDD4E705CCE}" type="presOf" srcId="{5E3BC120-9AF4-4440-A3B7-D6349238ABBF}" destId="{437ACD30-B9B5-4551-B760-2DA855E27237}" srcOrd="0" destOrd="0" presId="urn:microsoft.com/office/officeart/2005/8/layout/pyramid1"/>
    <dgm:cxn modelId="{6414A3AB-7702-4EA6-8872-4AFFE1AD6658}" srcId="{2F5718CB-8087-4378-B281-6D990F347F49}" destId="{CEDD384F-0143-4476-8513-D50124A94D5E}" srcOrd="0" destOrd="0" parTransId="{6FFB8729-820F-491B-AA34-8D69DD07FBAE}" sibTransId="{AA19B799-317A-43B9-A233-F8B65021E0F7}"/>
    <dgm:cxn modelId="{E50266DA-AD00-4851-904B-7E922C7583AE}" type="presOf" srcId="{CEDD384F-0143-4476-8513-D50124A94D5E}" destId="{2F63E498-5066-46B2-8EDD-1A3713CFDA3B}" srcOrd="1" destOrd="0" presId="urn:microsoft.com/office/officeart/2005/8/layout/pyramid1"/>
    <dgm:cxn modelId="{88A572E2-3E1A-4319-B238-EAF5A8681AE3}" type="presOf" srcId="{20ADDC68-9EBB-4EDC-9CCC-18CE1D373A1C}" destId="{1ED11A35-FE46-447F-AE36-30A5CAFA6CE9}" srcOrd="0" destOrd="0" presId="urn:microsoft.com/office/officeart/2005/8/layout/pyramid1"/>
    <dgm:cxn modelId="{094949EF-C839-44FE-9C97-65AF749B6557}" type="presOf" srcId="{1AE267AE-D4DB-4CBA-B21A-8BC11E191C03}" destId="{5A92DB16-566E-4C4F-8AED-2438C6E04F70}" srcOrd="1" destOrd="0" presId="urn:microsoft.com/office/officeart/2005/8/layout/pyramid1"/>
    <dgm:cxn modelId="{51124BEF-27E6-44AC-B093-21961692919A}" type="presOf" srcId="{CEDD384F-0143-4476-8513-D50124A94D5E}" destId="{4BF7BBEE-0C4E-4D90-A256-F32C2EB030CF}" srcOrd="0" destOrd="0" presId="urn:microsoft.com/office/officeart/2005/8/layout/pyramid1"/>
    <dgm:cxn modelId="{55FFB440-9B7D-4272-8F39-D774281335C6}" type="presParOf" srcId="{B3C0DF10-BF0B-45D7-A3AC-9F5ED32933D4}" destId="{CEF0AF79-F426-4B2C-8A7F-659A3A415486}" srcOrd="0" destOrd="0" presId="urn:microsoft.com/office/officeart/2005/8/layout/pyramid1"/>
    <dgm:cxn modelId="{64D33FD9-3747-4E54-92C1-D9912D975974}" type="presParOf" srcId="{CEF0AF79-F426-4B2C-8A7F-659A3A415486}" destId="{4BF7BBEE-0C4E-4D90-A256-F32C2EB030CF}" srcOrd="0" destOrd="0" presId="urn:microsoft.com/office/officeart/2005/8/layout/pyramid1"/>
    <dgm:cxn modelId="{7BFDB1ED-6314-4217-9FA4-002BAA5590C3}" type="presParOf" srcId="{CEF0AF79-F426-4B2C-8A7F-659A3A415486}" destId="{2F63E498-5066-46B2-8EDD-1A3713CFDA3B}" srcOrd="1" destOrd="0" presId="urn:microsoft.com/office/officeart/2005/8/layout/pyramid1"/>
    <dgm:cxn modelId="{D0F265BA-917F-46E4-A0AE-316547F71F01}" type="presParOf" srcId="{B3C0DF10-BF0B-45D7-A3AC-9F5ED32933D4}" destId="{6FF2B77C-9744-4780-9404-2D74927531D4}" srcOrd="1" destOrd="0" presId="urn:microsoft.com/office/officeart/2005/8/layout/pyramid1"/>
    <dgm:cxn modelId="{8721ECB5-CCBF-4B07-BACA-0B779302F9E1}" type="presParOf" srcId="{6FF2B77C-9744-4780-9404-2D74927531D4}" destId="{437ACD30-B9B5-4551-B760-2DA855E27237}" srcOrd="0" destOrd="0" presId="urn:microsoft.com/office/officeart/2005/8/layout/pyramid1"/>
    <dgm:cxn modelId="{4B63DAA1-5F38-48CD-8ED5-85F9D62B772D}" type="presParOf" srcId="{6FF2B77C-9744-4780-9404-2D74927531D4}" destId="{7AD66AB5-4E9B-43F9-8992-9315D2C517FE}" srcOrd="1" destOrd="0" presId="urn:microsoft.com/office/officeart/2005/8/layout/pyramid1"/>
    <dgm:cxn modelId="{66A1F297-DB10-49BA-B92B-3EE7E80DA845}" type="presParOf" srcId="{B3C0DF10-BF0B-45D7-A3AC-9F5ED32933D4}" destId="{918D4746-FBA6-47F3-AEDA-C346245DD016}" srcOrd="2" destOrd="0" presId="urn:microsoft.com/office/officeart/2005/8/layout/pyramid1"/>
    <dgm:cxn modelId="{268A14CD-C0F7-4354-8212-9B296E646CF8}" type="presParOf" srcId="{918D4746-FBA6-47F3-AEDA-C346245DD016}" destId="{1034A649-FDAD-4E75-8658-4E42D1E7C0F3}" srcOrd="0" destOrd="0" presId="urn:microsoft.com/office/officeart/2005/8/layout/pyramid1"/>
    <dgm:cxn modelId="{66BCE4A8-4785-4CFC-9148-9C6A3E73D1A1}" type="presParOf" srcId="{918D4746-FBA6-47F3-AEDA-C346245DD016}" destId="{5A92DB16-566E-4C4F-8AED-2438C6E04F70}" srcOrd="1" destOrd="0" presId="urn:microsoft.com/office/officeart/2005/8/layout/pyramid1"/>
    <dgm:cxn modelId="{BC961533-1366-40F3-872E-FCC4183C547B}" type="presParOf" srcId="{B3C0DF10-BF0B-45D7-A3AC-9F5ED32933D4}" destId="{8560E296-E762-4AC6-9712-58EAFB4C9E2A}" srcOrd="3" destOrd="0" presId="urn:microsoft.com/office/officeart/2005/8/layout/pyramid1"/>
    <dgm:cxn modelId="{7B63F234-1CCB-4E5C-952F-BEEC16F1F33B}" type="presParOf" srcId="{8560E296-E762-4AC6-9712-58EAFB4C9E2A}" destId="{773AC921-9DE8-4E3E-9A58-851E374D8B1C}" srcOrd="0" destOrd="0" presId="urn:microsoft.com/office/officeart/2005/8/layout/pyramid1"/>
    <dgm:cxn modelId="{52917DED-2BE3-414D-988F-06CA3030782B}" type="presParOf" srcId="{8560E296-E762-4AC6-9712-58EAFB4C9E2A}" destId="{A5A3169A-BC26-48C2-A25D-7B35E127480D}" srcOrd="1" destOrd="0" presId="urn:microsoft.com/office/officeart/2005/8/layout/pyramid1"/>
    <dgm:cxn modelId="{0B214424-17F4-4E2C-8278-3E5D7C17CA3E}" type="presParOf" srcId="{B3C0DF10-BF0B-45D7-A3AC-9F5ED32933D4}" destId="{5F547330-AED2-4AF7-AE56-C96978A3D1C3}" srcOrd="4" destOrd="0" presId="urn:microsoft.com/office/officeart/2005/8/layout/pyramid1"/>
    <dgm:cxn modelId="{457A6F97-70B0-4244-BBFD-A5621B877E97}" type="presParOf" srcId="{5F547330-AED2-4AF7-AE56-C96978A3D1C3}" destId="{1ED11A35-FE46-447F-AE36-30A5CAFA6CE9}" srcOrd="0" destOrd="0" presId="urn:microsoft.com/office/officeart/2005/8/layout/pyramid1"/>
    <dgm:cxn modelId="{65B1EC2A-30C9-431C-8777-F09EAC25F965}" type="presParOf" srcId="{5F547330-AED2-4AF7-AE56-C96978A3D1C3}" destId="{4A94621F-7F20-42F9-A51D-ABB367AD391E}"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F5718CB-8087-4378-B281-6D990F347F49}" type="doc">
      <dgm:prSet loTypeId="urn:microsoft.com/office/officeart/2005/8/layout/pyramid1" loCatId="pyramid" qsTypeId="urn:microsoft.com/office/officeart/2005/8/quickstyle/simple1" qsCatId="simple" csTypeId="urn:microsoft.com/office/officeart/2005/8/colors/accent1_2" csCatId="accent1" phldr="1"/>
      <dgm:spPr/>
    </dgm:pt>
    <dgm:pt modelId="{CEDD384F-0143-4476-8513-D50124A94D5E}">
      <dgm:prSet phldrT="[Text]" custT="1"/>
      <dgm:spPr/>
      <dgm:t>
        <a:bodyPr/>
        <a:lstStyle/>
        <a:p>
          <a:r>
            <a:rPr lang="lv-LV" sz="1200" b="1" dirty="0"/>
            <a:t>Uz-</a:t>
          </a:r>
        </a:p>
        <a:p>
          <a:r>
            <a:rPr lang="lv-LV" sz="1200" b="1" dirty="0" err="1"/>
            <a:t>raudzība</a:t>
          </a:r>
          <a:endParaRPr lang="lv-LV" sz="1200" b="1" dirty="0"/>
        </a:p>
      </dgm:t>
    </dgm:pt>
    <dgm:pt modelId="{6FFB8729-820F-491B-AA34-8D69DD07FBAE}" type="parTrans" cxnId="{6414A3AB-7702-4EA6-8872-4AFFE1AD6658}">
      <dgm:prSet/>
      <dgm:spPr/>
      <dgm:t>
        <a:bodyPr/>
        <a:lstStyle/>
        <a:p>
          <a:endParaRPr lang="lv-LV"/>
        </a:p>
      </dgm:t>
    </dgm:pt>
    <dgm:pt modelId="{AA19B799-317A-43B9-A233-F8B65021E0F7}" type="sibTrans" cxnId="{6414A3AB-7702-4EA6-8872-4AFFE1AD6658}">
      <dgm:prSet/>
      <dgm:spPr/>
      <dgm:t>
        <a:bodyPr/>
        <a:lstStyle/>
        <a:p>
          <a:endParaRPr lang="lv-LV"/>
        </a:p>
      </dgm:t>
    </dgm:pt>
    <dgm:pt modelId="{10835F35-E5CE-480D-9BAF-44789F549D39}">
      <dgm:prSet phldrT="[Text]" custT="1"/>
      <dgm:spPr>
        <a:solidFill>
          <a:srgbClr val="92D050"/>
        </a:solidFill>
      </dgm:spPr>
      <dgm:t>
        <a:bodyPr/>
        <a:lstStyle/>
        <a:p>
          <a:r>
            <a:rPr lang="lv-LV" sz="2000" b="1" dirty="0"/>
            <a:t>Kontroles vide</a:t>
          </a:r>
        </a:p>
      </dgm:t>
    </dgm:pt>
    <dgm:pt modelId="{C676C5B1-3300-4496-AD69-B8E9310E1D5D}" type="parTrans" cxnId="{08D1FB9D-7A49-45E8-A30C-276A73D698AA}">
      <dgm:prSet/>
      <dgm:spPr/>
      <dgm:t>
        <a:bodyPr/>
        <a:lstStyle/>
        <a:p>
          <a:endParaRPr lang="lv-LV"/>
        </a:p>
      </dgm:t>
    </dgm:pt>
    <dgm:pt modelId="{26EDA5DF-93F1-457C-9E36-250E5251DB63}" type="sibTrans" cxnId="{08D1FB9D-7A49-45E8-A30C-276A73D698AA}">
      <dgm:prSet/>
      <dgm:spPr/>
      <dgm:t>
        <a:bodyPr/>
        <a:lstStyle/>
        <a:p>
          <a:endParaRPr lang="lv-LV"/>
        </a:p>
      </dgm:t>
    </dgm:pt>
    <dgm:pt modelId="{20ADDC68-9EBB-4EDC-9CCC-18CE1D373A1C}">
      <dgm:prSet custT="1"/>
      <dgm:spPr>
        <a:solidFill>
          <a:srgbClr val="EE8A12"/>
        </a:solidFill>
        <a:ln>
          <a:solidFill>
            <a:srgbClr val="FFC000"/>
          </a:solidFill>
        </a:ln>
      </dgm:spPr>
      <dgm:t>
        <a:bodyPr/>
        <a:lstStyle/>
        <a:p>
          <a:r>
            <a:rPr lang="lv-LV" sz="1200" b="1" dirty="0"/>
            <a:t>Plānošana</a:t>
          </a:r>
        </a:p>
      </dgm:t>
    </dgm:pt>
    <dgm:pt modelId="{732DB2F1-AE93-47EE-843A-2FE681D2456D}" type="parTrans" cxnId="{16B5D579-5B04-4EC7-BF8D-0A50B2251817}">
      <dgm:prSet/>
      <dgm:spPr/>
      <dgm:t>
        <a:bodyPr/>
        <a:lstStyle/>
        <a:p>
          <a:endParaRPr lang="lv-LV"/>
        </a:p>
      </dgm:t>
    </dgm:pt>
    <dgm:pt modelId="{D35BF081-20C1-4C8F-BAD9-E1ACAD135FFA}" type="sibTrans" cxnId="{16B5D579-5B04-4EC7-BF8D-0A50B2251817}">
      <dgm:prSet/>
      <dgm:spPr/>
      <dgm:t>
        <a:bodyPr/>
        <a:lstStyle/>
        <a:p>
          <a:endParaRPr lang="lv-LV"/>
        </a:p>
      </dgm:t>
    </dgm:pt>
    <dgm:pt modelId="{5E3BC120-9AF4-4440-A3B7-D6349238ABBF}">
      <dgm:prSet custT="1"/>
      <dgm:spPr/>
      <dgm:t>
        <a:bodyPr/>
        <a:lstStyle/>
        <a:p>
          <a:r>
            <a:rPr lang="lv-LV" sz="1000" b="1" dirty="0"/>
            <a:t>Kontroles pasāk</a:t>
          </a:r>
          <a:r>
            <a:rPr lang="lv-LV" sz="1200" b="1" dirty="0"/>
            <a:t>umi</a:t>
          </a:r>
        </a:p>
      </dgm:t>
    </dgm:pt>
    <dgm:pt modelId="{E58DEE5C-F4E3-4C92-93DE-D72B6CF5450F}" type="parTrans" cxnId="{F0A66112-D71E-44FA-84F2-8A1F941BCDBC}">
      <dgm:prSet/>
      <dgm:spPr/>
      <dgm:t>
        <a:bodyPr/>
        <a:lstStyle/>
        <a:p>
          <a:endParaRPr lang="lv-LV"/>
        </a:p>
      </dgm:t>
    </dgm:pt>
    <dgm:pt modelId="{5C3C27F8-000F-451C-AA84-84B7CBCE4FA6}" type="sibTrans" cxnId="{F0A66112-D71E-44FA-84F2-8A1F941BCDBC}">
      <dgm:prSet/>
      <dgm:spPr/>
      <dgm:t>
        <a:bodyPr/>
        <a:lstStyle/>
        <a:p>
          <a:endParaRPr lang="lv-LV"/>
        </a:p>
      </dgm:t>
    </dgm:pt>
    <dgm:pt modelId="{1AE267AE-D4DB-4CBA-B21A-8BC11E191C03}">
      <dgm:prSet custT="1"/>
      <dgm:spPr/>
      <dgm:t>
        <a:bodyPr/>
        <a:lstStyle/>
        <a:p>
          <a:r>
            <a:rPr lang="lv-LV" sz="1000" b="1" dirty="0"/>
            <a:t>Risku pārvaldība</a:t>
          </a:r>
        </a:p>
      </dgm:t>
    </dgm:pt>
    <dgm:pt modelId="{EA658472-7E47-4915-B032-4A63044B0F52}" type="parTrans" cxnId="{69EB6198-F58C-47EE-9ABD-0306FE5B8539}">
      <dgm:prSet/>
      <dgm:spPr/>
      <dgm:t>
        <a:bodyPr/>
        <a:lstStyle/>
        <a:p>
          <a:endParaRPr lang="lv-LV"/>
        </a:p>
      </dgm:t>
    </dgm:pt>
    <dgm:pt modelId="{BE2BDD1C-A8D5-4038-BE1C-DA86F047FDB1}" type="sibTrans" cxnId="{69EB6198-F58C-47EE-9ABD-0306FE5B8539}">
      <dgm:prSet/>
      <dgm:spPr/>
      <dgm:t>
        <a:bodyPr/>
        <a:lstStyle/>
        <a:p>
          <a:endParaRPr lang="lv-LV"/>
        </a:p>
      </dgm:t>
    </dgm:pt>
    <dgm:pt modelId="{B3C0DF10-BF0B-45D7-A3AC-9F5ED32933D4}" type="pres">
      <dgm:prSet presAssocID="{2F5718CB-8087-4378-B281-6D990F347F49}" presName="Name0" presStyleCnt="0">
        <dgm:presLayoutVars>
          <dgm:dir/>
          <dgm:animLvl val="lvl"/>
          <dgm:resizeHandles val="exact"/>
        </dgm:presLayoutVars>
      </dgm:prSet>
      <dgm:spPr/>
    </dgm:pt>
    <dgm:pt modelId="{CEF0AF79-F426-4B2C-8A7F-659A3A415486}" type="pres">
      <dgm:prSet presAssocID="{CEDD384F-0143-4476-8513-D50124A94D5E}" presName="Name8" presStyleCnt="0"/>
      <dgm:spPr/>
    </dgm:pt>
    <dgm:pt modelId="{4BF7BBEE-0C4E-4D90-A256-F32C2EB030CF}" type="pres">
      <dgm:prSet presAssocID="{CEDD384F-0143-4476-8513-D50124A94D5E}" presName="level" presStyleLbl="node1" presStyleIdx="0" presStyleCnt="5" custLinFactNeighborX="3177" custLinFactNeighborY="-5729">
        <dgm:presLayoutVars>
          <dgm:chMax val="1"/>
          <dgm:bulletEnabled val="1"/>
        </dgm:presLayoutVars>
      </dgm:prSet>
      <dgm:spPr/>
    </dgm:pt>
    <dgm:pt modelId="{2F63E498-5066-46B2-8EDD-1A3713CFDA3B}" type="pres">
      <dgm:prSet presAssocID="{CEDD384F-0143-4476-8513-D50124A94D5E}" presName="levelTx" presStyleLbl="revTx" presStyleIdx="0" presStyleCnt="0">
        <dgm:presLayoutVars>
          <dgm:chMax val="1"/>
          <dgm:bulletEnabled val="1"/>
        </dgm:presLayoutVars>
      </dgm:prSet>
      <dgm:spPr/>
    </dgm:pt>
    <dgm:pt modelId="{6FF2B77C-9744-4780-9404-2D74927531D4}" type="pres">
      <dgm:prSet presAssocID="{5E3BC120-9AF4-4440-A3B7-D6349238ABBF}" presName="Name8" presStyleCnt="0"/>
      <dgm:spPr/>
    </dgm:pt>
    <dgm:pt modelId="{437ACD30-B9B5-4551-B760-2DA855E27237}" type="pres">
      <dgm:prSet presAssocID="{5E3BC120-9AF4-4440-A3B7-D6349238ABBF}" presName="level" presStyleLbl="node1" presStyleIdx="1" presStyleCnt="5" custLinFactNeighborX="3249" custLinFactNeighborY="-5249">
        <dgm:presLayoutVars>
          <dgm:chMax val="1"/>
          <dgm:bulletEnabled val="1"/>
        </dgm:presLayoutVars>
      </dgm:prSet>
      <dgm:spPr/>
    </dgm:pt>
    <dgm:pt modelId="{7AD66AB5-4E9B-43F9-8992-9315D2C517FE}" type="pres">
      <dgm:prSet presAssocID="{5E3BC120-9AF4-4440-A3B7-D6349238ABBF}" presName="levelTx" presStyleLbl="revTx" presStyleIdx="0" presStyleCnt="0">
        <dgm:presLayoutVars>
          <dgm:chMax val="1"/>
          <dgm:bulletEnabled val="1"/>
        </dgm:presLayoutVars>
      </dgm:prSet>
      <dgm:spPr/>
    </dgm:pt>
    <dgm:pt modelId="{918D4746-FBA6-47F3-AEDA-C346245DD016}" type="pres">
      <dgm:prSet presAssocID="{1AE267AE-D4DB-4CBA-B21A-8BC11E191C03}" presName="Name8" presStyleCnt="0"/>
      <dgm:spPr/>
    </dgm:pt>
    <dgm:pt modelId="{1034A649-FDAD-4E75-8658-4E42D1E7C0F3}" type="pres">
      <dgm:prSet presAssocID="{1AE267AE-D4DB-4CBA-B21A-8BC11E191C03}" presName="level" presStyleLbl="node1" presStyleIdx="2" presStyleCnt="5" custLinFactNeighborX="3425" custLinFactNeighborY="-7720">
        <dgm:presLayoutVars>
          <dgm:chMax val="1"/>
          <dgm:bulletEnabled val="1"/>
        </dgm:presLayoutVars>
      </dgm:prSet>
      <dgm:spPr/>
    </dgm:pt>
    <dgm:pt modelId="{5A92DB16-566E-4C4F-8AED-2438C6E04F70}" type="pres">
      <dgm:prSet presAssocID="{1AE267AE-D4DB-4CBA-B21A-8BC11E191C03}" presName="levelTx" presStyleLbl="revTx" presStyleIdx="0" presStyleCnt="0">
        <dgm:presLayoutVars>
          <dgm:chMax val="1"/>
          <dgm:bulletEnabled val="1"/>
        </dgm:presLayoutVars>
      </dgm:prSet>
      <dgm:spPr/>
    </dgm:pt>
    <dgm:pt modelId="{8560E296-E762-4AC6-9712-58EAFB4C9E2A}" type="pres">
      <dgm:prSet presAssocID="{10835F35-E5CE-480D-9BAF-44789F549D39}" presName="Name8" presStyleCnt="0"/>
      <dgm:spPr/>
    </dgm:pt>
    <dgm:pt modelId="{773AC921-9DE8-4E3E-9A58-851E374D8B1C}" type="pres">
      <dgm:prSet presAssocID="{10835F35-E5CE-480D-9BAF-44789F549D39}" presName="level" presStyleLbl="node1" presStyleIdx="3" presStyleCnt="5" custScaleX="108844" custScaleY="262437" custLinFactNeighborX="1865" custLinFactNeighborY="-24672">
        <dgm:presLayoutVars>
          <dgm:chMax val="1"/>
          <dgm:bulletEnabled val="1"/>
        </dgm:presLayoutVars>
      </dgm:prSet>
      <dgm:spPr/>
    </dgm:pt>
    <dgm:pt modelId="{A5A3169A-BC26-48C2-A25D-7B35E127480D}" type="pres">
      <dgm:prSet presAssocID="{10835F35-E5CE-480D-9BAF-44789F549D39}" presName="levelTx" presStyleLbl="revTx" presStyleIdx="0" presStyleCnt="0">
        <dgm:presLayoutVars>
          <dgm:chMax val="1"/>
          <dgm:bulletEnabled val="1"/>
        </dgm:presLayoutVars>
      </dgm:prSet>
      <dgm:spPr/>
    </dgm:pt>
    <dgm:pt modelId="{5F547330-AED2-4AF7-AE56-C96978A3D1C3}" type="pres">
      <dgm:prSet presAssocID="{20ADDC68-9EBB-4EDC-9CCC-18CE1D373A1C}" presName="Name8" presStyleCnt="0"/>
      <dgm:spPr/>
    </dgm:pt>
    <dgm:pt modelId="{1ED11A35-FE46-447F-AE36-30A5CAFA6CE9}" type="pres">
      <dgm:prSet presAssocID="{20ADDC68-9EBB-4EDC-9CCC-18CE1D373A1C}" presName="level" presStyleLbl="node1" presStyleIdx="4" presStyleCnt="5" custLinFactNeighborX="201" custLinFactNeighborY="10105">
        <dgm:presLayoutVars>
          <dgm:chMax val="1"/>
          <dgm:bulletEnabled val="1"/>
        </dgm:presLayoutVars>
      </dgm:prSet>
      <dgm:spPr/>
    </dgm:pt>
    <dgm:pt modelId="{4A94621F-7F20-42F9-A51D-ABB367AD391E}" type="pres">
      <dgm:prSet presAssocID="{20ADDC68-9EBB-4EDC-9CCC-18CE1D373A1C}" presName="levelTx" presStyleLbl="revTx" presStyleIdx="0" presStyleCnt="0">
        <dgm:presLayoutVars>
          <dgm:chMax val="1"/>
          <dgm:bulletEnabled val="1"/>
        </dgm:presLayoutVars>
      </dgm:prSet>
      <dgm:spPr/>
    </dgm:pt>
  </dgm:ptLst>
  <dgm:cxnLst>
    <dgm:cxn modelId="{F0A66112-D71E-44FA-84F2-8A1F941BCDBC}" srcId="{2F5718CB-8087-4378-B281-6D990F347F49}" destId="{5E3BC120-9AF4-4440-A3B7-D6349238ABBF}" srcOrd="1" destOrd="0" parTransId="{E58DEE5C-F4E3-4C92-93DE-D72B6CF5450F}" sibTransId="{5C3C27F8-000F-451C-AA84-84B7CBCE4FA6}"/>
    <dgm:cxn modelId="{3670C22A-D8DC-4C6A-A0E6-0ADD128F787C}" type="presOf" srcId="{5E3BC120-9AF4-4440-A3B7-D6349238ABBF}" destId="{7AD66AB5-4E9B-43F9-8992-9315D2C517FE}" srcOrd="1" destOrd="0" presId="urn:microsoft.com/office/officeart/2005/8/layout/pyramid1"/>
    <dgm:cxn modelId="{7403475D-0E8F-4821-8AB7-9C0AADEDD46A}" type="presOf" srcId="{10835F35-E5CE-480D-9BAF-44789F549D39}" destId="{773AC921-9DE8-4E3E-9A58-851E374D8B1C}" srcOrd="0" destOrd="0" presId="urn:microsoft.com/office/officeart/2005/8/layout/pyramid1"/>
    <dgm:cxn modelId="{9B49C076-CCDF-4D28-B952-9229FBF56450}" type="presOf" srcId="{20ADDC68-9EBB-4EDC-9CCC-18CE1D373A1C}" destId="{4A94621F-7F20-42F9-A51D-ABB367AD391E}" srcOrd="1" destOrd="0" presId="urn:microsoft.com/office/officeart/2005/8/layout/pyramid1"/>
    <dgm:cxn modelId="{16B5D579-5B04-4EC7-BF8D-0A50B2251817}" srcId="{2F5718CB-8087-4378-B281-6D990F347F49}" destId="{20ADDC68-9EBB-4EDC-9CCC-18CE1D373A1C}" srcOrd="4" destOrd="0" parTransId="{732DB2F1-AE93-47EE-843A-2FE681D2456D}" sibTransId="{D35BF081-20C1-4C8F-BAD9-E1ACAD135FFA}"/>
    <dgm:cxn modelId="{F16C6B7F-79B5-4173-B7E4-6169ED9D6179}" type="presOf" srcId="{10835F35-E5CE-480D-9BAF-44789F549D39}" destId="{A5A3169A-BC26-48C2-A25D-7B35E127480D}" srcOrd="1" destOrd="0" presId="urn:microsoft.com/office/officeart/2005/8/layout/pyramid1"/>
    <dgm:cxn modelId="{15732384-258F-4118-9C00-B30857A051D3}" type="presOf" srcId="{1AE267AE-D4DB-4CBA-B21A-8BC11E191C03}" destId="{1034A649-FDAD-4E75-8658-4E42D1E7C0F3}" srcOrd="0" destOrd="0" presId="urn:microsoft.com/office/officeart/2005/8/layout/pyramid1"/>
    <dgm:cxn modelId="{83BB4485-FC3B-4DE4-8A7B-E216474C1DD6}" type="presOf" srcId="{2F5718CB-8087-4378-B281-6D990F347F49}" destId="{B3C0DF10-BF0B-45D7-A3AC-9F5ED32933D4}" srcOrd="0" destOrd="0" presId="urn:microsoft.com/office/officeart/2005/8/layout/pyramid1"/>
    <dgm:cxn modelId="{69EB6198-F58C-47EE-9ABD-0306FE5B8539}" srcId="{2F5718CB-8087-4378-B281-6D990F347F49}" destId="{1AE267AE-D4DB-4CBA-B21A-8BC11E191C03}" srcOrd="2" destOrd="0" parTransId="{EA658472-7E47-4915-B032-4A63044B0F52}" sibTransId="{BE2BDD1C-A8D5-4038-BE1C-DA86F047FDB1}"/>
    <dgm:cxn modelId="{08D1FB9D-7A49-45E8-A30C-276A73D698AA}" srcId="{2F5718CB-8087-4378-B281-6D990F347F49}" destId="{10835F35-E5CE-480D-9BAF-44789F549D39}" srcOrd="3" destOrd="0" parTransId="{C676C5B1-3300-4496-AD69-B8E9310E1D5D}" sibTransId="{26EDA5DF-93F1-457C-9E36-250E5251DB63}"/>
    <dgm:cxn modelId="{75BCD9A1-12B8-4621-ADFE-3DDD4E705CCE}" type="presOf" srcId="{5E3BC120-9AF4-4440-A3B7-D6349238ABBF}" destId="{437ACD30-B9B5-4551-B760-2DA855E27237}" srcOrd="0" destOrd="0" presId="urn:microsoft.com/office/officeart/2005/8/layout/pyramid1"/>
    <dgm:cxn modelId="{6414A3AB-7702-4EA6-8872-4AFFE1AD6658}" srcId="{2F5718CB-8087-4378-B281-6D990F347F49}" destId="{CEDD384F-0143-4476-8513-D50124A94D5E}" srcOrd="0" destOrd="0" parTransId="{6FFB8729-820F-491B-AA34-8D69DD07FBAE}" sibTransId="{AA19B799-317A-43B9-A233-F8B65021E0F7}"/>
    <dgm:cxn modelId="{E50266DA-AD00-4851-904B-7E922C7583AE}" type="presOf" srcId="{CEDD384F-0143-4476-8513-D50124A94D5E}" destId="{2F63E498-5066-46B2-8EDD-1A3713CFDA3B}" srcOrd="1" destOrd="0" presId="urn:microsoft.com/office/officeart/2005/8/layout/pyramid1"/>
    <dgm:cxn modelId="{88A572E2-3E1A-4319-B238-EAF5A8681AE3}" type="presOf" srcId="{20ADDC68-9EBB-4EDC-9CCC-18CE1D373A1C}" destId="{1ED11A35-FE46-447F-AE36-30A5CAFA6CE9}" srcOrd="0" destOrd="0" presId="urn:microsoft.com/office/officeart/2005/8/layout/pyramid1"/>
    <dgm:cxn modelId="{094949EF-C839-44FE-9C97-65AF749B6557}" type="presOf" srcId="{1AE267AE-D4DB-4CBA-B21A-8BC11E191C03}" destId="{5A92DB16-566E-4C4F-8AED-2438C6E04F70}" srcOrd="1" destOrd="0" presId="urn:microsoft.com/office/officeart/2005/8/layout/pyramid1"/>
    <dgm:cxn modelId="{51124BEF-27E6-44AC-B093-21961692919A}" type="presOf" srcId="{CEDD384F-0143-4476-8513-D50124A94D5E}" destId="{4BF7BBEE-0C4E-4D90-A256-F32C2EB030CF}" srcOrd="0" destOrd="0" presId="urn:microsoft.com/office/officeart/2005/8/layout/pyramid1"/>
    <dgm:cxn modelId="{55FFB440-9B7D-4272-8F39-D774281335C6}" type="presParOf" srcId="{B3C0DF10-BF0B-45D7-A3AC-9F5ED32933D4}" destId="{CEF0AF79-F426-4B2C-8A7F-659A3A415486}" srcOrd="0" destOrd="0" presId="urn:microsoft.com/office/officeart/2005/8/layout/pyramid1"/>
    <dgm:cxn modelId="{64D33FD9-3747-4E54-92C1-D9912D975974}" type="presParOf" srcId="{CEF0AF79-F426-4B2C-8A7F-659A3A415486}" destId="{4BF7BBEE-0C4E-4D90-A256-F32C2EB030CF}" srcOrd="0" destOrd="0" presId="urn:microsoft.com/office/officeart/2005/8/layout/pyramid1"/>
    <dgm:cxn modelId="{7BFDB1ED-6314-4217-9FA4-002BAA5590C3}" type="presParOf" srcId="{CEF0AF79-F426-4B2C-8A7F-659A3A415486}" destId="{2F63E498-5066-46B2-8EDD-1A3713CFDA3B}" srcOrd="1" destOrd="0" presId="urn:microsoft.com/office/officeart/2005/8/layout/pyramid1"/>
    <dgm:cxn modelId="{D0F265BA-917F-46E4-A0AE-316547F71F01}" type="presParOf" srcId="{B3C0DF10-BF0B-45D7-A3AC-9F5ED32933D4}" destId="{6FF2B77C-9744-4780-9404-2D74927531D4}" srcOrd="1" destOrd="0" presId="urn:microsoft.com/office/officeart/2005/8/layout/pyramid1"/>
    <dgm:cxn modelId="{8721ECB5-CCBF-4B07-BACA-0B779302F9E1}" type="presParOf" srcId="{6FF2B77C-9744-4780-9404-2D74927531D4}" destId="{437ACD30-B9B5-4551-B760-2DA855E27237}" srcOrd="0" destOrd="0" presId="urn:microsoft.com/office/officeart/2005/8/layout/pyramid1"/>
    <dgm:cxn modelId="{4B63DAA1-5F38-48CD-8ED5-85F9D62B772D}" type="presParOf" srcId="{6FF2B77C-9744-4780-9404-2D74927531D4}" destId="{7AD66AB5-4E9B-43F9-8992-9315D2C517FE}" srcOrd="1" destOrd="0" presId="urn:microsoft.com/office/officeart/2005/8/layout/pyramid1"/>
    <dgm:cxn modelId="{66A1F297-DB10-49BA-B92B-3EE7E80DA845}" type="presParOf" srcId="{B3C0DF10-BF0B-45D7-A3AC-9F5ED32933D4}" destId="{918D4746-FBA6-47F3-AEDA-C346245DD016}" srcOrd="2" destOrd="0" presId="urn:microsoft.com/office/officeart/2005/8/layout/pyramid1"/>
    <dgm:cxn modelId="{268A14CD-C0F7-4354-8212-9B296E646CF8}" type="presParOf" srcId="{918D4746-FBA6-47F3-AEDA-C346245DD016}" destId="{1034A649-FDAD-4E75-8658-4E42D1E7C0F3}" srcOrd="0" destOrd="0" presId="urn:microsoft.com/office/officeart/2005/8/layout/pyramid1"/>
    <dgm:cxn modelId="{66BCE4A8-4785-4CFC-9148-9C6A3E73D1A1}" type="presParOf" srcId="{918D4746-FBA6-47F3-AEDA-C346245DD016}" destId="{5A92DB16-566E-4C4F-8AED-2438C6E04F70}" srcOrd="1" destOrd="0" presId="urn:microsoft.com/office/officeart/2005/8/layout/pyramid1"/>
    <dgm:cxn modelId="{BC961533-1366-40F3-872E-FCC4183C547B}" type="presParOf" srcId="{B3C0DF10-BF0B-45D7-A3AC-9F5ED32933D4}" destId="{8560E296-E762-4AC6-9712-58EAFB4C9E2A}" srcOrd="3" destOrd="0" presId="urn:microsoft.com/office/officeart/2005/8/layout/pyramid1"/>
    <dgm:cxn modelId="{7B63F234-1CCB-4E5C-952F-BEEC16F1F33B}" type="presParOf" srcId="{8560E296-E762-4AC6-9712-58EAFB4C9E2A}" destId="{773AC921-9DE8-4E3E-9A58-851E374D8B1C}" srcOrd="0" destOrd="0" presId="urn:microsoft.com/office/officeart/2005/8/layout/pyramid1"/>
    <dgm:cxn modelId="{52917DED-2BE3-414D-988F-06CA3030782B}" type="presParOf" srcId="{8560E296-E762-4AC6-9712-58EAFB4C9E2A}" destId="{A5A3169A-BC26-48C2-A25D-7B35E127480D}" srcOrd="1" destOrd="0" presId="urn:microsoft.com/office/officeart/2005/8/layout/pyramid1"/>
    <dgm:cxn modelId="{0B214424-17F4-4E2C-8278-3E5D7C17CA3E}" type="presParOf" srcId="{B3C0DF10-BF0B-45D7-A3AC-9F5ED32933D4}" destId="{5F547330-AED2-4AF7-AE56-C96978A3D1C3}" srcOrd="4" destOrd="0" presId="urn:microsoft.com/office/officeart/2005/8/layout/pyramid1"/>
    <dgm:cxn modelId="{457A6F97-70B0-4244-BBFD-A5621B877E97}" type="presParOf" srcId="{5F547330-AED2-4AF7-AE56-C96978A3D1C3}" destId="{1ED11A35-FE46-447F-AE36-30A5CAFA6CE9}" srcOrd="0" destOrd="0" presId="urn:microsoft.com/office/officeart/2005/8/layout/pyramid1"/>
    <dgm:cxn modelId="{65B1EC2A-30C9-431C-8777-F09EAC25F965}" type="presParOf" srcId="{5F547330-AED2-4AF7-AE56-C96978A3D1C3}" destId="{4A94621F-7F20-42F9-A51D-ABB367AD391E}"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F5718CB-8087-4378-B281-6D990F347F49}" type="doc">
      <dgm:prSet loTypeId="urn:microsoft.com/office/officeart/2005/8/layout/pyramid1" loCatId="pyramid" qsTypeId="urn:microsoft.com/office/officeart/2005/8/quickstyle/simple1" qsCatId="simple" csTypeId="urn:microsoft.com/office/officeart/2005/8/colors/accent1_2" csCatId="accent1" phldr="1"/>
      <dgm:spPr/>
    </dgm:pt>
    <dgm:pt modelId="{CEDD384F-0143-4476-8513-D50124A94D5E}">
      <dgm:prSet phldrT="[Text]" custT="1"/>
      <dgm:spPr/>
      <dgm:t>
        <a:bodyPr/>
        <a:lstStyle/>
        <a:p>
          <a:r>
            <a:rPr lang="lv-LV" sz="1000" b="1" dirty="0"/>
            <a:t>Uz-</a:t>
          </a:r>
        </a:p>
        <a:p>
          <a:r>
            <a:rPr lang="lv-LV" sz="1000" b="1" dirty="0" err="1"/>
            <a:t>raudzība</a:t>
          </a:r>
          <a:endParaRPr lang="lv-LV" sz="1000" b="1" dirty="0"/>
        </a:p>
      </dgm:t>
    </dgm:pt>
    <dgm:pt modelId="{6FFB8729-820F-491B-AA34-8D69DD07FBAE}" type="parTrans" cxnId="{6414A3AB-7702-4EA6-8872-4AFFE1AD6658}">
      <dgm:prSet/>
      <dgm:spPr/>
      <dgm:t>
        <a:bodyPr/>
        <a:lstStyle/>
        <a:p>
          <a:endParaRPr lang="lv-LV"/>
        </a:p>
      </dgm:t>
    </dgm:pt>
    <dgm:pt modelId="{AA19B799-317A-43B9-A233-F8B65021E0F7}" type="sibTrans" cxnId="{6414A3AB-7702-4EA6-8872-4AFFE1AD6658}">
      <dgm:prSet/>
      <dgm:spPr/>
      <dgm:t>
        <a:bodyPr/>
        <a:lstStyle/>
        <a:p>
          <a:endParaRPr lang="lv-LV"/>
        </a:p>
      </dgm:t>
    </dgm:pt>
    <dgm:pt modelId="{10835F35-E5CE-480D-9BAF-44789F549D39}">
      <dgm:prSet phldrT="[Text]" custT="1"/>
      <dgm:spPr/>
      <dgm:t>
        <a:bodyPr/>
        <a:lstStyle/>
        <a:p>
          <a:r>
            <a:rPr lang="lv-LV" sz="1200" b="1" dirty="0"/>
            <a:t>Kontroles vide</a:t>
          </a:r>
        </a:p>
      </dgm:t>
    </dgm:pt>
    <dgm:pt modelId="{C676C5B1-3300-4496-AD69-B8E9310E1D5D}" type="parTrans" cxnId="{08D1FB9D-7A49-45E8-A30C-276A73D698AA}">
      <dgm:prSet/>
      <dgm:spPr/>
      <dgm:t>
        <a:bodyPr/>
        <a:lstStyle/>
        <a:p>
          <a:endParaRPr lang="lv-LV"/>
        </a:p>
      </dgm:t>
    </dgm:pt>
    <dgm:pt modelId="{26EDA5DF-93F1-457C-9E36-250E5251DB63}" type="sibTrans" cxnId="{08D1FB9D-7A49-45E8-A30C-276A73D698AA}">
      <dgm:prSet/>
      <dgm:spPr/>
      <dgm:t>
        <a:bodyPr/>
        <a:lstStyle/>
        <a:p>
          <a:endParaRPr lang="lv-LV"/>
        </a:p>
      </dgm:t>
    </dgm:pt>
    <dgm:pt modelId="{20ADDC68-9EBB-4EDC-9CCC-18CE1D373A1C}">
      <dgm:prSet custT="1"/>
      <dgm:spPr>
        <a:solidFill>
          <a:srgbClr val="EE8A12"/>
        </a:solidFill>
        <a:ln>
          <a:solidFill>
            <a:srgbClr val="FFC000"/>
          </a:solidFill>
        </a:ln>
      </dgm:spPr>
      <dgm:t>
        <a:bodyPr/>
        <a:lstStyle/>
        <a:p>
          <a:r>
            <a:rPr lang="lv-LV" sz="1200" b="1" dirty="0"/>
            <a:t>Plānošana</a:t>
          </a:r>
        </a:p>
      </dgm:t>
    </dgm:pt>
    <dgm:pt modelId="{732DB2F1-AE93-47EE-843A-2FE681D2456D}" type="parTrans" cxnId="{16B5D579-5B04-4EC7-BF8D-0A50B2251817}">
      <dgm:prSet/>
      <dgm:spPr/>
      <dgm:t>
        <a:bodyPr/>
        <a:lstStyle/>
        <a:p>
          <a:endParaRPr lang="lv-LV"/>
        </a:p>
      </dgm:t>
    </dgm:pt>
    <dgm:pt modelId="{D35BF081-20C1-4C8F-BAD9-E1ACAD135FFA}" type="sibTrans" cxnId="{16B5D579-5B04-4EC7-BF8D-0A50B2251817}">
      <dgm:prSet/>
      <dgm:spPr/>
      <dgm:t>
        <a:bodyPr/>
        <a:lstStyle/>
        <a:p>
          <a:endParaRPr lang="lv-LV"/>
        </a:p>
      </dgm:t>
    </dgm:pt>
    <dgm:pt modelId="{5E3BC120-9AF4-4440-A3B7-D6349238ABBF}">
      <dgm:prSet custT="1"/>
      <dgm:spPr/>
      <dgm:t>
        <a:bodyPr/>
        <a:lstStyle/>
        <a:p>
          <a:r>
            <a:rPr lang="lv-LV" sz="1200" b="1" dirty="0"/>
            <a:t>Kontroles pasākumi</a:t>
          </a:r>
        </a:p>
      </dgm:t>
    </dgm:pt>
    <dgm:pt modelId="{E58DEE5C-F4E3-4C92-93DE-D72B6CF5450F}" type="parTrans" cxnId="{F0A66112-D71E-44FA-84F2-8A1F941BCDBC}">
      <dgm:prSet/>
      <dgm:spPr/>
      <dgm:t>
        <a:bodyPr/>
        <a:lstStyle/>
        <a:p>
          <a:endParaRPr lang="lv-LV"/>
        </a:p>
      </dgm:t>
    </dgm:pt>
    <dgm:pt modelId="{5C3C27F8-000F-451C-AA84-84B7CBCE4FA6}" type="sibTrans" cxnId="{F0A66112-D71E-44FA-84F2-8A1F941BCDBC}">
      <dgm:prSet/>
      <dgm:spPr/>
      <dgm:t>
        <a:bodyPr/>
        <a:lstStyle/>
        <a:p>
          <a:endParaRPr lang="lv-LV"/>
        </a:p>
      </dgm:t>
    </dgm:pt>
    <dgm:pt modelId="{1AE267AE-D4DB-4CBA-B21A-8BC11E191C03}">
      <dgm:prSet custT="1"/>
      <dgm:spPr>
        <a:solidFill>
          <a:srgbClr val="92D050"/>
        </a:solidFill>
      </dgm:spPr>
      <dgm:t>
        <a:bodyPr/>
        <a:lstStyle/>
        <a:p>
          <a:r>
            <a:rPr lang="lv-LV" sz="1400" b="1" dirty="0"/>
            <a:t>Risku pārvaldība</a:t>
          </a:r>
        </a:p>
      </dgm:t>
    </dgm:pt>
    <dgm:pt modelId="{EA658472-7E47-4915-B032-4A63044B0F52}" type="parTrans" cxnId="{69EB6198-F58C-47EE-9ABD-0306FE5B8539}">
      <dgm:prSet/>
      <dgm:spPr/>
      <dgm:t>
        <a:bodyPr/>
        <a:lstStyle/>
        <a:p>
          <a:endParaRPr lang="lv-LV"/>
        </a:p>
      </dgm:t>
    </dgm:pt>
    <dgm:pt modelId="{BE2BDD1C-A8D5-4038-BE1C-DA86F047FDB1}" type="sibTrans" cxnId="{69EB6198-F58C-47EE-9ABD-0306FE5B8539}">
      <dgm:prSet/>
      <dgm:spPr/>
      <dgm:t>
        <a:bodyPr/>
        <a:lstStyle/>
        <a:p>
          <a:endParaRPr lang="lv-LV"/>
        </a:p>
      </dgm:t>
    </dgm:pt>
    <dgm:pt modelId="{B3C0DF10-BF0B-45D7-A3AC-9F5ED32933D4}" type="pres">
      <dgm:prSet presAssocID="{2F5718CB-8087-4378-B281-6D990F347F49}" presName="Name0" presStyleCnt="0">
        <dgm:presLayoutVars>
          <dgm:dir/>
          <dgm:animLvl val="lvl"/>
          <dgm:resizeHandles val="exact"/>
        </dgm:presLayoutVars>
      </dgm:prSet>
      <dgm:spPr/>
    </dgm:pt>
    <dgm:pt modelId="{CEF0AF79-F426-4B2C-8A7F-659A3A415486}" type="pres">
      <dgm:prSet presAssocID="{CEDD384F-0143-4476-8513-D50124A94D5E}" presName="Name8" presStyleCnt="0"/>
      <dgm:spPr/>
    </dgm:pt>
    <dgm:pt modelId="{4BF7BBEE-0C4E-4D90-A256-F32C2EB030CF}" type="pres">
      <dgm:prSet presAssocID="{CEDD384F-0143-4476-8513-D50124A94D5E}" presName="level" presStyleLbl="node1" presStyleIdx="0" presStyleCnt="5" custLinFactNeighborX="3177" custLinFactNeighborY="-5729">
        <dgm:presLayoutVars>
          <dgm:chMax val="1"/>
          <dgm:bulletEnabled val="1"/>
        </dgm:presLayoutVars>
      </dgm:prSet>
      <dgm:spPr/>
    </dgm:pt>
    <dgm:pt modelId="{2F63E498-5066-46B2-8EDD-1A3713CFDA3B}" type="pres">
      <dgm:prSet presAssocID="{CEDD384F-0143-4476-8513-D50124A94D5E}" presName="levelTx" presStyleLbl="revTx" presStyleIdx="0" presStyleCnt="0">
        <dgm:presLayoutVars>
          <dgm:chMax val="1"/>
          <dgm:bulletEnabled val="1"/>
        </dgm:presLayoutVars>
      </dgm:prSet>
      <dgm:spPr/>
    </dgm:pt>
    <dgm:pt modelId="{6FF2B77C-9744-4780-9404-2D74927531D4}" type="pres">
      <dgm:prSet presAssocID="{5E3BC120-9AF4-4440-A3B7-D6349238ABBF}" presName="Name8" presStyleCnt="0"/>
      <dgm:spPr/>
    </dgm:pt>
    <dgm:pt modelId="{437ACD30-B9B5-4551-B760-2DA855E27237}" type="pres">
      <dgm:prSet presAssocID="{5E3BC120-9AF4-4440-A3B7-D6349238ABBF}" presName="level" presStyleLbl="node1" presStyleIdx="1" presStyleCnt="5" custLinFactNeighborX="3249" custLinFactNeighborY="-5249">
        <dgm:presLayoutVars>
          <dgm:chMax val="1"/>
          <dgm:bulletEnabled val="1"/>
        </dgm:presLayoutVars>
      </dgm:prSet>
      <dgm:spPr/>
    </dgm:pt>
    <dgm:pt modelId="{7AD66AB5-4E9B-43F9-8992-9315D2C517FE}" type="pres">
      <dgm:prSet presAssocID="{5E3BC120-9AF4-4440-A3B7-D6349238ABBF}" presName="levelTx" presStyleLbl="revTx" presStyleIdx="0" presStyleCnt="0">
        <dgm:presLayoutVars>
          <dgm:chMax val="1"/>
          <dgm:bulletEnabled val="1"/>
        </dgm:presLayoutVars>
      </dgm:prSet>
      <dgm:spPr/>
    </dgm:pt>
    <dgm:pt modelId="{918D4746-FBA6-47F3-AEDA-C346245DD016}" type="pres">
      <dgm:prSet presAssocID="{1AE267AE-D4DB-4CBA-B21A-8BC11E191C03}" presName="Name8" presStyleCnt="0"/>
      <dgm:spPr/>
    </dgm:pt>
    <dgm:pt modelId="{1034A649-FDAD-4E75-8658-4E42D1E7C0F3}" type="pres">
      <dgm:prSet presAssocID="{1AE267AE-D4DB-4CBA-B21A-8BC11E191C03}" presName="level" presStyleLbl="node1" presStyleIdx="2" presStyleCnt="5" custScaleX="111148" custScaleY="148893" custLinFactNeighborX="3425" custLinFactNeighborY="-7720">
        <dgm:presLayoutVars>
          <dgm:chMax val="1"/>
          <dgm:bulletEnabled val="1"/>
        </dgm:presLayoutVars>
      </dgm:prSet>
      <dgm:spPr/>
    </dgm:pt>
    <dgm:pt modelId="{5A92DB16-566E-4C4F-8AED-2438C6E04F70}" type="pres">
      <dgm:prSet presAssocID="{1AE267AE-D4DB-4CBA-B21A-8BC11E191C03}" presName="levelTx" presStyleLbl="revTx" presStyleIdx="0" presStyleCnt="0">
        <dgm:presLayoutVars>
          <dgm:chMax val="1"/>
          <dgm:bulletEnabled val="1"/>
        </dgm:presLayoutVars>
      </dgm:prSet>
      <dgm:spPr/>
    </dgm:pt>
    <dgm:pt modelId="{8560E296-E762-4AC6-9712-58EAFB4C9E2A}" type="pres">
      <dgm:prSet presAssocID="{10835F35-E5CE-480D-9BAF-44789F549D39}" presName="Name8" presStyleCnt="0"/>
      <dgm:spPr/>
    </dgm:pt>
    <dgm:pt modelId="{773AC921-9DE8-4E3E-9A58-851E374D8B1C}" type="pres">
      <dgm:prSet presAssocID="{10835F35-E5CE-480D-9BAF-44789F549D39}" presName="level" presStyleLbl="node1" presStyleIdx="3" presStyleCnt="5" custLinFactNeighborX="2385" custLinFactNeighborY="-8262">
        <dgm:presLayoutVars>
          <dgm:chMax val="1"/>
          <dgm:bulletEnabled val="1"/>
        </dgm:presLayoutVars>
      </dgm:prSet>
      <dgm:spPr/>
    </dgm:pt>
    <dgm:pt modelId="{A5A3169A-BC26-48C2-A25D-7B35E127480D}" type="pres">
      <dgm:prSet presAssocID="{10835F35-E5CE-480D-9BAF-44789F549D39}" presName="levelTx" presStyleLbl="revTx" presStyleIdx="0" presStyleCnt="0">
        <dgm:presLayoutVars>
          <dgm:chMax val="1"/>
          <dgm:bulletEnabled val="1"/>
        </dgm:presLayoutVars>
      </dgm:prSet>
      <dgm:spPr/>
    </dgm:pt>
    <dgm:pt modelId="{5F547330-AED2-4AF7-AE56-C96978A3D1C3}" type="pres">
      <dgm:prSet presAssocID="{20ADDC68-9EBB-4EDC-9CCC-18CE1D373A1C}" presName="Name8" presStyleCnt="0"/>
      <dgm:spPr/>
    </dgm:pt>
    <dgm:pt modelId="{1ED11A35-FE46-447F-AE36-30A5CAFA6CE9}" type="pres">
      <dgm:prSet presAssocID="{20ADDC68-9EBB-4EDC-9CCC-18CE1D373A1C}" presName="level" presStyleLbl="node1" presStyleIdx="4" presStyleCnt="5" custLinFactNeighborX="201" custLinFactNeighborY="10105">
        <dgm:presLayoutVars>
          <dgm:chMax val="1"/>
          <dgm:bulletEnabled val="1"/>
        </dgm:presLayoutVars>
      </dgm:prSet>
      <dgm:spPr/>
    </dgm:pt>
    <dgm:pt modelId="{4A94621F-7F20-42F9-A51D-ABB367AD391E}" type="pres">
      <dgm:prSet presAssocID="{20ADDC68-9EBB-4EDC-9CCC-18CE1D373A1C}" presName="levelTx" presStyleLbl="revTx" presStyleIdx="0" presStyleCnt="0">
        <dgm:presLayoutVars>
          <dgm:chMax val="1"/>
          <dgm:bulletEnabled val="1"/>
        </dgm:presLayoutVars>
      </dgm:prSet>
      <dgm:spPr/>
    </dgm:pt>
  </dgm:ptLst>
  <dgm:cxnLst>
    <dgm:cxn modelId="{F0A66112-D71E-44FA-84F2-8A1F941BCDBC}" srcId="{2F5718CB-8087-4378-B281-6D990F347F49}" destId="{5E3BC120-9AF4-4440-A3B7-D6349238ABBF}" srcOrd="1" destOrd="0" parTransId="{E58DEE5C-F4E3-4C92-93DE-D72B6CF5450F}" sibTransId="{5C3C27F8-000F-451C-AA84-84B7CBCE4FA6}"/>
    <dgm:cxn modelId="{3670C22A-D8DC-4C6A-A0E6-0ADD128F787C}" type="presOf" srcId="{5E3BC120-9AF4-4440-A3B7-D6349238ABBF}" destId="{7AD66AB5-4E9B-43F9-8992-9315D2C517FE}" srcOrd="1" destOrd="0" presId="urn:microsoft.com/office/officeart/2005/8/layout/pyramid1"/>
    <dgm:cxn modelId="{7403475D-0E8F-4821-8AB7-9C0AADEDD46A}" type="presOf" srcId="{10835F35-E5CE-480D-9BAF-44789F549D39}" destId="{773AC921-9DE8-4E3E-9A58-851E374D8B1C}" srcOrd="0" destOrd="0" presId="urn:microsoft.com/office/officeart/2005/8/layout/pyramid1"/>
    <dgm:cxn modelId="{9B49C076-CCDF-4D28-B952-9229FBF56450}" type="presOf" srcId="{20ADDC68-9EBB-4EDC-9CCC-18CE1D373A1C}" destId="{4A94621F-7F20-42F9-A51D-ABB367AD391E}" srcOrd="1" destOrd="0" presId="urn:microsoft.com/office/officeart/2005/8/layout/pyramid1"/>
    <dgm:cxn modelId="{16B5D579-5B04-4EC7-BF8D-0A50B2251817}" srcId="{2F5718CB-8087-4378-B281-6D990F347F49}" destId="{20ADDC68-9EBB-4EDC-9CCC-18CE1D373A1C}" srcOrd="4" destOrd="0" parTransId="{732DB2F1-AE93-47EE-843A-2FE681D2456D}" sibTransId="{D35BF081-20C1-4C8F-BAD9-E1ACAD135FFA}"/>
    <dgm:cxn modelId="{F16C6B7F-79B5-4173-B7E4-6169ED9D6179}" type="presOf" srcId="{10835F35-E5CE-480D-9BAF-44789F549D39}" destId="{A5A3169A-BC26-48C2-A25D-7B35E127480D}" srcOrd="1" destOrd="0" presId="urn:microsoft.com/office/officeart/2005/8/layout/pyramid1"/>
    <dgm:cxn modelId="{15732384-258F-4118-9C00-B30857A051D3}" type="presOf" srcId="{1AE267AE-D4DB-4CBA-B21A-8BC11E191C03}" destId="{1034A649-FDAD-4E75-8658-4E42D1E7C0F3}" srcOrd="0" destOrd="0" presId="urn:microsoft.com/office/officeart/2005/8/layout/pyramid1"/>
    <dgm:cxn modelId="{83BB4485-FC3B-4DE4-8A7B-E216474C1DD6}" type="presOf" srcId="{2F5718CB-8087-4378-B281-6D990F347F49}" destId="{B3C0DF10-BF0B-45D7-A3AC-9F5ED32933D4}" srcOrd="0" destOrd="0" presId="urn:microsoft.com/office/officeart/2005/8/layout/pyramid1"/>
    <dgm:cxn modelId="{69EB6198-F58C-47EE-9ABD-0306FE5B8539}" srcId="{2F5718CB-8087-4378-B281-6D990F347F49}" destId="{1AE267AE-D4DB-4CBA-B21A-8BC11E191C03}" srcOrd="2" destOrd="0" parTransId="{EA658472-7E47-4915-B032-4A63044B0F52}" sibTransId="{BE2BDD1C-A8D5-4038-BE1C-DA86F047FDB1}"/>
    <dgm:cxn modelId="{08D1FB9D-7A49-45E8-A30C-276A73D698AA}" srcId="{2F5718CB-8087-4378-B281-6D990F347F49}" destId="{10835F35-E5CE-480D-9BAF-44789F549D39}" srcOrd="3" destOrd="0" parTransId="{C676C5B1-3300-4496-AD69-B8E9310E1D5D}" sibTransId="{26EDA5DF-93F1-457C-9E36-250E5251DB63}"/>
    <dgm:cxn modelId="{75BCD9A1-12B8-4621-ADFE-3DDD4E705CCE}" type="presOf" srcId="{5E3BC120-9AF4-4440-A3B7-D6349238ABBF}" destId="{437ACD30-B9B5-4551-B760-2DA855E27237}" srcOrd="0" destOrd="0" presId="urn:microsoft.com/office/officeart/2005/8/layout/pyramid1"/>
    <dgm:cxn modelId="{6414A3AB-7702-4EA6-8872-4AFFE1AD6658}" srcId="{2F5718CB-8087-4378-B281-6D990F347F49}" destId="{CEDD384F-0143-4476-8513-D50124A94D5E}" srcOrd="0" destOrd="0" parTransId="{6FFB8729-820F-491B-AA34-8D69DD07FBAE}" sibTransId="{AA19B799-317A-43B9-A233-F8B65021E0F7}"/>
    <dgm:cxn modelId="{E50266DA-AD00-4851-904B-7E922C7583AE}" type="presOf" srcId="{CEDD384F-0143-4476-8513-D50124A94D5E}" destId="{2F63E498-5066-46B2-8EDD-1A3713CFDA3B}" srcOrd="1" destOrd="0" presId="urn:microsoft.com/office/officeart/2005/8/layout/pyramid1"/>
    <dgm:cxn modelId="{88A572E2-3E1A-4319-B238-EAF5A8681AE3}" type="presOf" srcId="{20ADDC68-9EBB-4EDC-9CCC-18CE1D373A1C}" destId="{1ED11A35-FE46-447F-AE36-30A5CAFA6CE9}" srcOrd="0" destOrd="0" presId="urn:microsoft.com/office/officeart/2005/8/layout/pyramid1"/>
    <dgm:cxn modelId="{094949EF-C839-44FE-9C97-65AF749B6557}" type="presOf" srcId="{1AE267AE-D4DB-4CBA-B21A-8BC11E191C03}" destId="{5A92DB16-566E-4C4F-8AED-2438C6E04F70}" srcOrd="1" destOrd="0" presId="urn:microsoft.com/office/officeart/2005/8/layout/pyramid1"/>
    <dgm:cxn modelId="{51124BEF-27E6-44AC-B093-21961692919A}" type="presOf" srcId="{CEDD384F-0143-4476-8513-D50124A94D5E}" destId="{4BF7BBEE-0C4E-4D90-A256-F32C2EB030CF}" srcOrd="0" destOrd="0" presId="urn:microsoft.com/office/officeart/2005/8/layout/pyramid1"/>
    <dgm:cxn modelId="{55FFB440-9B7D-4272-8F39-D774281335C6}" type="presParOf" srcId="{B3C0DF10-BF0B-45D7-A3AC-9F5ED32933D4}" destId="{CEF0AF79-F426-4B2C-8A7F-659A3A415486}" srcOrd="0" destOrd="0" presId="urn:microsoft.com/office/officeart/2005/8/layout/pyramid1"/>
    <dgm:cxn modelId="{64D33FD9-3747-4E54-92C1-D9912D975974}" type="presParOf" srcId="{CEF0AF79-F426-4B2C-8A7F-659A3A415486}" destId="{4BF7BBEE-0C4E-4D90-A256-F32C2EB030CF}" srcOrd="0" destOrd="0" presId="urn:microsoft.com/office/officeart/2005/8/layout/pyramid1"/>
    <dgm:cxn modelId="{7BFDB1ED-6314-4217-9FA4-002BAA5590C3}" type="presParOf" srcId="{CEF0AF79-F426-4B2C-8A7F-659A3A415486}" destId="{2F63E498-5066-46B2-8EDD-1A3713CFDA3B}" srcOrd="1" destOrd="0" presId="urn:microsoft.com/office/officeart/2005/8/layout/pyramid1"/>
    <dgm:cxn modelId="{D0F265BA-917F-46E4-A0AE-316547F71F01}" type="presParOf" srcId="{B3C0DF10-BF0B-45D7-A3AC-9F5ED32933D4}" destId="{6FF2B77C-9744-4780-9404-2D74927531D4}" srcOrd="1" destOrd="0" presId="urn:microsoft.com/office/officeart/2005/8/layout/pyramid1"/>
    <dgm:cxn modelId="{8721ECB5-CCBF-4B07-BACA-0B779302F9E1}" type="presParOf" srcId="{6FF2B77C-9744-4780-9404-2D74927531D4}" destId="{437ACD30-B9B5-4551-B760-2DA855E27237}" srcOrd="0" destOrd="0" presId="urn:microsoft.com/office/officeart/2005/8/layout/pyramid1"/>
    <dgm:cxn modelId="{4B63DAA1-5F38-48CD-8ED5-85F9D62B772D}" type="presParOf" srcId="{6FF2B77C-9744-4780-9404-2D74927531D4}" destId="{7AD66AB5-4E9B-43F9-8992-9315D2C517FE}" srcOrd="1" destOrd="0" presId="urn:microsoft.com/office/officeart/2005/8/layout/pyramid1"/>
    <dgm:cxn modelId="{66A1F297-DB10-49BA-B92B-3EE7E80DA845}" type="presParOf" srcId="{B3C0DF10-BF0B-45D7-A3AC-9F5ED32933D4}" destId="{918D4746-FBA6-47F3-AEDA-C346245DD016}" srcOrd="2" destOrd="0" presId="urn:microsoft.com/office/officeart/2005/8/layout/pyramid1"/>
    <dgm:cxn modelId="{268A14CD-C0F7-4354-8212-9B296E646CF8}" type="presParOf" srcId="{918D4746-FBA6-47F3-AEDA-C346245DD016}" destId="{1034A649-FDAD-4E75-8658-4E42D1E7C0F3}" srcOrd="0" destOrd="0" presId="urn:microsoft.com/office/officeart/2005/8/layout/pyramid1"/>
    <dgm:cxn modelId="{66BCE4A8-4785-4CFC-9148-9C6A3E73D1A1}" type="presParOf" srcId="{918D4746-FBA6-47F3-AEDA-C346245DD016}" destId="{5A92DB16-566E-4C4F-8AED-2438C6E04F70}" srcOrd="1" destOrd="0" presId="urn:microsoft.com/office/officeart/2005/8/layout/pyramid1"/>
    <dgm:cxn modelId="{BC961533-1366-40F3-872E-FCC4183C547B}" type="presParOf" srcId="{B3C0DF10-BF0B-45D7-A3AC-9F5ED32933D4}" destId="{8560E296-E762-4AC6-9712-58EAFB4C9E2A}" srcOrd="3" destOrd="0" presId="urn:microsoft.com/office/officeart/2005/8/layout/pyramid1"/>
    <dgm:cxn modelId="{7B63F234-1CCB-4E5C-952F-BEEC16F1F33B}" type="presParOf" srcId="{8560E296-E762-4AC6-9712-58EAFB4C9E2A}" destId="{773AC921-9DE8-4E3E-9A58-851E374D8B1C}" srcOrd="0" destOrd="0" presId="urn:microsoft.com/office/officeart/2005/8/layout/pyramid1"/>
    <dgm:cxn modelId="{52917DED-2BE3-414D-988F-06CA3030782B}" type="presParOf" srcId="{8560E296-E762-4AC6-9712-58EAFB4C9E2A}" destId="{A5A3169A-BC26-48C2-A25D-7B35E127480D}" srcOrd="1" destOrd="0" presId="urn:microsoft.com/office/officeart/2005/8/layout/pyramid1"/>
    <dgm:cxn modelId="{0B214424-17F4-4E2C-8278-3E5D7C17CA3E}" type="presParOf" srcId="{B3C0DF10-BF0B-45D7-A3AC-9F5ED32933D4}" destId="{5F547330-AED2-4AF7-AE56-C96978A3D1C3}" srcOrd="4" destOrd="0" presId="urn:microsoft.com/office/officeart/2005/8/layout/pyramid1"/>
    <dgm:cxn modelId="{457A6F97-70B0-4244-BBFD-A5621B877E97}" type="presParOf" srcId="{5F547330-AED2-4AF7-AE56-C96978A3D1C3}" destId="{1ED11A35-FE46-447F-AE36-30A5CAFA6CE9}" srcOrd="0" destOrd="0" presId="urn:microsoft.com/office/officeart/2005/8/layout/pyramid1"/>
    <dgm:cxn modelId="{65B1EC2A-30C9-431C-8777-F09EAC25F965}" type="presParOf" srcId="{5F547330-AED2-4AF7-AE56-C96978A3D1C3}" destId="{4A94621F-7F20-42F9-A51D-ABB367AD391E}"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F5718CB-8087-4378-B281-6D990F347F49}" type="doc">
      <dgm:prSet loTypeId="urn:microsoft.com/office/officeart/2005/8/layout/pyramid1" loCatId="pyramid" qsTypeId="urn:microsoft.com/office/officeart/2005/8/quickstyle/simple1" qsCatId="simple" csTypeId="urn:microsoft.com/office/officeart/2005/8/colors/accent1_2" csCatId="accent1" phldr="1"/>
      <dgm:spPr/>
    </dgm:pt>
    <dgm:pt modelId="{CEDD384F-0143-4476-8513-D50124A94D5E}">
      <dgm:prSet phldrT="[Text]" custT="1"/>
      <dgm:spPr/>
      <dgm:t>
        <a:bodyPr/>
        <a:lstStyle/>
        <a:p>
          <a:r>
            <a:rPr lang="lv-LV" sz="1000" b="1" dirty="0"/>
            <a:t>Uz-</a:t>
          </a:r>
        </a:p>
        <a:p>
          <a:r>
            <a:rPr lang="lv-LV" sz="1000" b="1" dirty="0" err="1"/>
            <a:t>raudzība</a:t>
          </a:r>
          <a:endParaRPr lang="lv-LV" sz="1000" b="1" dirty="0"/>
        </a:p>
      </dgm:t>
    </dgm:pt>
    <dgm:pt modelId="{6FFB8729-820F-491B-AA34-8D69DD07FBAE}" type="parTrans" cxnId="{6414A3AB-7702-4EA6-8872-4AFFE1AD6658}">
      <dgm:prSet/>
      <dgm:spPr/>
      <dgm:t>
        <a:bodyPr/>
        <a:lstStyle/>
        <a:p>
          <a:endParaRPr lang="lv-LV"/>
        </a:p>
      </dgm:t>
    </dgm:pt>
    <dgm:pt modelId="{AA19B799-317A-43B9-A233-F8B65021E0F7}" type="sibTrans" cxnId="{6414A3AB-7702-4EA6-8872-4AFFE1AD6658}">
      <dgm:prSet/>
      <dgm:spPr/>
      <dgm:t>
        <a:bodyPr/>
        <a:lstStyle/>
        <a:p>
          <a:endParaRPr lang="lv-LV"/>
        </a:p>
      </dgm:t>
    </dgm:pt>
    <dgm:pt modelId="{10835F35-E5CE-480D-9BAF-44789F549D39}">
      <dgm:prSet phldrT="[Text]" custT="1"/>
      <dgm:spPr/>
      <dgm:t>
        <a:bodyPr/>
        <a:lstStyle/>
        <a:p>
          <a:r>
            <a:rPr lang="lv-LV" sz="1200" b="1" dirty="0"/>
            <a:t>Kontroles vide</a:t>
          </a:r>
        </a:p>
      </dgm:t>
    </dgm:pt>
    <dgm:pt modelId="{C676C5B1-3300-4496-AD69-B8E9310E1D5D}" type="parTrans" cxnId="{08D1FB9D-7A49-45E8-A30C-276A73D698AA}">
      <dgm:prSet/>
      <dgm:spPr/>
      <dgm:t>
        <a:bodyPr/>
        <a:lstStyle/>
        <a:p>
          <a:endParaRPr lang="lv-LV"/>
        </a:p>
      </dgm:t>
    </dgm:pt>
    <dgm:pt modelId="{26EDA5DF-93F1-457C-9E36-250E5251DB63}" type="sibTrans" cxnId="{08D1FB9D-7A49-45E8-A30C-276A73D698AA}">
      <dgm:prSet/>
      <dgm:spPr/>
      <dgm:t>
        <a:bodyPr/>
        <a:lstStyle/>
        <a:p>
          <a:endParaRPr lang="lv-LV"/>
        </a:p>
      </dgm:t>
    </dgm:pt>
    <dgm:pt modelId="{20ADDC68-9EBB-4EDC-9CCC-18CE1D373A1C}">
      <dgm:prSet custT="1"/>
      <dgm:spPr>
        <a:solidFill>
          <a:srgbClr val="EE8A12"/>
        </a:solidFill>
        <a:ln>
          <a:solidFill>
            <a:srgbClr val="FFC000"/>
          </a:solidFill>
        </a:ln>
      </dgm:spPr>
      <dgm:t>
        <a:bodyPr/>
        <a:lstStyle/>
        <a:p>
          <a:r>
            <a:rPr lang="lv-LV" sz="1200" b="1" dirty="0"/>
            <a:t>Plānošana</a:t>
          </a:r>
        </a:p>
      </dgm:t>
    </dgm:pt>
    <dgm:pt modelId="{732DB2F1-AE93-47EE-843A-2FE681D2456D}" type="parTrans" cxnId="{16B5D579-5B04-4EC7-BF8D-0A50B2251817}">
      <dgm:prSet/>
      <dgm:spPr/>
      <dgm:t>
        <a:bodyPr/>
        <a:lstStyle/>
        <a:p>
          <a:endParaRPr lang="lv-LV"/>
        </a:p>
      </dgm:t>
    </dgm:pt>
    <dgm:pt modelId="{D35BF081-20C1-4C8F-BAD9-E1ACAD135FFA}" type="sibTrans" cxnId="{16B5D579-5B04-4EC7-BF8D-0A50B2251817}">
      <dgm:prSet/>
      <dgm:spPr/>
      <dgm:t>
        <a:bodyPr/>
        <a:lstStyle/>
        <a:p>
          <a:endParaRPr lang="lv-LV"/>
        </a:p>
      </dgm:t>
    </dgm:pt>
    <dgm:pt modelId="{5E3BC120-9AF4-4440-A3B7-D6349238ABBF}">
      <dgm:prSet custT="1"/>
      <dgm:spPr/>
      <dgm:t>
        <a:bodyPr/>
        <a:lstStyle/>
        <a:p>
          <a:r>
            <a:rPr lang="lv-LV" sz="1200" b="1" dirty="0"/>
            <a:t>Kontroles pasākumi</a:t>
          </a:r>
        </a:p>
      </dgm:t>
    </dgm:pt>
    <dgm:pt modelId="{E58DEE5C-F4E3-4C92-93DE-D72B6CF5450F}" type="parTrans" cxnId="{F0A66112-D71E-44FA-84F2-8A1F941BCDBC}">
      <dgm:prSet/>
      <dgm:spPr/>
      <dgm:t>
        <a:bodyPr/>
        <a:lstStyle/>
        <a:p>
          <a:endParaRPr lang="lv-LV"/>
        </a:p>
      </dgm:t>
    </dgm:pt>
    <dgm:pt modelId="{5C3C27F8-000F-451C-AA84-84B7CBCE4FA6}" type="sibTrans" cxnId="{F0A66112-D71E-44FA-84F2-8A1F941BCDBC}">
      <dgm:prSet/>
      <dgm:spPr/>
      <dgm:t>
        <a:bodyPr/>
        <a:lstStyle/>
        <a:p>
          <a:endParaRPr lang="lv-LV"/>
        </a:p>
      </dgm:t>
    </dgm:pt>
    <dgm:pt modelId="{1AE267AE-D4DB-4CBA-B21A-8BC11E191C03}">
      <dgm:prSet custT="1"/>
      <dgm:spPr>
        <a:solidFill>
          <a:srgbClr val="92D050"/>
        </a:solidFill>
      </dgm:spPr>
      <dgm:t>
        <a:bodyPr/>
        <a:lstStyle/>
        <a:p>
          <a:r>
            <a:rPr lang="lv-LV" sz="1800" b="1" dirty="0"/>
            <a:t>Risku pārvaldība</a:t>
          </a:r>
        </a:p>
      </dgm:t>
    </dgm:pt>
    <dgm:pt modelId="{EA658472-7E47-4915-B032-4A63044B0F52}" type="parTrans" cxnId="{69EB6198-F58C-47EE-9ABD-0306FE5B8539}">
      <dgm:prSet/>
      <dgm:spPr/>
      <dgm:t>
        <a:bodyPr/>
        <a:lstStyle/>
        <a:p>
          <a:endParaRPr lang="lv-LV"/>
        </a:p>
      </dgm:t>
    </dgm:pt>
    <dgm:pt modelId="{BE2BDD1C-A8D5-4038-BE1C-DA86F047FDB1}" type="sibTrans" cxnId="{69EB6198-F58C-47EE-9ABD-0306FE5B8539}">
      <dgm:prSet/>
      <dgm:spPr/>
      <dgm:t>
        <a:bodyPr/>
        <a:lstStyle/>
        <a:p>
          <a:endParaRPr lang="lv-LV"/>
        </a:p>
      </dgm:t>
    </dgm:pt>
    <dgm:pt modelId="{B3C0DF10-BF0B-45D7-A3AC-9F5ED32933D4}" type="pres">
      <dgm:prSet presAssocID="{2F5718CB-8087-4378-B281-6D990F347F49}" presName="Name0" presStyleCnt="0">
        <dgm:presLayoutVars>
          <dgm:dir/>
          <dgm:animLvl val="lvl"/>
          <dgm:resizeHandles val="exact"/>
        </dgm:presLayoutVars>
      </dgm:prSet>
      <dgm:spPr/>
    </dgm:pt>
    <dgm:pt modelId="{CEF0AF79-F426-4B2C-8A7F-659A3A415486}" type="pres">
      <dgm:prSet presAssocID="{CEDD384F-0143-4476-8513-D50124A94D5E}" presName="Name8" presStyleCnt="0"/>
      <dgm:spPr/>
    </dgm:pt>
    <dgm:pt modelId="{4BF7BBEE-0C4E-4D90-A256-F32C2EB030CF}" type="pres">
      <dgm:prSet presAssocID="{CEDD384F-0143-4476-8513-D50124A94D5E}" presName="level" presStyleLbl="node1" presStyleIdx="0" presStyleCnt="5" custLinFactNeighborX="3177" custLinFactNeighborY="-5729">
        <dgm:presLayoutVars>
          <dgm:chMax val="1"/>
          <dgm:bulletEnabled val="1"/>
        </dgm:presLayoutVars>
      </dgm:prSet>
      <dgm:spPr/>
    </dgm:pt>
    <dgm:pt modelId="{2F63E498-5066-46B2-8EDD-1A3713CFDA3B}" type="pres">
      <dgm:prSet presAssocID="{CEDD384F-0143-4476-8513-D50124A94D5E}" presName="levelTx" presStyleLbl="revTx" presStyleIdx="0" presStyleCnt="0">
        <dgm:presLayoutVars>
          <dgm:chMax val="1"/>
          <dgm:bulletEnabled val="1"/>
        </dgm:presLayoutVars>
      </dgm:prSet>
      <dgm:spPr/>
    </dgm:pt>
    <dgm:pt modelId="{6FF2B77C-9744-4780-9404-2D74927531D4}" type="pres">
      <dgm:prSet presAssocID="{5E3BC120-9AF4-4440-A3B7-D6349238ABBF}" presName="Name8" presStyleCnt="0"/>
      <dgm:spPr/>
    </dgm:pt>
    <dgm:pt modelId="{437ACD30-B9B5-4551-B760-2DA855E27237}" type="pres">
      <dgm:prSet presAssocID="{5E3BC120-9AF4-4440-A3B7-D6349238ABBF}" presName="level" presStyleLbl="node1" presStyleIdx="1" presStyleCnt="5" custLinFactNeighborX="3249" custLinFactNeighborY="-5249">
        <dgm:presLayoutVars>
          <dgm:chMax val="1"/>
          <dgm:bulletEnabled val="1"/>
        </dgm:presLayoutVars>
      </dgm:prSet>
      <dgm:spPr/>
    </dgm:pt>
    <dgm:pt modelId="{7AD66AB5-4E9B-43F9-8992-9315D2C517FE}" type="pres">
      <dgm:prSet presAssocID="{5E3BC120-9AF4-4440-A3B7-D6349238ABBF}" presName="levelTx" presStyleLbl="revTx" presStyleIdx="0" presStyleCnt="0">
        <dgm:presLayoutVars>
          <dgm:chMax val="1"/>
          <dgm:bulletEnabled val="1"/>
        </dgm:presLayoutVars>
      </dgm:prSet>
      <dgm:spPr/>
    </dgm:pt>
    <dgm:pt modelId="{918D4746-FBA6-47F3-AEDA-C346245DD016}" type="pres">
      <dgm:prSet presAssocID="{1AE267AE-D4DB-4CBA-B21A-8BC11E191C03}" presName="Name8" presStyleCnt="0"/>
      <dgm:spPr/>
    </dgm:pt>
    <dgm:pt modelId="{1034A649-FDAD-4E75-8658-4E42D1E7C0F3}" type="pres">
      <dgm:prSet presAssocID="{1AE267AE-D4DB-4CBA-B21A-8BC11E191C03}" presName="level" presStyleLbl="node1" presStyleIdx="2" presStyleCnt="5" custScaleX="125353" custScaleY="161036" custLinFactNeighborX="3425" custLinFactNeighborY="-7720">
        <dgm:presLayoutVars>
          <dgm:chMax val="1"/>
          <dgm:bulletEnabled val="1"/>
        </dgm:presLayoutVars>
      </dgm:prSet>
      <dgm:spPr/>
    </dgm:pt>
    <dgm:pt modelId="{5A92DB16-566E-4C4F-8AED-2438C6E04F70}" type="pres">
      <dgm:prSet presAssocID="{1AE267AE-D4DB-4CBA-B21A-8BC11E191C03}" presName="levelTx" presStyleLbl="revTx" presStyleIdx="0" presStyleCnt="0">
        <dgm:presLayoutVars>
          <dgm:chMax val="1"/>
          <dgm:bulletEnabled val="1"/>
        </dgm:presLayoutVars>
      </dgm:prSet>
      <dgm:spPr/>
    </dgm:pt>
    <dgm:pt modelId="{8560E296-E762-4AC6-9712-58EAFB4C9E2A}" type="pres">
      <dgm:prSet presAssocID="{10835F35-E5CE-480D-9BAF-44789F549D39}" presName="Name8" presStyleCnt="0"/>
      <dgm:spPr/>
    </dgm:pt>
    <dgm:pt modelId="{773AC921-9DE8-4E3E-9A58-851E374D8B1C}" type="pres">
      <dgm:prSet presAssocID="{10835F35-E5CE-480D-9BAF-44789F549D39}" presName="level" presStyleLbl="node1" presStyleIdx="3" presStyleCnt="5" custLinFactNeighborX="2385" custLinFactNeighborY="-8262">
        <dgm:presLayoutVars>
          <dgm:chMax val="1"/>
          <dgm:bulletEnabled val="1"/>
        </dgm:presLayoutVars>
      </dgm:prSet>
      <dgm:spPr/>
    </dgm:pt>
    <dgm:pt modelId="{A5A3169A-BC26-48C2-A25D-7B35E127480D}" type="pres">
      <dgm:prSet presAssocID="{10835F35-E5CE-480D-9BAF-44789F549D39}" presName="levelTx" presStyleLbl="revTx" presStyleIdx="0" presStyleCnt="0">
        <dgm:presLayoutVars>
          <dgm:chMax val="1"/>
          <dgm:bulletEnabled val="1"/>
        </dgm:presLayoutVars>
      </dgm:prSet>
      <dgm:spPr/>
    </dgm:pt>
    <dgm:pt modelId="{5F547330-AED2-4AF7-AE56-C96978A3D1C3}" type="pres">
      <dgm:prSet presAssocID="{20ADDC68-9EBB-4EDC-9CCC-18CE1D373A1C}" presName="Name8" presStyleCnt="0"/>
      <dgm:spPr/>
    </dgm:pt>
    <dgm:pt modelId="{1ED11A35-FE46-447F-AE36-30A5CAFA6CE9}" type="pres">
      <dgm:prSet presAssocID="{20ADDC68-9EBB-4EDC-9CCC-18CE1D373A1C}" presName="level" presStyleLbl="node1" presStyleIdx="4" presStyleCnt="5" custLinFactNeighborX="201" custLinFactNeighborY="10105">
        <dgm:presLayoutVars>
          <dgm:chMax val="1"/>
          <dgm:bulletEnabled val="1"/>
        </dgm:presLayoutVars>
      </dgm:prSet>
      <dgm:spPr/>
    </dgm:pt>
    <dgm:pt modelId="{4A94621F-7F20-42F9-A51D-ABB367AD391E}" type="pres">
      <dgm:prSet presAssocID="{20ADDC68-9EBB-4EDC-9CCC-18CE1D373A1C}" presName="levelTx" presStyleLbl="revTx" presStyleIdx="0" presStyleCnt="0">
        <dgm:presLayoutVars>
          <dgm:chMax val="1"/>
          <dgm:bulletEnabled val="1"/>
        </dgm:presLayoutVars>
      </dgm:prSet>
      <dgm:spPr/>
    </dgm:pt>
  </dgm:ptLst>
  <dgm:cxnLst>
    <dgm:cxn modelId="{F0A66112-D71E-44FA-84F2-8A1F941BCDBC}" srcId="{2F5718CB-8087-4378-B281-6D990F347F49}" destId="{5E3BC120-9AF4-4440-A3B7-D6349238ABBF}" srcOrd="1" destOrd="0" parTransId="{E58DEE5C-F4E3-4C92-93DE-D72B6CF5450F}" sibTransId="{5C3C27F8-000F-451C-AA84-84B7CBCE4FA6}"/>
    <dgm:cxn modelId="{3670C22A-D8DC-4C6A-A0E6-0ADD128F787C}" type="presOf" srcId="{5E3BC120-9AF4-4440-A3B7-D6349238ABBF}" destId="{7AD66AB5-4E9B-43F9-8992-9315D2C517FE}" srcOrd="1" destOrd="0" presId="urn:microsoft.com/office/officeart/2005/8/layout/pyramid1"/>
    <dgm:cxn modelId="{7403475D-0E8F-4821-8AB7-9C0AADEDD46A}" type="presOf" srcId="{10835F35-E5CE-480D-9BAF-44789F549D39}" destId="{773AC921-9DE8-4E3E-9A58-851E374D8B1C}" srcOrd="0" destOrd="0" presId="urn:microsoft.com/office/officeart/2005/8/layout/pyramid1"/>
    <dgm:cxn modelId="{9B49C076-CCDF-4D28-B952-9229FBF56450}" type="presOf" srcId="{20ADDC68-9EBB-4EDC-9CCC-18CE1D373A1C}" destId="{4A94621F-7F20-42F9-A51D-ABB367AD391E}" srcOrd="1" destOrd="0" presId="urn:microsoft.com/office/officeart/2005/8/layout/pyramid1"/>
    <dgm:cxn modelId="{16B5D579-5B04-4EC7-BF8D-0A50B2251817}" srcId="{2F5718CB-8087-4378-B281-6D990F347F49}" destId="{20ADDC68-9EBB-4EDC-9CCC-18CE1D373A1C}" srcOrd="4" destOrd="0" parTransId="{732DB2F1-AE93-47EE-843A-2FE681D2456D}" sibTransId="{D35BF081-20C1-4C8F-BAD9-E1ACAD135FFA}"/>
    <dgm:cxn modelId="{F16C6B7F-79B5-4173-B7E4-6169ED9D6179}" type="presOf" srcId="{10835F35-E5CE-480D-9BAF-44789F549D39}" destId="{A5A3169A-BC26-48C2-A25D-7B35E127480D}" srcOrd="1" destOrd="0" presId="urn:microsoft.com/office/officeart/2005/8/layout/pyramid1"/>
    <dgm:cxn modelId="{15732384-258F-4118-9C00-B30857A051D3}" type="presOf" srcId="{1AE267AE-D4DB-4CBA-B21A-8BC11E191C03}" destId="{1034A649-FDAD-4E75-8658-4E42D1E7C0F3}" srcOrd="0" destOrd="0" presId="urn:microsoft.com/office/officeart/2005/8/layout/pyramid1"/>
    <dgm:cxn modelId="{83BB4485-FC3B-4DE4-8A7B-E216474C1DD6}" type="presOf" srcId="{2F5718CB-8087-4378-B281-6D990F347F49}" destId="{B3C0DF10-BF0B-45D7-A3AC-9F5ED32933D4}" srcOrd="0" destOrd="0" presId="urn:microsoft.com/office/officeart/2005/8/layout/pyramid1"/>
    <dgm:cxn modelId="{69EB6198-F58C-47EE-9ABD-0306FE5B8539}" srcId="{2F5718CB-8087-4378-B281-6D990F347F49}" destId="{1AE267AE-D4DB-4CBA-B21A-8BC11E191C03}" srcOrd="2" destOrd="0" parTransId="{EA658472-7E47-4915-B032-4A63044B0F52}" sibTransId="{BE2BDD1C-A8D5-4038-BE1C-DA86F047FDB1}"/>
    <dgm:cxn modelId="{08D1FB9D-7A49-45E8-A30C-276A73D698AA}" srcId="{2F5718CB-8087-4378-B281-6D990F347F49}" destId="{10835F35-E5CE-480D-9BAF-44789F549D39}" srcOrd="3" destOrd="0" parTransId="{C676C5B1-3300-4496-AD69-B8E9310E1D5D}" sibTransId="{26EDA5DF-93F1-457C-9E36-250E5251DB63}"/>
    <dgm:cxn modelId="{75BCD9A1-12B8-4621-ADFE-3DDD4E705CCE}" type="presOf" srcId="{5E3BC120-9AF4-4440-A3B7-D6349238ABBF}" destId="{437ACD30-B9B5-4551-B760-2DA855E27237}" srcOrd="0" destOrd="0" presId="urn:microsoft.com/office/officeart/2005/8/layout/pyramid1"/>
    <dgm:cxn modelId="{6414A3AB-7702-4EA6-8872-4AFFE1AD6658}" srcId="{2F5718CB-8087-4378-B281-6D990F347F49}" destId="{CEDD384F-0143-4476-8513-D50124A94D5E}" srcOrd="0" destOrd="0" parTransId="{6FFB8729-820F-491B-AA34-8D69DD07FBAE}" sibTransId="{AA19B799-317A-43B9-A233-F8B65021E0F7}"/>
    <dgm:cxn modelId="{E50266DA-AD00-4851-904B-7E922C7583AE}" type="presOf" srcId="{CEDD384F-0143-4476-8513-D50124A94D5E}" destId="{2F63E498-5066-46B2-8EDD-1A3713CFDA3B}" srcOrd="1" destOrd="0" presId="urn:microsoft.com/office/officeart/2005/8/layout/pyramid1"/>
    <dgm:cxn modelId="{88A572E2-3E1A-4319-B238-EAF5A8681AE3}" type="presOf" srcId="{20ADDC68-9EBB-4EDC-9CCC-18CE1D373A1C}" destId="{1ED11A35-FE46-447F-AE36-30A5CAFA6CE9}" srcOrd="0" destOrd="0" presId="urn:microsoft.com/office/officeart/2005/8/layout/pyramid1"/>
    <dgm:cxn modelId="{094949EF-C839-44FE-9C97-65AF749B6557}" type="presOf" srcId="{1AE267AE-D4DB-4CBA-B21A-8BC11E191C03}" destId="{5A92DB16-566E-4C4F-8AED-2438C6E04F70}" srcOrd="1" destOrd="0" presId="urn:microsoft.com/office/officeart/2005/8/layout/pyramid1"/>
    <dgm:cxn modelId="{51124BEF-27E6-44AC-B093-21961692919A}" type="presOf" srcId="{CEDD384F-0143-4476-8513-D50124A94D5E}" destId="{4BF7BBEE-0C4E-4D90-A256-F32C2EB030CF}" srcOrd="0" destOrd="0" presId="urn:microsoft.com/office/officeart/2005/8/layout/pyramid1"/>
    <dgm:cxn modelId="{55FFB440-9B7D-4272-8F39-D774281335C6}" type="presParOf" srcId="{B3C0DF10-BF0B-45D7-A3AC-9F5ED32933D4}" destId="{CEF0AF79-F426-4B2C-8A7F-659A3A415486}" srcOrd="0" destOrd="0" presId="urn:microsoft.com/office/officeart/2005/8/layout/pyramid1"/>
    <dgm:cxn modelId="{64D33FD9-3747-4E54-92C1-D9912D975974}" type="presParOf" srcId="{CEF0AF79-F426-4B2C-8A7F-659A3A415486}" destId="{4BF7BBEE-0C4E-4D90-A256-F32C2EB030CF}" srcOrd="0" destOrd="0" presId="urn:microsoft.com/office/officeart/2005/8/layout/pyramid1"/>
    <dgm:cxn modelId="{7BFDB1ED-6314-4217-9FA4-002BAA5590C3}" type="presParOf" srcId="{CEF0AF79-F426-4B2C-8A7F-659A3A415486}" destId="{2F63E498-5066-46B2-8EDD-1A3713CFDA3B}" srcOrd="1" destOrd="0" presId="urn:microsoft.com/office/officeart/2005/8/layout/pyramid1"/>
    <dgm:cxn modelId="{D0F265BA-917F-46E4-A0AE-316547F71F01}" type="presParOf" srcId="{B3C0DF10-BF0B-45D7-A3AC-9F5ED32933D4}" destId="{6FF2B77C-9744-4780-9404-2D74927531D4}" srcOrd="1" destOrd="0" presId="urn:microsoft.com/office/officeart/2005/8/layout/pyramid1"/>
    <dgm:cxn modelId="{8721ECB5-CCBF-4B07-BACA-0B779302F9E1}" type="presParOf" srcId="{6FF2B77C-9744-4780-9404-2D74927531D4}" destId="{437ACD30-B9B5-4551-B760-2DA855E27237}" srcOrd="0" destOrd="0" presId="urn:microsoft.com/office/officeart/2005/8/layout/pyramid1"/>
    <dgm:cxn modelId="{4B63DAA1-5F38-48CD-8ED5-85F9D62B772D}" type="presParOf" srcId="{6FF2B77C-9744-4780-9404-2D74927531D4}" destId="{7AD66AB5-4E9B-43F9-8992-9315D2C517FE}" srcOrd="1" destOrd="0" presId="urn:microsoft.com/office/officeart/2005/8/layout/pyramid1"/>
    <dgm:cxn modelId="{66A1F297-DB10-49BA-B92B-3EE7E80DA845}" type="presParOf" srcId="{B3C0DF10-BF0B-45D7-A3AC-9F5ED32933D4}" destId="{918D4746-FBA6-47F3-AEDA-C346245DD016}" srcOrd="2" destOrd="0" presId="urn:microsoft.com/office/officeart/2005/8/layout/pyramid1"/>
    <dgm:cxn modelId="{268A14CD-C0F7-4354-8212-9B296E646CF8}" type="presParOf" srcId="{918D4746-FBA6-47F3-AEDA-C346245DD016}" destId="{1034A649-FDAD-4E75-8658-4E42D1E7C0F3}" srcOrd="0" destOrd="0" presId="urn:microsoft.com/office/officeart/2005/8/layout/pyramid1"/>
    <dgm:cxn modelId="{66BCE4A8-4785-4CFC-9148-9C6A3E73D1A1}" type="presParOf" srcId="{918D4746-FBA6-47F3-AEDA-C346245DD016}" destId="{5A92DB16-566E-4C4F-8AED-2438C6E04F70}" srcOrd="1" destOrd="0" presId="urn:microsoft.com/office/officeart/2005/8/layout/pyramid1"/>
    <dgm:cxn modelId="{BC961533-1366-40F3-872E-FCC4183C547B}" type="presParOf" srcId="{B3C0DF10-BF0B-45D7-A3AC-9F5ED32933D4}" destId="{8560E296-E762-4AC6-9712-58EAFB4C9E2A}" srcOrd="3" destOrd="0" presId="urn:microsoft.com/office/officeart/2005/8/layout/pyramid1"/>
    <dgm:cxn modelId="{7B63F234-1CCB-4E5C-952F-BEEC16F1F33B}" type="presParOf" srcId="{8560E296-E762-4AC6-9712-58EAFB4C9E2A}" destId="{773AC921-9DE8-4E3E-9A58-851E374D8B1C}" srcOrd="0" destOrd="0" presId="urn:microsoft.com/office/officeart/2005/8/layout/pyramid1"/>
    <dgm:cxn modelId="{52917DED-2BE3-414D-988F-06CA3030782B}" type="presParOf" srcId="{8560E296-E762-4AC6-9712-58EAFB4C9E2A}" destId="{A5A3169A-BC26-48C2-A25D-7B35E127480D}" srcOrd="1" destOrd="0" presId="urn:microsoft.com/office/officeart/2005/8/layout/pyramid1"/>
    <dgm:cxn modelId="{0B214424-17F4-4E2C-8278-3E5D7C17CA3E}" type="presParOf" srcId="{B3C0DF10-BF0B-45D7-A3AC-9F5ED32933D4}" destId="{5F547330-AED2-4AF7-AE56-C96978A3D1C3}" srcOrd="4" destOrd="0" presId="urn:microsoft.com/office/officeart/2005/8/layout/pyramid1"/>
    <dgm:cxn modelId="{457A6F97-70B0-4244-BBFD-A5621B877E97}" type="presParOf" srcId="{5F547330-AED2-4AF7-AE56-C96978A3D1C3}" destId="{1ED11A35-FE46-447F-AE36-30A5CAFA6CE9}" srcOrd="0" destOrd="0" presId="urn:microsoft.com/office/officeart/2005/8/layout/pyramid1"/>
    <dgm:cxn modelId="{65B1EC2A-30C9-431C-8777-F09EAC25F965}" type="presParOf" srcId="{5F547330-AED2-4AF7-AE56-C96978A3D1C3}" destId="{4A94621F-7F20-42F9-A51D-ABB367AD391E}"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F5718CB-8087-4378-B281-6D990F347F49}" type="doc">
      <dgm:prSet loTypeId="urn:microsoft.com/office/officeart/2005/8/layout/pyramid1" loCatId="pyramid" qsTypeId="urn:microsoft.com/office/officeart/2005/8/quickstyle/simple1" qsCatId="simple" csTypeId="urn:microsoft.com/office/officeart/2005/8/colors/accent1_2" csCatId="accent1" phldr="1"/>
      <dgm:spPr/>
    </dgm:pt>
    <dgm:pt modelId="{CEDD384F-0143-4476-8513-D50124A94D5E}">
      <dgm:prSet phldrT="[Text]" custT="1"/>
      <dgm:spPr/>
      <dgm:t>
        <a:bodyPr/>
        <a:lstStyle/>
        <a:p>
          <a:r>
            <a:rPr lang="lv-LV" sz="1000" b="1" dirty="0"/>
            <a:t>Uz-</a:t>
          </a:r>
        </a:p>
        <a:p>
          <a:r>
            <a:rPr lang="lv-LV" sz="1000" b="1" dirty="0" err="1"/>
            <a:t>raudzība</a:t>
          </a:r>
          <a:endParaRPr lang="lv-LV" sz="1000" b="1" dirty="0"/>
        </a:p>
      </dgm:t>
    </dgm:pt>
    <dgm:pt modelId="{6FFB8729-820F-491B-AA34-8D69DD07FBAE}" type="parTrans" cxnId="{6414A3AB-7702-4EA6-8872-4AFFE1AD6658}">
      <dgm:prSet/>
      <dgm:spPr/>
      <dgm:t>
        <a:bodyPr/>
        <a:lstStyle/>
        <a:p>
          <a:endParaRPr lang="lv-LV"/>
        </a:p>
      </dgm:t>
    </dgm:pt>
    <dgm:pt modelId="{AA19B799-317A-43B9-A233-F8B65021E0F7}" type="sibTrans" cxnId="{6414A3AB-7702-4EA6-8872-4AFFE1AD6658}">
      <dgm:prSet/>
      <dgm:spPr/>
      <dgm:t>
        <a:bodyPr/>
        <a:lstStyle/>
        <a:p>
          <a:endParaRPr lang="lv-LV"/>
        </a:p>
      </dgm:t>
    </dgm:pt>
    <dgm:pt modelId="{10835F35-E5CE-480D-9BAF-44789F549D39}">
      <dgm:prSet phldrT="[Text]" custT="1"/>
      <dgm:spPr/>
      <dgm:t>
        <a:bodyPr/>
        <a:lstStyle/>
        <a:p>
          <a:r>
            <a:rPr lang="lv-LV" sz="1200" b="1" dirty="0"/>
            <a:t>Kontroles vide</a:t>
          </a:r>
        </a:p>
      </dgm:t>
    </dgm:pt>
    <dgm:pt modelId="{C676C5B1-3300-4496-AD69-B8E9310E1D5D}" type="parTrans" cxnId="{08D1FB9D-7A49-45E8-A30C-276A73D698AA}">
      <dgm:prSet/>
      <dgm:spPr/>
      <dgm:t>
        <a:bodyPr/>
        <a:lstStyle/>
        <a:p>
          <a:endParaRPr lang="lv-LV"/>
        </a:p>
      </dgm:t>
    </dgm:pt>
    <dgm:pt modelId="{26EDA5DF-93F1-457C-9E36-250E5251DB63}" type="sibTrans" cxnId="{08D1FB9D-7A49-45E8-A30C-276A73D698AA}">
      <dgm:prSet/>
      <dgm:spPr/>
      <dgm:t>
        <a:bodyPr/>
        <a:lstStyle/>
        <a:p>
          <a:endParaRPr lang="lv-LV"/>
        </a:p>
      </dgm:t>
    </dgm:pt>
    <dgm:pt modelId="{20ADDC68-9EBB-4EDC-9CCC-18CE1D373A1C}">
      <dgm:prSet custT="1"/>
      <dgm:spPr>
        <a:solidFill>
          <a:srgbClr val="EE8A12"/>
        </a:solidFill>
        <a:ln>
          <a:solidFill>
            <a:srgbClr val="FFC000"/>
          </a:solidFill>
        </a:ln>
      </dgm:spPr>
      <dgm:t>
        <a:bodyPr/>
        <a:lstStyle/>
        <a:p>
          <a:r>
            <a:rPr lang="lv-LV" sz="1200" b="1" dirty="0"/>
            <a:t>Plānošana</a:t>
          </a:r>
        </a:p>
      </dgm:t>
    </dgm:pt>
    <dgm:pt modelId="{732DB2F1-AE93-47EE-843A-2FE681D2456D}" type="parTrans" cxnId="{16B5D579-5B04-4EC7-BF8D-0A50B2251817}">
      <dgm:prSet/>
      <dgm:spPr/>
      <dgm:t>
        <a:bodyPr/>
        <a:lstStyle/>
        <a:p>
          <a:endParaRPr lang="lv-LV"/>
        </a:p>
      </dgm:t>
    </dgm:pt>
    <dgm:pt modelId="{D35BF081-20C1-4C8F-BAD9-E1ACAD135FFA}" type="sibTrans" cxnId="{16B5D579-5B04-4EC7-BF8D-0A50B2251817}">
      <dgm:prSet/>
      <dgm:spPr/>
      <dgm:t>
        <a:bodyPr/>
        <a:lstStyle/>
        <a:p>
          <a:endParaRPr lang="lv-LV"/>
        </a:p>
      </dgm:t>
    </dgm:pt>
    <dgm:pt modelId="{5E3BC120-9AF4-4440-A3B7-D6349238ABBF}">
      <dgm:prSet custT="1"/>
      <dgm:spPr/>
      <dgm:t>
        <a:bodyPr/>
        <a:lstStyle/>
        <a:p>
          <a:r>
            <a:rPr lang="lv-LV" sz="1200" b="1" dirty="0"/>
            <a:t>Kontroles pasākumi</a:t>
          </a:r>
        </a:p>
      </dgm:t>
    </dgm:pt>
    <dgm:pt modelId="{E58DEE5C-F4E3-4C92-93DE-D72B6CF5450F}" type="parTrans" cxnId="{F0A66112-D71E-44FA-84F2-8A1F941BCDBC}">
      <dgm:prSet/>
      <dgm:spPr/>
      <dgm:t>
        <a:bodyPr/>
        <a:lstStyle/>
        <a:p>
          <a:endParaRPr lang="lv-LV"/>
        </a:p>
      </dgm:t>
    </dgm:pt>
    <dgm:pt modelId="{5C3C27F8-000F-451C-AA84-84B7CBCE4FA6}" type="sibTrans" cxnId="{F0A66112-D71E-44FA-84F2-8A1F941BCDBC}">
      <dgm:prSet/>
      <dgm:spPr/>
      <dgm:t>
        <a:bodyPr/>
        <a:lstStyle/>
        <a:p>
          <a:endParaRPr lang="lv-LV"/>
        </a:p>
      </dgm:t>
    </dgm:pt>
    <dgm:pt modelId="{1AE267AE-D4DB-4CBA-B21A-8BC11E191C03}">
      <dgm:prSet custT="1"/>
      <dgm:spPr>
        <a:solidFill>
          <a:srgbClr val="92D050"/>
        </a:solidFill>
      </dgm:spPr>
      <dgm:t>
        <a:bodyPr/>
        <a:lstStyle/>
        <a:p>
          <a:r>
            <a:rPr lang="lv-LV" sz="1400" b="1" dirty="0"/>
            <a:t>Risku pārvaldība</a:t>
          </a:r>
        </a:p>
      </dgm:t>
    </dgm:pt>
    <dgm:pt modelId="{EA658472-7E47-4915-B032-4A63044B0F52}" type="parTrans" cxnId="{69EB6198-F58C-47EE-9ABD-0306FE5B8539}">
      <dgm:prSet/>
      <dgm:spPr/>
      <dgm:t>
        <a:bodyPr/>
        <a:lstStyle/>
        <a:p>
          <a:endParaRPr lang="lv-LV"/>
        </a:p>
      </dgm:t>
    </dgm:pt>
    <dgm:pt modelId="{BE2BDD1C-A8D5-4038-BE1C-DA86F047FDB1}" type="sibTrans" cxnId="{69EB6198-F58C-47EE-9ABD-0306FE5B8539}">
      <dgm:prSet/>
      <dgm:spPr/>
      <dgm:t>
        <a:bodyPr/>
        <a:lstStyle/>
        <a:p>
          <a:endParaRPr lang="lv-LV"/>
        </a:p>
      </dgm:t>
    </dgm:pt>
    <dgm:pt modelId="{B3C0DF10-BF0B-45D7-A3AC-9F5ED32933D4}" type="pres">
      <dgm:prSet presAssocID="{2F5718CB-8087-4378-B281-6D990F347F49}" presName="Name0" presStyleCnt="0">
        <dgm:presLayoutVars>
          <dgm:dir/>
          <dgm:animLvl val="lvl"/>
          <dgm:resizeHandles val="exact"/>
        </dgm:presLayoutVars>
      </dgm:prSet>
      <dgm:spPr/>
    </dgm:pt>
    <dgm:pt modelId="{CEF0AF79-F426-4B2C-8A7F-659A3A415486}" type="pres">
      <dgm:prSet presAssocID="{CEDD384F-0143-4476-8513-D50124A94D5E}" presName="Name8" presStyleCnt="0"/>
      <dgm:spPr/>
    </dgm:pt>
    <dgm:pt modelId="{4BF7BBEE-0C4E-4D90-A256-F32C2EB030CF}" type="pres">
      <dgm:prSet presAssocID="{CEDD384F-0143-4476-8513-D50124A94D5E}" presName="level" presStyleLbl="node1" presStyleIdx="0" presStyleCnt="5" custLinFactNeighborX="3177" custLinFactNeighborY="-5729">
        <dgm:presLayoutVars>
          <dgm:chMax val="1"/>
          <dgm:bulletEnabled val="1"/>
        </dgm:presLayoutVars>
      </dgm:prSet>
      <dgm:spPr/>
    </dgm:pt>
    <dgm:pt modelId="{2F63E498-5066-46B2-8EDD-1A3713CFDA3B}" type="pres">
      <dgm:prSet presAssocID="{CEDD384F-0143-4476-8513-D50124A94D5E}" presName="levelTx" presStyleLbl="revTx" presStyleIdx="0" presStyleCnt="0">
        <dgm:presLayoutVars>
          <dgm:chMax val="1"/>
          <dgm:bulletEnabled val="1"/>
        </dgm:presLayoutVars>
      </dgm:prSet>
      <dgm:spPr/>
    </dgm:pt>
    <dgm:pt modelId="{6FF2B77C-9744-4780-9404-2D74927531D4}" type="pres">
      <dgm:prSet presAssocID="{5E3BC120-9AF4-4440-A3B7-D6349238ABBF}" presName="Name8" presStyleCnt="0"/>
      <dgm:spPr/>
    </dgm:pt>
    <dgm:pt modelId="{437ACD30-B9B5-4551-B760-2DA855E27237}" type="pres">
      <dgm:prSet presAssocID="{5E3BC120-9AF4-4440-A3B7-D6349238ABBF}" presName="level" presStyleLbl="node1" presStyleIdx="1" presStyleCnt="5" custLinFactNeighborX="3249" custLinFactNeighborY="-5249">
        <dgm:presLayoutVars>
          <dgm:chMax val="1"/>
          <dgm:bulletEnabled val="1"/>
        </dgm:presLayoutVars>
      </dgm:prSet>
      <dgm:spPr/>
    </dgm:pt>
    <dgm:pt modelId="{7AD66AB5-4E9B-43F9-8992-9315D2C517FE}" type="pres">
      <dgm:prSet presAssocID="{5E3BC120-9AF4-4440-A3B7-D6349238ABBF}" presName="levelTx" presStyleLbl="revTx" presStyleIdx="0" presStyleCnt="0">
        <dgm:presLayoutVars>
          <dgm:chMax val="1"/>
          <dgm:bulletEnabled val="1"/>
        </dgm:presLayoutVars>
      </dgm:prSet>
      <dgm:spPr/>
    </dgm:pt>
    <dgm:pt modelId="{918D4746-FBA6-47F3-AEDA-C346245DD016}" type="pres">
      <dgm:prSet presAssocID="{1AE267AE-D4DB-4CBA-B21A-8BC11E191C03}" presName="Name8" presStyleCnt="0"/>
      <dgm:spPr/>
    </dgm:pt>
    <dgm:pt modelId="{1034A649-FDAD-4E75-8658-4E42D1E7C0F3}" type="pres">
      <dgm:prSet presAssocID="{1AE267AE-D4DB-4CBA-B21A-8BC11E191C03}" presName="level" presStyleLbl="node1" presStyleIdx="2" presStyleCnt="5" custScaleX="111148" custScaleY="148893" custLinFactNeighborX="3425" custLinFactNeighborY="-7720">
        <dgm:presLayoutVars>
          <dgm:chMax val="1"/>
          <dgm:bulletEnabled val="1"/>
        </dgm:presLayoutVars>
      </dgm:prSet>
      <dgm:spPr/>
    </dgm:pt>
    <dgm:pt modelId="{5A92DB16-566E-4C4F-8AED-2438C6E04F70}" type="pres">
      <dgm:prSet presAssocID="{1AE267AE-D4DB-4CBA-B21A-8BC11E191C03}" presName="levelTx" presStyleLbl="revTx" presStyleIdx="0" presStyleCnt="0">
        <dgm:presLayoutVars>
          <dgm:chMax val="1"/>
          <dgm:bulletEnabled val="1"/>
        </dgm:presLayoutVars>
      </dgm:prSet>
      <dgm:spPr/>
    </dgm:pt>
    <dgm:pt modelId="{8560E296-E762-4AC6-9712-58EAFB4C9E2A}" type="pres">
      <dgm:prSet presAssocID="{10835F35-E5CE-480D-9BAF-44789F549D39}" presName="Name8" presStyleCnt="0"/>
      <dgm:spPr/>
    </dgm:pt>
    <dgm:pt modelId="{773AC921-9DE8-4E3E-9A58-851E374D8B1C}" type="pres">
      <dgm:prSet presAssocID="{10835F35-E5CE-480D-9BAF-44789F549D39}" presName="level" presStyleLbl="node1" presStyleIdx="3" presStyleCnt="5" custLinFactNeighborX="2385" custLinFactNeighborY="-8262">
        <dgm:presLayoutVars>
          <dgm:chMax val="1"/>
          <dgm:bulletEnabled val="1"/>
        </dgm:presLayoutVars>
      </dgm:prSet>
      <dgm:spPr/>
    </dgm:pt>
    <dgm:pt modelId="{A5A3169A-BC26-48C2-A25D-7B35E127480D}" type="pres">
      <dgm:prSet presAssocID="{10835F35-E5CE-480D-9BAF-44789F549D39}" presName="levelTx" presStyleLbl="revTx" presStyleIdx="0" presStyleCnt="0">
        <dgm:presLayoutVars>
          <dgm:chMax val="1"/>
          <dgm:bulletEnabled val="1"/>
        </dgm:presLayoutVars>
      </dgm:prSet>
      <dgm:spPr/>
    </dgm:pt>
    <dgm:pt modelId="{5F547330-AED2-4AF7-AE56-C96978A3D1C3}" type="pres">
      <dgm:prSet presAssocID="{20ADDC68-9EBB-4EDC-9CCC-18CE1D373A1C}" presName="Name8" presStyleCnt="0"/>
      <dgm:spPr/>
    </dgm:pt>
    <dgm:pt modelId="{1ED11A35-FE46-447F-AE36-30A5CAFA6CE9}" type="pres">
      <dgm:prSet presAssocID="{20ADDC68-9EBB-4EDC-9CCC-18CE1D373A1C}" presName="level" presStyleLbl="node1" presStyleIdx="4" presStyleCnt="5" custLinFactNeighborX="201" custLinFactNeighborY="10105">
        <dgm:presLayoutVars>
          <dgm:chMax val="1"/>
          <dgm:bulletEnabled val="1"/>
        </dgm:presLayoutVars>
      </dgm:prSet>
      <dgm:spPr/>
    </dgm:pt>
    <dgm:pt modelId="{4A94621F-7F20-42F9-A51D-ABB367AD391E}" type="pres">
      <dgm:prSet presAssocID="{20ADDC68-9EBB-4EDC-9CCC-18CE1D373A1C}" presName="levelTx" presStyleLbl="revTx" presStyleIdx="0" presStyleCnt="0">
        <dgm:presLayoutVars>
          <dgm:chMax val="1"/>
          <dgm:bulletEnabled val="1"/>
        </dgm:presLayoutVars>
      </dgm:prSet>
      <dgm:spPr/>
    </dgm:pt>
  </dgm:ptLst>
  <dgm:cxnLst>
    <dgm:cxn modelId="{F0A66112-D71E-44FA-84F2-8A1F941BCDBC}" srcId="{2F5718CB-8087-4378-B281-6D990F347F49}" destId="{5E3BC120-9AF4-4440-A3B7-D6349238ABBF}" srcOrd="1" destOrd="0" parTransId="{E58DEE5C-F4E3-4C92-93DE-D72B6CF5450F}" sibTransId="{5C3C27F8-000F-451C-AA84-84B7CBCE4FA6}"/>
    <dgm:cxn modelId="{3670C22A-D8DC-4C6A-A0E6-0ADD128F787C}" type="presOf" srcId="{5E3BC120-9AF4-4440-A3B7-D6349238ABBF}" destId="{7AD66AB5-4E9B-43F9-8992-9315D2C517FE}" srcOrd="1" destOrd="0" presId="urn:microsoft.com/office/officeart/2005/8/layout/pyramid1"/>
    <dgm:cxn modelId="{7403475D-0E8F-4821-8AB7-9C0AADEDD46A}" type="presOf" srcId="{10835F35-E5CE-480D-9BAF-44789F549D39}" destId="{773AC921-9DE8-4E3E-9A58-851E374D8B1C}" srcOrd="0" destOrd="0" presId="urn:microsoft.com/office/officeart/2005/8/layout/pyramid1"/>
    <dgm:cxn modelId="{9B49C076-CCDF-4D28-B952-9229FBF56450}" type="presOf" srcId="{20ADDC68-9EBB-4EDC-9CCC-18CE1D373A1C}" destId="{4A94621F-7F20-42F9-A51D-ABB367AD391E}" srcOrd="1" destOrd="0" presId="urn:microsoft.com/office/officeart/2005/8/layout/pyramid1"/>
    <dgm:cxn modelId="{16B5D579-5B04-4EC7-BF8D-0A50B2251817}" srcId="{2F5718CB-8087-4378-B281-6D990F347F49}" destId="{20ADDC68-9EBB-4EDC-9CCC-18CE1D373A1C}" srcOrd="4" destOrd="0" parTransId="{732DB2F1-AE93-47EE-843A-2FE681D2456D}" sibTransId="{D35BF081-20C1-4C8F-BAD9-E1ACAD135FFA}"/>
    <dgm:cxn modelId="{F16C6B7F-79B5-4173-B7E4-6169ED9D6179}" type="presOf" srcId="{10835F35-E5CE-480D-9BAF-44789F549D39}" destId="{A5A3169A-BC26-48C2-A25D-7B35E127480D}" srcOrd="1" destOrd="0" presId="urn:microsoft.com/office/officeart/2005/8/layout/pyramid1"/>
    <dgm:cxn modelId="{15732384-258F-4118-9C00-B30857A051D3}" type="presOf" srcId="{1AE267AE-D4DB-4CBA-B21A-8BC11E191C03}" destId="{1034A649-FDAD-4E75-8658-4E42D1E7C0F3}" srcOrd="0" destOrd="0" presId="urn:microsoft.com/office/officeart/2005/8/layout/pyramid1"/>
    <dgm:cxn modelId="{83BB4485-FC3B-4DE4-8A7B-E216474C1DD6}" type="presOf" srcId="{2F5718CB-8087-4378-B281-6D990F347F49}" destId="{B3C0DF10-BF0B-45D7-A3AC-9F5ED32933D4}" srcOrd="0" destOrd="0" presId="urn:microsoft.com/office/officeart/2005/8/layout/pyramid1"/>
    <dgm:cxn modelId="{69EB6198-F58C-47EE-9ABD-0306FE5B8539}" srcId="{2F5718CB-8087-4378-B281-6D990F347F49}" destId="{1AE267AE-D4DB-4CBA-B21A-8BC11E191C03}" srcOrd="2" destOrd="0" parTransId="{EA658472-7E47-4915-B032-4A63044B0F52}" sibTransId="{BE2BDD1C-A8D5-4038-BE1C-DA86F047FDB1}"/>
    <dgm:cxn modelId="{08D1FB9D-7A49-45E8-A30C-276A73D698AA}" srcId="{2F5718CB-8087-4378-B281-6D990F347F49}" destId="{10835F35-E5CE-480D-9BAF-44789F549D39}" srcOrd="3" destOrd="0" parTransId="{C676C5B1-3300-4496-AD69-B8E9310E1D5D}" sibTransId="{26EDA5DF-93F1-457C-9E36-250E5251DB63}"/>
    <dgm:cxn modelId="{75BCD9A1-12B8-4621-ADFE-3DDD4E705CCE}" type="presOf" srcId="{5E3BC120-9AF4-4440-A3B7-D6349238ABBF}" destId="{437ACD30-B9B5-4551-B760-2DA855E27237}" srcOrd="0" destOrd="0" presId="urn:microsoft.com/office/officeart/2005/8/layout/pyramid1"/>
    <dgm:cxn modelId="{6414A3AB-7702-4EA6-8872-4AFFE1AD6658}" srcId="{2F5718CB-8087-4378-B281-6D990F347F49}" destId="{CEDD384F-0143-4476-8513-D50124A94D5E}" srcOrd="0" destOrd="0" parTransId="{6FFB8729-820F-491B-AA34-8D69DD07FBAE}" sibTransId="{AA19B799-317A-43B9-A233-F8B65021E0F7}"/>
    <dgm:cxn modelId="{E50266DA-AD00-4851-904B-7E922C7583AE}" type="presOf" srcId="{CEDD384F-0143-4476-8513-D50124A94D5E}" destId="{2F63E498-5066-46B2-8EDD-1A3713CFDA3B}" srcOrd="1" destOrd="0" presId="urn:microsoft.com/office/officeart/2005/8/layout/pyramid1"/>
    <dgm:cxn modelId="{88A572E2-3E1A-4319-B238-EAF5A8681AE3}" type="presOf" srcId="{20ADDC68-9EBB-4EDC-9CCC-18CE1D373A1C}" destId="{1ED11A35-FE46-447F-AE36-30A5CAFA6CE9}" srcOrd="0" destOrd="0" presId="urn:microsoft.com/office/officeart/2005/8/layout/pyramid1"/>
    <dgm:cxn modelId="{094949EF-C839-44FE-9C97-65AF749B6557}" type="presOf" srcId="{1AE267AE-D4DB-4CBA-B21A-8BC11E191C03}" destId="{5A92DB16-566E-4C4F-8AED-2438C6E04F70}" srcOrd="1" destOrd="0" presId="urn:microsoft.com/office/officeart/2005/8/layout/pyramid1"/>
    <dgm:cxn modelId="{51124BEF-27E6-44AC-B093-21961692919A}" type="presOf" srcId="{CEDD384F-0143-4476-8513-D50124A94D5E}" destId="{4BF7BBEE-0C4E-4D90-A256-F32C2EB030CF}" srcOrd="0" destOrd="0" presId="urn:microsoft.com/office/officeart/2005/8/layout/pyramid1"/>
    <dgm:cxn modelId="{55FFB440-9B7D-4272-8F39-D774281335C6}" type="presParOf" srcId="{B3C0DF10-BF0B-45D7-A3AC-9F5ED32933D4}" destId="{CEF0AF79-F426-4B2C-8A7F-659A3A415486}" srcOrd="0" destOrd="0" presId="urn:microsoft.com/office/officeart/2005/8/layout/pyramid1"/>
    <dgm:cxn modelId="{64D33FD9-3747-4E54-92C1-D9912D975974}" type="presParOf" srcId="{CEF0AF79-F426-4B2C-8A7F-659A3A415486}" destId="{4BF7BBEE-0C4E-4D90-A256-F32C2EB030CF}" srcOrd="0" destOrd="0" presId="urn:microsoft.com/office/officeart/2005/8/layout/pyramid1"/>
    <dgm:cxn modelId="{7BFDB1ED-6314-4217-9FA4-002BAA5590C3}" type="presParOf" srcId="{CEF0AF79-F426-4B2C-8A7F-659A3A415486}" destId="{2F63E498-5066-46B2-8EDD-1A3713CFDA3B}" srcOrd="1" destOrd="0" presId="urn:microsoft.com/office/officeart/2005/8/layout/pyramid1"/>
    <dgm:cxn modelId="{D0F265BA-917F-46E4-A0AE-316547F71F01}" type="presParOf" srcId="{B3C0DF10-BF0B-45D7-A3AC-9F5ED32933D4}" destId="{6FF2B77C-9744-4780-9404-2D74927531D4}" srcOrd="1" destOrd="0" presId="urn:microsoft.com/office/officeart/2005/8/layout/pyramid1"/>
    <dgm:cxn modelId="{8721ECB5-CCBF-4B07-BACA-0B779302F9E1}" type="presParOf" srcId="{6FF2B77C-9744-4780-9404-2D74927531D4}" destId="{437ACD30-B9B5-4551-B760-2DA855E27237}" srcOrd="0" destOrd="0" presId="urn:microsoft.com/office/officeart/2005/8/layout/pyramid1"/>
    <dgm:cxn modelId="{4B63DAA1-5F38-48CD-8ED5-85F9D62B772D}" type="presParOf" srcId="{6FF2B77C-9744-4780-9404-2D74927531D4}" destId="{7AD66AB5-4E9B-43F9-8992-9315D2C517FE}" srcOrd="1" destOrd="0" presId="urn:microsoft.com/office/officeart/2005/8/layout/pyramid1"/>
    <dgm:cxn modelId="{66A1F297-DB10-49BA-B92B-3EE7E80DA845}" type="presParOf" srcId="{B3C0DF10-BF0B-45D7-A3AC-9F5ED32933D4}" destId="{918D4746-FBA6-47F3-AEDA-C346245DD016}" srcOrd="2" destOrd="0" presId="urn:microsoft.com/office/officeart/2005/8/layout/pyramid1"/>
    <dgm:cxn modelId="{268A14CD-C0F7-4354-8212-9B296E646CF8}" type="presParOf" srcId="{918D4746-FBA6-47F3-AEDA-C346245DD016}" destId="{1034A649-FDAD-4E75-8658-4E42D1E7C0F3}" srcOrd="0" destOrd="0" presId="urn:microsoft.com/office/officeart/2005/8/layout/pyramid1"/>
    <dgm:cxn modelId="{66BCE4A8-4785-4CFC-9148-9C6A3E73D1A1}" type="presParOf" srcId="{918D4746-FBA6-47F3-AEDA-C346245DD016}" destId="{5A92DB16-566E-4C4F-8AED-2438C6E04F70}" srcOrd="1" destOrd="0" presId="urn:microsoft.com/office/officeart/2005/8/layout/pyramid1"/>
    <dgm:cxn modelId="{BC961533-1366-40F3-872E-FCC4183C547B}" type="presParOf" srcId="{B3C0DF10-BF0B-45D7-A3AC-9F5ED32933D4}" destId="{8560E296-E762-4AC6-9712-58EAFB4C9E2A}" srcOrd="3" destOrd="0" presId="urn:microsoft.com/office/officeart/2005/8/layout/pyramid1"/>
    <dgm:cxn modelId="{7B63F234-1CCB-4E5C-952F-BEEC16F1F33B}" type="presParOf" srcId="{8560E296-E762-4AC6-9712-58EAFB4C9E2A}" destId="{773AC921-9DE8-4E3E-9A58-851E374D8B1C}" srcOrd="0" destOrd="0" presId="urn:microsoft.com/office/officeart/2005/8/layout/pyramid1"/>
    <dgm:cxn modelId="{52917DED-2BE3-414D-988F-06CA3030782B}" type="presParOf" srcId="{8560E296-E762-4AC6-9712-58EAFB4C9E2A}" destId="{A5A3169A-BC26-48C2-A25D-7B35E127480D}" srcOrd="1" destOrd="0" presId="urn:microsoft.com/office/officeart/2005/8/layout/pyramid1"/>
    <dgm:cxn modelId="{0B214424-17F4-4E2C-8278-3E5D7C17CA3E}" type="presParOf" srcId="{B3C0DF10-BF0B-45D7-A3AC-9F5ED32933D4}" destId="{5F547330-AED2-4AF7-AE56-C96978A3D1C3}" srcOrd="4" destOrd="0" presId="urn:microsoft.com/office/officeart/2005/8/layout/pyramid1"/>
    <dgm:cxn modelId="{457A6F97-70B0-4244-BBFD-A5621B877E97}" type="presParOf" srcId="{5F547330-AED2-4AF7-AE56-C96978A3D1C3}" destId="{1ED11A35-FE46-447F-AE36-30A5CAFA6CE9}" srcOrd="0" destOrd="0" presId="urn:microsoft.com/office/officeart/2005/8/layout/pyramid1"/>
    <dgm:cxn modelId="{65B1EC2A-30C9-431C-8777-F09EAC25F965}" type="presParOf" srcId="{5F547330-AED2-4AF7-AE56-C96978A3D1C3}" destId="{4A94621F-7F20-42F9-A51D-ABB367AD391E}"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F5718CB-8087-4378-B281-6D990F347F49}" type="doc">
      <dgm:prSet loTypeId="urn:microsoft.com/office/officeart/2005/8/layout/pyramid1" loCatId="pyramid" qsTypeId="urn:microsoft.com/office/officeart/2005/8/quickstyle/simple1" qsCatId="simple" csTypeId="urn:microsoft.com/office/officeart/2005/8/colors/accent1_2" csCatId="accent1" phldr="1"/>
      <dgm:spPr/>
    </dgm:pt>
    <dgm:pt modelId="{CEDD384F-0143-4476-8513-D50124A94D5E}">
      <dgm:prSet phldrT="[Text]" custT="1"/>
      <dgm:spPr/>
      <dgm:t>
        <a:bodyPr/>
        <a:lstStyle/>
        <a:p>
          <a:r>
            <a:rPr lang="lv-LV" sz="1000" b="1" dirty="0"/>
            <a:t>Uz-</a:t>
          </a:r>
        </a:p>
        <a:p>
          <a:r>
            <a:rPr lang="lv-LV" sz="1000" b="1" dirty="0" err="1"/>
            <a:t>raudzība</a:t>
          </a:r>
          <a:endParaRPr lang="lv-LV" sz="1000" b="1" dirty="0"/>
        </a:p>
      </dgm:t>
    </dgm:pt>
    <dgm:pt modelId="{6FFB8729-820F-491B-AA34-8D69DD07FBAE}" type="parTrans" cxnId="{6414A3AB-7702-4EA6-8872-4AFFE1AD6658}">
      <dgm:prSet/>
      <dgm:spPr/>
      <dgm:t>
        <a:bodyPr/>
        <a:lstStyle/>
        <a:p>
          <a:endParaRPr lang="lv-LV"/>
        </a:p>
      </dgm:t>
    </dgm:pt>
    <dgm:pt modelId="{AA19B799-317A-43B9-A233-F8B65021E0F7}" type="sibTrans" cxnId="{6414A3AB-7702-4EA6-8872-4AFFE1AD6658}">
      <dgm:prSet/>
      <dgm:spPr/>
      <dgm:t>
        <a:bodyPr/>
        <a:lstStyle/>
        <a:p>
          <a:endParaRPr lang="lv-LV"/>
        </a:p>
      </dgm:t>
    </dgm:pt>
    <dgm:pt modelId="{10835F35-E5CE-480D-9BAF-44789F549D39}">
      <dgm:prSet phldrT="[Text]" custT="1"/>
      <dgm:spPr/>
      <dgm:t>
        <a:bodyPr/>
        <a:lstStyle/>
        <a:p>
          <a:r>
            <a:rPr lang="lv-LV" sz="1200" b="1" dirty="0"/>
            <a:t>Kontroles vide</a:t>
          </a:r>
        </a:p>
      </dgm:t>
    </dgm:pt>
    <dgm:pt modelId="{C676C5B1-3300-4496-AD69-B8E9310E1D5D}" type="parTrans" cxnId="{08D1FB9D-7A49-45E8-A30C-276A73D698AA}">
      <dgm:prSet/>
      <dgm:spPr/>
      <dgm:t>
        <a:bodyPr/>
        <a:lstStyle/>
        <a:p>
          <a:endParaRPr lang="lv-LV"/>
        </a:p>
      </dgm:t>
    </dgm:pt>
    <dgm:pt modelId="{26EDA5DF-93F1-457C-9E36-250E5251DB63}" type="sibTrans" cxnId="{08D1FB9D-7A49-45E8-A30C-276A73D698AA}">
      <dgm:prSet/>
      <dgm:spPr/>
      <dgm:t>
        <a:bodyPr/>
        <a:lstStyle/>
        <a:p>
          <a:endParaRPr lang="lv-LV"/>
        </a:p>
      </dgm:t>
    </dgm:pt>
    <dgm:pt modelId="{20ADDC68-9EBB-4EDC-9CCC-18CE1D373A1C}">
      <dgm:prSet custT="1"/>
      <dgm:spPr>
        <a:solidFill>
          <a:srgbClr val="EE8A12"/>
        </a:solidFill>
        <a:ln>
          <a:solidFill>
            <a:srgbClr val="FFC000"/>
          </a:solidFill>
        </a:ln>
      </dgm:spPr>
      <dgm:t>
        <a:bodyPr/>
        <a:lstStyle/>
        <a:p>
          <a:r>
            <a:rPr lang="lv-LV" sz="1200" b="1" dirty="0"/>
            <a:t>Plānošana</a:t>
          </a:r>
        </a:p>
      </dgm:t>
    </dgm:pt>
    <dgm:pt modelId="{732DB2F1-AE93-47EE-843A-2FE681D2456D}" type="parTrans" cxnId="{16B5D579-5B04-4EC7-BF8D-0A50B2251817}">
      <dgm:prSet/>
      <dgm:spPr/>
      <dgm:t>
        <a:bodyPr/>
        <a:lstStyle/>
        <a:p>
          <a:endParaRPr lang="lv-LV"/>
        </a:p>
      </dgm:t>
    </dgm:pt>
    <dgm:pt modelId="{D35BF081-20C1-4C8F-BAD9-E1ACAD135FFA}" type="sibTrans" cxnId="{16B5D579-5B04-4EC7-BF8D-0A50B2251817}">
      <dgm:prSet/>
      <dgm:spPr/>
      <dgm:t>
        <a:bodyPr/>
        <a:lstStyle/>
        <a:p>
          <a:endParaRPr lang="lv-LV"/>
        </a:p>
      </dgm:t>
    </dgm:pt>
    <dgm:pt modelId="{5E3BC120-9AF4-4440-A3B7-D6349238ABBF}">
      <dgm:prSet custT="1"/>
      <dgm:spPr/>
      <dgm:t>
        <a:bodyPr/>
        <a:lstStyle/>
        <a:p>
          <a:r>
            <a:rPr lang="lv-LV" sz="1200" b="1" dirty="0"/>
            <a:t>Kontroles pasākumi</a:t>
          </a:r>
        </a:p>
      </dgm:t>
    </dgm:pt>
    <dgm:pt modelId="{E58DEE5C-F4E3-4C92-93DE-D72B6CF5450F}" type="parTrans" cxnId="{F0A66112-D71E-44FA-84F2-8A1F941BCDBC}">
      <dgm:prSet/>
      <dgm:spPr/>
      <dgm:t>
        <a:bodyPr/>
        <a:lstStyle/>
        <a:p>
          <a:endParaRPr lang="lv-LV"/>
        </a:p>
      </dgm:t>
    </dgm:pt>
    <dgm:pt modelId="{5C3C27F8-000F-451C-AA84-84B7CBCE4FA6}" type="sibTrans" cxnId="{F0A66112-D71E-44FA-84F2-8A1F941BCDBC}">
      <dgm:prSet/>
      <dgm:spPr/>
      <dgm:t>
        <a:bodyPr/>
        <a:lstStyle/>
        <a:p>
          <a:endParaRPr lang="lv-LV"/>
        </a:p>
      </dgm:t>
    </dgm:pt>
    <dgm:pt modelId="{1AE267AE-D4DB-4CBA-B21A-8BC11E191C03}">
      <dgm:prSet custT="1"/>
      <dgm:spPr>
        <a:solidFill>
          <a:srgbClr val="92D050"/>
        </a:solidFill>
      </dgm:spPr>
      <dgm:t>
        <a:bodyPr/>
        <a:lstStyle/>
        <a:p>
          <a:r>
            <a:rPr lang="lv-LV" sz="1400" b="1" dirty="0"/>
            <a:t>Risku pārvaldība</a:t>
          </a:r>
        </a:p>
      </dgm:t>
    </dgm:pt>
    <dgm:pt modelId="{EA658472-7E47-4915-B032-4A63044B0F52}" type="parTrans" cxnId="{69EB6198-F58C-47EE-9ABD-0306FE5B8539}">
      <dgm:prSet/>
      <dgm:spPr/>
      <dgm:t>
        <a:bodyPr/>
        <a:lstStyle/>
        <a:p>
          <a:endParaRPr lang="lv-LV"/>
        </a:p>
      </dgm:t>
    </dgm:pt>
    <dgm:pt modelId="{BE2BDD1C-A8D5-4038-BE1C-DA86F047FDB1}" type="sibTrans" cxnId="{69EB6198-F58C-47EE-9ABD-0306FE5B8539}">
      <dgm:prSet/>
      <dgm:spPr/>
      <dgm:t>
        <a:bodyPr/>
        <a:lstStyle/>
        <a:p>
          <a:endParaRPr lang="lv-LV"/>
        </a:p>
      </dgm:t>
    </dgm:pt>
    <dgm:pt modelId="{B3C0DF10-BF0B-45D7-A3AC-9F5ED32933D4}" type="pres">
      <dgm:prSet presAssocID="{2F5718CB-8087-4378-B281-6D990F347F49}" presName="Name0" presStyleCnt="0">
        <dgm:presLayoutVars>
          <dgm:dir/>
          <dgm:animLvl val="lvl"/>
          <dgm:resizeHandles val="exact"/>
        </dgm:presLayoutVars>
      </dgm:prSet>
      <dgm:spPr/>
    </dgm:pt>
    <dgm:pt modelId="{CEF0AF79-F426-4B2C-8A7F-659A3A415486}" type="pres">
      <dgm:prSet presAssocID="{CEDD384F-0143-4476-8513-D50124A94D5E}" presName="Name8" presStyleCnt="0"/>
      <dgm:spPr/>
    </dgm:pt>
    <dgm:pt modelId="{4BF7BBEE-0C4E-4D90-A256-F32C2EB030CF}" type="pres">
      <dgm:prSet presAssocID="{CEDD384F-0143-4476-8513-D50124A94D5E}" presName="level" presStyleLbl="node1" presStyleIdx="0" presStyleCnt="5" custLinFactNeighborX="3177" custLinFactNeighborY="-5729">
        <dgm:presLayoutVars>
          <dgm:chMax val="1"/>
          <dgm:bulletEnabled val="1"/>
        </dgm:presLayoutVars>
      </dgm:prSet>
      <dgm:spPr/>
    </dgm:pt>
    <dgm:pt modelId="{2F63E498-5066-46B2-8EDD-1A3713CFDA3B}" type="pres">
      <dgm:prSet presAssocID="{CEDD384F-0143-4476-8513-D50124A94D5E}" presName="levelTx" presStyleLbl="revTx" presStyleIdx="0" presStyleCnt="0">
        <dgm:presLayoutVars>
          <dgm:chMax val="1"/>
          <dgm:bulletEnabled val="1"/>
        </dgm:presLayoutVars>
      </dgm:prSet>
      <dgm:spPr/>
    </dgm:pt>
    <dgm:pt modelId="{6FF2B77C-9744-4780-9404-2D74927531D4}" type="pres">
      <dgm:prSet presAssocID="{5E3BC120-9AF4-4440-A3B7-D6349238ABBF}" presName="Name8" presStyleCnt="0"/>
      <dgm:spPr/>
    </dgm:pt>
    <dgm:pt modelId="{437ACD30-B9B5-4551-B760-2DA855E27237}" type="pres">
      <dgm:prSet presAssocID="{5E3BC120-9AF4-4440-A3B7-D6349238ABBF}" presName="level" presStyleLbl="node1" presStyleIdx="1" presStyleCnt="5" custLinFactNeighborX="3249" custLinFactNeighborY="-5249">
        <dgm:presLayoutVars>
          <dgm:chMax val="1"/>
          <dgm:bulletEnabled val="1"/>
        </dgm:presLayoutVars>
      </dgm:prSet>
      <dgm:spPr/>
    </dgm:pt>
    <dgm:pt modelId="{7AD66AB5-4E9B-43F9-8992-9315D2C517FE}" type="pres">
      <dgm:prSet presAssocID="{5E3BC120-9AF4-4440-A3B7-D6349238ABBF}" presName="levelTx" presStyleLbl="revTx" presStyleIdx="0" presStyleCnt="0">
        <dgm:presLayoutVars>
          <dgm:chMax val="1"/>
          <dgm:bulletEnabled val="1"/>
        </dgm:presLayoutVars>
      </dgm:prSet>
      <dgm:spPr/>
    </dgm:pt>
    <dgm:pt modelId="{918D4746-FBA6-47F3-AEDA-C346245DD016}" type="pres">
      <dgm:prSet presAssocID="{1AE267AE-D4DB-4CBA-B21A-8BC11E191C03}" presName="Name8" presStyleCnt="0"/>
      <dgm:spPr/>
    </dgm:pt>
    <dgm:pt modelId="{1034A649-FDAD-4E75-8658-4E42D1E7C0F3}" type="pres">
      <dgm:prSet presAssocID="{1AE267AE-D4DB-4CBA-B21A-8BC11E191C03}" presName="level" presStyleLbl="node1" presStyleIdx="2" presStyleCnt="5" custScaleX="111148" custScaleY="148893" custLinFactNeighborX="3425" custLinFactNeighborY="-7720">
        <dgm:presLayoutVars>
          <dgm:chMax val="1"/>
          <dgm:bulletEnabled val="1"/>
        </dgm:presLayoutVars>
      </dgm:prSet>
      <dgm:spPr/>
    </dgm:pt>
    <dgm:pt modelId="{5A92DB16-566E-4C4F-8AED-2438C6E04F70}" type="pres">
      <dgm:prSet presAssocID="{1AE267AE-D4DB-4CBA-B21A-8BC11E191C03}" presName="levelTx" presStyleLbl="revTx" presStyleIdx="0" presStyleCnt="0">
        <dgm:presLayoutVars>
          <dgm:chMax val="1"/>
          <dgm:bulletEnabled val="1"/>
        </dgm:presLayoutVars>
      </dgm:prSet>
      <dgm:spPr/>
    </dgm:pt>
    <dgm:pt modelId="{8560E296-E762-4AC6-9712-58EAFB4C9E2A}" type="pres">
      <dgm:prSet presAssocID="{10835F35-E5CE-480D-9BAF-44789F549D39}" presName="Name8" presStyleCnt="0"/>
      <dgm:spPr/>
    </dgm:pt>
    <dgm:pt modelId="{773AC921-9DE8-4E3E-9A58-851E374D8B1C}" type="pres">
      <dgm:prSet presAssocID="{10835F35-E5CE-480D-9BAF-44789F549D39}" presName="level" presStyleLbl="node1" presStyleIdx="3" presStyleCnt="5" custLinFactNeighborX="2385" custLinFactNeighborY="-8262">
        <dgm:presLayoutVars>
          <dgm:chMax val="1"/>
          <dgm:bulletEnabled val="1"/>
        </dgm:presLayoutVars>
      </dgm:prSet>
      <dgm:spPr/>
    </dgm:pt>
    <dgm:pt modelId="{A5A3169A-BC26-48C2-A25D-7B35E127480D}" type="pres">
      <dgm:prSet presAssocID="{10835F35-E5CE-480D-9BAF-44789F549D39}" presName="levelTx" presStyleLbl="revTx" presStyleIdx="0" presStyleCnt="0">
        <dgm:presLayoutVars>
          <dgm:chMax val="1"/>
          <dgm:bulletEnabled val="1"/>
        </dgm:presLayoutVars>
      </dgm:prSet>
      <dgm:spPr/>
    </dgm:pt>
    <dgm:pt modelId="{5F547330-AED2-4AF7-AE56-C96978A3D1C3}" type="pres">
      <dgm:prSet presAssocID="{20ADDC68-9EBB-4EDC-9CCC-18CE1D373A1C}" presName="Name8" presStyleCnt="0"/>
      <dgm:spPr/>
    </dgm:pt>
    <dgm:pt modelId="{1ED11A35-FE46-447F-AE36-30A5CAFA6CE9}" type="pres">
      <dgm:prSet presAssocID="{20ADDC68-9EBB-4EDC-9CCC-18CE1D373A1C}" presName="level" presStyleLbl="node1" presStyleIdx="4" presStyleCnt="5" custLinFactNeighborX="201" custLinFactNeighborY="10105">
        <dgm:presLayoutVars>
          <dgm:chMax val="1"/>
          <dgm:bulletEnabled val="1"/>
        </dgm:presLayoutVars>
      </dgm:prSet>
      <dgm:spPr/>
    </dgm:pt>
    <dgm:pt modelId="{4A94621F-7F20-42F9-A51D-ABB367AD391E}" type="pres">
      <dgm:prSet presAssocID="{20ADDC68-9EBB-4EDC-9CCC-18CE1D373A1C}" presName="levelTx" presStyleLbl="revTx" presStyleIdx="0" presStyleCnt="0">
        <dgm:presLayoutVars>
          <dgm:chMax val="1"/>
          <dgm:bulletEnabled val="1"/>
        </dgm:presLayoutVars>
      </dgm:prSet>
      <dgm:spPr/>
    </dgm:pt>
  </dgm:ptLst>
  <dgm:cxnLst>
    <dgm:cxn modelId="{F0A66112-D71E-44FA-84F2-8A1F941BCDBC}" srcId="{2F5718CB-8087-4378-B281-6D990F347F49}" destId="{5E3BC120-9AF4-4440-A3B7-D6349238ABBF}" srcOrd="1" destOrd="0" parTransId="{E58DEE5C-F4E3-4C92-93DE-D72B6CF5450F}" sibTransId="{5C3C27F8-000F-451C-AA84-84B7CBCE4FA6}"/>
    <dgm:cxn modelId="{3670C22A-D8DC-4C6A-A0E6-0ADD128F787C}" type="presOf" srcId="{5E3BC120-9AF4-4440-A3B7-D6349238ABBF}" destId="{7AD66AB5-4E9B-43F9-8992-9315D2C517FE}" srcOrd="1" destOrd="0" presId="urn:microsoft.com/office/officeart/2005/8/layout/pyramid1"/>
    <dgm:cxn modelId="{7403475D-0E8F-4821-8AB7-9C0AADEDD46A}" type="presOf" srcId="{10835F35-E5CE-480D-9BAF-44789F549D39}" destId="{773AC921-9DE8-4E3E-9A58-851E374D8B1C}" srcOrd="0" destOrd="0" presId="urn:microsoft.com/office/officeart/2005/8/layout/pyramid1"/>
    <dgm:cxn modelId="{9B49C076-CCDF-4D28-B952-9229FBF56450}" type="presOf" srcId="{20ADDC68-9EBB-4EDC-9CCC-18CE1D373A1C}" destId="{4A94621F-7F20-42F9-A51D-ABB367AD391E}" srcOrd="1" destOrd="0" presId="urn:microsoft.com/office/officeart/2005/8/layout/pyramid1"/>
    <dgm:cxn modelId="{16B5D579-5B04-4EC7-BF8D-0A50B2251817}" srcId="{2F5718CB-8087-4378-B281-6D990F347F49}" destId="{20ADDC68-9EBB-4EDC-9CCC-18CE1D373A1C}" srcOrd="4" destOrd="0" parTransId="{732DB2F1-AE93-47EE-843A-2FE681D2456D}" sibTransId="{D35BF081-20C1-4C8F-BAD9-E1ACAD135FFA}"/>
    <dgm:cxn modelId="{F16C6B7F-79B5-4173-B7E4-6169ED9D6179}" type="presOf" srcId="{10835F35-E5CE-480D-9BAF-44789F549D39}" destId="{A5A3169A-BC26-48C2-A25D-7B35E127480D}" srcOrd="1" destOrd="0" presId="urn:microsoft.com/office/officeart/2005/8/layout/pyramid1"/>
    <dgm:cxn modelId="{15732384-258F-4118-9C00-B30857A051D3}" type="presOf" srcId="{1AE267AE-D4DB-4CBA-B21A-8BC11E191C03}" destId="{1034A649-FDAD-4E75-8658-4E42D1E7C0F3}" srcOrd="0" destOrd="0" presId="urn:microsoft.com/office/officeart/2005/8/layout/pyramid1"/>
    <dgm:cxn modelId="{83BB4485-FC3B-4DE4-8A7B-E216474C1DD6}" type="presOf" srcId="{2F5718CB-8087-4378-B281-6D990F347F49}" destId="{B3C0DF10-BF0B-45D7-A3AC-9F5ED32933D4}" srcOrd="0" destOrd="0" presId="urn:microsoft.com/office/officeart/2005/8/layout/pyramid1"/>
    <dgm:cxn modelId="{69EB6198-F58C-47EE-9ABD-0306FE5B8539}" srcId="{2F5718CB-8087-4378-B281-6D990F347F49}" destId="{1AE267AE-D4DB-4CBA-B21A-8BC11E191C03}" srcOrd="2" destOrd="0" parTransId="{EA658472-7E47-4915-B032-4A63044B0F52}" sibTransId="{BE2BDD1C-A8D5-4038-BE1C-DA86F047FDB1}"/>
    <dgm:cxn modelId="{08D1FB9D-7A49-45E8-A30C-276A73D698AA}" srcId="{2F5718CB-8087-4378-B281-6D990F347F49}" destId="{10835F35-E5CE-480D-9BAF-44789F549D39}" srcOrd="3" destOrd="0" parTransId="{C676C5B1-3300-4496-AD69-B8E9310E1D5D}" sibTransId="{26EDA5DF-93F1-457C-9E36-250E5251DB63}"/>
    <dgm:cxn modelId="{75BCD9A1-12B8-4621-ADFE-3DDD4E705CCE}" type="presOf" srcId="{5E3BC120-9AF4-4440-A3B7-D6349238ABBF}" destId="{437ACD30-B9B5-4551-B760-2DA855E27237}" srcOrd="0" destOrd="0" presId="urn:microsoft.com/office/officeart/2005/8/layout/pyramid1"/>
    <dgm:cxn modelId="{6414A3AB-7702-4EA6-8872-4AFFE1AD6658}" srcId="{2F5718CB-8087-4378-B281-6D990F347F49}" destId="{CEDD384F-0143-4476-8513-D50124A94D5E}" srcOrd="0" destOrd="0" parTransId="{6FFB8729-820F-491B-AA34-8D69DD07FBAE}" sibTransId="{AA19B799-317A-43B9-A233-F8B65021E0F7}"/>
    <dgm:cxn modelId="{E50266DA-AD00-4851-904B-7E922C7583AE}" type="presOf" srcId="{CEDD384F-0143-4476-8513-D50124A94D5E}" destId="{2F63E498-5066-46B2-8EDD-1A3713CFDA3B}" srcOrd="1" destOrd="0" presId="urn:microsoft.com/office/officeart/2005/8/layout/pyramid1"/>
    <dgm:cxn modelId="{88A572E2-3E1A-4319-B238-EAF5A8681AE3}" type="presOf" srcId="{20ADDC68-9EBB-4EDC-9CCC-18CE1D373A1C}" destId="{1ED11A35-FE46-447F-AE36-30A5CAFA6CE9}" srcOrd="0" destOrd="0" presId="urn:microsoft.com/office/officeart/2005/8/layout/pyramid1"/>
    <dgm:cxn modelId="{094949EF-C839-44FE-9C97-65AF749B6557}" type="presOf" srcId="{1AE267AE-D4DB-4CBA-B21A-8BC11E191C03}" destId="{5A92DB16-566E-4C4F-8AED-2438C6E04F70}" srcOrd="1" destOrd="0" presId="urn:microsoft.com/office/officeart/2005/8/layout/pyramid1"/>
    <dgm:cxn modelId="{51124BEF-27E6-44AC-B093-21961692919A}" type="presOf" srcId="{CEDD384F-0143-4476-8513-D50124A94D5E}" destId="{4BF7BBEE-0C4E-4D90-A256-F32C2EB030CF}" srcOrd="0" destOrd="0" presId="urn:microsoft.com/office/officeart/2005/8/layout/pyramid1"/>
    <dgm:cxn modelId="{55FFB440-9B7D-4272-8F39-D774281335C6}" type="presParOf" srcId="{B3C0DF10-BF0B-45D7-A3AC-9F5ED32933D4}" destId="{CEF0AF79-F426-4B2C-8A7F-659A3A415486}" srcOrd="0" destOrd="0" presId="urn:microsoft.com/office/officeart/2005/8/layout/pyramid1"/>
    <dgm:cxn modelId="{64D33FD9-3747-4E54-92C1-D9912D975974}" type="presParOf" srcId="{CEF0AF79-F426-4B2C-8A7F-659A3A415486}" destId="{4BF7BBEE-0C4E-4D90-A256-F32C2EB030CF}" srcOrd="0" destOrd="0" presId="urn:microsoft.com/office/officeart/2005/8/layout/pyramid1"/>
    <dgm:cxn modelId="{7BFDB1ED-6314-4217-9FA4-002BAA5590C3}" type="presParOf" srcId="{CEF0AF79-F426-4B2C-8A7F-659A3A415486}" destId="{2F63E498-5066-46B2-8EDD-1A3713CFDA3B}" srcOrd="1" destOrd="0" presId="urn:microsoft.com/office/officeart/2005/8/layout/pyramid1"/>
    <dgm:cxn modelId="{D0F265BA-917F-46E4-A0AE-316547F71F01}" type="presParOf" srcId="{B3C0DF10-BF0B-45D7-A3AC-9F5ED32933D4}" destId="{6FF2B77C-9744-4780-9404-2D74927531D4}" srcOrd="1" destOrd="0" presId="urn:microsoft.com/office/officeart/2005/8/layout/pyramid1"/>
    <dgm:cxn modelId="{8721ECB5-CCBF-4B07-BACA-0B779302F9E1}" type="presParOf" srcId="{6FF2B77C-9744-4780-9404-2D74927531D4}" destId="{437ACD30-B9B5-4551-B760-2DA855E27237}" srcOrd="0" destOrd="0" presId="urn:microsoft.com/office/officeart/2005/8/layout/pyramid1"/>
    <dgm:cxn modelId="{4B63DAA1-5F38-48CD-8ED5-85F9D62B772D}" type="presParOf" srcId="{6FF2B77C-9744-4780-9404-2D74927531D4}" destId="{7AD66AB5-4E9B-43F9-8992-9315D2C517FE}" srcOrd="1" destOrd="0" presId="urn:microsoft.com/office/officeart/2005/8/layout/pyramid1"/>
    <dgm:cxn modelId="{66A1F297-DB10-49BA-B92B-3EE7E80DA845}" type="presParOf" srcId="{B3C0DF10-BF0B-45D7-A3AC-9F5ED32933D4}" destId="{918D4746-FBA6-47F3-AEDA-C346245DD016}" srcOrd="2" destOrd="0" presId="urn:microsoft.com/office/officeart/2005/8/layout/pyramid1"/>
    <dgm:cxn modelId="{268A14CD-C0F7-4354-8212-9B296E646CF8}" type="presParOf" srcId="{918D4746-FBA6-47F3-AEDA-C346245DD016}" destId="{1034A649-FDAD-4E75-8658-4E42D1E7C0F3}" srcOrd="0" destOrd="0" presId="urn:microsoft.com/office/officeart/2005/8/layout/pyramid1"/>
    <dgm:cxn modelId="{66BCE4A8-4785-4CFC-9148-9C6A3E73D1A1}" type="presParOf" srcId="{918D4746-FBA6-47F3-AEDA-C346245DD016}" destId="{5A92DB16-566E-4C4F-8AED-2438C6E04F70}" srcOrd="1" destOrd="0" presId="urn:microsoft.com/office/officeart/2005/8/layout/pyramid1"/>
    <dgm:cxn modelId="{BC961533-1366-40F3-872E-FCC4183C547B}" type="presParOf" srcId="{B3C0DF10-BF0B-45D7-A3AC-9F5ED32933D4}" destId="{8560E296-E762-4AC6-9712-58EAFB4C9E2A}" srcOrd="3" destOrd="0" presId="urn:microsoft.com/office/officeart/2005/8/layout/pyramid1"/>
    <dgm:cxn modelId="{7B63F234-1CCB-4E5C-952F-BEEC16F1F33B}" type="presParOf" srcId="{8560E296-E762-4AC6-9712-58EAFB4C9E2A}" destId="{773AC921-9DE8-4E3E-9A58-851E374D8B1C}" srcOrd="0" destOrd="0" presId="urn:microsoft.com/office/officeart/2005/8/layout/pyramid1"/>
    <dgm:cxn modelId="{52917DED-2BE3-414D-988F-06CA3030782B}" type="presParOf" srcId="{8560E296-E762-4AC6-9712-58EAFB4C9E2A}" destId="{A5A3169A-BC26-48C2-A25D-7B35E127480D}" srcOrd="1" destOrd="0" presId="urn:microsoft.com/office/officeart/2005/8/layout/pyramid1"/>
    <dgm:cxn modelId="{0B214424-17F4-4E2C-8278-3E5D7C17CA3E}" type="presParOf" srcId="{B3C0DF10-BF0B-45D7-A3AC-9F5ED32933D4}" destId="{5F547330-AED2-4AF7-AE56-C96978A3D1C3}" srcOrd="4" destOrd="0" presId="urn:microsoft.com/office/officeart/2005/8/layout/pyramid1"/>
    <dgm:cxn modelId="{457A6F97-70B0-4244-BBFD-A5621B877E97}" type="presParOf" srcId="{5F547330-AED2-4AF7-AE56-C96978A3D1C3}" destId="{1ED11A35-FE46-447F-AE36-30A5CAFA6CE9}" srcOrd="0" destOrd="0" presId="urn:microsoft.com/office/officeart/2005/8/layout/pyramid1"/>
    <dgm:cxn modelId="{65B1EC2A-30C9-431C-8777-F09EAC25F965}" type="presParOf" srcId="{5F547330-AED2-4AF7-AE56-C96978A3D1C3}" destId="{4A94621F-7F20-42F9-A51D-ABB367AD391E}"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F7BBEE-0C4E-4D90-A256-F32C2EB030CF}">
      <dsp:nvSpPr>
        <dsp:cNvPr id="0" name=""/>
        <dsp:cNvSpPr/>
      </dsp:nvSpPr>
      <dsp:spPr>
        <a:xfrm>
          <a:off x="3749175" y="0"/>
          <a:ext cx="1874587" cy="869429"/>
        </a:xfrm>
        <a:prstGeom prst="trapezoid">
          <a:avLst>
            <a:gd name="adj" fmla="val 107806"/>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lv-LV" sz="2000" b="1" kern="1200" dirty="0"/>
            <a:t>Uz-</a:t>
          </a:r>
        </a:p>
        <a:p>
          <a:pPr marL="0" lvl="0" indent="0" algn="ctr" defTabSz="889000">
            <a:lnSpc>
              <a:spcPct val="90000"/>
            </a:lnSpc>
            <a:spcBef>
              <a:spcPct val="0"/>
            </a:spcBef>
            <a:spcAft>
              <a:spcPct val="35000"/>
            </a:spcAft>
            <a:buNone/>
          </a:pPr>
          <a:r>
            <a:rPr lang="lv-LV" sz="2000" b="1" kern="1200" dirty="0" err="1"/>
            <a:t>raudzība</a:t>
          </a:r>
          <a:endParaRPr lang="lv-LV" sz="2000" b="1" kern="1200" dirty="0"/>
        </a:p>
      </dsp:txBody>
      <dsp:txXfrm>
        <a:off x="3749175" y="0"/>
        <a:ext cx="1874587" cy="869429"/>
      </dsp:txXfrm>
    </dsp:sp>
    <dsp:sp modelId="{437ACD30-B9B5-4551-B760-2DA855E27237}">
      <dsp:nvSpPr>
        <dsp:cNvPr id="0" name=""/>
        <dsp:cNvSpPr/>
      </dsp:nvSpPr>
      <dsp:spPr>
        <a:xfrm>
          <a:off x="2811881" y="869429"/>
          <a:ext cx="3749175" cy="869429"/>
        </a:xfrm>
        <a:prstGeom prst="trapezoid">
          <a:avLst>
            <a:gd name="adj" fmla="val 107806"/>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lv-LV" sz="3200" b="1" kern="1200" dirty="0"/>
            <a:t>Kontroles pasākumi</a:t>
          </a:r>
        </a:p>
      </dsp:txBody>
      <dsp:txXfrm>
        <a:off x="3467987" y="869429"/>
        <a:ext cx="2436963" cy="869429"/>
      </dsp:txXfrm>
    </dsp:sp>
    <dsp:sp modelId="{1034A649-FDAD-4E75-8658-4E42D1E7C0F3}">
      <dsp:nvSpPr>
        <dsp:cNvPr id="0" name=""/>
        <dsp:cNvSpPr/>
      </dsp:nvSpPr>
      <dsp:spPr>
        <a:xfrm>
          <a:off x="1874587" y="1738858"/>
          <a:ext cx="5623762" cy="869429"/>
        </a:xfrm>
        <a:prstGeom prst="trapezoid">
          <a:avLst>
            <a:gd name="adj" fmla="val 107806"/>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lv-LV" sz="3200" b="1" kern="1200" dirty="0"/>
            <a:t>Risku pārvaldība</a:t>
          </a:r>
        </a:p>
      </dsp:txBody>
      <dsp:txXfrm>
        <a:off x="2858746" y="1738858"/>
        <a:ext cx="3655445" cy="869429"/>
      </dsp:txXfrm>
    </dsp:sp>
    <dsp:sp modelId="{773AC921-9DE8-4E3E-9A58-851E374D8B1C}">
      <dsp:nvSpPr>
        <dsp:cNvPr id="0" name=""/>
        <dsp:cNvSpPr/>
      </dsp:nvSpPr>
      <dsp:spPr>
        <a:xfrm>
          <a:off x="937293" y="2608288"/>
          <a:ext cx="7498350" cy="869429"/>
        </a:xfrm>
        <a:prstGeom prst="trapezoid">
          <a:avLst>
            <a:gd name="adj" fmla="val 107806"/>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lv-LV" sz="3200" b="1" kern="1200" dirty="0"/>
            <a:t>Kontroles vide</a:t>
          </a:r>
        </a:p>
      </dsp:txBody>
      <dsp:txXfrm>
        <a:off x="2249505" y="2608288"/>
        <a:ext cx="4873927" cy="869429"/>
      </dsp:txXfrm>
    </dsp:sp>
    <dsp:sp modelId="{1ED11A35-FE46-447F-AE36-30A5CAFA6CE9}">
      <dsp:nvSpPr>
        <dsp:cNvPr id="0" name=""/>
        <dsp:cNvSpPr/>
      </dsp:nvSpPr>
      <dsp:spPr>
        <a:xfrm>
          <a:off x="0" y="3477717"/>
          <a:ext cx="9372938" cy="869429"/>
        </a:xfrm>
        <a:prstGeom prst="trapezoid">
          <a:avLst>
            <a:gd name="adj" fmla="val 107806"/>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lv-LV" sz="3200" b="1" kern="1200" dirty="0"/>
            <a:t>Plānošana</a:t>
          </a:r>
        </a:p>
      </dsp:txBody>
      <dsp:txXfrm>
        <a:off x="1640264" y="3477717"/>
        <a:ext cx="6092409" cy="86942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F7BBEE-0C4E-4D90-A256-F32C2EB030CF}">
      <dsp:nvSpPr>
        <dsp:cNvPr id="0" name=""/>
        <dsp:cNvSpPr/>
      </dsp:nvSpPr>
      <dsp:spPr>
        <a:xfrm>
          <a:off x="1457824" y="0"/>
          <a:ext cx="712256" cy="354637"/>
        </a:xfrm>
        <a:prstGeom prst="trapezoid">
          <a:avLst>
            <a:gd name="adj" fmla="val 10042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lv-LV" sz="1000" b="1" kern="1200" dirty="0"/>
            <a:t>Uz-</a:t>
          </a:r>
        </a:p>
        <a:p>
          <a:pPr marL="0" lvl="0" indent="0" algn="ctr" defTabSz="444500">
            <a:lnSpc>
              <a:spcPct val="90000"/>
            </a:lnSpc>
            <a:spcBef>
              <a:spcPct val="0"/>
            </a:spcBef>
            <a:spcAft>
              <a:spcPct val="35000"/>
            </a:spcAft>
            <a:buNone/>
          </a:pPr>
          <a:r>
            <a:rPr lang="lv-LV" sz="1000" b="1" kern="1200" dirty="0" err="1"/>
            <a:t>raudzība</a:t>
          </a:r>
          <a:endParaRPr lang="lv-LV" sz="1000" b="1" kern="1200" dirty="0"/>
        </a:p>
      </dsp:txBody>
      <dsp:txXfrm>
        <a:off x="1457824" y="0"/>
        <a:ext cx="712256" cy="354637"/>
      </dsp:txXfrm>
    </dsp:sp>
    <dsp:sp modelId="{437ACD30-B9B5-4551-B760-2DA855E27237}">
      <dsp:nvSpPr>
        <dsp:cNvPr id="0" name=""/>
        <dsp:cNvSpPr/>
      </dsp:nvSpPr>
      <dsp:spPr>
        <a:xfrm>
          <a:off x="880520" y="336023"/>
          <a:ext cx="1915559" cy="365277"/>
        </a:xfrm>
        <a:prstGeom prst="trapezoid">
          <a:avLst>
            <a:gd name="adj" fmla="val 100420"/>
          </a:avLst>
        </a:prstGeom>
        <a:solidFill>
          <a:srgbClr val="92D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b="1" kern="1200" dirty="0"/>
            <a:t>Kontroles pasākumi</a:t>
          </a:r>
        </a:p>
      </dsp:txBody>
      <dsp:txXfrm>
        <a:off x="1215743" y="336023"/>
        <a:ext cx="1245113" cy="365277"/>
      </dsp:txXfrm>
    </dsp:sp>
    <dsp:sp modelId="{1034A649-FDAD-4E75-8658-4E42D1E7C0F3}">
      <dsp:nvSpPr>
        <dsp:cNvPr id="0" name=""/>
        <dsp:cNvSpPr/>
      </dsp:nvSpPr>
      <dsp:spPr>
        <a:xfrm>
          <a:off x="786172" y="692537"/>
          <a:ext cx="2158135" cy="354637"/>
        </a:xfrm>
        <a:prstGeom prst="trapezoid">
          <a:avLst>
            <a:gd name="adj" fmla="val 10042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lv-LV" sz="1100" b="1" kern="1200" dirty="0"/>
            <a:t>Risku pārvaldība</a:t>
          </a:r>
        </a:p>
      </dsp:txBody>
      <dsp:txXfrm>
        <a:off x="1163845" y="692537"/>
        <a:ext cx="1402788" cy="354637"/>
      </dsp:txXfrm>
    </dsp:sp>
    <dsp:sp modelId="{773AC921-9DE8-4E3E-9A58-851E374D8B1C}">
      <dsp:nvSpPr>
        <dsp:cNvPr id="0" name=""/>
        <dsp:cNvSpPr/>
      </dsp:nvSpPr>
      <dsp:spPr>
        <a:xfrm>
          <a:off x="409660" y="987056"/>
          <a:ext cx="2870391" cy="354637"/>
        </a:xfrm>
        <a:prstGeom prst="trapezoid">
          <a:avLst>
            <a:gd name="adj" fmla="val 10042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Kontroles vide</a:t>
          </a:r>
        </a:p>
      </dsp:txBody>
      <dsp:txXfrm>
        <a:off x="911979" y="987056"/>
        <a:ext cx="1865754" cy="354637"/>
      </dsp:txXfrm>
    </dsp:sp>
    <dsp:sp modelId="{1ED11A35-FE46-447F-AE36-30A5CAFA6CE9}">
      <dsp:nvSpPr>
        <dsp:cNvPr id="0" name=""/>
        <dsp:cNvSpPr/>
      </dsp:nvSpPr>
      <dsp:spPr>
        <a:xfrm>
          <a:off x="0" y="1429191"/>
          <a:ext cx="3582647" cy="354637"/>
        </a:xfrm>
        <a:prstGeom prst="trapezoid">
          <a:avLst>
            <a:gd name="adj" fmla="val 100420"/>
          </a:avLst>
        </a:prstGeom>
        <a:solidFill>
          <a:srgbClr val="EE8A12"/>
        </a:solidFill>
        <a:ln w="15875" cap="rnd"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Plānošana</a:t>
          </a:r>
        </a:p>
      </dsp:txBody>
      <dsp:txXfrm>
        <a:off x="626963" y="1429191"/>
        <a:ext cx="2328721" cy="35463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F7BBEE-0C4E-4D90-A256-F32C2EB030CF}">
      <dsp:nvSpPr>
        <dsp:cNvPr id="0" name=""/>
        <dsp:cNvSpPr/>
      </dsp:nvSpPr>
      <dsp:spPr>
        <a:xfrm>
          <a:off x="1457824" y="0"/>
          <a:ext cx="712256" cy="354637"/>
        </a:xfrm>
        <a:prstGeom prst="trapezoid">
          <a:avLst>
            <a:gd name="adj" fmla="val 10042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lv-LV" sz="1000" b="1" kern="1200" dirty="0"/>
            <a:t>Uz-</a:t>
          </a:r>
        </a:p>
        <a:p>
          <a:pPr marL="0" lvl="0" indent="0" algn="ctr" defTabSz="444500">
            <a:lnSpc>
              <a:spcPct val="90000"/>
            </a:lnSpc>
            <a:spcBef>
              <a:spcPct val="0"/>
            </a:spcBef>
            <a:spcAft>
              <a:spcPct val="35000"/>
            </a:spcAft>
            <a:buNone/>
          </a:pPr>
          <a:r>
            <a:rPr lang="lv-LV" sz="1000" b="1" kern="1200" dirty="0" err="1"/>
            <a:t>raudzība</a:t>
          </a:r>
          <a:endParaRPr lang="lv-LV" sz="1000" b="1" kern="1200" dirty="0"/>
        </a:p>
      </dsp:txBody>
      <dsp:txXfrm>
        <a:off x="1457824" y="0"/>
        <a:ext cx="712256" cy="354637"/>
      </dsp:txXfrm>
    </dsp:sp>
    <dsp:sp modelId="{437ACD30-B9B5-4551-B760-2DA855E27237}">
      <dsp:nvSpPr>
        <dsp:cNvPr id="0" name=""/>
        <dsp:cNvSpPr/>
      </dsp:nvSpPr>
      <dsp:spPr>
        <a:xfrm>
          <a:off x="880520" y="336023"/>
          <a:ext cx="1915559" cy="365277"/>
        </a:xfrm>
        <a:prstGeom prst="trapezoid">
          <a:avLst>
            <a:gd name="adj" fmla="val 100420"/>
          </a:avLst>
        </a:prstGeom>
        <a:solidFill>
          <a:srgbClr val="92D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b="1" kern="1200" dirty="0"/>
            <a:t>Kontroles pasākumi</a:t>
          </a:r>
        </a:p>
      </dsp:txBody>
      <dsp:txXfrm>
        <a:off x="1215743" y="336023"/>
        <a:ext cx="1245113" cy="365277"/>
      </dsp:txXfrm>
    </dsp:sp>
    <dsp:sp modelId="{1034A649-FDAD-4E75-8658-4E42D1E7C0F3}">
      <dsp:nvSpPr>
        <dsp:cNvPr id="0" name=""/>
        <dsp:cNvSpPr/>
      </dsp:nvSpPr>
      <dsp:spPr>
        <a:xfrm>
          <a:off x="786172" y="692537"/>
          <a:ext cx="2158135" cy="354637"/>
        </a:xfrm>
        <a:prstGeom prst="trapezoid">
          <a:avLst>
            <a:gd name="adj" fmla="val 10042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lv-LV" sz="1100" b="1" kern="1200" dirty="0"/>
            <a:t>Risku pārvaldība</a:t>
          </a:r>
        </a:p>
      </dsp:txBody>
      <dsp:txXfrm>
        <a:off x="1163845" y="692537"/>
        <a:ext cx="1402788" cy="354637"/>
      </dsp:txXfrm>
    </dsp:sp>
    <dsp:sp modelId="{773AC921-9DE8-4E3E-9A58-851E374D8B1C}">
      <dsp:nvSpPr>
        <dsp:cNvPr id="0" name=""/>
        <dsp:cNvSpPr/>
      </dsp:nvSpPr>
      <dsp:spPr>
        <a:xfrm>
          <a:off x="409660" y="987056"/>
          <a:ext cx="2870391" cy="354637"/>
        </a:xfrm>
        <a:prstGeom prst="trapezoid">
          <a:avLst>
            <a:gd name="adj" fmla="val 10042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Kontroles vide</a:t>
          </a:r>
        </a:p>
      </dsp:txBody>
      <dsp:txXfrm>
        <a:off x="911979" y="987056"/>
        <a:ext cx="1865754" cy="354637"/>
      </dsp:txXfrm>
    </dsp:sp>
    <dsp:sp modelId="{1ED11A35-FE46-447F-AE36-30A5CAFA6CE9}">
      <dsp:nvSpPr>
        <dsp:cNvPr id="0" name=""/>
        <dsp:cNvSpPr/>
      </dsp:nvSpPr>
      <dsp:spPr>
        <a:xfrm>
          <a:off x="0" y="1429191"/>
          <a:ext cx="3582647" cy="354637"/>
        </a:xfrm>
        <a:prstGeom prst="trapezoid">
          <a:avLst>
            <a:gd name="adj" fmla="val 100420"/>
          </a:avLst>
        </a:prstGeom>
        <a:solidFill>
          <a:srgbClr val="EE8A12"/>
        </a:solidFill>
        <a:ln w="15875" cap="rnd"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Plānošana</a:t>
          </a:r>
        </a:p>
      </dsp:txBody>
      <dsp:txXfrm>
        <a:off x="626963" y="1429191"/>
        <a:ext cx="2328721" cy="35463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F7BBEE-0C4E-4D90-A256-F32C2EB030CF}">
      <dsp:nvSpPr>
        <dsp:cNvPr id="0" name=""/>
        <dsp:cNvSpPr/>
      </dsp:nvSpPr>
      <dsp:spPr>
        <a:xfrm>
          <a:off x="1457824" y="0"/>
          <a:ext cx="712256" cy="354637"/>
        </a:xfrm>
        <a:prstGeom prst="trapezoid">
          <a:avLst>
            <a:gd name="adj" fmla="val 10042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lv-LV" sz="1000" b="1" kern="1200" dirty="0"/>
            <a:t>Uz-</a:t>
          </a:r>
        </a:p>
        <a:p>
          <a:pPr marL="0" lvl="0" indent="0" algn="ctr" defTabSz="444500">
            <a:lnSpc>
              <a:spcPct val="90000"/>
            </a:lnSpc>
            <a:spcBef>
              <a:spcPct val="0"/>
            </a:spcBef>
            <a:spcAft>
              <a:spcPct val="35000"/>
            </a:spcAft>
            <a:buNone/>
          </a:pPr>
          <a:r>
            <a:rPr lang="lv-LV" sz="1000" b="1" kern="1200" dirty="0" err="1"/>
            <a:t>raudzība</a:t>
          </a:r>
          <a:endParaRPr lang="lv-LV" sz="1000" b="1" kern="1200" dirty="0"/>
        </a:p>
      </dsp:txBody>
      <dsp:txXfrm>
        <a:off x="1457824" y="0"/>
        <a:ext cx="712256" cy="354637"/>
      </dsp:txXfrm>
    </dsp:sp>
    <dsp:sp modelId="{437ACD30-B9B5-4551-B760-2DA855E27237}">
      <dsp:nvSpPr>
        <dsp:cNvPr id="0" name=""/>
        <dsp:cNvSpPr/>
      </dsp:nvSpPr>
      <dsp:spPr>
        <a:xfrm>
          <a:off x="880520" y="336023"/>
          <a:ext cx="1915559" cy="365277"/>
        </a:xfrm>
        <a:prstGeom prst="trapezoid">
          <a:avLst>
            <a:gd name="adj" fmla="val 100420"/>
          </a:avLst>
        </a:prstGeom>
        <a:solidFill>
          <a:srgbClr val="92D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b="1" kern="1200" dirty="0"/>
            <a:t>Kontroles pasākumi</a:t>
          </a:r>
        </a:p>
      </dsp:txBody>
      <dsp:txXfrm>
        <a:off x="1215743" y="336023"/>
        <a:ext cx="1245113" cy="365277"/>
      </dsp:txXfrm>
    </dsp:sp>
    <dsp:sp modelId="{1034A649-FDAD-4E75-8658-4E42D1E7C0F3}">
      <dsp:nvSpPr>
        <dsp:cNvPr id="0" name=""/>
        <dsp:cNvSpPr/>
      </dsp:nvSpPr>
      <dsp:spPr>
        <a:xfrm>
          <a:off x="786172" y="692537"/>
          <a:ext cx="2158135" cy="354637"/>
        </a:xfrm>
        <a:prstGeom prst="trapezoid">
          <a:avLst>
            <a:gd name="adj" fmla="val 10042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lv-LV" sz="1100" b="1" kern="1200" dirty="0"/>
            <a:t>Risku pārvaldība</a:t>
          </a:r>
        </a:p>
      </dsp:txBody>
      <dsp:txXfrm>
        <a:off x="1163845" y="692537"/>
        <a:ext cx="1402788" cy="354637"/>
      </dsp:txXfrm>
    </dsp:sp>
    <dsp:sp modelId="{773AC921-9DE8-4E3E-9A58-851E374D8B1C}">
      <dsp:nvSpPr>
        <dsp:cNvPr id="0" name=""/>
        <dsp:cNvSpPr/>
      </dsp:nvSpPr>
      <dsp:spPr>
        <a:xfrm>
          <a:off x="409660" y="987056"/>
          <a:ext cx="2870391" cy="354637"/>
        </a:xfrm>
        <a:prstGeom prst="trapezoid">
          <a:avLst>
            <a:gd name="adj" fmla="val 10042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Kontroles vide</a:t>
          </a:r>
        </a:p>
      </dsp:txBody>
      <dsp:txXfrm>
        <a:off x="911979" y="987056"/>
        <a:ext cx="1865754" cy="354637"/>
      </dsp:txXfrm>
    </dsp:sp>
    <dsp:sp modelId="{1ED11A35-FE46-447F-AE36-30A5CAFA6CE9}">
      <dsp:nvSpPr>
        <dsp:cNvPr id="0" name=""/>
        <dsp:cNvSpPr/>
      </dsp:nvSpPr>
      <dsp:spPr>
        <a:xfrm>
          <a:off x="0" y="1429191"/>
          <a:ext cx="3582647" cy="354637"/>
        </a:xfrm>
        <a:prstGeom prst="trapezoid">
          <a:avLst>
            <a:gd name="adj" fmla="val 100420"/>
          </a:avLst>
        </a:prstGeom>
        <a:solidFill>
          <a:srgbClr val="EE8A12"/>
        </a:solidFill>
        <a:ln w="15875" cap="rnd"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Plānošana</a:t>
          </a:r>
        </a:p>
      </dsp:txBody>
      <dsp:txXfrm>
        <a:off x="626963" y="1429191"/>
        <a:ext cx="2328721" cy="35463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F7BBEE-0C4E-4D90-A256-F32C2EB030CF}">
      <dsp:nvSpPr>
        <dsp:cNvPr id="0" name=""/>
        <dsp:cNvSpPr/>
      </dsp:nvSpPr>
      <dsp:spPr>
        <a:xfrm>
          <a:off x="1249738" y="0"/>
          <a:ext cx="1128698" cy="452703"/>
        </a:xfrm>
        <a:prstGeom prst="trapezoid">
          <a:avLst>
            <a:gd name="adj" fmla="val 79139"/>
          </a:avLst>
        </a:prstGeom>
        <a:solidFill>
          <a:srgbClr val="92D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b="1" kern="1200" dirty="0"/>
            <a:t>Uz-</a:t>
          </a:r>
        </a:p>
        <a:p>
          <a:pPr marL="0" lvl="0" indent="0" algn="ctr" defTabSz="622300">
            <a:lnSpc>
              <a:spcPct val="90000"/>
            </a:lnSpc>
            <a:spcBef>
              <a:spcPct val="0"/>
            </a:spcBef>
            <a:spcAft>
              <a:spcPct val="35000"/>
            </a:spcAft>
            <a:buNone/>
          </a:pPr>
          <a:r>
            <a:rPr lang="lv-LV" sz="1400" b="1" kern="1200" dirty="0" err="1"/>
            <a:t>raudzība</a:t>
          </a:r>
          <a:endParaRPr lang="lv-LV" sz="1400" b="1" kern="1200" dirty="0"/>
        </a:p>
      </dsp:txBody>
      <dsp:txXfrm>
        <a:off x="1249738" y="0"/>
        <a:ext cx="1128698" cy="452703"/>
      </dsp:txXfrm>
    </dsp:sp>
    <dsp:sp modelId="{437ACD30-B9B5-4551-B760-2DA855E27237}">
      <dsp:nvSpPr>
        <dsp:cNvPr id="0" name=""/>
        <dsp:cNvSpPr/>
      </dsp:nvSpPr>
      <dsp:spPr>
        <a:xfrm>
          <a:off x="1121354" y="428940"/>
          <a:ext cx="1433059" cy="452703"/>
        </a:xfrm>
        <a:prstGeom prst="trapezoid">
          <a:avLst>
            <a:gd name="adj" fmla="val 79139"/>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Kontroles pasākumi</a:t>
          </a:r>
        </a:p>
      </dsp:txBody>
      <dsp:txXfrm>
        <a:off x="1372139" y="428940"/>
        <a:ext cx="931488" cy="452703"/>
      </dsp:txXfrm>
    </dsp:sp>
    <dsp:sp modelId="{1034A649-FDAD-4E75-8658-4E42D1E7C0F3}">
      <dsp:nvSpPr>
        <dsp:cNvPr id="0" name=""/>
        <dsp:cNvSpPr/>
      </dsp:nvSpPr>
      <dsp:spPr>
        <a:xfrm>
          <a:off x="790153" y="870457"/>
          <a:ext cx="2149588" cy="452703"/>
        </a:xfrm>
        <a:prstGeom prst="trapezoid">
          <a:avLst>
            <a:gd name="adj" fmla="val 79139"/>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lv-LV" sz="1100" b="1" kern="1200" dirty="0"/>
            <a:t>Risku pārvaldība</a:t>
          </a:r>
        </a:p>
      </dsp:txBody>
      <dsp:txXfrm>
        <a:off x="1166331" y="870457"/>
        <a:ext cx="1397232" cy="452703"/>
      </dsp:txXfrm>
    </dsp:sp>
    <dsp:sp modelId="{773AC921-9DE8-4E3E-9A58-851E374D8B1C}">
      <dsp:nvSpPr>
        <dsp:cNvPr id="0" name=""/>
        <dsp:cNvSpPr/>
      </dsp:nvSpPr>
      <dsp:spPr>
        <a:xfrm>
          <a:off x="411717" y="1246418"/>
          <a:ext cx="2866118" cy="452703"/>
        </a:xfrm>
        <a:prstGeom prst="trapezoid">
          <a:avLst>
            <a:gd name="adj" fmla="val 79139"/>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Kontroles vide</a:t>
          </a:r>
        </a:p>
      </dsp:txBody>
      <dsp:txXfrm>
        <a:off x="913288" y="1246418"/>
        <a:ext cx="1862976" cy="452703"/>
      </dsp:txXfrm>
    </dsp:sp>
    <dsp:sp modelId="{1ED11A35-FE46-447F-AE36-30A5CAFA6CE9}">
      <dsp:nvSpPr>
        <dsp:cNvPr id="0" name=""/>
        <dsp:cNvSpPr/>
      </dsp:nvSpPr>
      <dsp:spPr>
        <a:xfrm>
          <a:off x="0" y="1810811"/>
          <a:ext cx="3582648" cy="452703"/>
        </a:xfrm>
        <a:prstGeom prst="trapezoid">
          <a:avLst>
            <a:gd name="adj" fmla="val 79139"/>
          </a:avLst>
        </a:prstGeom>
        <a:solidFill>
          <a:srgbClr val="EE8A12"/>
        </a:solidFill>
        <a:ln w="15875" cap="rnd"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Plānošana</a:t>
          </a:r>
        </a:p>
      </dsp:txBody>
      <dsp:txXfrm>
        <a:off x="626963" y="1810811"/>
        <a:ext cx="2328721" cy="45270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F7BBEE-0C4E-4D90-A256-F32C2EB030CF}">
      <dsp:nvSpPr>
        <dsp:cNvPr id="0" name=""/>
        <dsp:cNvSpPr/>
      </dsp:nvSpPr>
      <dsp:spPr>
        <a:xfrm>
          <a:off x="1249738" y="0"/>
          <a:ext cx="1128698" cy="452703"/>
        </a:xfrm>
        <a:prstGeom prst="trapezoid">
          <a:avLst>
            <a:gd name="adj" fmla="val 79139"/>
          </a:avLst>
        </a:prstGeom>
        <a:solidFill>
          <a:srgbClr val="92D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b="1" kern="1200" dirty="0"/>
            <a:t>Uz-</a:t>
          </a:r>
        </a:p>
        <a:p>
          <a:pPr marL="0" lvl="0" indent="0" algn="ctr" defTabSz="622300">
            <a:lnSpc>
              <a:spcPct val="90000"/>
            </a:lnSpc>
            <a:spcBef>
              <a:spcPct val="0"/>
            </a:spcBef>
            <a:spcAft>
              <a:spcPct val="35000"/>
            </a:spcAft>
            <a:buNone/>
          </a:pPr>
          <a:r>
            <a:rPr lang="lv-LV" sz="1400" b="1" kern="1200" dirty="0" err="1"/>
            <a:t>raudzība</a:t>
          </a:r>
          <a:endParaRPr lang="lv-LV" sz="1400" b="1" kern="1200" dirty="0"/>
        </a:p>
      </dsp:txBody>
      <dsp:txXfrm>
        <a:off x="1249738" y="0"/>
        <a:ext cx="1128698" cy="452703"/>
      </dsp:txXfrm>
    </dsp:sp>
    <dsp:sp modelId="{437ACD30-B9B5-4551-B760-2DA855E27237}">
      <dsp:nvSpPr>
        <dsp:cNvPr id="0" name=""/>
        <dsp:cNvSpPr/>
      </dsp:nvSpPr>
      <dsp:spPr>
        <a:xfrm>
          <a:off x="1121354" y="428940"/>
          <a:ext cx="1433059" cy="452703"/>
        </a:xfrm>
        <a:prstGeom prst="trapezoid">
          <a:avLst>
            <a:gd name="adj" fmla="val 79139"/>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Kontroles pasākumi</a:t>
          </a:r>
        </a:p>
      </dsp:txBody>
      <dsp:txXfrm>
        <a:off x="1372139" y="428940"/>
        <a:ext cx="931488" cy="452703"/>
      </dsp:txXfrm>
    </dsp:sp>
    <dsp:sp modelId="{1034A649-FDAD-4E75-8658-4E42D1E7C0F3}">
      <dsp:nvSpPr>
        <dsp:cNvPr id="0" name=""/>
        <dsp:cNvSpPr/>
      </dsp:nvSpPr>
      <dsp:spPr>
        <a:xfrm>
          <a:off x="790153" y="870457"/>
          <a:ext cx="2149588" cy="452703"/>
        </a:xfrm>
        <a:prstGeom prst="trapezoid">
          <a:avLst>
            <a:gd name="adj" fmla="val 79139"/>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lv-LV" sz="1100" b="1" kern="1200" dirty="0"/>
            <a:t>Risku pārvaldība</a:t>
          </a:r>
        </a:p>
      </dsp:txBody>
      <dsp:txXfrm>
        <a:off x="1166331" y="870457"/>
        <a:ext cx="1397232" cy="452703"/>
      </dsp:txXfrm>
    </dsp:sp>
    <dsp:sp modelId="{773AC921-9DE8-4E3E-9A58-851E374D8B1C}">
      <dsp:nvSpPr>
        <dsp:cNvPr id="0" name=""/>
        <dsp:cNvSpPr/>
      </dsp:nvSpPr>
      <dsp:spPr>
        <a:xfrm>
          <a:off x="411717" y="1246418"/>
          <a:ext cx="2866118" cy="452703"/>
        </a:xfrm>
        <a:prstGeom prst="trapezoid">
          <a:avLst>
            <a:gd name="adj" fmla="val 79139"/>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Kontroles vide</a:t>
          </a:r>
        </a:p>
      </dsp:txBody>
      <dsp:txXfrm>
        <a:off x="913288" y="1246418"/>
        <a:ext cx="1862976" cy="452703"/>
      </dsp:txXfrm>
    </dsp:sp>
    <dsp:sp modelId="{1ED11A35-FE46-447F-AE36-30A5CAFA6CE9}">
      <dsp:nvSpPr>
        <dsp:cNvPr id="0" name=""/>
        <dsp:cNvSpPr/>
      </dsp:nvSpPr>
      <dsp:spPr>
        <a:xfrm>
          <a:off x="0" y="1810811"/>
          <a:ext cx="3582648" cy="452703"/>
        </a:xfrm>
        <a:prstGeom prst="trapezoid">
          <a:avLst>
            <a:gd name="adj" fmla="val 79139"/>
          </a:avLst>
        </a:prstGeom>
        <a:solidFill>
          <a:srgbClr val="EE8A12"/>
        </a:solidFill>
        <a:ln w="15875" cap="rnd"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Plānošana</a:t>
          </a:r>
        </a:p>
      </dsp:txBody>
      <dsp:txXfrm>
        <a:off x="626963" y="1810811"/>
        <a:ext cx="2328721" cy="45270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F7BBEE-0C4E-4D90-A256-F32C2EB030CF}">
      <dsp:nvSpPr>
        <dsp:cNvPr id="0" name=""/>
        <dsp:cNvSpPr/>
      </dsp:nvSpPr>
      <dsp:spPr>
        <a:xfrm>
          <a:off x="1249738" y="0"/>
          <a:ext cx="1128698" cy="511429"/>
        </a:xfrm>
        <a:prstGeom prst="trapezoid">
          <a:avLst>
            <a:gd name="adj" fmla="val 70052"/>
          </a:avLst>
        </a:prstGeom>
        <a:solidFill>
          <a:srgbClr val="92D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b="1" kern="1200" dirty="0"/>
            <a:t>Uz-</a:t>
          </a:r>
        </a:p>
        <a:p>
          <a:pPr marL="0" lvl="0" indent="0" algn="ctr" defTabSz="622300">
            <a:lnSpc>
              <a:spcPct val="90000"/>
            </a:lnSpc>
            <a:spcBef>
              <a:spcPct val="0"/>
            </a:spcBef>
            <a:spcAft>
              <a:spcPct val="35000"/>
            </a:spcAft>
            <a:buNone/>
          </a:pPr>
          <a:r>
            <a:rPr lang="lv-LV" sz="1400" b="1" kern="1200" dirty="0" err="1"/>
            <a:t>raudzība</a:t>
          </a:r>
          <a:endParaRPr lang="lv-LV" sz="1400" b="1" kern="1200" dirty="0"/>
        </a:p>
      </dsp:txBody>
      <dsp:txXfrm>
        <a:off x="1249738" y="0"/>
        <a:ext cx="1128698" cy="511429"/>
      </dsp:txXfrm>
    </dsp:sp>
    <dsp:sp modelId="{437ACD30-B9B5-4551-B760-2DA855E27237}">
      <dsp:nvSpPr>
        <dsp:cNvPr id="0" name=""/>
        <dsp:cNvSpPr/>
      </dsp:nvSpPr>
      <dsp:spPr>
        <a:xfrm>
          <a:off x="1121354" y="484584"/>
          <a:ext cx="1433059" cy="511429"/>
        </a:xfrm>
        <a:prstGeom prst="trapezoid">
          <a:avLst>
            <a:gd name="adj" fmla="val 70052"/>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Kontroles pasākumi</a:t>
          </a:r>
        </a:p>
      </dsp:txBody>
      <dsp:txXfrm>
        <a:off x="1372139" y="484584"/>
        <a:ext cx="931488" cy="511429"/>
      </dsp:txXfrm>
    </dsp:sp>
    <dsp:sp modelId="{1034A649-FDAD-4E75-8658-4E42D1E7C0F3}">
      <dsp:nvSpPr>
        <dsp:cNvPr id="0" name=""/>
        <dsp:cNvSpPr/>
      </dsp:nvSpPr>
      <dsp:spPr>
        <a:xfrm>
          <a:off x="790153" y="983375"/>
          <a:ext cx="2149588" cy="511429"/>
        </a:xfrm>
        <a:prstGeom prst="trapezoid">
          <a:avLst>
            <a:gd name="adj" fmla="val 70052"/>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lv-LV" sz="1100" b="1" kern="1200" dirty="0"/>
            <a:t>Risku pārvaldība</a:t>
          </a:r>
        </a:p>
      </dsp:txBody>
      <dsp:txXfrm>
        <a:off x="1166331" y="983375"/>
        <a:ext cx="1397232" cy="511429"/>
      </dsp:txXfrm>
    </dsp:sp>
    <dsp:sp modelId="{773AC921-9DE8-4E3E-9A58-851E374D8B1C}">
      <dsp:nvSpPr>
        <dsp:cNvPr id="0" name=""/>
        <dsp:cNvSpPr/>
      </dsp:nvSpPr>
      <dsp:spPr>
        <a:xfrm>
          <a:off x="411717" y="1408107"/>
          <a:ext cx="2866118" cy="511429"/>
        </a:xfrm>
        <a:prstGeom prst="trapezoid">
          <a:avLst>
            <a:gd name="adj" fmla="val 70052"/>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Kontroles vide</a:t>
          </a:r>
        </a:p>
      </dsp:txBody>
      <dsp:txXfrm>
        <a:off x="913288" y="1408107"/>
        <a:ext cx="1862976" cy="511429"/>
      </dsp:txXfrm>
    </dsp:sp>
    <dsp:sp modelId="{1ED11A35-FE46-447F-AE36-30A5CAFA6CE9}">
      <dsp:nvSpPr>
        <dsp:cNvPr id="0" name=""/>
        <dsp:cNvSpPr/>
      </dsp:nvSpPr>
      <dsp:spPr>
        <a:xfrm>
          <a:off x="0" y="2045716"/>
          <a:ext cx="3582648" cy="511429"/>
        </a:xfrm>
        <a:prstGeom prst="trapezoid">
          <a:avLst>
            <a:gd name="adj" fmla="val 70052"/>
          </a:avLst>
        </a:prstGeom>
        <a:solidFill>
          <a:srgbClr val="EE8A12"/>
        </a:solidFill>
        <a:ln w="15875" cap="rnd"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Plānošana</a:t>
          </a:r>
        </a:p>
      </dsp:txBody>
      <dsp:txXfrm>
        <a:off x="626963" y="2045716"/>
        <a:ext cx="2328721" cy="51142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F7BBEE-0C4E-4D90-A256-F32C2EB030CF}">
      <dsp:nvSpPr>
        <dsp:cNvPr id="0" name=""/>
        <dsp:cNvSpPr/>
      </dsp:nvSpPr>
      <dsp:spPr>
        <a:xfrm>
          <a:off x="1385493" y="0"/>
          <a:ext cx="634629" cy="373380"/>
        </a:xfrm>
        <a:prstGeom prst="trapezoid">
          <a:avLst>
            <a:gd name="adj" fmla="val 84984"/>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lv-LV" sz="1000" b="1" kern="1200" dirty="0"/>
            <a:t>Uz-</a:t>
          </a:r>
        </a:p>
        <a:p>
          <a:pPr marL="0" lvl="0" indent="0" algn="ctr" defTabSz="444500">
            <a:lnSpc>
              <a:spcPct val="90000"/>
            </a:lnSpc>
            <a:spcBef>
              <a:spcPct val="0"/>
            </a:spcBef>
            <a:spcAft>
              <a:spcPct val="35000"/>
            </a:spcAft>
            <a:buNone/>
          </a:pPr>
          <a:r>
            <a:rPr lang="lv-LV" sz="1000" b="1" kern="1200" dirty="0" err="1"/>
            <a:t>raudzība</a:t>
          </a:r>
          <a:endParaRPr lang="lv-LV" sz="1000" b="1" kern="1200" dirty="0"/>
        </a:p>
      </dsp:txBody>
      <dsp:txXfrm>
        <a:off x="1385493" y="0"/>
        <a:ext cx="634629" cy="373380"/>
      </dsp:txXfrm>
    </dsp:sp>
    <dsp:sp modelId="{437ACD30-B9B5-4551-B760-2DA855E27237}">
      <dsp:nvSpPr>
        <dsp:cNvPr id="0" name=""/>
        <dsp:cNvSpPr/>
      </dsp:nvSpPr>
      <dsp:spPr>
        <a:xfrm>
          <a:off x="1089255" y="353781"/>
          <a:ext cx="1269258" cy="373380"/>
        </a:xfrm>
        <a:prstGeom prst="trapezoid">
          <a:avLst>
            <a:gd name="adj" fmla="val 84984"/>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Kontroles pasākumi</a:t>
          </a:r>
        </a:p>
      </dsp:txBody>
      <dsp:txXfrm>
        <a:off x="1311375" y="353781"/>
        <a:ext cx="825017" cy="373380"/>
      </dsp:txXfrm>
    </dsp:sp>
    <dsp:sp modelId="{1034A649-FDAD-4E75-8658-4E42D1E7C0F3}">
      <dsp:nvSpPr>
        <dsp:cNvPr id="0" name=""/>
        <dsp:cNvSpPr/>
      </dsp:nvSpPr>
      <dsp:spPr>
        <a:xfrm>
          <a:off x="824854" y="717935"/>
          <a:ext cx="1859161" cy="486428"/>
        </a:xfrm>
        <a:prstGeom prst="trapezoid">
          <a:avLst>
            <a:gd name="adj" fmla="val 84984"/>
          </a:avLst>
        </a:prstGeom>
        <a:solidFill>
          <a:srgbClr val="EE8A12"/>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b="1" kern="1200" dirty="0"/>
            <a:t>Risku pārvaldība</a:t>
          </a:r>
        </a:p>
      </dsp:txBody>
      <dsp:txXfrm>
        <a:off x="1150207" y="717935"/>
        <a:ext cx="1208454" cy="486428"/>
      </dsp:txXfrm>
    </dsp:sp>
    <dsp:sp modelId="{773AC921-9DE8-4E3E-9A58-851E374D8B1C}">
      <dsp:nvSpPr>
        <dsp:cNvPr id="0" name=""/>
        <dsp:cNvSpPr/>
      </dsp:nvSpPr>
      <dsp:spPr>
        <a:xfrm>
          <a:off x="382440" y="1202340"/>
          <a:ext cx="2730662" cy="373380"/>
        </a:xfrm>
        <a:prstGeom prst="trapezoid">
          <a:avLst>
            <a:gd name="adj" fmla="val 84984"/>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Kontroles vide</a:t>
          </a:r>
        </a:p>
      </dsp:txBody>
      <dsp:txXfrm>
        <a:off x="860306" y="1202340"/>
        <a:ext cx="1774930" cy="373380"/>
      </dsp:txXfrm>
    </dsp:sp>
    <dsp:sp modelId="{1ED11A35-FE46-447F-AE36-30A5CAFA6CE9}">
      <dsp:nvSpPr>
        <dsp:cNvPr id="0" name=""/>
        <dsp:cNvSpPr/>
      </dsp:nvSpPr>
      <dsp:spPr>
        <a:xfrm>
          <a:off x="0" y="1606569"/>
          <a:ext cx="3365292" cy="373380"/>
        </a:xfrm>
        <a:prstGeom prst="trapezoid">
          <a:avLst>
            <a:gd name="adj" fmla="val 84984"/>
          </a:avLst>
        </a:prstGeom>
        <a:solidFill>
          <a:srgbClr val="EE8A12"/>
        </a:solidFill>
        <a:ln w="15875" cap="rnd"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Plānošana</a:t>
          </a:r>
        </a:p>
      </dsp:txBody>
      <dsp:txXfrm>
        <a:off x="588926" y="1606569"/>
        <a:ext cx="2187439" cy="37338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F7BBEE-0C4E-4D90-A256-F32C2EB030CF}">
      <dsp:nvSpPr>
        <dsp:cNvPr id="0" name=""/>
        <dsp:cNvSpPr/>
      </dsp:nvSpPr>
      <dsp:spPr>
        <a:xfrm>
          <a:off x="1385493" y="0"/>
          <a:ext cx="634629" cy="373380"/>
        </a:xfrm>
        <a:prstGeom prst="trapezoid">
          <a:avLst>
            <a:gd name="adj" fmla="val 84984"/>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lv-LV" sz="1000" b="1" kern="1200" dirty="0"/>
            <a:t>Uz-</a:t>
          </a:r>
        </a:p>
        <a:p>
          <a:pPr marL="0" lvl="0" indent="0" algn="ctr" defTabSz="444500">
            <a:lnSpc>
              <a:spcPct val="90000"/>
            </a:lnSpc>
            <a:spcBef>
              <a:spcPct val="0"/>
            </a:spcBef>
            <a:spcAft>
              <a:spcPct val="35000"/>
            </a:spcAft>
            <a:buNone/>
          </a:pPr>
          <a:r>
            <a:rPr lang="lv-LV" sz="1000" b="1" kern="1200" dirty="0" err="1"/>
            <a:t>raudzība</a:t>
          </a:r>
          <a:endParaRPr lang="lv-LV" sz="1000" b="1" kern="1200" dirty="0"/>
        </a:p>
      </dsp:txBody>
      <dsp:txXfrm>
        <a:off x="1385493" y="0"/>
        <a:ext cx="634629" cy="373380"/>
      </dsp:txXfrm>
    </dsp:sp>
    <dsp:sp modelId="{437ACD30-B9B5-4551-B760-2DA855E27237}">
      <dsp:nvSpPr>
        <dsp:cNvPr id="0" name=""/>
        <dsp:cNvSpPr/>
      </dsp:nvSpPr>
      <dsp:spPr>
        <a:xfrm>
          <a:off x="1089255" y="353781"/>
          <a:ext cx="1269258" cy="373380"/>
        </a:xfrm>
        <a:prstGeom prst="trapezoid">
          <a:avLst>
            <a:gd name="adj" fmla="val 84984"/>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Kontroles pasākumi</a:t>
          </a:r>
        </a:p>
      </dsp:txBody>
      <dsp:txXfrm>
        <a:off x="1311375" y="353781"/>
        <a:ext cx="825017" cy="373380"/>
      </dsp:txXfrm>
    </dsp:sp>
    <dsp:sp modelId="{1034A649-FDAD-4E75-8658-4E42D1E7C0F3}">
      <dsp:nvSpPr>
        <dsp:cNvPr id="0" name=""/>
        <dsp:cNvSpPr/>
      </dsp:nvSpPr>
      <dsp:spPr>
        <a:xfrm>
          <a:off x="824854" y="717935"/>
          <a:ext cx="1859161" cy="486428"/>
        </a:xfrm>
        <a:prstGeom prst="trapezoid">
          <a:avLst>
            <a:gd name="adj" fmla="val 84984"/>
          </a:avLst>
        </a:prstGeom>
        <a:solidFill>
          <a:srgbClr val="EE8A12"/>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b="1" kern="1200" dirty="0"/>
            <a:t>Risku pārvaldība</a:t>
          </a:r>
        </a:p>
      </dsp:txBody>
      <dsp:txXfrm>
        <a:off x="1150207" y="717935"/>
        <a:ext cx="1208454" cy="486428"/>
      </dsp:txXfrm>
    </dsp:sp>
    <dsp:sp modelId="{773AC921-9DE8-4E3E-9A58-851E374D8B1C}">
      <dsp:nvSpPr>
        <dsp:cNvPr id="0" name=""/>
        <dsp:cNvSpPr/>
      </dsp:nvSpPr>
      <dsp:spPr>
        <a:xfrm>
          <a:off x="382440" y="1202340"/>
          <a:ext cx="2730662" cy="373380"/>
        </a:xfrm>
        <a:prstGeom prst="trapezoid">
          <a:avLst>
            <a:gd name="adj" fmla="val 84984"/>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Kontroles vide</a:t>
          </a:r>
        </a:p>
      </dsp:txBody>
      <dsp:txXfrm>
        <a:off x="860306" y="1202340"/>
        <a:ext cx="1774930" cy="373380"/>
      </dsp:txXfrm>
    </dsp:sp>
    <dsp:sp modelId="{1ED11A35-FE46-447F-AE36-30A5CAFA6CE9}">
      <dsp:nvSpPr>
        <dsp:cNvPr id="0" name=""/>
        <dsp:cNvSpPr/>
      </dsp:nvSpPr>
      <dsp:spPr>
        <a:xfrm>
          <a:off x="0" y="1606569"/>
          <a:ext cx="3365292" cy="373380"/>
        </a:xfrm>
        <a:prstGeom prst="trapezoid">
          <a:avLst>
            <a:gd name="adj" fmla="val 84984"/>
          </a:avLst>
        </a:prstGeom>
        <a:solidFill>
          <a:srgbClr val="EE8A12"/>
        </a:solidFill>
        <a:ln w="15875" cap="rnd"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Plānošana</a:t>
          </a:r>
        </a:p>
      </dsp:txBody>
      <dsp:txXfrm>
        <a:off x="588926" y="1606569"/>
        <a:ext cx="2187439" cy="37338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F7BBEE-0C4E-4D90-A256-F32C2EB030CF}">
      <dsp:nvSpPr>
        <dsp:cNvPr id="0" name=""/>
        <dsp:cNvSpPr/>
      </dsp:nvSpPr>
      <dsp:spPr>
        <a:xfrm>
          <a:off x="1385493" y="0"/>
          <a:ext cx="634629" cy="373380"/>
        </a:xfrm>
        <a:prstGeom prst="trapezoid">
          <a:avLst>
            <a:gd name="adj" fmla="val 84984"/>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lv-LV" sz="1000" b="1" kern="1200" dirty="0"/>
            <a:t>Uz-</a:t>
          </a:r>
        </a:p>
        <a:p>
          <a:pPr marL="0" lvl="0" indent="0" algn="ctr" defTabSz="444500">
            <a:lnSpc>
              <a:spcPct val="90000"/>
            </a:lnSpc>
            <a:spcBef>
              <a:spcPct val="0"/>
            </a:spcBef>
            <a:spcAft>
              <a:spcPct val="35000"/>
            </a:spcAft>
            <a:buNone/>
          </a:pPr>
          <a:r>
            <a:rPr lang="lv-LV" sz="1000" b="1" kern="1200" dirty="0" err="1"/>
            <a:t>raudzība</a:t>
          </a:r>
          <a:endParaRPr lang="lv-LV" sz="1000" b="1" kern="1200" dirty="0"/>
        </a:p>
      </dsp:txBody>
      <dsp:txXfrm>
        <a:off x="1385493" y="0"/>
        <a:ext cx="634629" cy="373380"/>
      </dsp:txXfrm>
    </dsp:sp>
    <dsp:sp modelId="{437ACD30-B9B5-4551-B760-2DA855E27237}">
      <dsp:nvSpPr>
        <dsp:cNvPr id="0" name=""/>
        <dsp:cNvSpPr/>
      </dsp:nvSpPr>
      <dsp:spPr>
        <a:xfrm>
          <a:off x="1089255" y="353781"/>
          <a:ext cx="1269258" cy="373380"/>
        </a:xfrm>
        <a:prstGeom prst="trapezoid">
          <a:avLst>
            <a:gd name="adj" fmla="val 84984"/>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Kontroles pasākumi</a:t>
          </a:r>
        </a:p>
      </dsp:txBody>
      <dsp:txXfrm>
        <a:off x="1311375" y="353781"/>
        <a:ext cx="825017" cy="373380"/>
      </dsp:txXfrm>
    </dsp:sp>
    <dsp:sp modelId="{1034A649-FDAD-4E75-8658-4E42D1E7C0F3}">
      <dsp:nvSpPr>
        <dsp:cNvPr id="0" name=""/>
        <dsp:cNvSpPr/>
      </dsp:nvSpPr>
      <dsp:spPr>
        <a:xfrm>
          <a:off x="824854" y="717935"/>
          <a:ext cx="1859161" cy="486428"/>
        </a:xfrm>
        <a:prstGeom prst="trapezoid">
          <a:avLst>
            <a:gd name="adj" fmla="val 84984"/>
          </a:avLst>
        </a:prstGeom>
        <a:solidFill>
          <a:srgbClr val="EE8A12"/>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b="1" kern="1200" dirty="0"/>
            <a:t>Risku pārvaldība</a:t>
          </a:r>
        </a:p>
      </dsp:txBody>
      <dsp:txXfrm>
        <a:off x="1150207" y="717935"/>
        <a:ext cx="1208454" cy="486428"/>
      </dsp:txXfrm>
    </dsp:sp>
    <dsp:sp modelId="{773AC921-9DE8-4E3E-9A58-851E374D8B1C}">
      <dsp:nvSpPr>
        <dsp:cNvPr id="0" name=""/>
        <dsp:cNvSpPr/>
      </dsp:nvSpPr>
      <dsp:spPr>
        <a:xfrm>
          <a:off x="382440" y="1202340"/>
          <a:ext cx="2730662" cy="373380"/>
        </a:xfrm>
        <a:prstGeom prst="trapezoid">
          <a:avLst>
            <a:gd name="adj" fmla="val 84984"/>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Kontroles vide</a:t>
          </a:r>
        </a:p>
      </dsp:txBody>
      <dsp:txXfrm>
        <a:off x="860306" y="1202340"/>
        <a:ext cx="1774930" cy="373380"/>
      </dsp:txXfrm>
    </dsp:sp>
    <dsp:sp modelId="{1ED11A35-FE46-447F-AE36-30A5CAFA6CE9}">
      <dsp:nvSpPr>
        <dsp:cNvPr id="0" name=""/>
        <dsp:cNvSpPr/>
      </dsp:nvSpPr>
      <dsp:spPr>
        <a:xfrm>
          <a:off x="0" y="1606569"/>
          <a:ext cx="3365292" cy="373380"/>
        </a:xfrm>
        <a:prstGeom prst="trapezoid">
          <a:avLst>
            <a:gd name="adj" fmla="val 84984"/>
          </a:avLst>
        </a:prstGeom>
        <a:solidFill>
          <a:srgbClr val="EE8A12"/>
        </a:solidFill>
        <a:ln w="15875" cap="rnd"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Plānošana</a:t>
          </a:r>
        </a:p>
      </dsp:txBody>
      <dsp:txXfrm>
        <a:off x="588926" y="1606569"/>
        <a:ext cx="2187439" cy="37338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3355CD-F737-4B05-89D6-DF9BB44FC858}">
      <dsp:nvSpPr>
        <dsp:cNvPr id="0" name=""/>
        <dsp:cNvSpPr/>
      </dsp:nvSpPr>
      <dsp:spPr>
        <a:xfrm rot="5400000">
          <a:off x="4973271" y="-203198"/>
          <a:ext cx="1641667" cy="2048065"/>
        </a:xfrm>
        <a:prstGeom prst="hexagon">
          <a:avLst>
            <a:gd name="adj" fmla="val 25000"/>
            <a:gd name="vf" fmla="val 1154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lv-LV" sz="2400" kern="1200" dirty="0"/>
            <a:t>Plānot</a:t>
          </a:r>
        </a:p>
      </dsp:txBody>
      <dsp:txXfrm rot="-5400000">
        <a:off x="5111416" y="273612"/>
        <a:ext cx="1365377" cy="1094445"/>
      </dsp:txXfrm>
    </dsp:sp>
    <dsp:sp modelId="{AD98459D-050A-4F92-B5A8-0740A496593A}">
      <dsp:nvSpPr>
        <dsp:cNvPr id="0" name=""/>
        <dsp:cNvSpPr/>
      </dsp:nvSpPr>
      <dsp:spPr>
        <a:xfrm>
          <a:off x="4279491" y="995774"/>
          <a:ext cx="239954" cy="118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l" defTabSz="222250">
            <a:lnSpc>
              <a:spcPct val="90000"/>
            </a:lnSpc>
            <a:spcBef>
              <a:spcPct val="0"/>
            </a:spcBef>
            <a:spcAft>
              <a:spcPct val="35000"/>
            </a:spcAft>
            <a:buNone/>
          </a:pPr>
          <a:endParaRPr lang="lv-LV" sz="500" kern="1200" dirty="0"/>
        </a:p>
      </dsp:txBody>
      <dsp:txXfrm>
        <a:off x="4279491" y="995774"/>
        <a:ext cx="239954" cy="118687"/>
      </dsp:txXfrm>
    </dsp:sp>
    <dsp:sp modelId="{8C9F6683-9558-4D93-A2C6-C9160EA30A51}">
      <dsp:nvSpPr>
        <dsp:cNvPr id="0" name=""/>
        <dsp:cNvSpPr/>
      </dsp:nvSpPr>
      <dsp:spPr>
        <a:xfrm rot="5400000">
          <a:off x="2400110" y="1756116"/>
          <a:ext cx="1902856" cy="2086591"/>
        </a:xfrm>
        <a:prstGeom prst="hexagon">
          <a:avLst>
            <a:gd name="adj" fmla="val 25000"/>
            <a:gd name="vf" fmla="val 1154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lv-LV" sz="2800" kern="1200" dirty="0"/>
            <a:t>Motivēt</a:t>
          </a:r>
        </a:p>
      </dsp:txBody>
      <dsp:txXfrm rot="-5400000">
        <a:off x="2656008" y="2165126"/>
        <a:ext cx="1391061" cy="1268570"/>
      </dsp:txXfrm>
    </dsp:sp>
    <dsp:sp modelId="{12939239-D630-45A7-936D-2FFAB0CB1159}">
      <dsp:nvSpPr>
        <dsp:cNvPr id="0" name=""/>
        <dsp:cNvSpPr/>
      </dsp:nvSpPr>
      <dsp:spPr>
        <a:xfrm rot="5400000">
          <a:off x="4947753" y="2051315"/>
          <a:ext cx="2027562" cy="2332574"/>
        </a:xfrm>
        <a:prstGeom prst="hexagon">
          <a:avLst>
            <a:gd name="adj" fmla="val 25000"/>
            <a:gd name="vf" fmla="val 115470"/>
          </a:avLst>
        </a:prstGeom>
        <a:solidFill>
          <a:srgbClr val="C0000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lv-LV" sz="2400" b="1" kern="1200" dirty="0">
              <a:solidFill>
                <a:schemeClr val="tx1"/>
              </a:solidFill>
            </a:rPr>
            <a:t>Vadības</a:t>
          </a:r>
          <a:r>
            <a:rPr lang="lv-LV" sz="2400" b="1" kern="1200" dirty="0"/>
            <a:t> </a:t>
          </a:r>
          <a:r>
            <a:rPr lang="lv-LV" sz="2400" b="1" kern="1200" dirty="0">
              <a:solidFill>
                <a:schemeClr val="tx1"/>
              </a:solidFill>
            </a:rPr>
            <a:t>funkcijas</a:t>
          </a:r>
        </a:p>
      </dsp:txBody>
      <dsp:txXfrm rot="-5400000">
        <a:off x="5184009" y="2541748"/>
        <a:ext cx="1555050" cy="1351708"/>
      </dsp:txXfrm>
    </dsp:sp>
    <dsp:sp modelId="{2A62A704-2618-4696-842D-ACE12E872796}">
      <dsp:nvSpPr>
        <dsp:cNvPr id="0" name=""/>
        <dsp:cNvSpPr/>
      </dsp:nvSpPr>
      <dsp:spPr>
        <a:xfrm>
          <a:off x="4030416" y="2788189"/>
          <a:ext cx="429500" cy="238611"/>
        </a:xfrm>
        <a:prstGeom prst="rect">
          <a:avLst/>
        </a:prstGeom>
        <a:noFill/>
        <a:ln>
          <a:noFill/>
        </a:ln>
        <a:effectLst/>
      </dsp:spPr>
      <dsp:style>
        <a:lnRef idx="0">
          <a:scrgbClr r="0" g="0" b="0"/>
        </a:lnRef>
        <a:fillRef idx="0">
          <a:scrgbClr r="0" g="0" b="0"/>
        </a:fillRef>
        <a:effectRef idx="0">
          <a:scrgbClr r="0" g="0" b="0"/>
        </a:effectRef>
        <a:fontRef idx="minor"/>
      </dsp:style>
    </dsp:sp>
    <dsp:sp modelId="{E33F9446-38C6-46A5-B23F-2D6320159019}">
      <dsp:nvSpPr>
        <dsp:cNvPr id="0" name=""/>
        <dsp:cNvSpPr/>
      </dsp:nvSpPr>
      <dsp:spPr>
        <a:xfrm rot="5400000">
          <a:off x="7391160" y="578645"/>
          <a:ext cx="2123556" cy="2317977"/>
        </a:xfrm>
        <a:prstGeom prst="hexagon">
          <a:avLst>
            <a:gd name="adj" fmla="val 25000"/>
            <a:gd name="vf" fmla="val 1154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lv-LV" sz="2000" kern="1200" dirty="0"/>
            <a:t>Deleģēt</a:t>
          </a:r>
        </a:p>
      </dsp:txBody>
      <dsp:txXfrm rot="-5400000">
        <a:off x="7680279" y="1029782"/>
        <a:ext cx="1545318" cy="1415704"/>
      </dsp:txXfrm>
    </dsp:sp>
    <dsp:sp modelId="{EC456BB4-D873-4D6D-ABA4-4CA7E431E53A}">
      <dsp:nvSpPr>
        <dsp:cNvPr id="0" name=""/>
        <dsp:cNvSpPr/>
      </dsp:nvSpPr>
      <dsp:spPr>
        <a:xfrm rot="5400000">
          <a:off x="7254720" y="3741641"/>
          <a:ext cx="2316278" cy="2406252"/>
        </a:xfrm>
        <a:prstGeom prst="hexagon">
          <a:avLst>
            <a:gd name="adj" fmla="val 25000"/>
            <a:gd name="vf" fmla="val 1154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kern="1200" dirty="0"/>
            <a:t>Organizēt</a:t>
          </a:r>
        </a:p>
      </dsp:txBody>
      <dsp:txXfrm rot="-5400000">
        <a:off x="7610775" y="4172674"/>
        <a:ext cx="1604168" cy="1544186"/>
      </dsp:txXfrm>
    </dsp:sp>
    <dsp:sp modelId="{0EFFE807-A662-4436-99C7-4D3CDC38E344}">
      <dsp:nvSpPr>
        <dsp:cNvPr id="0" name=""/>
        <dsp:cNvSpPr/>
      </dsp:nvSpPr>
      <dsp:spPr>
        <a:xfrm>
          <a:off x="5013903" y="4947976"/>
          <a:ext cx="443817" cy="238611"/>
        </a:xfrm>
        <a:prstGeom prst="rect">
          <a:avLst/>
        </a:prstGeom>
        <a:noFill/>
        <a:ln>
          <a:noFill/>
        </a:ln>
        <a:effectLst/>
      </dsp:spPr>
      <dsp:style>
        <a:lnRef idx="0">
          <a:scrgbClr r="0" g="0" b="0"/>
        </a:lnRef>
        <a:fillRef idx="0">
          <a:scrgbClr r="0" g="0" b="0"/>
        </a:fillRef>
        <a:effectRef idx="0">
          <a:scrgbClr r="0" g="0" b="0"/>
        </a:effectRef>
        <a:fontRef idx="minor"/>
      </dsp:style>
    </dsp:sp>
    <dsp:sp modelId="{51176FD7-E1A5-4DE8-8DF1-9504071991A8}">
      <dsp:nvSpPr>
        <dsp:cNvPr id="0" name=""/>
        <dsp:cNvSpPr/>
      </dsp:nvSpPr>
      <dsp:spPr>
        <a:xfrm rot="5400000">
          <a:off x="4709505" y="4582084"/>
          <a:ext cx="1435984" cy="1446775"/>
        </a:xfrm>
        <a:prstGeom prst="hexagon">
          <a:avLst>
            <a:gd name="adj" fmla="val 25000"/>
            <a:gd name="vf" fmla="val 1154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lv-LV" sz="1700" kern="1200" dirty="0"/>
            <a:t>Kontrolēt</a:t>
          </a:r>
        </a:p>
      </dsp:txBody>
      <dsp:txXfrm rot="-5400000">
        <a:off x="4945239" y="4826810"/>
        <a:ext cx="964517" cy="9573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F7BBEE-0C4E-4D90-A256-F32C2EB030CF}">
      <dsp:nvSpPr>
        <dsp:cNvPr id="0" name=""/>
        <dsp:cNvSpPr/>
      </dsp:nvSpPr>
      <dsp:spPr>
        <a:xfrm>
          <a:off x="1485264" y="0"/>
          <a:ext cx="731020" cy="410730"/>
        </a:xfrm>
        <a:prstGeom prst="trapezoid">
          <a:avLst>
            <a:gd name="adj" fmla="val 8899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Uz-</a:t>
          </a:r>
        </a:p>
        <a:p>
          <a:pPr marL="0" lvl="0" indent="0" algn="ctr" defTabSz="533400">
            <a:lnSpc>
              <a:spcPct val="90000"/>
            </a:lnSpc>
            <a:spcBef>
              <a:spcPct val="0"/>
            </a:spcBef>
            <a:spcAft>
              <a:spcPct val="35000"/>
            </a:spcAft>
            <a:buNone/>
          </a:pPr>
          <a:r>
            <a:rPr lang="lv-LV" sz="1200" b="1" kern="1200" dirty="0" err="1"/>
            <a:t>raudzība</a:t>
          </a:r>
          <a:endParaRPr lang="lv-LV" sz="1200" b="1" kern="1200" dirty="0"/>
        </a:p>
      </dsp:txBody>
      <dsp:txXfrm>
        <a:off x="1485264" y="0"/>
        <a:ext cx="731020" cy="410730"/>
      </dsp:txXfrm>
    </dsp:sp>
    <dsp:sp modelId="{437ACD30-B9B5-4551-B760-2DA855E27237}">
      <dsp:nvSpPr>
        <dsp:cNvPr id="0" name=""/>
        <dsp:cNvSpPr/>
      </dsp:nvSpPr>
      <dsp:spPr>
        <a:xfrm>
          <a:off x="1144031" y="389171"/>
          <a:ext cx="1462040" cy="410730"/>
        </a:xfrm>
        <a:prstGeom prst="trapezoid">
          <a:avLst>
            <a:gd name="adj" fmla="val 8899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Kontroles pasākumi</a:t>
          </a:r>
        </a:p>
      </dsp:txBody>
      <dsp:txXfrm>
        <a:off x="1399888" y="389171"/>
        <a:ext cx="950326" cy="410730"/>
      </dsp:txXfrm>
    </dsp:sp>
    <dsp:sp modelId="{1034A649-FDAD-4E75-8658-4E42D1E7C0F3}">
      <dsp:nvSpPr>
        <dsp:cNvPr id="0" name=""/>
        <dsp:cNvSpPr/>
      </dsp:nvSpPr>
      <dsp:spPr>
        <a:xfrm>
          <a:off x="806132" y="789752"/>
          <a:ext cx="2193060" cy="410730"/>
        </a:xfrm>
        <a:prstGeom prst="trapezoid">
          <a:avLst>
            <a:gd name="adj" fmla="val 8899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lv-LV" sz="1100" b="1" kern="1200" dirty="0"/>
            <a:t>Risku pārvaldība</a:t>
          </a:r>
        </a:p>
      </dsp:txBody>
      <dsp:txXfrm>
        <a:off x="1189917" y="789752"/>
        <a:ext cx="1425489" cy="410730"/>
      </dsp:txXfrm>
    </dsp:sp>
    <dsp:sp modelId="{773AC921-9DE8-4E3E-9A58-851E374D8B1C}">
      <dsp:nvSpPr>
        <dsp:cNvPr id="0" name=""/>
        <dsp:cNvSpPr/>
      </dsp:nvSpPr>
      <dsp:spPr>
        <a:xfrm>
          <a:off x="420044" y="1130855"/>
          <a:ext cx="2924080" cy="410730"/>
        </a:xfrm>
        <a:prstGeom prst="trapezoid">
          <a:avLst>
            <a:gd name="adj" fmla="val 8899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Kontroles vide</a:t>
          </a:r>
        </a:p>
      </dsp:txBody>
      <dsp:txXfrm>
        <a:off x="931758" y="1130855"/>
        <a:ext cx="1900652" cy="410730"/>
      </dsp:txXfrm>
    </dsp:sp>
    <dsp:sp modelId="{1ED11A35-FE46-447F-AE36-30A5CAFA6CE9}">
      <dsp:nvSpPr>
        <dsp:cNvPr id="0" name=""/>
        <dsp:cNvSpPr/>
      </dsp:nvSpPr>
      <dsp:spPr>
        <a:xfrm>
          <a:off x="0" y="1642921"/>
          <a:ext cx="3655100" cy="410730"/>
        </a:xfrm>
        <a:prstGeom prst="trapezoid">
          <a:avLst>
            <a:gd name="adj" fmla="val 88990"/>
          </a:avLst>
        </a:prstGeom>
        <a:solidFill>
          <a:srgbClr val="92D050"/>
        </a:solidFill>
        <a:ln w="15875" cap="rnd"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lv-LV" sz="3200" b="1" kern="1200" dirty="0"/>
            <a:t>Plānošana</a:t>
          </a:r>
        </a:p>
      </dsp:txBody>
      <dsp:txXfrm>
        <a:off x="639642" y="1642921"/>
        <a:ext cx="2375815" cy="4107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F7BBEE-0C4E-4D90-A256-F32C2EB030CF}">
      <dsp:nvSpPr>
        <dsp:cNvPr id="0" name=""/>
        <dsp:cNvSpPr/>
      </dsp:nvSpPr>
      <dsp:spPr>
        <a:xfrm>
          <a:off x="1538091" y="0"/>
          <a:ext cx="540828" cy="334544"/>
        </a:xfrm>
        <a:prstGeom prst="trapezoid">
          <a:avLst>
            <a:gd name="adj" fmla="val 80831"/>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Uz-</a:t>
          </a:r>
        </a:p>
        <a:p>
          <a:pPr marL="0" lvl="0" indent="0" algn="ctr" defTabSz="533400">
            <a:lnSpc>
              <a:spcPct val="90000"/>
            </a:lnSpc>
            <a:spcBef>
              <a:spcPct val="0"/>
            </a:spcBef>
            <a:spcAft>
              <a:spcPct val="35000"/>
            </a:spcAft>
            <a:buNone/>
          </a:pPr>
          <a:r>
            <a:rPr lang="lv-LV" sz="1200" b="1" kern="1200" dirty="0" err="1"/>
            <a:t>raudzība</a:t>
          </a:r>
          <a:endParaRPr lang="lv-LV" sz="1200" b="1" kern="1200" dirty="0"/>
        </a:p>
      </dsp:txBody>
      <dsp:txXfrm>
        <a:off x="1538091" y="0"/>
        <a:ext cx="540828" cy="334544"/>
      </dsp:txXfrm>
    </dsp:sp>
    <dsp:sp modelId="{437ACD30-B9B5-4551-B760-2DA855E27237}">
      <dsp:nvSpPr>
        <dsp:cNvPr id="0" name=""/>
        <dsp:cNvSpPr/>
      </dsp:nvSpPr>
      <dsp:spPr>
        <a:xfrm>
          <a:off x="1285638" y="316984"/>
          <a:ext cx="1081656" cy="334544"/>
        </a:xfrm>
        <a:prstGeom prst="trapezoid">
          <a:avLst>
            <a:gd name="adj" fmla="val 80831"/>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K</a:t>
          </a:r>
          <a:r>
            <a:rPr lang="lv-LV" sz="1000" b="1" kern="1200" dirty="0"/>
            <a:t>ontrole</a:t>
          </a:r>
          <a:r>
            <a:rPr lang="lv-LV" sz="1200" b="1" kern="1200" dirty="0"/>
            <a:t>s pasākumi</a:t>
          </a:r>
        </a:p>
      </dsp:txBody>
      <dsp:txXfrm>
        <a:off x="1474928" y="316984"/>
        <a:ext cx="703077" cy="334544"/>
      </dsp:txXfrm>
    </dsp:sp>
    <dsp:sp modelId="{1034A649-FDAD-4E75-8658-4E42D1E7C0F3}">
      <dsp:nvSpPr>
        <dsp:cNvPr id="0" name=""/>
        <dsp:cNvSpPr/>
      </dsp:nvSpPr>
      <dsp:spPr>
        <a:xfrm>
          <a:off x="1035651" y="643262"/>
          <a:ext cx="1622485" cy="334544"/>
        </a:xfrm>
        <a:prstGeom prst="trapezoid">
          <a:avLst>
            <a:gd name="adj" fmla="val 80831"/>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lv-LV" sz="1100" b="1" kern="1200" dirty="0"/>
            <a:t>Risku pārvaldība</a:t>
          </a:r>
        </a:p>
      </dsp:txBody>
      <dsp:txXfrm>
        <a:off x="1319586" y="643262"/>
        <a:ext cx="1054615" cy="334544"/>
      </dsp:txXfrm>
    </dsp:sp>
    <dsp:sp modelId="{773AC921-9DE8-4E3E-9A58-851E374D8B1C}">
      <dsp:nvSpPr>
        <dsp:cNvPr id="0" name=""/>
        <dsp:cNvSpPr/>
      </dsp:nvSpPr>
      <dsp:spPr>
        <a:xfrm>
          <a:off x="192634" y="921094"/>
          <a:ext cx="3310838" cy="877968"/>
        </a:xfrm>
        <a:prstGeom prst="trapezoid">
          <a:avLst>
            <a:gd name="adj" fmla="val 80831"/>
          </a:avLst>
        </a:prstGeom>
        <a:solidFill>
          <a:srgbClr val="92D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lv-LV" sz="2000" b="1" kern="1200" dirty="0"/>
            <a:t>Kontroles vide</a:t>
          </a:r>
        </a:p>
      </dsp:txBody>
      <dsp:txXfrm>
        <a:off x="772031" y="921094"/>
        <a:ext cx="2152044" cy="877968"/>
      </dsp:txXfrm>
    </dsp:sp>
    <dsp:sp modelId="{1ED11A35-FE46-447F-AE36-30A5CAFA6CE9}">
      <dsp:nvSpPr>
        <dsp:cNvPr id="0" name=""/>
        <dsp:cNvSpPr/>
      </dsp:nvSpPr>
      <dsp:spPr>
        <a:xfrm>
          <a:off x="0" y="1881601"/>
          <a:ext cx="3582648" cy="334544"/>
        </a:xfrm>
        <a:prstGeom prst="trapezoid">
          <a:avLst>
            <a:gd name="adj" fmla="val 80831"/>
          </a:avLst>
        </a:prstGeom>
        <a:solidFill>
          <a:srgbClr val="EE8A12"/>
        </a:solidFill>
        <a:ln w="15875" cap="rnd"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Plānošana</a:t>
          </a:r>
        </a:p>
      </dsp:txBody>
      <dsp:txXfrm>
        <a:off x="626963" y="1881601"/>
        <a:ext cx="2328721" cy="3345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F7BBEE-0C4E-4D90-A256-F32C2EB030CF}">
      <dsp:nvSpPr>
        <dsp:cNvPr id="0" name=""/>
        <dsp:cNvSpPr/>
      </dsp:nvSpPr>
      <dsp:spPr>
        <a:xfrm>
          <a:off x="1538091" y="0"/>
          <a:ext cx="540828" cy="269282"/>
        </a:xfrm>
        <a:prstGeom prst="trapezoid">
          <a:avLst>
            <a:gd name="adj" fmla="val 10042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Uz-</a:t>
          </a:r>
        </a:p>
        <a:p>
          <a:pPr marL="0" lvl="0" indent="0" algn="ctr" defTabSz="533400">
            <a:lnSpc>
              <a:spcPct val="90000"/>
            </a:lnSpc>
            <a:spcBef>
              <a:spcPct val="0"/>
            </a:spcBef>
            <a:spcAft>
              <a:spcPct val="35000"/>
            </a:spcAft>
            <a:buNone/>
          </a:pPr>
          <a:r>
            <a:rPr lang="lv-LV" sz="1200" b="1" kern="1200" dirty="0" err="1"/>
            <a:t>raudzība</a:t>
          </a:r>
          <a:endParaRPr lang="lv-LV" sz="1200" b="1" kern="1200" dirty="0"/>
        </a:p>
      </dsp:txBody>
      <dsp:txXfrm>
        <a:off x="1538091" y="0"/>
        <a:ext cx="540828" cy="269282"/>
      </dsp:txXfrm>
    </dsp:sp>
    <dsp:sp modelId="{437ACD30-B9B5-4551-B760-2DA855E27237}">
      <dsp:nvSpPr>
        <dsp:cNvPr id="0" name=""/>
        <dsp:cNvSpPr/>
      </dsp:nvSpPr>
      <dsp:spPr>
        <a:xfrm>
          <a:off x="1285638" y="255148"/>
          <a:ext cx="1081656" cy="269282"/>
        </a:xfrm>
        <a:prstGeom prst="trapezoid">
          <a:avLst>
            <a:gd name="adj" fmla="val 10042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Kontroles pasākumi</a:t>
          </a:r>
        </a:p>
      </dsp:txBody>
      <dsp:txXfrm>
        <a:off x="1474928" y="255148"/>
        <a:ext cx="703077" cy="269282"/>
      </dsp:txXfrm>
    </dsp:sp>
    <dsp:sp modelId="{1034A649-FDAD-4E75-8658-4E42D1E7C0F3}">
      <dsp:nvSpPr>
        <dsp:cNvPr id="0" name=""/>
        <dsp:cNvSpPr/>
      </dsp:nvSpPr>
      <dsp:spPr>
        <a:xfrm>
          <a:off x="1035651" y="517776"/>
          <a:ext cx="1622485" cy="269282"/>
        </a:xfrm>
        <a:prstGeom prst="trapezoid">
          <a:avLst>
            <a:gd name="adj" fmla="val 10042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lv-LV" sz="1100" b="1" kern="1200" dirty="0"/>
            <a:t>Risku pārvaldība</a:t>
          </a:r>
        </a:p>
      </dsp:txBody>
      <dsp:txXfrm>
        <a:off x="1319586" y="517776"/>
        <a:ext cx="1054615" cy="269282"/>
      </dsp:txXfrm>
    </dsp:sp>
    <dsp:sp modelId="{773AC921-9DE8-4E3E-9A58-851E374D8B1C}">
      <dsp:nvSpPr>
        <dsp:cNvPr id="0" name=""/>
        <dsp:cNvSpPr/>
      </dsp:nvSpPr>
      <dsp:spPr>
        <a:xfrm>
          <a:off x="192634" y="741410"/>
          <a:ext cx="3310838" cy="706697"/>
        </a:xfrm>
        <a:prstGeom prst="trapezoid">
          <a:avLst>
            <a:gd name="adj" fmla="val 100420"/>
          </a:avLst>
        </a:prstGeom>
        <a:solidFill>
          <a:srgbClr val="92D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lv-LV" sz="2000" b="1" kern="1200" dirty="0"/>
            <a:t>Kontroles vide</a:t>
          </a:r>
        </a:p>
      </dsp:txBody>
      <dsp:txXfrm>
        <a:off x="772031" y="741410"/>
        <a:ext cx="2152044" cy="706697"/>
      </dsp:txXfrm>
    </dsp:sp>
    <dsp:sp modelId="{1ED11A35-FE46-447F-AE36-30A5CAFA6CE9}">
      <dsp:nvSpPr>
        <dsp:cNvPr id="0" name=""/>
        <dsp:cNvSpPr/>
      </dsp:nvSpPr>
      <dsp:spPr>
        <a:xfrm>
          <a:off x="0" y="1514546"/>
          <a:ext cx="3582647" cy="269282"/>
        </a:xfrm>
        <a:prstGeom prst="trapezoid">
          <a:avLst>
            <a:gd name="adj" fmla="val 100420"/>
          </a:avLst>
        </a:prstGeom>
        <a:solidFill>
          <a:srgbClr val="EE8A12"/>
        </a:solidFill>
        <a:ln w="15875" cap="rnd"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Plānošana</a:t>
          </a:r>
        </a:p>
      </dsp:txBody>
      <dsp:txXfrm>
        <a:off x="626963" y="1514546"/>
        <a:ext cx="2328721" cy="2692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F7BBEE-0C4E-4D90-A256-F32C2EB030CF}">
      <dsp:nvSpPr>
        <dsp:cNvPr id="0" name=""/>
        <dsp:cNvSpPr/>
      </dsp:nvSpPr>
      <dsp:spPr>
        <a:xfrm>
          <a:off x="1538091" y="0"/>
          <a:ext cx="540828" cy="278334"/>
        </a:xfrm>
        <a:prstGeom prst="trapezoid">
          <a:avLst>
            <a:gd name="adj" fmla="val 97154"/>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Uz-</a:t>
          </a:r>
        </a:p>
        <a:p>
          <a:pPr marL="0" lvl="0" indent="0" algn="ctr" defTabSz="533400">
            <a:lnSpc>
              <a:spcPct val="90000"/>
            </a:lnSpc>
            <a:spcBef>
              <a:spcPct val="0"/>
            </a:spcBef>
            <a:spcAft>
              <a:spcPct val="35000"/>
            </a:spcAft>
            <a:buNone/>
          </a:pPr>
          <a:r>
            <a:rPr lang="lv-LV" sz="1200" b="1" kern="1200" dirty="0" err="1"/>
            <a:t>raudzība</a:t>
          </a:r>
          <a:endParaRPr lang="lv-LV" sz="1200" b="1" kern="1200" dirty="0"/>
        </a:p>
      </dsp:txBody>
      <dsp:txXfrm>
        <a:off x="1538091" y="0"/>
        <a:ext cx="540828" cy="278334"/>
      </dsp:txXfrm>
    </dsp:sp>
    <dsp:sp modelId="{437ACD30-B9B5-4551-B760-2DA855E27237}">
      <dsp:nvSpPr>
        <dsp:cNvPr id="0" name=""/>
        <dsp:cNvSpPr/>
      </dsp:nvSpPr>
      <dsp:spPr>
        <a:xfrm>
          <a:off x="1285638" y="263724"/>
          <a:ext cx="1081656" cy="278334"/>
        </a:xfrm>
        <a:prstGeom prst="trapezoid">
          <a:avLst>
            <a:gd name="adj" fmla="val 97154"/>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lv-LV" sz="1000" b="1" kern="1200" dirty="0"/>
            <a:t>Kontroles pasāk</a:t>
          </a:r>
          <a:r>
            <a:rPr lang="lv-LV" sz="1200" b="1" kern="1200" dirty="0"/>
            <a:t>umi</a:t>
          </a:r>
        </a:p>
      </dsp:txBody>
      <dsp:txXfrm>
        <a:off x="1474928" y="263724"/>
        <a:ext cx="703077" cy="278334"/>
      </dsp:txXfrm>
    </dsp:sp>
    <dsp:sp modelId="{1034A649-FDAD-4E75-8658-4E42D1E7C0F3}">
      <dsp:nvSpPr>
        <dsp:cNvPr id="0" name=""/>
        <dsp:cNvSpPr/>
      </dsp:nvSpPr>
      <dsp:spPr>
        <a:xfrm>
          <a:off x="1035651" y="535181"/>
          <a:ext cx="1622485" cy="278334"/>
        </a:xfrm>
        <a:prstGeom prst="trapezoid">
          <a:avLst>
            <a:gd name="adj" fmla="val 97154"/>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lv-LV" sz="1000" b="1" kern="1200" dirty="0"/>
            <a:t>Risku pārvaldība</a:t>
          </a:r>
        </a:p>
      </dsp:txBody>
      <dsp:txXfrm>
        <a:off x="1319586" y="535181"/>
        <a:ext cx="1054615" cy="278334"/>
      </dsp:txXfrm>
    </dsp:sp>
    <dsp:sp modelId="{773AC921-9DE8-4E3E-9A58-851E374D8B1C}">
      <dsp:nvSpPr>
        <dsp:cNvPr id="0" name=""/>
        <dsp:cNvSpPr/>
      </dsp:nvSpPr>
      <dsp:spPr>
        <a:xfrm>
          <a:off x="192634" y="766332"/>
          <a:ext cx="3310838" cy="730452"/>
        </a:xfrm>
        <a:prstGeom prst="trapezoid">
          <a:avLst>
            <a:gd name="adj" fmla="val 97154"/>
          </a:avLst>
        </a:prstGeom>
        <a:solidFill>
          <a:srgbClr val="92D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lv-LV" sz="2000" b="1" kern="1200" dirty="0"/>
            <a:t>Kontroles vide</a:t>
          </a:r>
        </a:p>
      </dsp:txBody>
      <dsp:txXfrm>
        <a:off x="772031" y="766332"/>
        <a:ext cx="2152044" cy="730452"/>
      </dsp:txXfrm>
    </dsp:sp>
    <dsp:sp modelId="{1ED11A35-FE46-447F-AE36-30A5CAFA6CE9}">
      <dsp:nvSpPr>
        <dsp:cNvPr id="0" name=""/>
        <dsp:cNvSpPr/>
      </dsp:nvSpPr>
      <dsp:spPr>
        <a:xfrm>
          <a:off x="0" y="1565455"/>
          <a:ext cx="3582647" cy="278334"/>
        </a:xfrm>
        <a:prstGeom prst="trapezoid">
          <a:avLst>
            <a:gd name="adj" fmla="val 97154"/>
          </a:avLst>
        </a:prstGeom>
        <a:solidFill>
          <a:srgbClr val="EE8A12"/>
        </a:solidFill>
        <a:ln w="15875" cap="rnd"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Plānošana</a:t>
          </a:r>
        </a:p>
      </dsp:txBody>
      <dsp:txXfrm>
        <a:off x="626963" y="1565455"/>
        <a:ext cx="2328721" cy="27833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F7BBEE-0C4E-4D90-A256-F32C2EB030CF}">
      <dsp:nvSpPr>
        <dsp:cNvPr id="0" name=""/>
        <dsp:cNvSpPr/>
      </dsp:nvSpPr>
      <dsp:spPr>
        <a:xfrm>
          <a:off x="1395571" y="0"/>
          <a:ext cx="613105" cy="360716"/>
        </a:xfrm>
        <a:prstGeom prst="trapezoid">
          <a:avLst>
            <a:gd name="adj" fmla="val 84984"/>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lv-LV" sz="1000" b="1" kern="1200" dirty="0"/>
            <a:t>Uz-</a:t>
          </a:r>
        </a:p>
        <a:p>
          <a:pPr marL="0" lvl="0" indent="0" algn="ctr" defTabSz="444500">
            <a:lnSpc>
              <a:spcPct val="90000"/>
            </a:lnSpc>
            <a:spcBef>
              <a:spcPct val="0"/>
            </a:spcBef>
            <a:spcAft>
              <a:spcPct val="35000"/>
            </a:spcAft>
            <a:buNone/>
          </a:pPr>
          <a:r>
            <a:rPr lang="lv-LV" sz="1000" b="1" kern="1200" dirty="0" err="1"/>
            <a:t>raudzība</a:t>
          </a:r>
          <a:endParaRPr lang="lv-LV" sz="1000" b="1" kern="1200" dirty="0"/>
        </a:p>
      </dsp:txBody>
      <dsp:txXfrm>
        <a:off x="1395571" y="0"/>
        <a:ext cx="613105" cy="360716"/>
      </dsp:txXfrm>
    </dsp:sp>
    <dsp:sp modelId="{437ACD30-B9B5-4551-B760-2DA855E27237}">
      <dsp:nvSpPr>
        <dsp:cNvPr id="0" name=""/>
        <dsp:cNvSpPr/>
      </dsp:nvSpPr>
      <dsp:spPr>
        <a:xfrm>
          <a:off x="1109380" y="341782"/>
          <a:ext cx="1226210" cy="360716"/>
        </a:xfrm>
        <a:prstGeom prst="trapezoid">
          <a:avLst>
            <a:gd name="adj" fmla="val 84984"/>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Kontroles pasākumi</a:t>
          </a:r>
        </a:p>
      </dsp:txBody>
      <dsp:txXfrm>
        <a:off x="1323967" y="341782"/>
        <a:ext cx="797036" cy="360716"/>
      </dsp:txXfrm>
    </dsp:sp>
    <dsp:sp modelId="{1034A649-FDAD-4E75-8658-4E42D1E7C0F3}">
      <dsp:nvSpPr>
        <dsp:cNvPr id="0" name=""/>
        <dsp:cNvSpPr/>
      </dsp:nvSpPr>
      <dsp:spPr>
        <a:xfrm>
          <a:off x="567136" y="693586"/>
          <a:ext cx="2377546" cy="537082"/>
        </a:xfrm>
        <a:prstGeom prst="trapezoid">
          <a:avLst>
            <a:gd name="adj" fmla="val 84984"/>
          </a:avLst>
        </a:prstGeom>
        <a:solidFill>
          <a:srgbClr val="92D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b="1" kern="1200" dirty="0"/>
            <a:t>Risku pārvaldība</a:t>
          </a:r>
        </a:p>
      </dsp:txBody>
      <dsp:txXfrm>
        <a:off x="983207" y="693586"/>
        <a:ext cx="1545405" cy="537082"/>
      </dsp:txXfrm>
    </dsp:sp>
    <dsp:sp modelId="{773AC921-9DE8-4E3E-9A58-851E374D8B1C}">
      <dsp:nvSpPr>
        <dsp:cNvPr id="0" name=""/>
        <dsp:cNvSpPr/>
      </dsp:nvSpPr>
      <dsp:spPr>
        <a:xfrm>
          <a:off x="372192" y="1228713"/>
          <a:ext cx="2752186" cy="360716"/>
        </a:xfrm>
        <a:prstGeom prst="trapezoid">
          <a:avLst>
            <a:gd name="adj" fmla="val 84984"/>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Kontroles vide</a:t>
          </a:r>
        </a:p>
      </dsp:txBody>
      <dsp:txXfrm>
        <a:off x="853824" y="1228713"/>
        <a:ext cx="1788921" cy="360716"/>
      </dsp:txXfrm>
    </dsp:sp>
    <dsp:sp modelId="{1ED11A35-FE46-447F-AE36-30A5CAFA6CE9}">
      <dsp:nvSpPr>
        <dsp:cNvPr id="0" name=""/>
        <dsp:cNvSpPr/>
      </dsp:nvSpPr>
      <dsp:spPr>
        <a:xfrm>
          <a:off x="0" y="1619233"/>
          <a:ext cx="3365292" cy="360716"/>
        </a:xfrm>
        <a:prstGeom prst="trapezoid">
          <a:avLst>
            <a:gd name="adj" fmla="val 84984"/>
          </a:avLst>
        </a:prstGeom>
        <a:solidFill>
          <a:srgbClr val="EE8A12"/>
        </a:solidFill>
        <a:ln w="15875" cap="rnd"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Plānošana</a:t>
          </a:r>
        </a:p>
      </dsp:txBody>
      <dsp:txXfrm>
        <a:off x="588926" y="1619233"/>
        <a:ext cx="2187439" cy="36071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F7BBEE-0C4E-4D90-A256-F32C2EB030CF}">
      <dsp:nvSpPr>
        <dsp:cNvPr id="0" name=""/>
        <dsp:cNvSpPr/>
      </dsp:nvSpPr>
      <dsp:spPr>
        <a:xfrm>
          <a:off x="1401785" y="0"/>
          <a:ext cx="599835" cy="352909"/>
        </a:xfrm>
        <a:prstGeom prst="trapezoid">
          <a:avLst>
            <a:gd name="adj" fmla="val 84984"/>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lv-LV" sz="1000" b="1" kern="1200" dirty="0"/>
            <a:t>Uz-</a:t>
          </a:r>
        </a:p>
        <a:p>
          <a:pPr marL="0" lvl="0" indent="0" algn="ctr" defTabSz="444500">
            <a:lnSpc>
              <a:spcPct val="90000"/>
            </a:lnSpc>
            <a:spcBef>
              <a:spcPct val="0"/>
            </a:spcBef>
            <a:spcAft>
              <a:spcPct val="35000"/>
            </a:spcAft>
            <a:buNone/>
          </a:pPr>
          <a:r>
            <a:rPr lang="lv-LV" sz="1000" b="1" kern="1200" dirty="0" err="1"/>
            <a:t>raudzība</a:t>
          </a:r>
          <a:endParaRPr lang="lv-LV" sz="1000" b="1" kern="1200" dirty="0"/>
        </a:p>
      </dsp:txBody>
      <dsp:txXfrm>
        <a:off x="1401785" y="0"/>
        <a:ext cx="599835" cy="352909"/>
      </dsp:txXfrm>
    </dsp:sp>
    <dsp:sp modelId="{437ACD30-B9B5-4551-B760-2DA855E27237}">
      <dsp:nvSpPr>
        <dsp:cNvPr id="0" name=""/>
        <dsp:cNvSpPr/>
      </dsp:nvSpPr>
      <dsp:spPr>
        <a:xfrm>
          <a:off x="1121787" y="334385"/>
          <a:ext cx="1199670" cy="352909"/>
        </a:xfrm>
        <a:prstGeom prst="trapezoid">
          <a:avLst>
            <a:gd name="adj" fmla="val 84984"/>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Kontroles pasākumi</a:t>
          </a:r>
        </a:p>
      </dsp:txBody>
      <dsp:txXfrm>
        <a:off x="1331730" y="334385"/>
        <a:ext cx="779785" cy="352909"/>
      </dsp:txXfrm>
    </dsp:sp>
    <dsp:sp modelId="{1034A649-FDAD-4E75-8658-4E42D1E7C0F3}">
      <dsp:nvSpPr>
        <dsp:cNvPr id="0" name=""/>
        <dsp:cNvSpPr/>
      </dsp:nvSpPr>
      <dsp:spPr>
        <a:xfrm>
          <a:off x="399482" y="678574"/>
          <a:ext cx="2714671" cy="568311"/>
        </a:xfrm>
        <a:prstGeom prst="trapezoid">
          <a:avLst>
            <a:gd name="adj" fmla="val 84984"/>
          </a:avLst>
        </a:prstGeom>
        <a:solidFill>
          <a:srgbClr val="92D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v-LV" sz="1800" b="1" kern="1200" dirty="0"/>
            <a:t>Risku pārvaldība</a:t>
          </a:r>
        </a:p>
      </dsp:txBody>
      <dsp:txXfrm>
        <a:off x="874550" y="678574"/>
        <a:ext cx="1764536" cy="568311"/>
      </dsp:txXfrm>
    </dsp:sp>
    <dsp:sp modelId="{773AC921-9DE8-4E3E-9A58-851E374D8B1C}">
      <dsp:nvSpPr>
        <dsp:cNvPr id="0" name=""/>
        <dsp:cNvSpPr/>
      </dsp:nvSpPr>
      <dsp:spPr>
        <a:xfrm>
          <a:off x="365873" y="1244973"/>
          <a:ext cx="2765456" cy="352909"/>
        </a:xfrm>
        <a:prstGeom prst="trapezoid">
          <a:avLst>
            <a:gd name="adj" fmla="val 84984"/>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Kontroles vide</a:t>
          </a:r>
        </a:p>
      </dsp:txBody>
      <dsp:txXfrm>
        <a:off x="849828" y="1244973"/>
        <a:ext cx="1797546" cy="352909"/>
      </dsp:txXfrm>
    </dsp:sp>
    <dsp:sp modelId="{1ED11A35-FE46-447F-AE36-30A5CAFA6CE9}">
      <dsp:nvSpPr>
        <dsp:cNvPr id="0" name=""/>
        <dsp:cNvSpPr/>
      </dsp:nvSpPr>
      <dsp:spPr>
        <a:xfrm>
          <a:off x="0" y="1627040"/>
          <a:ext cx="3365292" cy="352909"/>
        </a:xfrm>
        <a:prstGeom prst="trapezoid">
          <a:avLst>
            <a:gd name="adj" fmla="val 84984"/>
          </a:avLst>
        </a:prstGeom>
        <a:solidFill>
          <a:srgbClr val="EE8A12"/>
        </a:solidFill>
        <a:ln w="15875" cap="rnd"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Plānošana</a:t>
          </a:r>
        </a:p>
      </dsp:txBody>
      <dsp:txXfrm>
        <a:off x="588926" y="1627040"/>
        <a:ext cx="2187439" cy="35290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F7BBEE-0C4E-4D90-A256-F32C2EB030CF}">
      <dsp:nvSpPr>
        <dsp:cNvPr id="0" name=""/>
        <dsp:cNvSpPr/>
      </dsp:nvSpPr>
      <dsp:spPr>
        <a:xfrm>
          <a:off x="1395571" y="0"/>
          <a:ext cx="613105" cy="360716"/>
        </a:xfrm>
        <a:prstGeom prst="trapezoid">
          <a:avLst>
            <a:gd name="adj" fmla="val 84984"/>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lv-LV" sz="1000" b="1" kern="1200" dirty="0"/>
            <a:t>Uz-</a:t>
          </a:r>
        </a:p>
        <a:p>
          <a:pPr marL="0" lvl="0" indent="0" algn="ctr" defTabSz="444500">
            <a:lnSpc>
              <a:spcPct val="90000"/>
            </a:lnSpc>
            <a:spcBef>
              <a:spcPct val="0"/>
            </a:spcBef>
            <a:spcAft>
              <a:spcPct val="35000"/>
            </a:spcAft>
            <a:buNone/>
          </a:pPr>
          <a:r>
            <a:rPr lang="lv-LV" sz="1000" b="1" kern="1200" dirty="0" err="1"/>
            <a:t>raudzība</a:t>
          </a:r>
          <a:endParaRPr lang="lv-LV" sz="1000" b="1" kern="1200" dirty="0"/>
        </a:p>
      </dsp:txBody>
      <dsp:txXfrm>
        <a:off x="1395571" y="0"/>
        <a:ext cx="613105" cy="360716"/>
      </dsp:txXfrm>
    </dsp:sp>
    <dsp:sp modelId="{437ACD30-B9B5-4551-B760-2DA855E27237}">
      <dsp:nvSpPr>
        <dsp:cNvPr id="0" name=""/>
        <dsp:cNvSpPr/>
      </dsp:nvSpPr>
      <dsp:spPr>
        <a:xfrm>
          <a:off x="1109380" y="341782"/>
          <a:ext cx="1226210" cy="360716"/>
        </a:xfrm>
        <a:prstGeom prst="trapezoid">
          <a:avLst>
            <a:gd name="adj" fmla="val 84984"/>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Kontroles pasākumi</a:t>
          </a:r>
        </a:p>
      </dsp:txBody>
      <dsp:txXfrm>
        <a:off x="1323967" y="341782"/>
        <a:ext cx="797036" cy="360716"/>
      </dsp:txXfrm>
    </dsp:sp>
    <dsp:sp modelId="{1034A649-FDAD-4E75-8658-4E42D1E7C0F3}">
      <dsp:nvSpPr>
        <dsp:cNvPr id="0" name=""/>
        <dsp:cNvSpPr/>
      </dsp:nvSpPr>
      <dsp:spPr>
        <a:xfrm>
          <a:off x="567136" y="693586"/>
          <a:ext cx="2377546" cy="537082"/>
        </a:xfrm>
        <a:prstGeom prst="trapezoid">
          <a:avLst>
            <a:gd name="adj" fmla="val 84984"/>
          </a:avLst>
        </a:prstGeom>
        <a:solidFill>
          <a:srgbClr val="92D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b="1" kern="1200" dirty="0"/>
            <a:t>Risku pārvaldība</a:t>
          </a:r>
        </a:p>
      </dsp:txBody>
      <dsp:txXfrm>
        <a:off x="983207" y="693586"/>
        <a:ext cx="1545405" cy="537082"/>
      </dsp:txXfrm>
    </dsp:sp>
    <dsp:sp modelId="{773AC921-9DE8-4E3E-9A58-851E374D8B1C}">
      <dsp:nvSpPr>
        <dsp:cNvPr id="0" name=""/>
        <dsp:cNvSpPr/>
      </dsp:nvSpPr>
      <dsp:spPr>
        <a:xfrm>
          <a:off x="372192" y="1228713"/>
          <a:ext cx="2752186" cy="360716"/>
        </a:xfrm>
        <a:prstGeom prst="trapezoid">
          <a:avLst>
            <a:gd name="adj" fmla="val 84984"/>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Kontroles vide</a:t>
          </a:r>
        </a:p>
      </dsp:txBody>
      <dsp:txXfrm>
        <a:off x="853824" y="1228713"/>
        <a:ext cx="1788921" cy="360716"/>
      </dsp:txXfrm>
    </dsp:sp>
    <dsp:sp modelId="{1ED11A35-FE46-447F-AE36-30A5CAFA6CE9}">
      <dsp:nvSpPr>
        <dsp:cNvPr id="0" name=""/>
        <dsp:cNvSpPr/>
      </dsp:nvSpPr>
      <dsp:spPr>
        <a:xfrm>
          <a:off x="0" y="1619233"/>
          <a:ext cx="3365292" cy="360716"/>
        </a:xfrm>
        <a:prstGeom prst="trapezoid">
          <a:avLst>
            <a:gd name="adj" fmla="val 84984"/>
          </a:avLst>
        </a:prstGeom>
        <a:solidFill>
          <a:srgbClr val="EE8A12"/>
        </a:solidFill>
        <a:ln w="15875" cap="rnd"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Plānošana</a:t>
          </a:r>
        </a:p>
      </dsp:txBody>
      <dsp:txXfrm>
        <a:off x="588926" y="1619233"/>
        <a:ext cx="2187439" cy="36071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F7BBEE-0C4E-4D90-A256-F32C2EB030CF}">
      <dsp:nvSpPr>
        <dsp:cNvPr id="0" name=""/>
        <dsp:cNvSpPr/>
      </dsp:nvSpPr>
      <dsp:spPr>
        <a:xfrm>
          <a:off x="1395571" y="0"/>
          <a:ext cx="613105" cy="360716"/>
        </a:xfrm>
        <a:prstGeom prst="trapezoid">
          <a:avLst>
            <a:gd name="adj" fmla="val 84984"/>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lv-LV" sz="1000" b="1" kern="1200" dirty="0"/>
            <a:t>Uz-</a:t>
          </a:r>
        </a:p>
        <a:p>
          <a:pPr marL="0" lvl="0" indent="0" algn="ctr" defTabSz="444500">
            <a:lnSpc>
              <a:spcPct val="90000"/>
            </a:lnSpc>
            <a:spcBef>
              <a:spcPct val="0"/>
            </a:spcBef>
            <a:spcAft>
              <a:spcPct val="35000"/>
            </a:spcAft>
            <a:buNone/>
          </a:pPr>
          <a:r>
            <a:rPr lang="lv-LV" sz="1000" b="1" kern="1200" dirty="0" err="1"/>
            <a:t>raudzība</a:t>
          </a:r>
          <a:endParaRPr lang="lv-LV" sz="1000" b="1" kern="1200" dirty="0"/>
        </a:p>
      </dsp:txBody>
      <dsp:txXfrm>
        <a:off x="1395571" y="0"/>
        <a:ext cx="613105" cy="360716"/>
      </dsp:txXfrm>
    </dsp:sp>
    <dsp:sp modelId="{437ACD30-B9B5-4551-B760-2DA855E27237}">
      <dsp:nvSpPr>
        <dsp:cNvPr id="0" name=""/>
        <dsp:cNvSpPr/>
      </dsp:nvSpPr>
      <dsp:spPr>
        <a:xfrm>
          <a:off x="1109380" y="341782"/>
          <a:ext cx="1226210" cy="360716"/>
        </a:xfrm>
        <a:prstGeom prst="trapezoid">
          <a:avLst>
            <a:gd name="adj" fmla="val 84984"/>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Kontroles pasākumi</a:t>
          </a:r>
        </a:p>
      </dsp:txBody>
      <dsp:txXfrm>
        <a:off x="1323967" y="341782"/>
        <a:ext cx="797036" cy="360716"/>
      </dsp:txXfrm>
    </dsp:sp>
    <dsp:sp modelId="{1034A649-FDAD-4E75-8658-4E42D1E7C0F3}">
      <dsp:nvSpPr>
        <dsp:cNvPr id="0" name=""/>
        <dsp:cNvSpPr/>
      </dsp:nvSpPr>
      <dsp:spPr>
        <a:xfrm>
          <a:off x="567136" y="693586"/>
          <a:ext cx="2377546" cy="537082"/>
        </a:xfrm>
        <a:prstGeom prst="trapezoid">
          <a:avLst>
            <a:gd name="adj" fmla="val 84984"/>
          </a:avLst>
        </a:prstGeom>
        <a:solidFill>
          <a:srgbClr val="92D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b="1" kern="1200" dirty="0"/>
            <a:t>Risku pārvaldība</a:t>
          </a:r>
        </a:p>
      </dsp:txBody>
      <dsp:txXfrm>
        <a:off x="983207" y="693586"/>
        <a:ext cx="1545405" cy="537082"/>
      </dsp:txXfrm>
    </dsp:sp>
    <dsp:sp modelId="{773AC921-9DE8-4E3E-9A58-851E374D8B1C}">
      <dsp:nvSpPr>
        <dsp:cNvPr id="0" name=""/>
        <dsp:cNvSpPr/>
      </dsp:nvSpPr>
      <dsp:spPr>
        <a:xfrm>
          <a:off x="372192" y="1228713"/>
          <a:ext cx="2752186" cy="360716"/>
        </a:xfrm>
        <a:prstGeom prst="trapezoid">
          <a:avLst>
            <a:gd name="adj" fmla="val 84984"/>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Kontroles vide</a:t>
          </a:r>
        </a:p>
      </dsp:txBody>
      <dsp:txXfrm>
        <a:off x="853824" y="1228713"/>
        <a:ext cx="1788921" cy="360716"/>
      </dsp:txXfrm>
    </dsp:sp>
    <dsp:sp modelId="{1ED11A35-FE46-447F-AE36-30A5CAFA6CE9}">
      <dsp:nvSpPr>
        <dsp:cNvPr id="0" name=""/>
        <dsp:cNvSpPr/>
      </dsp:nvSpPr>
      <dsp:spPr>
        <a:xfrm>
          <a:off x="0" y="1619233"/>
          <a:ext cx="3365292" cy="360716"/>
        </a:xfrm>
        <a:prstGeom prst="trapezoid">
          <a:avLst>
            <a:gd name="adj" fmla="val 84984"/>
          </a:avLst>
        </a:prstGeom>
        <a:solidFill>
          <a:srgbClr val="EE8A12"/>
        </a:solidFill>
        <a:ln w="15875" cap="rnd"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Plānošana</a:t>
          </a:r>
        </a:p>
      </dsp:txBody>
      <dsp:txXfrm>
        <a:off x="588926" y="1619233"/>
        <a:ext cx="2187439" cy="360716"/>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7.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9.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pic>
        <p:nvPicPr>
          <p:cNvPr id="8" name="Picture 7">
            <a:extLst>
              <a:ext uri="{FF2B5EF4-FFF2-40B4-BE49-F238E27FC236}">
                <a16:creationId xmlns:a16="http://schemas.microsoft.com/office/drawing/2014/main" id="{AA7DE8A7-3919-4EF5-8C94-0271580B920A}"/>
              </a:ext>
            </a:extLst>
          </p:cNvPr>
          <p:cNvPicPr>
            <a:picLocks noChangeAspect="1"/>
          </p:cNvPicPr>
          <p:nvPr userDrawn="1"/>
        </p:nvPicPr>
        <p:blipFill>
          <a:blip r:embed="rId2"/>
          <a:stretch>
            <a:fillRect/>
          </a:stretch>
        </p:blipFill>
        <p:spPr>
          <a:xfrm>
            <a:off x="0" y="11243"/>
            <a:ext cx="2280102" cy="1859441"/>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6/14/2019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6/14/2019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6/14/2019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6/14/2019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6/14/2019</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lm.gov.lv/lv/es-finansejums/lm-istenotie-projekti/2007-2013-gads"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1.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tap.mk.gov.lv/valsts-parvaldes-politika/kvalitates-vadiba/Kvalitates-vadibas-modeli/" TargetMode="External"/><Relationship Id="rId2" Type="http://schemas.openxmlformats.org/officeDocument/2006/relationships/hyperlink" Target="http://lm.gov.lv/lv/es-finansejums/lm-istenotie-projekti/2007-2013-gads" TargetMode="External"/><Relationship Id="rId1" Type="http://schemas.openxmlformats.org/officeDocument/2006/relationships/slideLayout" Target="../slideLayouts/slideLayout2.xml"/><Relationship Id="rId5" Type="http://schemas.openxmlformats.org/officeDocument/2006/relationships/hyperlink" Target="http://tap.mk.gov.lv/file/files/aktuali/2013/vadlinijas.pdf" TargetMode="External"/><Relationship Id="rId4" Type="http://schemas.openxmlformats.org/officeDocument/2006/relationships/hyperlink" Target="https://equass.be/images/Documents/EQUASS2018/EQUASS-Principles-Criteria-and-Indicators.pdf"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5.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16.emf"/><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19.emf"/><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600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AC9BF-F92E-48CB-9132-5875995D01F8}"/>
              </a:ext>
            </a:extLst>
          </p:cNvPr>
          <p:cNvSpPr>
            <a:spLocks noGrp="1"/>
          </p:cNvSpPr>
          <p:nvPr>
            <p:ph type="ctrTitle"/>
          </p:nvPr>
        </p:nvSpPr>
        <p:spPr/>
        <p:txBody>
          <a:bodyPr/>
          <a:lstStyle/>
          <a:p>
            <a:pPr lvl="0" defTabSz="914400" eaLnBrk="0" fontAlgn="base" hangingPunct="0">
              <a:spcAft>
                <a:spcPct val="0"/>
              </a:spcAft>
            </a:pPr>
            <a:r>
              <a:rPr lang="lv-LV" altLang="lv-LV" sz="4000" b="1" dirty="0">
                <a:solidFill>
                  <a:srgbClr val="292929"/>
                </a:solidFill>
                <a:latin typeface="Century Gothic" panose="020B0502020202020204" pitchFamily="34" charset="0"/>
                <a:ea typeface="+mn-ea"/>
                <a:cs typeface="+mn-cs"/>
              </a:rPr>
              <a:t>Kā nodrošināt sociālo pakalpojumu kvalitāti</a:t>
            </a:r>
            <a:br>
              <a:rPr lang="en-US" altLang="lv-LV" sz="4000" b="1" dirty="0">
                <a:solidFill>
                  <a:srgbClr val="292929"/>
                </a:solidFill>
                <a:latin typeface="Century Gothic" panose="020B0502020202020204" pitchFamily="34" charset="0"/>
                <a:ea typeface="+mn-ea"/>
                <a:cs typeface="+mn-cs"/>
              </a:rPr>
            </a:br>
            <a:endParaRPr lang="lv-LV" dirty="0">
              <a:latin typeface="Century Gothic" panose="020B0502020202020204" pitchFamily="34" charset="0"/>
            </a:endParaRPr>
          </a:p>
        </p:txBody>
      </p:sp>
      <p:sp>
        <p:nvSpPr>
          <p:cNvPr id="3" name="Subtitle 2">
            <a:extLst>
              <a:ext uri="{FF2B5EF4-FFF2-40B4-BE49-F238E27FC236}">
                <a16:creationId xmlns:a16="http://schemas.microsoft.com/office/drawing/2014/main" id="{3F439A36-C664-41F8-8E1C-EFC43F9DE11C}"/>
              </a:ext>
            </a:extLst>
          </p:cNvPr>
          <p:cNvSpPr>
            <a:spLocks noGrp="1"/>
          </p:cNvSpPr>
          <p:nvPr>
            <p:ph type="subTitle" idx="1"/>
          </p:nvPr>
        </p:nvSpPr>
        <p:spPr/>
        <p:txBody>
          <a:bodyPr>
            <a:normAutofit/>
          </a:bodyPr>
          <a:lstStyle/>
          <a:p>
            <a:pPr algn="ctr"/>
            <a:r>
              <a:rPr lang="lv-LV" sz="2800" b="1" dirty="0"/>
              <a:t>Rīga, 2019.gada 12.jūnijs</a:t>
            </a:r>
          </a:p>
        </p:txBody>
      </p:sp>
      <p:pic>
        <p:nvPicPr>
          <p:cNvPr id="5" name="Picture 4">
            <a:extLst>
              <a:ext uri="{FF2B5EF4-FFF2-40B4-BE49-F238E27FC236}">
                <a16:creationId xmlns:a16="http://schemas.microsoft.com/office/drawing/2014/main" id="{2F5B024B-7E9E-418D-BE17-63D626D92338}"/>
              </a:ext>
            </a:extLst>
          </p:cNvPr>
          <p:cNvPicPr>
            <a:picLocks noChangeAspect="1"/>
          </p:cNvPicPr>
          <p:nvPr/>
        </p:nvPicPr>
        <p:blipFill>
          <a:blip r:embed="rId2"/>
          <a:stretch>
            <a:fillRect/>
          </a:stretch>
        </p:blipFill>
        <p:spPr>
          <a:xfrm>
            <a:off x="0" y="0"/>
            <a:ext cx="2276475" cy="1857375"/>
          </a:xfrm>
          <a:prstGeom prst="rect">
            <a:avLst/>
          </a:prstGeom>
        </p:spPr>
      </p:pic>
    </p:spTree>
    <p:extLst>
      <p:ext uri="{BB962C8B-B14F-4D97-AF65-F5344CB8AC3E}">
        <p14:creationId xmlns:p14="http://schemas.microsoft.com/office/powerpoint/2010/main" val="1727712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26657-EBD2-4F94-ABAA-CF45949FA376}"/>
              </a:ext>
            </a:extLst>
          </p:cNvPr>
          <p:cNvSpPr>
            <a:spLocks noGrp="1"/>
          </p:cNvSpPr>
          <p:nvPr>
            <p:ph type="title"/>
          </p:nvPr>
        </p:nvSpPr>
        <p:spPr/>
        <p:txBody>
          <a:bodyPr/>
          <a:lstStyle/>
          <a:p>
            <a:r>
              <a:rPr lang="lv-LV" dirty="0"/>
              <a:t>Kvalitātes jautājuma dažādie aspekti</a:t>
            </a:r>
          </a:p>
        </p:txBody>
      </p:sp>
      <p:pic>
        <p:nvPicPr>
          <p:cNvPr id="7" name="Content Placeholder 6">
            <a:extLst>
              <a:ext uri="{FF2B5EF4-FFF2-40B4-BE49-F238E27FC236}">
                <a16:creationId xmlns:a16="http://schemas.microsoft.com/office/drawing/2014/main" id="{5ACE4517-F912-482D-A9EF-440CE408FE4E}"/>
              </a:ext>
            </a:extLst>
          </p:cNvPr>
          <p:cNvPicPr>
            <a:picLocks noGrp="1" noChangeAspect="1"/>
          </p:cNvPicPr>
          <p:nvPr>
            <p:ph idx="1"/>
          </p:nvPr>
        </p:nvPicPr>
        <p:blipFill>
          <a:blip r:embed="rId2"/>
          <a:stretch>
            <a:fillRect/>
          </a:stretch>
        </p:blipFill>
        <p:spPr>
          <a:xfrm>
            <a:off x="2592235" y="2133600"/>
            <a:ext cx="8909355" cy="3778250"/>
          </a:xfrm>
          <a:prstGeom prst="rect">
            <a:avLst/>
          </a:prstGeom>
        </p:spPr>
      </p:pic>
      <p:sp>
        <p:nvSpPr>
          <p:cNvPr id="4" name="Isosceles Triangle 3">
            <a:extLst>
              <a:ext uri="{FF2B5EF4-FFF2-40B4-BE49-F238E27FC236}">
                <a16:creationId xmlns:a16="http://schemas.microsoft.com/office/drawing/2014/main" id="{7E804B2D-8666-4A28-B62A-20779CD5E340}"/>
              </a:ext>
            </a:extLst>
          </p:cNvPr>
          <p:cNvSpPr/>
          <p:nvPr/>
        </p:nvSpPr>
        <p:spPr>
          <a:xfrm>
            <a:off x="3701851" y="2376170"/>
            <a:ext cx="4968926" cy="366776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tx1"/>
                </a:solidFill>
              </a:rPr>
              <a:t>Pakalpojuma kvalitāte</a:t>
            </a:r>
          </a:p>
        </p:txBody>
      </p:sp>
      <p:sp>
        <p:nvSpPr>
          <p:cNvPr id="6" name="Rectangle 5">
            <a:extLst>
              <a:ext uri="{FF2B5EF4-FFF2-40B4-BE49-F238E27FC236}">
                <a16:creationId xmlns:a16="http://schemas.microsoft.com/office/drawing/2014/main" id="{7DB57B06-D5F6-482C-BFCC-DCE5208361F1}"/>
              </a:ext>
            </a:extLst>
          </p:cNvPr>
          <p:cNvSpPr/>
          <p:nvPr/>
        </p:nvSpPr>
        <p:spPr>
          <a:xfrm>
            <a:off x="8851403" y="5600700"/>
            <a:ext cx="2288937" cy="82296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tx1"/>
                </a:solidFill>
              </a:rPr>
              <a:t>Apmācības</a:t>
            </a:r>
          </a:p>
        </p:txBody>
      </p:sp>
      <p:sp>
        <p:nvSpPr>
          <p:cNvPr id="8" name="Rectangle 7">
            <a:extLst>
              <a:ext uri="{FF2B5EF4-FFF2-40B4-BE49-F238E27FC236}">
                <a16:creationId xmlns:a16="http://schemas.microsoft.com/office/drawing/2014/main" id="{09C97982-661E-47F5-A1BE-7BC3EE545899}"/>
              </a:ext>
            </a:extLst>
          </p:cNvPr>
          <p:cNvSpPr/>
          <p:nvPr/>
        </p:nvSpPr>
        <p:spPr>
          <a:xfrm>
            <a:off x="6482079" y="1559560"/>
            <a:ext cx="3298313" cy="102108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tx1"/>
                </a:solidFill>
              </a:rPr>
              <a:t>Cilvēki un pieredze</a:t>
            </a:r>
          </a:p>
        </p:txBody>
      </p:sp>
      <p:sp>
        <p:nvSpPr>
          <p:cNvPr id="9" name="Rectangle 8">
            <a:extLst>
              <a:ext uri="{FF2B5EF4-FFF2-40B4-BE49-F238E27FC236}">
                <a16:creationId xmlns:a16="http://schemas.microsoft.com/office/drawing/2014/main" id="{1A40A637-2C88-4E3C-BD02-3F769C0C6161}"/>
              </a:ext>
            </a:extLst>
          </p:cNvPr>
          <p:cNvSpPr/>
          <p:nvPr/>
        </p:nvSpPr>
        <p:spPr>
          <a:xfrm>
            <a:off x="1232288" y="5632450"/>
            <a:ext cx="2469563" cy="82296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a:solidFill>
                  <a:schemeClr val="tx1"/>
                </a:solidFill>
              </a:rPr>
              <a:t>Infrastruktūra</a:t>
            </a:r>
            <a:endParaRPr lang="lv-LV" sz="2800" b="1" dirty="0">
              <a:solidFill>
                <a:schemeClr val="tx1"/>
              </a:solidFill>
            </a:endParaRPr>
          </a:p>
        </p:txBody>
      </p:sp>
    </p:spTree>
    <p:extLst>
      <p:ext uri="{BB962C8B-B14F-4D97-AF65-F5344CB8AC3E}">
        <p14:creationId xmlns:p14="http://schemas.microsoft.com/office/powerpoint/2010/main" val="3727596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26657-EBD2-4F94-ABAA-CF45949FA376}"/>
              </a:ext>
            </a:extLst>
          </p:cNvPr>
          <p:cNvSpPr>
            <a:spLocks noGrp="1"/>
          </p:cNvSpPr>
          <p:nvPr>
            <p:ph type="title"/>
          </p:nvPr>
        </p:nvSpPr>
        <p:spPr/>
        <p:txBody>
          <a:bodyPr/>
          <a:lstStyle/>
          <a:p>
            <a:r>
              <a:rPr lang="lv-LV" dirty="0"/>
              <a:t>Kvalitātes jautājuma dažādie aspekti</a:t>
            </a:r>
          </a:p>
        </p:txBody>
      </p:sp>
      <p:pic>
        <p:nvPicPr>
          <p:cNvPr id="7" name="Content Placeholder 6">
            <a:extLst>
              <a:ext uri="{FF2B5EF4-FFF2-40B4-BE49-F238E27FC236}">
                <a16:creationId xmlns:a16="http://schemas.microsoft.com/office/drawing/2014/main" id="{5ACE4517-F912-482D-A9EF-440CE408FE4E}"/>
              </a:ext>
            </a:extLst>
          </p:cNvPr>
          <p:cNvPicPr>
            <a:picLocks noGrp="1" noChangeAspect="1"/>
          </p:cNvPicPr>
          <p:nvPr>
            <p:ph idx="1"/>
          </p:nvPr>
        </p:nvPicPr>
        <p:blipFill>
          <a:blip r:embed="rId2"/>
          <a:stretch>
            <a:fillRect/>
          </a:stretch>
        </p:blipFill>
        <p:spPr>
          <a:xfrm>
            <a:off x="3157718" y="2257600"/>
            <a:ext cx="8909355" cy="3778250"/>
          </a:xfrm>
          <a:prstGeom prst="rect">
            <a:avLst/>
          </a:prstGeom>
        </p:spPr>
      </p:pic>
      <p:sp>
        <p:nvSpPr>
          <p:cNvPr id="4" name="Isosceles Triangle 3">
            <a:extLst>
              <a:ext uri="{FF2B5EF4-FFF2-40B4-BE49-F238E27FC236}">
                <a16:creationId xmlns:a16="http://schemas.microsoft.com/office/drawing/2014/main" id="{7E804B2D-8666-4A28-B62A-20779CD5E340}"/>
              </a:ext>
            </a:extLst>
          </p:cNvPr>
          <p:cNvSpPr/>
          <p:nvPr/>
        </p:nvSpPr>
        <p:spPr>
          <a:xfrm>
            <a:off x="3826124" y="2840450"/>
            <a:ext cx="5149552" cy="366141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tx1"/>
                </a:solidFill>
              </a:rPr>
              <a:t>Sociālo pakalpojumu kvalitāte</a:t>
            </a:r>
          </a:p>
        </p:txBody>
      </p:sp>
      <p:sp>
        <p:nvSpPr>
          <p:cNvPr id="6" name="Rectangle 5">
            <a:extLst>
              <a:ext uri="{FF2B5EF4-FFF2-40B4-BE49-F238E27FC236}">
                <a16:creationId xmlns:a16="http://schemas.microsoft.com/office/drawing/2014/main" id="{7DB57B06-D5F6-482C-BFCC-DCE5208361F1}"/>
              </a:ext>
            </a:extLst>
          </p:cNvPr>
          <p:cNvSpPr/>
          <p:nvPr/>
        </p:nvSpPr>
        <p:spPr>
          <a:xfrm>
            <a:off x="8719490" y="4695949"/>
            <a:ext cx="3157717" cy="128089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tx1"/>
                </a:solidFill>
              </a:rPr>
              <a:t>SPS pašnovērtējuma metodika, LM</a:t>
            </a:r>
          </a:p>
        </p:txBody>
      </p:sp>
      <p:sp>
        <p:nvSpPr>
          <p:cNvPr id="8" name="Rectangle 7">
            <a:extLst>
              <a:ext uri="{FF2B5EF4-FFF2-40B4-BE49-F238E27FC236}">
                <a16:creationId xmlns:a16="http://schemas.microsoft.com/office/drawing/2014/main" id="{09C97982-661E-47F5-A1BE-7BC3EE545899}"/>
              </a:ext>
            </a:extLst>
          </p:cNvPr>
          <p:cNvSpPr/>
          <p:nvPr/>
        </p:nvSpPr>
        <p:spPr>
          <a:xfrm>
            <a:off x="3957577" y="1767832"/>
            <a:ext cx="2443323" cy="97953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tx1"/>
                </a:solidFill>
              </a:rPr>
              <a:t>Kvalitātes standarti</a:t>
            </a:r>
          </a:p>
        </p:txBody>
      </p:sp>
      <p:sp>
        <p:nvSpPr>
          <p:cNvPr id="9" name="Rectangle 8">
            <a:extLst>
              <a:ext uri="{FF2B5EF4-FFF2-40B4-BE49-F238E27FC236}">
                <a16:creationId xmlns:a16="http://schemas.microsoft.com/office/drawing/2014/main" id="{1A40A637-2C88-4E3C-BD02-3F769C0C6161}"/>
              </a:ext>
            </a:extLst>
          </p:cNvPr>
          <p:cNvSpPr/>
          <p:nvPr/>
        </p:nvSpPr>
        <p:spPr>
          <a:xfrm>
            <a:off x="-22474" y="5573935"/>
            <a:ext cx="3848598" cy="128089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tx1"/>
                </a:solidFill>
              </a:rPr>
              <a:t>MK noteikumi nr.338 «Prasības SPS»</a:t>
            </a:r>
          </a:p>
        </p:txBody>
      </p:sp>
    </p:spTree>
    <p:extLst>
      <p:ext uri="{BB962C8B-B14F-4D97-AF65-F5344CB8AC3E}">
        <p14:creationId xmlns:p14="http://schemas.microsoft.com/office/powerpoint/2010/main" val="4236456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838413-8FEE-42EB-9C7C-63FC97E69B05}"/>
              </a:ext>
            </a:extLst>
          </p:cNvPr>
          <p:cNvSpPr>
            <a:spLocks noGrp="1"/>
          </p:cNvSpPr>
          <p:nvPr>
            <p:ph idx="1"/>
          </p:nvPr>
        </p:nvSpPr>
        <p:spPr>
          <a:xfrm>
            <a:off x="1633928" y="1298562"/>
            <a:ext cx="10558072" cy="5589086"/>
          </a:xfrm>
        </p:spPr>
        <p:txBody>
          <a:bodyPr>
            <a:normAutofit/>
          </a:bodyPr>
          <a:lstStyle/>
          <a:p>
            <a:pPr marL="0" indent="0">
              <a:buNone/>
            </a:pPr>
            <a:r>
              <a:rPr lang="lv-LV" sz="2000" dirty="0"/>
              <a:t>I. Vispārīgais jautājums        </a:t>
            </a:r>
            <a:r>
              <a:rPr lang="lv-LV" sz="2400" b="1" dirty="0"/>
              <a:t>II. Vispārīgās prasības SPS</a:t>
            </a:r>
          </a:p>
          <a:p>
            <a:pPr marL="0" indent="0">
              <a:buNone/>
            </a:pPr>
            <a:r>
              <a:rPr lang="lv-LV" sz="2000" dirty="0"/>
              <a:t>III. Prasības …. pašvaldību sociālajiem dienestiem     IV. Prasības …. sociālo aprūpi mājās    V Prasības bērnu ilgstošas SASRPS</a:t>
            </a:r>
          </a:p>
          <a:p>
            <a:pPr marL="0" indent="0">
              <a:buNone/>
            </a:pPr>
            <a:r>
              <a:rPr lang="lv-LV" sz="2400" b="1" dirty="0"/>
              <a:t>VI. Prasības pilngadīgu personu ilgstošas sociālās aprūpes un sociālās rehabilitācijas institūcijas pakalpojuma sniedzējiem</a:t>
            </a:r>
          </a:p>
          <a:p>
            <a:pPr marL="0" indent="0">
              <a:buNone/>
            </a:pPr>
            <a:r>
              <a:rPr lang="lv-LV" sz="2000" dirty="0"/>
              <a:t>VII. Prasības …. pusceļa mājas   VIII. Prasības ….. Pansijas X. Prasības … grupu mājas      XI. Prasības …. krīzes centra  …</a:t>
            </a:r>
          </a:p>
          <a:p>
            <a:pPr marL="0" indent="0">
              <a:buNone/>
            </a:pPr>
            <a:r>
              <a:rPr lang="lv-LV" sz="2000" dirty="0"/>
              <a:t>XV. Prasības … SR … cilvēku tirdzniecības upuriem … XXIV. Prasības  … patversmes … naktspatversmes XXV. Prasības … specializētās darbnīcas …</a:t>
            </a:r>
          </a:p>
          <a:p>
            <a:pPr marL="0" indent="0">
              <a:buNone/>
            </a:pPr>
            <a:r>
              <a:rPr lang="lv-LV" sz="2000" b="1" dirty="0"/>
              <a:t>…</a:t>
            </a:r>
          </a:p>
          <a:p>
            <a:pPr marL="0" indent="0">
              <a:buNone/>
            </a:pPr>
            <a:r>
              <a:rPr lang="lv-LV" sz="2000" dirty="0"/>
              <a:t>XXVII. Noslēguma jautājumi</a:t>
            </a:r>
          </a:p>
          <a:p>
            <a:pPr marL="0" indent="0">
              <a:buNone/>
            </a:pPr>
            <a:endParaRPr lang="lv-LV" b="1" dirty="0"/>
          </a:p>
          <a:p>
            <a:pPr marL="0" indent="0">
              <a:buNone/>
            </a:pPr>
            <a:endParaRPr lang="lv-LV" b="1" dirty="0"/>
          </a:p>
          <a:p>
            <a:endParaRPr lang="lv-LV" b="1" dirty="0"/>
          </a:p>
          <a:p>
            <a:endParaRPr lang="lv-LV" dirty="0"/>
          </a:p>
        </p:txBody>
      </p:sp>
      <p:pic>
        <p:nvPicPr>
          <p:cNvPr id="5" name="Picture 4">
            <a:extLst>
              <a:ext uri="{FF2B5EF4-FFF2-40B4-BE49-F238E27FC236}">
                <a16:creationId xmlns:a16="http://schemas.microsoft.com/office/drawing/2014/main" id="{0F945A6B-A5CB-4364-9BAB-DB53CB918978}"/>
              </a:ext>
            </a:extLst>
          </p:cNvPr>
          <p:cNvPicPr>
            <a:picLocks noChangeAspect="1"/>
          </p:cNvPicPr>
          <p:nvPr/>
        </p:nvPicPr>
        <p:blipFill>
          <a:blip r:embed="rId2"/>
          <a:stretch>
            <a:fillRect/>
          </a:stretch>
        </p:blipFill>
        <p:spPr>
          <a:xfrm>
            <a:off x="8401564" y="0"/>
            <a:ext cx="3993226" cy="1298561"/>
          </a:xfrm>
          <a:prstGeom prst="rect">
            <a:avLst/>
          </a:prstGeom>
        </p:spPr>
      </p:pic>
      <p:sp>
        <p:nvSpPr>
          <p:cNvPr id="8" name="Title 7">
            <a:extLst>
              <a:ext uri="{FF2B5EF4-FFF2-40B4-BE49-F238E27FC236}">
                <a16:creationId xmlns:a16="http://schemas.microsoft.com/office/drawing/2014/main" id="{5A8F8261-51A4-40B4-A5F9-E4EFE389CAA4}"/>
              </a:ext>
            </a:extLst>
          </p:cNvPr>
          <p:cNvSpPr>
            <a:spLocks noGrp="1"/>
          </p:cNvSpPr>
          <p:nvPr>
            <p:ph type="title"/>
          </p:nvPr>
        </p:nvSpPr>
        <p:spPr/>
        <p:txBody>
          <a:bodyPr/>
          <a:lstStyle/>
          <a:p>
            <a:endParaRPr lang="lv-LV"/>
          </a:p>
        </p:txBody>
      </p:sp>
    </p:spTree>
    <p:extLst>
      <p:ext uri="{BB962C8B-B14F-4D97-AF65-F5344CB8AC3E}">
        <p14:creationId xmlns:p14="http://schemas.microsoft.com/office/powerpoint/2010/main" val="8774154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CB1B04-729E-4202-8FE2-9745615087ED}"/>
              </a:ext>
            </a:extLst>
          </p:cNvPr>
          <p:cNvSpPr>
            <a:spLocks noGrp="1"/>
          </p:cNvSpPr>
          <p:nvPr>
            <p:ph idx="1"/>
          </p:nvPr>
        </p:nvSpPr>
        <p:spPr>
          <a:xfrm>
            <a:off x="1548519" y="914400"/>
            <a:ext cx="9956093" cy="5943600"/>
          </a:xfrm>
        </p:spPr>
        <p:txBody>
          <a:bodyPr>
            <a:normAutofit/>
          </a:bodyPr>
          <a:lstStyle/>
          <a:p>
            <a:r>
              <a:rPr lang="lv-LV" sz="2600" b="1" dirty="0"/>
              <a:t>darbinieki ar atbilstošu izglītību</a:t>
            </a:r>
          </a:p>
          <a:p>
            <a:r>
              <a:rPr lang="lv-LV" sz="2600" b="1" dirty="0"/>
              <a:t>vienmērīga un racionāla darba uzdevumu sadale</a:t>
            </a:r>
          </a:p>
          <a:p>
            <a:r>
              <a:rPr lang="lv-LV" sz="2600" b="1" dirty="0"/>
              <a:t>darba kārtības un drošības noteikumi, iepazīstina ar tiem darbiniekus</a:t>
            </a:r>
          </a:p>
          <a:p>
            <a:r>
              <a:rPr lang="lv-LV" sz="2600" b="1" dirty="0"/>
              <a:t>pirmās palīdzības sniegšana klientiem</a:t>
            </a:r>
          </a:p>
          <a:p>
            <a:r>
              <a:rPr lang="lv-LV" sz="2600" b="1" dirty="0"/>
              <a:t>iekšējs pašnovērtējums par pakalpojumu kvalitāti un atbilstību normatīvajos aktos noteiktajām prasībām</a:t>
            </a:r>
          </a:p>
          <a:p>
            <a:r>
              <a:rPr lang="lv-LV" sz="2600" b="1" dirty="0"/>
              <a:t>publiski pieejama informācija - mērķi, uzdevumi, organizatoriskā struktūra, darba organizācija, sociālie pakalpojumi un to saņemšanas kārtība, cena un samaksas kārtība, kontaktinformācija saziņai</a:t>
            </a:r>
          </a:p>
          <a:p>
            <a:endParaRPr lang="lv-LV" dirty="0"/>
          </a:p>
          <a:p>
            <a:endParaRPr lang="lv-LV" dirty="0"/>
          </a:p>
          <a:p>
            <a:endParaRPr lang="lv-LV" dirty="0"/>
          </a:p>
        </p:txBody>
      </p:sp>
      <p:pic>
        <p:nvPicPr>
          <p:cNvPr id="4" name="Picture 3">
            <a:extLst>
              <a:ext uri="{FF2B5EF4-FFF2-40B4-BE49-F238E27FC236}">
                <a16:creationId xmlns:a16="http://schemas.microsoft.com/office/drawing/2014/main" id="{B75B3512-E62D-46B4-9438-90197ABC42F2}"/>
              </a:ext>
            </a:extLst>
          </p:cNvPr>
          <p:cNvPicPr>
            <a:picLocks noChangeAspect="1"/>
          </p:cNvPicPr>
          <p:nvPr/>
        </p:nvPicPr>
        <p:blipFill>
          <a:blip r:embed="rId2"/>
          <a:stretch>
            <a:fillRect/>
          </a:stretch>
        </p:blipFill>
        <p:spPr>
          <a:xfrm>
            <a:off x="8363666" y="-17241"/>
            <a:ext cx="3993226" cy="1298561"/>
          </a:xfrm>
          <a:prstGeom prst="rect">
            <a:avLst/>
          </a:prstGeom>
        </p:spPr>
      </p:pic>
      <p:pic>
        <p:nvPicPr>
          <p:cNvPr id="5" name="Picture 4">
            <a:extLst>
              <a:ext uri="{FF2B5EF4-FFF2-40B4-BE49-F238E27FC236}">
                <a16:creationId xmlns:a16="http://schemas.microsoft.com/office/drawing/2014/main" id="{C28DFF52-C5B4-40C3-B6D9-3546996A7D81}"/>
              </a:ext>
            </a:extLst>
          </p:cNvPr>
          <p:cNvPicPr>
            <a:picLocks noChangeAspect="1"/>
          </p:cNvPicPr>
          <p:nvPr/>
        </p:nvPicPr>
        <p:blipFill>
          <a:blip r:embed="rId3"/>
          <a:stretch>
            <a:fillRect/>
          </a:stretch>
        </p:blipFill>
        <p:spPr>
          <a:xfrm>
            <a:off x="1548519" y="161557"/>
            <a:ext cx="4889416" cy="975445"/>
          </a:xfrm>
          <a:prstGeom prst="rect">
            <a:avLst/>
          </a:prstGeom>
        </p:spPr>
      </p:pic>
    </p:spTree>
    <p:extLst>
      <p:ext uri="{BB962C8B-B14F-4D97-AF65-F5344CB8AC3E}">
        <p14:creationId xmlns:p14="http://schemas.microsoft.com/office/powerpoint/2010/main" val="41813164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B58DE1-EB55-4426-B3C5-98DDCD61A74B}"/>
              </a:ext>
            </a:extLst>
          </p:cNvPr>
          <p:cNvSpPr>
            <a:spLocks noGrp="1"/>
          </p:cNvSpPr>
          <p:nvPr>
            <p:ph idx="1"/>
          </p:nvPr>
        </p:nvSpPr>
        <p:spPr>
          <a:xfrm>
            <a:off x="1978702" y="1244184"/>
            <a:ext cx="9968460" cy="5613817"/>
          </a:xfrm>
        </p:spPr>
        <p:txBody>
          <a:bodyPr>
            <a:normAutofit/>
          </a:bodyPr>
          <a:lstStyle/>
          <a:p>
            <a:r>
              <a:rPr lang="lv-LV" sz="2400" b="1" dirty="0"/>
              <a:t>klientu reģistrēšana, ar klientu saistītās informācijas iegūšana, lietošana un glabāšana atbilstoši prasībām</a:t>
            </a:r>
          </a:p>
          <a:p>
            <a:r>
              <a:rPr lang="lv-LV" sz="2400" b="1" dirty="0"/>
              <a:t>pakalpojumu satura un apjoma plānošana un nodrošināšana atbilstoši klienta vajadzībām, skaidrojumi,  klienta ģimenes vai mājsaimniecības locekļu iesaistīšana</a:t>
            </a:r>
          </a:p>
          <a:p>
            <a:r>
              <a:rPr lang="lv-LV" sz="2400" b="1" dirty="0"/>
              <a:t>klienta privātās dzīves neaizskaramība</a:t>
            </a:r>
          </a:p>
          <a:p>
            <a:r>
              <a:rPr lang="lv-LV" sz="2400" b="1" dirty="0"/>
              <a:t>ētikas principi un darbība klienta interesēs</a:t>
            </a:r>
          </a:p>
          <a:p>
            <a:r>
              <a:rPr lang="lv-LV" sz="2400" b="1" dirty="0"/>
              <a:t>ziņu sniegšana tiesībaizsardzības institūcijām atbilstoši kompetencei</a:t>
            </a:r>
          </a:p>
          <a:p>
            <a:r>
              <a:rPr lang="lv-LV" sz="2400" b="1" dirty="0" err="1"/>
              <a:t>multidisciplināro</a:t>
            </a:r>
            <a:r>
              <a:rPr lang="lv-LV" sz="2400" b="1" dirty="0"/>
              <a:t> un starpnozaru sadarbības principu piemērošana</a:t>
            </a:r>
          </a:p>
          <a:p>
            <a:endParaRPr lang="lv-LV" dirty="0"/>
          </a:p>
        </p:txBody>
      </p:sp>
      <p:pic>
        <p:nvPicPr>
          <p:cNvPr id="4" name="Picture 3">
            <a:extLst>
              <a:ext uri="{FF2B5EF4-FFF2-40B4-BE49-F238E27FC236}">
                <a16:creationId xmlns:a16="http://schemas.microsoft.com/office/drawing/2014/main" id="{6FEC72DA-F07C-4550-99AC-3782E7E0ADDE}"/>
              </a:ext>
            </a:extLst>
          </p:cNvPr>
          <p:cNvPicPr>
            <a:picLocks noChangeAspect="1"/>
          </p:cNvPicPr>
          <p:nvPr/>
        </p:nvPicPr>
        <p:blipFill>
          <a:blip r:embed="rId2"/>
          <a:stretch>
            <a:fillRect/>
          </a:stretch>
        </p:blipFill>
        <p:spPr>
          <a:xfrm>
            <a:off x="8291635" y="0"/>
            <a:ext cx="3993226" cy="1298561"/>
          </a:xfrm>
          <a:prstGeom prst="rect">
            <a:avLst/>
          </a:prstGeom>
        </p:spPr>
      </p:pic>
      <p:pic>
        <p:nvPicPr>
          <p:cNvPr id="5" name="Picture 4">
            <a:extLst>
              <a:ext uri="{FF2B5EF4-FFF2-40B4-BE49-F238E27FC236}">
                <a16:creationId xmlns:a16="http://schemas.microsoft.com/office/drawing/2014/main" id="{678F5357-32B5-4B54-BEE7-F73CEFDC0F18}"/>
              </a:ext>
            </a:extLst>
          </p:cNvPr>
          <p:cNvPicPr>
            <a:picLocks noChangeAspect="1"/>
          </p:cNvPicPr>
          <p:nvPr/>
        </p:nvPicPr>
        <p:blipFill>
          <a:blip r:embed="rId3"/>
          <a:stretch>
            <a:fillRect/>
          </a:stretch>
        </p:blipFill>
        <p:spPr>
          <a:xfrm>
            <a:off x="1657600" y="323116"/>
            <a:ext cx="4889416" cy="975445"/>
          </a:xfrm>
          <a:prstGeom prst="rect">
            <a:avLst/>
          </a:prstGeom>
        </p:spPr>
      </p:pic>
    </p:spTree>
    <p:extLst>
      <p:ext uri="{BB962C8B-B14F-4D97-AF65-F5344CB8AC3E}">
        <p14:creationId xmlns:p14="http://schemas.microsoft.com/office/powerpoint/2010/main" val="29994712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B86482-7365-48DE-BB5B-71295624A750}"/>
              </a:ext>
            </a:extLst>
          </p:cNvPr>
          <p:cNvSpPr>
            <a:spLocks noGrp="1"/>
          </p:cNvSpPr>
          <p:nvPr>
            <p:ph idx="1"/>
          </p:nvPr>
        </p:nvSpPr>
        <p:spPr>
          <a:xfrm>
            <a:off x="2143593" y="1828800"/>
            <a:ext cx="9368853" cy="4916774"/>
          </a:xfrm>
        </p:spPr>
        <p:txBody>
          <a:bodyPr>
            <a:normAutofit/>
          </a:bodyPr>
          <a:lstStyle/>
          <a:p>
            <a:r>
              <a:rPr lang="lv-LV" sz="2400" b="1" dirty="0"/>
              <a:t>nosaka klienta sociālās problēmas, kuras tiks risinātas</a:t>
            </a:r>
          </a:p>
          <a:p>
            <a:r>
              <a:rPr lang="lv-LV" sz="2400" b="1" dirty="0"/>
              <a:t>izstrādā individuālo SR vai SA plānu</a:t>
            </a:r>
          </a:p>
          <a:p>
            <a:r>
              <a:rPr lang="lv-LV" sz="2400" b="1" dirty="0"/>
              <a:t>ne retāk kā reizi 12 mēnešos un pēc attiecīgā SP sniegšanas beigām novērtē izmaiņas un rezultātus</a:t>
            </a:r>
          </a:p>
          <a:p>
            <a:r>
              <a:rPr lang="lv-LV" sz="2400" b="1" dirty="0"/>
              <a:t>veido klienta lietu (satura prasības noteiktas!)</a:t>
            </a:r>
          </a:p>
          <a:p>
            <a:r>
              <a:rPr lang="lv-LV" sz="2400" b="1" dirty="0"/>
              <a:t>darbiniekiem - regulāra profesionālās kompetences pilnveide (apmācības, </a:t>
            </a:r>
            <a:r>
              <a:rPr lang="lv-LV" sz="2400" b="1" dirty="0" err="1"/>
              <a:t>supervīzija</a:t>
            </a:r>
            <a:r>
              <a:rPr lang="lv-LV" sz="2400" b="1" dirty="0"/>
              <a:t>)</a:t>
            </a:r>
          </a:p>
          <a:p>
            <a:r>
              <a:rPr lang="lv-LV" sz="2400" b="1" dirty="0"/>
              <a:t>piemērotas telpas un vide SP sniegšanai</a:t>
            </a:r>
          </a:p>
        </p:txBody>
      </p:sp>
      <p:pic>
        <p:nvPicPr>
          <p:cNvPr id="4" name="Picture 3">
            <a:extLst>
              <a:ext uri="{FF2B5EF4-FFF2-40B4-BE49-F238E27FC236}">
                <a16:creationId xmlns:a16="http://schemas.microsoft.com/office/drawing/2014/main" id="{0AEE8B5F-5FB2-4C94-8DDD-FFCEA452F1F9}"/>
              </a:ext>
            </a:extLst>
          </p:cNvPr>
          <p:cNvPicPr>
            <a:picLocks noChangeAspect="1"/>
          </p:cNvPicPr>
          <p:nvPr/>
        </p:nvPicPr>
        <p:blipFill>
          <a:blip r:embed="rId2"/>
          <a:stretch>
            <a:fillRect/>
          </a:stretch>
        </p:blipFill>
        <p:spPr>
          <a:xfrm>
            <a:off x="8291635" y="0"/>
            <a:ext cx="3993226" cy="1298561"/>
          </a:xfrm>
          <a:prstGeom prst="rect">
            <a:avLst/>
          </a:prstGeom>
        </p:spPr>
      </p:pic>
      <p:pic>
        <p:nvPicPr>
          <p:cNvPr id="5" name="Picture 4">
            <a:extLst>
              <a:ext uri="{FF2B5EF4-FFF2-40B4-BE49-F238E27FC236}">
                <a16:creationId xmlns:a16="http://schemas.microsoft.com/office/drawing/2014/main" id="{C3AA2078-49F3-458A-8772-9D6EA4097CCA}"/>
              </a:ext>
            </a:extLst>
          </p:cNvPr>
          <p:cNvPicPr>
            <a:picLocks noChangeAspect="1"/>
          </p:cNvPicPr>
          <p:nvPr/>
        </p:nvPicPr>
        <p:blipFill>
          <a:blip r:embed="rId3"/>
          <a:stretch>
            <a:fillRect/>
          </a:stretch>
        </p:blipFill>
        <p:spPr>
          <a:xfrm>
            <a:off x="1938603" y="323116"/>
            <a:ext cx="4889416" cy="975445"/>
          </a:xfrm>
          <a:prstGeom prst="rect">
            <a:avLst/>
          </a:prstGeom>
        </p:spPr>
      </p:pic>
    </p:spTree>
    <p:extLst>
      <p:ext uri="{BB962C8B-B14F-4D97-AF65-F5344CB8AC3E}">
        <p14:creationId xmlns:p14="http://schemas.microsoft.com/office/powerpoint/2010/main" val="4819054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68F50B-9CC1-4A52-A3BB-EDA01B858604}"/>
              </a:ext>
            </a:extLst>
          </p:cNvPr>
          <p:cNvPicPr>
            <a:picLocks noChangeAspect="1"/>
          </p:cNvPicPr>
          <p:nvPr/>
        </p:nvPicPr>
        <p:blipFill>
          <a:blip r:embed="rId2"/>
          <a:stretch>
            <a:fillRect/>
          </a:stretch>
        </p:blipFill>
        <p:spPr>
          <a:xfrm>
            <a:off x="8341603" y="0"/>
            <a:ext cx="3993226" cy="1298561"/>
          </a:xfrm>
          <a:prstGeom prst="rect">
            <a:avLst/>
          </a:prstGeom>
        </p:spPr>
      </p:pic>
      <p:sp>
        <p:nvSpPr>
          <p:cNvPr id="2" name="Title 1">
            <a:extLst>
              <a:ext uri="{FF2B5EF4-FFF2-40B4-BE49-F238E27FC236}">
                <a16:creationId xmlns:a16="http://schemas.microsoft.com/office/drawing/2014/main" id="{7F447381-D288-4E56-B567-9F42D1E4CF9E}"/>
              </a:ext>
            </a:extLst>
          </p:cNvPr>
          <p:cNvSpPr>
            <a:spLocks noGrp="1"/>
          </p:cNvSpPr>
          <p:nvPr>
            <p:ph type="title"/>
          </p:nvPr>
        </p:nvSpPr>
        <p:spPr>
          <a:xfrm>
            <a:off x="1993692" y="344773"/>
            <a:ext cx="4751882" cy="953787"/>
          </a:xfrm>
        </p:spPr>
        <p:txBody>
          <a:bodyPr/>
          <a:lstStyle/>
          <a:p>
            <a:r>
              <a:rPr lang="lv-LV" dirty="0"/>
              <a:t>Specifiskās prasības</a:t>
            </a:r>
          </a:p>
        </p:txBody>
      </p:sp>
      <p:sp>
        <p:nvSpPr>
          <p:cNvPr id="3" name="Content Placeholder 2">
            <a:extLst>
              <a:ext uri="{FF2B5EF4-FFF2-40B4-BE49-F238E27FC236}">
                <a16:creationId xmlns:a16="http://schemas.microsoft.com/office/drawing/2014/main" id="{CEDEBEC7-1FEA-4F13-9B54-68501C164F42}"/>
              </a:ext>
            </a:extLst>
          </p:cNvPr>
          <p:cNvSpPr>
            <a:spLocks noGrp="1"/>
          </p:cNvSpPr>
          <p:nvPr>
            <p:ph idx="1"/>
          </p:nvPr>
        </p:nvSpPr>
        <p:spPr>
          <a:xfrm>
            <a:off x="1633928" y="1298560"/>
            <a:ext cx="10073390" cy="5432023"/>
          </a:xfrm>
        </p:spPr>
        <p:txBody>
          <a:bodyPr>
            <a:normAutofit fontScale="92500" lnSpcReduction="10000"/>
          </a:bodyPr>
          <a:lstStyle/>
          <a:p>
            <a:r>
              <a:rPr lang="lv-LV" sz="2000" b="1" dirty="0"/>
              <a:t>Iesaista sociālo darbinieku, sociālo aprūpētāju, sociālo rehabilitētāju un aprūpētāju</a:t>
            </a:r>
          </a:p>
          <a:p>
            <a:r>
              <a:rPr lang="lv-LV" sz="2000" b="1" dirty="0"/>
              <a:t>Var iesaistīt ārstniecības personas</a:t>
            </a:r>
          </a:p>
          <a:p>
            <a:r>
              <a:rPr lang="lv-LV" sz="2000" b="1" dirty="0"/>
              <a:t>Nodrošina:</a:t>
            </a:r>
          </a:p>
          <a:p>
            <a:pPr lvl="1"/>
            <a:r>
              <a:rPr lang="lv-LV" sz="2000" b="1" dirty="0"/>
              <a:t>diennakts uzraudzību un individuālu atbalstu</a:t>
            </a:r>
          </a:p>
          <a:p>
            <a:pPr lvl="1"/>
            <a:r>
              <a:rPr lang="lv-LV" sz="2000" b="1" dirty="0"/>
              <a:t>palīdzību pašaprūpē vai ķermeņa aprūpē</a:t>
            </a:r>
          </a:p>
          <a:p>
            <a:pPr lvl="1"/>
            <a:r>
              <a:rPr lang="lv-LV" sz="2000" b="1" dirty="0"/>
              <a:t>kognitīvo spēju uzturēšanu vai attīstīšanu</a:t>
            </a:r>
          </a:p>
          <a:p>
            <a:pPr lvl="1"/>
            <a:r>
              <a:rPr lang="lv-LV" sz="2000" b="1" dirty="0"/>
              <a:t>prasmju un kustību attīstību veicinošas nodarbības</a:t>
            </a:r>
          </a:p>
          <a:p>
            <a:pPr lvl="1"/>
            <a:r>
              <a:rPr lang="lv-LV" sz="2000" b="1" dirty="0"/>
              <a:t>brīvā laika aktivitātes un </a:t>
            </a:r>
            <a:r>
              <a:rPr lang="lv-LV" sz="2000" b="1" dirty="0" err="1"/>
              <a:t>relaksējošas</a:t>
            </a:r>
            <a:r>
              <a:rPr lang="lv-LV" sz="2000" b="1" dirty="0"/>
              <a:t> nodarbības</a:t>
            </a:r>
          </a:p>
          <a:p>
            <a:pPr lvl="1"/>
            <a:r>
              <a:rPr lang="lv-LV" sz="2000" b="1" dirty="0"/>
              <a:t>pastaigas svaigā gaisā</a:t>
            </a:r>
          </a:p>
          <a:p>
            <a:pPr lvl="1"/>
            <a:r>
              <a:rPr lang="lv-LV" sz="2000" b="1" dirty="0"/>
              <a:t>klientu informēšanas un izglītošanas pasākumus</a:t>
            </a:r>
          </a:p>
          <a:p>
            <a:pPr lvl="1"/>
            <a:r>
              <a:rPr lang="lv-LV" sz="2000" b="1" dirty="0"/>
              <a:t>sociālā darba speciālistu konsultācijas</a:t>
            </a:r>
          </a:p>
          <a:p>
            <a:pPr lvl="1"/>
            <a:r>
              <a:rPr lang="lv-LV" sz="2000" b="1" dirty="0"/>
              <a:t>darba prasmju saglabāšanu, atjaunošanu vai apgūšanu personām darbspējas vecumā</a:t>
            </a:r>
          </a:p>
          <a:p>
            <a:endParaRPr lang="lv-LV" dirty="0"/>
          </a:p>
        </p:txBody>
      </p:sp>
    </p:spTree>
    <p:extLst>
      <p:ext uri="{BB962C8B-B14F-4D97-AF65-F5344CB8AC3E}">
        <p14:creationId xmlns:p14="http://schemas.microsoft.com/office/powerpoint/2010/main" val="3106103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165DDD-BDD5-4D39-AFE1-624D773ABD6A}"/>
              </a:ext>
            </a:extLst>
          </p:cNvPr>
          <p:cNvSpPr>
            <a:spLocks noGrp="1"/>
          </p:cNvSpPr>
          <p:nvPr>
            <p:ph idx="1"/>
          </p:nvPr>
        </p:nvSpPr>
        <p:spPr>
          <a:xfrm>
            <a:off x="2443397" y="1298561"/>
            <a:ext cx="9188969" cy="5267131"/>
          </a:xfrm>
        </p:spPr>
        <p:txBody>
          <a:bodyPr>
            <a:normAutofit/>
          </a:bodyPr>
          <a:lstStyle/>
          <a:p>
            <a:r>
              <a:rPr lang="lv-LV" sz="2400" b="1" dirty="0"/>
              <a:t>Nodrošina:</a:t>
            </a:r>
          </a:p>
          <a:p>
            <a:pPr lvl="1"/>
            <a:r>
              <a:rPr lang="lv-LV" sz="2400" b="1" dirty="0"/>
              <a:t>apģērbu un apavus individuālai lietošanai</a:t>
            </a:r>
          </a:p>
          <a:p>
            <a:pPr lvl="1"/>
            <a:r>
              <a:rPr lang="lv-LV" sz="2400" b="1" dirty="0"/>
              <a:t>mīksto inventāru, higiēnas un mazgāšanas līdzekļus</a:t>
            </a:r>
          </a:p>
          <a:p>
            <a:pPr lvl="1"/>
            <a:r>
              <a:rPr lang="lv-LV" sz="2400" b="1" dirty="0"/>
              <a:t>ēdināšanu vismaz četras reizes dienā</a:t>
            </a:r>
          </a:p>
          <a:p>
            <a:pPr lvl="1"/>
            <a:r>
              <a:rPr lang="lv-LV" sz="2400" b="1" dirty="0"/>
              <a:t>tehniskos palīglīdzekļus</a:t>
            </a:r>
          </a:p>
          <a:p>
            <a:pPr lvl="1"/>
            <a:r>
              <a:rPr lang="lv-LV" sz="2400" b="1" dirty="0"/>
              <a:t>apstākļus saturīgai laika pavadīšanai iestādē</a:t>
            </a:r>
          </a:p>
          <a:p>
            <a:pPr lvl="1"/>
            <a:r>
              <a:rPr lang="lv-LV" sz="2400" b="1" dirty="0"/>
              <a:t>iespēju apmeklēt kultūras un sporta nodarbības un pasākumus, kā arī iesaistīties sabiedriskajās aktivitātēs ārpus iestādes</a:t>
            </a:r>
          </a:p>
          <a:p>
            <a:pPr lvl="1"/>
            <a:r>
              <a:rPr lang="lv-LV" sz="2400" b="1" dirty="0"/>
              <a:t>iespēju tikties ar draugiem, ģimenes locekļiem un radiniekiem</a:t>
            </a:r>
          </a:p>
          <a:p>
            <a:endParaRPr lang="lv-LV" dirty="0"/>
          </a:p>
        </p:txBody>
      </p:sp>
      <p:pic>
        <p:nvPicPr>
          <p:cNvPr id="4" name="Picture 3">
            <a:extLst>
              <a:ext uri="{FF2B5EF4-FFF2-40B4-BE49-F238E27FC236}">
                <a16:creationId xmlns:a16="http://schemas.microsoft.com/office/drawing/2014/main" id="{621E7A48-39F2-4E46-8055-A079DE603891}"/>
              </a:ext>
            </a:extLst>
          </p:cNvPr>
          <p:cNvPicPr>
            <a:picLocks noChangeAspect="1"/>
          </p:cNvPicPr>
          <p:nvPr/>
        </p:nvPicPr>
        <p:blipFill>
          <a:blip r:embed="rId2"/>
          <a:stretch>
            <a:fillRect/>
          </a:stretch>
        </p:blipFill>
        <p:spPr>
          <a:xfrm>
            <a:off x="1513293" y="99808"/>
            <a:ext cx="4938188" cy="1048603"/>
          </a:xfrm>
          <a:prstGeom prst="rect">
            <a:avLst/>
          </a:prstGeom>
        </p:spPr>
      </p:pic>
      <p:pic>
        <p:nvPicPr>
          <p:cNvPr id="5" name="Picture 4">
            <a:extLst>
              <a:ext uri="{FF2B5EF4-FFF2-40B4-BE49-F238E27FC236}">
                <a16:creationId xmlns:a16="http://schemas.microsoft.com/office/drawing/2014/main" id="{26C2189F-FCC6-449C-BA24-36464B07E22E}"/>
              </a:ext>
            </a:extLst>
          </p:cNvPr>
          <p:cNvPicPr>
            <a:picLocks noChangeAspect="1"/>
          </p:cNvPicPr>
          <p:nvPr/>
        </p:nvPicPr>
        <p:blipFill>
          <a:blip r:embed="rId3"/>
          <a:stretch>
            <a:fillRect/>
          </a:stretch>
        </p:blipFill>
        <p:spPr>
          <a:xfrm>
            <a:off x="8311623" y="0"/>
            <a:ext cx="3993226" cy="1298561"/>
          </a:xfrm>
          <a:prstGeom prst="rect">
            <a:avLst/>
          </a:prstGeom>
        </p:spPr>
      </p:pic>
    </p:spTree>
    <p:extLst>
      <p:ext uri="{BB962C8B-B14F-4D97-AF65-F5344CB8AC3E}">
        <p14:creationId xmlns:p14="http://schemas.microsoft.com/office/powerpoint/2010/main" val="35045003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A7315-814F-4DA9-929E-6DDC1570BAA6}"/>
              </a:ext>
            </a:extLst>
          </p:cNvPr>
          <p:cNvSpPr>
            <a:spLocks noGrp="1"/>
          </p:cNvSpPr>
          <p:nvPr>
            <p:ph type="title"/>
          </p:nvPr>
        </p:nvSpPr>
        <p:spPr>
          <a:xfrm>
            <a:off x="764499" y="1493155"/>
            <a:ext cx="10934986" cy="515527"/>
          </a:xfrm>
        </p:spPr>
        <p:txBody>
          <a:bodyPr>
            <a:normAutofit fontScale="90000"/>
          </a:bodyPr>
          <a:lstStyle/>
          <a:p>
            <a:r>
              <a:rPr lang="lv-LV" sz="2700" dirty="0">
                <a:solidFill>
                  <a:schemeClr val="tx1"/>
                </a:solidFill>
                <a:hlinkClick r:id="rId2">
                  <a:extLst>
                    <a:ext uri="{A12FA001-AC4F-418D-AE19-62706E023703}">
                      <ahyp:hlinkClr xmlns:ahyp="http://schemas.microsoft.com/office/drawing/2018/hyperlinkcolor" val="tx"/>
                    </a:ext>
                  </a:extLst>
                </a:hlinkClick>
              </a:rPr>
              <a:t>http://lm.gov.lv/lv/es-finansejums/lm-istenotie-projekti/2007-2013-gads</a:t>
            </a:r>
            <a:br>
              <a:rPr lang="lv-LV" b="1" dirty="0">
                <a:solidFill>
                  <a:schemeClr val="tx1"/>
                </a:solidFill>
              </a:rPr>
            </a:br>
            <a:endParaRPr lang="lv-LV" dirty="0"/>
          </a:p>
        </p:txBody>
      </p:sp>
      <p:sp>
        <p:nvSpPr>
          <p:cNvPr id="3" name="Content Placeholder 2">
            <a:extLst>
              <a:ext uri="{FF2B5EF4-FFF2-40B4-BE49-F238E27FC236}">
                <a16:creationId xmlns:a16="http://schemas.microsoft.com/office/drawing/2014/main" id="{084E0258-B711-46ED-8C56-E56CDA289031}"/>
              </a:ext>
            </a:extLst>
          </p:cNvPr>
          <p:cNvSpPr>
            <a:spLocks noGrp="1"/>
          </p:cNvSpPr>
          <p:nvPr>
            <p:ph idx="1"/>
          </p:nvPr>
        </p:nvSpPr>
        <p:spPr>
          <a:xfrm>
            <a:off x="2323475" y="2133600"/>
            <a:ext cx="9181137" cy="4462072"/>
          </a:xfrm>
        </p:spPr>
        <p:txBody>
          <a:bodyPr>
            <a:normAutofit/>
          </a:bodyPr>
          <a:lstStyle/>
          <a:p>
            <a:r>
              <a:rPr lang="lv-LV" sz="3600" dirty="0"/>
              <a:t>Metodikas ievads</a:t>
            </a:r>
          </a:p>
          <a:p>
            <a:r>
              <a:rPr lang="lv-LV" sz="3600" dirty="0"/>
              <a:t>Priekšnosacījumu kritēriji</a:t>
            </a:r>
          </a:p>
          <a:p>
            <a:r>
              <a:rPr lang="lv-LV" sz="3600" dirty="0"/>
              <a:t>Priekšnosacījumu kritēriju skaidrojums</a:t>
            </a:r>
          </a:p>
          <a:p>
            <a:r>
              <a:rPr lang="lv-LV" sz="3600" dirty="0"/>
              <a:t>Rezultāti, rādītāji un to piemēri</a:t>
            </a:r>
          </a:p>
          <a:p>
            <a:r>
              <a:rPr lang="lv-LV" sz="3600" dirty="0"/>
              <a:t>Izmantoto terminu skaidrojums</a:t>
            </a:r>
          </a:p>
          <a:p>
            <a:r>
              <a:rPr lang="lv-LV" sz="3600" dirty="0"/>
              <a:t>Veidlapas</a:t>
            </a:r>
          </a:p>
          <a:p>
            <a:endParaRPr lang="lv-LV" dirty="0"/>
          </a:p>
        </p:txBody>
      </p:sp>
      <p:sp>
        <p:nvSpPr>
          <p:cNvPr id="5" name="Rectangle 4">
            <a:extLst>
              <a:ext uri="{FF2B5EF4-FFF2-40B4-BE49-F238E27FC236}">
                <a16:creationId xmlns:a16="http://schemas.microsoft.com/office/drawing/2014/main" id="{BC9F8A58-2DED-43C0-84D8-EA5AEDE1F06A}"/>
              </a:ext>
            </a:extLst>
          </p:cNvPr>
          <p:cNvSpPr/>
          <p:nvPr/>
        </p:nvSpPr>
        <p:spPr>
          <a:xfrm>
            <a:off x="9034283" y="-16335"/>
            <a:ext cx="3157717" cy="128089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tx1"/>
                </a:solidFill>
              </a:rPr>
              <a:t>SPS pašnovērtējuma metodika, LM</a:t>
            </a:r>
          </a:p>
        </p:txBody>
      </p:sp>
    </p:spTree>
    <p:extLst>
      <p:ext uri="{BB962C8B-B14F-4D97-AF65-F5344CB8AC3E}">
        <p14:creationId xmlns:p14="http://schemas.microsoft.com/office/powerpoint/2010/main" val="22150185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E275778-C17D-48ED-90CB-A33E0E2A9253}"/>
              </a:ext>
            </a:extLst>
          </p:cNvPr>
          <p:cNvSpPr txBox="1">
            <a:spLocks/>
          </p:cNvSpPr>
          <p:nvPr/>
        </p:nvSpPr>
        <p:spPr>
          <a:xfrm>
            <a:off x="1903751" y="1858781"/>
            <a:ext cx="9871022" cy="4320626"/>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br>
              <a:rPr lang="lv-LV" sz="2400" b="1" dirty="0">
                <a:solidFill>
                  <a:schemeClr val="tx1"/>
                </a:solidFill>
              </a:rPr>
            </a:br>
            <a:endParaRPr lang="lv-LV" sz="2400" dirty="0"/>
          </a:p>
        </p:txBody>
      </p:sp>
      <p:graphicFrame>
        <p:nvGraphicFramePr>
          <p:cNvPr id="9" name="Object 5">
            <a:extLst>
              <a:ext uri="{FF2B5EF4-FFF2-40B4-BE49-F238E27FC236}">
                <a16:creationId xmlns:a16="http://schemas.microsoft.com/office/drawing/2014/main" id="{8774F354-F2C6-4B49-8581-32AD7037BE98}"/>
              </a:ext>
            </a:extLst>
          </p:cNvPr>
          <p:cNvGraphicFramePr>
            <a:graphicFrameLocks noChangeAspect="1"/>
          </p:cNvGraphicFramePr>
          <p:nvPr>
            <p:extLst>
              <p:ext uri="{D42A27DB-BD31-4B8C-83A1-F6EECF244321}">
                <p14:modId xmlns:p14="http://schemas.microsoft.com/office/powerpoint/2010/main" val="1795406710"/>
              </p:ext>
            </p:extLst>
          </p:nvPr>
        </p:nvGraphicFramePr>
        <p:xfrm>
          <a:off x="1903751" y="43765"/>
          <a:ext cx="9030889" cy="6770469"/>
        </p:xfrm>
        <a:graphic>
          <a:graphicData uri="http://schemas.openxmlformats.org/presentationml/2006/ole">
            <mc:AlternateContent xmlns:mc="http://schemas.openxmlformats.org/markup-compatibility/2006">
              <mc:Choice xmlns:v="urn:schemas-microsoft-com:vml" Requires="v">
                <p:oleObj spid="_x0000_s1118" name="Slide" r:id="rId3" imgW="2453655" imgH="1839392" progId="PowerPoint.Slide.8">
                  <p:embed/>
                </p:oleObj>
              </mc:Choice>
              <mc:Fallback>
                <p:oleObj name="Slide" r:id="rId3" imgW="2453655" imgH="1839392" progId="PowerPoint.Slide.8">
                  <p:embed/>
                  <p:pic>
                    <p:nvPicPr>
                      <p:cNvPr id="14340" name="Object 5">
                        <a:extLst>
                          <a:ext uri="{FF2B5EF4-FFF2-40B4-BE49-F238E27FC236}">
                            <a16:creationId xmlns:a16="http://schemas.microsoft.com/office/drawing/2014/main" id="{68B7C4C8-2959-4C70-BEF5-9391A73E7C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3751" y="43765"/>
                        <a:ext cx="9030889" cy="6770469"/>
                      </a:xfrm>
                      <a:prstGeom prst="rect">
                        <a:avLst/>
                      </a:prstGeom>
                      <a:noFill/>
                      <a:ln>
                        <a:noFill/>
                      </a:ln>
                    </p:spPr>
                  </p:pic>
                </p:oleObj>
              </mc:Fallback>
            </mc:AlternateContent>
          </a:graphicData>
        </a:graphic>
      </p:graphicFrame>
      <p:sp>
        <p:nvSpPr>
          <p:cNvPr id="10" name="Title 9">
            <a:extLst>
              <a:ext uri="{FF2B5EF4-FFF2-40B4-BE49-F238E27FC236}">
                <a16:creationId xmlns:a16="http://schemas.microsoft.com/office/drawing/2014/main" id="{BDFFBBFF-A870-4B31-869E-DA649C7310A6}"/>
              </a:ext>
            </a:extLst>
          </p:cNvPr>
          <p:cNvSpPr>
            <a:spLocks noGrp="1"/>
          </p:cNvSpPr>
          <p:nvPr>
            <p:ph type="title"/>
          </p:nvPr>
        </p:nvSpPr>
        <p:spPr/>
        <p:txBody>
          <a:bodyPr/>
          <a:lstStyle/>
          <a:p>
            <a:endParaRPr lang="lv-LV" dirty="0"/>
          </a:p>
        </p:txBody>
      </p:sp>
      <p:sp>
        <p:nvSpPr>
          <p:cNvPr id="12" name="Content Placeholder 11">
            <a:extLst>
              <a:ext uri="{FF2B5EF4-FFF2-40B4-BE49-F238E27FC236}">
                <a16:creationId xmlns:a16="http://schemas.microsoft.com/office/drawing/2014/main" id="{84A7A731-A70A-4868-B5B0-7B9A3FEA749E}"/>
              </a:ext>
            </a:extLst>
          </p:cNvPr>
          <p:cNvSpPr>
            <a:spLocks noGrp="1"/>
          </p:cNvSpPr>
          <p:nvPr>
            <p:ph idx="1"/>
          </p:nvPr>
        </p:nvSpPr>
        <p:spPr/>
        <p:txBody>
          <a:bodyPr/>
          <a:lstStyle/>
          <a:p>
            <a:endParaRPr lang="lv-LV" dirty="0"/>
          </a:p>
        </p:txBody>
      </p:sp>
    </p:spTree>
    <p:extLst>
      <p:ext uri="{BB962C8B-B14F-4D97-AF65-F5344CB8AC3E}">
        <p14:creationId xmlns:p14="http://schemas.microsoft.com/office/powerpoint/2010/main" val="3721829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70299-8839-4D93-9E7A-6A480CD999F1}"/>
              </a:ext>
            </a:extLst>
          </p:cNvPr>
          <p:cNvSpPr>
            <a:spLocks noGrp="1"/>
          </p:cNvSpPr>
          <p:nvPr>
            <p:ph type="title"/>
          </p:nvPr>
        </p:nvSpPr>
        <p:spPr>
          <a:xfrm>
            <a:off x="2353270" y="0"/>
            <a:ext cx="8911687" cy="874906"/>
          </a:xfrm>
        </p:spPr>
        <p:txBody>
          <a:bodyPr>
            <a:normAutofit/>
          </a:bodyPr>
          <a:lstStyle/>
          <a:p>
            <a:r>
              <a:rPr lang="lv-LV" altLang="lv-LV" dirty="0">
                <a:solidFill>
                  <a:srgbClr val="000000"/>
                </a:solidFill>
                <a:latin typeface="+mn-lt"/>
              </a:rPr>
              <a:t>Semināra tēmas jeb kā strādāsim</a:t>
            </a:r>
            <a:endParaRPr lang="lv-LV" dirty="0">
              <a:latin typeface="+mn-lt"/>
            </a:endParaRPr>
          </a:p>
        </p:txBody>
      </p:sp>
      <p:graphicFrame>
        <p:nvGraphicFramePr>
          <p:cNvPr id="6" name="Content Placeholder 5">
            <a:extLst>
              <a:ext uri="{FF2B5EF4-FFF2-40B4-BE49-F238E27FC236}">
                <a16:creationId xmlns:a16="http://schemas.microsoft.com/office/drawing/2014/main" id="{4355F740-9908-4CBC-914F-43D54F4347A8}"/>
              </a:ext>
            </a:extLst>
          </p:cNvPr>
          <p:cNvGraphicFramePr>
            <a:graphicFrameLocks noGrp="1"/>
          </p:cNvGraphicFramePr>
          <p:nvPr>
            <p:ph idx="1"/>
            <p:extLst>
              <p:ext uri="{D42A27DB-BD31-4B8C-83A1-F6EECF244321}">
                <p14:modId xmlns:p14="http://schemas.microsoft.com/office/powerpoint/2010/main" val="2489175604"/>
              </p:ext>
            </p:extLst>
          </p:nvPr>
        </p:nvGraphicFramePr>
        <p:xfrm>
          <a:off x="927043" y="749508"/>
          <a:ext cx="11107711" cy="5724227"/>
        </p:xfrm>
        <a:graphic>
          <a:graphicData uri="http://schemas.openxmlformats.org/drawingml/2006/table">
            <a:tbl>
              <a:tblPr firstRow="1" bandRow="1">
                <a:tableStyleId>{5C22544A-7EE6-4342-B048-85BDC9FD1C3A}</a:tableStyleId>
              </a:tblPr>
              <a:tblGrid>
                <a:gridCol w="1534718">
                  <a:extLst>
                    <a:ext uri="{9D8B030D-6E8A-4147-A177-3AD203B41FA5}">
                      <a16:colId xmlns:a16="http://schemas.microsoft.com/office/drawing/2014/main" val="3554099462"/>
                    </a:ext>
                  </a:extLst>
                </a:gridCol>
                <a:gridCol w="6722117">
                  <a:extLst>
                    <a:ext uri="{9D8B030D-6E8A-4147-A177-3AD203B41FA5}">
                      <a16:colId xmlns:a16="http://schemas.microsoft.com/office/drawing/2014/main" val="2523611852"/>
                    </a:ext>
                  </a:extLst>
                </a:gridCol>
                <a:gridCol w="2850876">
                  <a:extLst>
                    <a:ext uri="{9D8B030D-6E8A-4147-A177-3AD203B41FA5}">
                      <a16:colId xmlns:a16="http://schemas.microsoft.com/office/drawing/2014/main" val="1042288380"/>
                    </a:ext>
                  </a:extLst>
                </a:gridCol>
              </a:tblGrid>
              <a:tr h="465769">
                <a:tc>
                  <a:txBody>
                    <a:bodyPr/>
                    <a:lstStyle/>
                    <a:p>
                      <a:r>
                        <a:rPr lang="lv-LV" dirty="0"/>
                        <a:t>10.40-11.00</a:t>
                      </a:r>
                    </a:p>
                  </a:txBody>
                  <a:tcPr/>
                </a:tc>
                <a:tc>
                  <a:txBody>
                    <a:bodyPr/>
                    <a:lstStyle/>
                    <a:p>
                      <a:r>
                        <a:rPr lang="lv-LV" dirty="0"/>
                        <a:t>Kvalitātes jautājuma dažādie aspekti</a:t>
                      </a:r>
                    </a:p>
                  </a:txBody>
                  <a:tcPr/>
                </a:tc>
                <a:tc>
                  <a:txBody>
                    <a:bodyPr/>
                    <a:lstStyle/>
                    <a:p>
                      <a:r>
                        <a:rPr lang="lv-LV" dirty="0" err="1"/>
                        <a:t>A.Rieba</a:t>
                      </a:r>
                      <a:endParaRPr lang="lv-LV" dirty="0"/>
                    </a:p>
                  </a:txBody>
                  <a:tcPr/>
                </a:tc>
                <a:extLst>
                  <a:ext uri="{0D108BD9-81ED-4DB2-BD59-A6C34878D82A}">
                    <a16:rowId xmlns:a16="http://schemas.microsoft.com/office/drawing/2014/main" val="3488121514"/>
                  </a:ext>
                </a:extLst>
              </a:tr>
              <a:tr h="463098">
                <a:tc>
                  <a:txBody>
                    <a:bodyPr/>
                    <a:lstStyle/>
                    <a:p>
                      <a:r>
                        <a:rPr lang="lv-LV" dirty="0"/>
                        <a:t>11.00-11.35</a:t>
                      </a:r>
                    </a:p>
                  </a:txBody>
                  <a:tcPr/>
                </a:tc>
                <a:tc>
                  <a:txBody>
                    <a:bodyPr/>
                    <a:lstStyle/>
                    <a:p>
                      <a:r>
                        <a:rPr lang="lv-LV" dirty="0"/>
                        <a:t>Riski un risku pārvaldība</a:t>
                      </a:r>
                    </a:p>
                  </a:txBody>
                  <a:tcPr/>
                </a:tc>
                <a:tc>
                  <a:txBody>
                    <a:bodyPr/>
                    <a:lstStyle/>
                    <a:p>
                      <a:r>
                        <a:rPr lang="lv-LV" dirty="0" err="1"/>
                        <a:t>S.Rudoviča</a:t>
                      </a:r>
                      <a:r>
                        <a:rPr lang="lv-LV" dirty="0"/>
                        <a:t>, </a:t>
                      </a:r>
                      <a:r>
                        <a:rPr lang="lv-LV" dirty="0" err="1"/>
                        <a:t>A.Rieba</a:t>
                      </a:r>
                      <a:endParaRPr lang="lv-LV" dirty="0"/>
                    </a:p>
                  </a:txBody>
                  <a:tcPr/>
                </a:tc>
                <a:extLst>
                  <a:ext uri="{0D108BD9-81ED-4DB2-BD59-A6C34878D82A}">
                    <a16:rowId xmlns:a16="http://schemas.microsoft.com/office/drawing/2014/main" val="3802240647"/>
                  </a:ext>
                </a:extLst>
              </a:tr>
              <a:tr h="502775">
                <a:tc>
                  <a:txBody>
                    <a:bodyPr/>
                    <a:lstStyle/>
                    <a:p>
                      <a:r>
                        <a:rPr lang="lv-LV" dirty="0"/>
                        <a:t>11.35-11.55</a:t>
                      </a:r>
                    </a:p>
                  </a:txBody>
                  <a:tcPr/>
                </a:tc>
                <a:tc>
                  <a:txBody>
                    <a:bodyPr/>
                    <a:lstStyle/>
                    <a:p>
                      <a:r>
                        <a:rPr lang="lv-LV" dirty="0"/>
                        <a:t>Iestādes normatīvie akti un procesu shēmas</a:t>
                      </a:r>
                    </a:p>
                  </a:txBody>
                  <a:tcPr/>
                </a:tc>
                <a:tc>
                  <a:txBody>
                    <a:bodyPr/>
                    <a:lstStyle/>
                    <a:p>
                      <a:r>
                        <a:rPr lang="lv-LV" dirty="0" err="1"/>
                        <a:t>E.Kisele</a:t>
                      </a:r>
                      <a:endParaRPr lang="lv-LV" dirty="0"/>
                    </a:p>
                  </a:txBody>
                  <a:tcPr/>
                </a:tc>
                <a:extLst>
                  <a:ext uri="{0D108BD9-81ED-4DB2-BD59-A6C34878D82A}">
                    <a16:rowId xmlns:a16="http://schemas.microsoft.com/office/drawing/2014/main" val="2240533934"/>
                  </a:ext>
                </a:extLst>
              </a:tr>
              <a:tr h="431267">
                <a:tc>
                  <a:txBody>
                    <a:bodyPr/>
                    <a:lstStyle/>
                    <a:p>
                      <a:r>
                        <a:rPr lang="lv-LV" i="1" dirty="0"/>
                        <a:t>12.00-13.00</a:t>
                      </a:r>
                    </a:p>
                  </a:txBody>
                  <a:tcPr/>
                </a:tc>
                <a:tc>
                  <a:txBody>
                    <a:bodyPr/>
                    <a:lstStyle/>
                    <a:p>
                      <a:r>
                        <a:rPr lang="lv-LV" i="1" dirty="0"/>
                        <a:t>Pusdienu pārtraukums</a:t>
                      </a:r>
                    </a:p>
                  </a:txBody>
                  <a:tcPr/>
                </a:tc>
                <a:tc>
                  <a:txBody>
                    <a:bodyPr/>
                    <a:lstStyle/>
                    <a:p>
                      <a:endParaRPr lang="lv-LV" dirty="0"/>
                    </a:p>
                  </a:txBody>
                  <a:tcPr/>
                </a:tc>
                <a:extLst>
                  <a:ext uri="{0D108BD9-81ED-4DB2-BD59-A6C34878D82A}">
                    <a16:rowId xmlns:a16="http://schemas.microsoft.com/office/drawing/2014/main" val="2653540657"/>
                  </a:ext>
                </a:extLst>
              </a:tr>
              <a:tr h="483019">
                <a:tc>
                  <a:txBody>
                    <a:bodyPr/>
                    <a:lstStyle/>
                    <a:p>
                      <a:r>
                        <a:rPr lang="lv-LV" dirty="0"/>
                        <a:t>13.00-13.20</a:t>
                      </a:r>
                    </a:p>
                  </a:txBody>
                  <a:tcPr/>
                </a:tc>
                <a:tc>
                  <a:txBody>
                    <a:bodyPr/>
                    <a:lstStyle/>
                    <a:p>
                      <a:r>
                        <a:rPr lang="lv-LV" dirty="0" err="1"/>
                        <a:t>Postulārā</a:t>
                      </a:r>
                      <a:r>
                        <a:rPr lang="lv-LV" dirty="0"/>
                        <a:t> režīma plāni, klientu pozicionēšanas uzraudzība</a:t>
                      </a:r>
                    </a:p>
                  </a:txBody>
                  <a:tcPr/>
                </a:tc>
                <a:tc>
                  <a:txBody>
                    <a:bodyPr/>
                    <a:lstStyle/>
                    <a:p>
                      <a:r>
                        <a:rPr lang="lv-LV" dirty="0" err="1"/>
                        <a:t>I.Zajončkovska</a:t>
                      </a:r>
                      <a:endParaRPr lang="lv-LV" dirty="0"/>
                    </a:p>
                  </a:txBody>
                  <a:tcPr/>
                </a:tc>
                <a:extLst>
                  <a:ext uri="{0D108BD9-81ED-4DB2-BD59-A6C34878D82A}">
                    <a16:rowId xmlns:a16="http://schemas.microsoft.com/office/drawing/2014/main" val="1360835894"/>
                  </a:ext>
                </a:extLst>
              </a:tr>
              <a:tr h="552023">
                <a:tc>
                  <a:txBody>
                    <a:bodyPr/>
                    <a:lstStyle/>
                    <a:p>
                      <a:r>
                        <a:rPr lang="lv-LV" dirty="0"/>
                        <a:t>13.20-14.00</a:t>
                      </a:r>
                    </a:p>
                  </a:txBody>
                  <a:tcPr/>
                </a:tc>
                <a:tc>
                  <a:txBody>
                    <a:bodyPr/>
                    <a:lstStyle/>
                    <a:p>
                      <a:r>
                        <a:rPr lang="lv-LV" dirty="0"/>
                        <a:t>Diskusija mazās grupās par tēmu "Risku pārvaldība"</a:t>
                      </a:r>
                    </a:p>
                  </a:txBody>
                  <a:tcPr/>
                </a:tc>
                <a:tc>
                  <a:txBody>
                    <a:bodyPr/>
                    <a:lstStyle/>
                    <a:p>
                      <a:endParaRPr lang="lv-LV" dirty="0"/>
                    </a:p>
                  </a:txBody>
                  <a:tcPr/>
                </a:tc>
                <a:extLst>
                  <a:ext uri="{0D108BD9-81ED-4DB2-BD59-A6C34878D82A}">
                    <a16:rowId xmlns:a16="http://schemas.microsoft.com/office/drawing/2014/main" val="2370889130"/>
                  </a:ext>
                </a:extLst>
              </a:tr>
              <a:tr h="500271">
                <a:tc>
                  <a:txBody>
                    <a:bodyPr/>
                    <a:lstStyle/>
                    <a:p>
                      <a:r>
                        <a:rPr lang="lv-LV" dirty="0"/>
                        <a:t>14.00-14.20</a:t>
                      </a:r>
                    </a:p>
                  </a:txBody>
                  <a:tcPr/>
                </a:tc>
                <a:tc>
                  <a:txBody>
                    <a:bodyPr/>
                    <a:lstStyle/>
                    <a:p>
                      <a:r>
                        <a:rPr lang="lv-LV" dirty="0"/>
                        <a:t>Sociālā rehabilitācija institūcijā</a:t>
                      </a:r>
                    </a:p>
                  </a:txBody>
                  <a:tcPr/>
                </a:tc>
                <a:tc>
                  <a:txBody>
                    <a:bodyPr/>
                    <a:lstStyle/>
                    <a:p>
                      <a:r>
                        <a:rPr lang="lv-LV" dirty="0" err="1"/>
                        <a:t>S.Rudoviča</a:t>
                      </a:r>
                      <a:endParaRPr lang="lv-LV" dirty="0"/>
                    </a:p>
                  </a:txBody>
                  <a:tcPr/>
                </a:tc>
                <a:extLst>
                  <a:ext uri="{0D108BD9-81ED-4DB2-BD59-A6C34878D82A}">
                    <a16:rowId xmlns:a16="http://schemas.microsoft.com/office/drawing/2014/main" val="3374926669"/>
                  </a:ext>
                </a:extLst>
              </a:tr>
              <a:tr h="420917">
                <a:tc>
                  <a:txBody>
                    <a:bodyPr/>
                    <a:lstStyle/>
                    <a:p>
                      <a:r>
                        <a:rPr lang="lv-LV" dirty="0"/>
                        <a:t>14.20-14.40</a:t>
                      </a:r>
                    </a:p>
                  </a:txBody>
                  <a:tcPr/>
                </a:tc>
                <a:tc>
                  <a:txBody>
                    <a:bodyPr/>
                    <a:lstStyle/>
                    <a:p>
                      <a:pPr algn="l" fontAlgn="t"/>
                      <a:r>
                        <a:rPr lang="lv-LV" sz="1800" b="0" i="0" u="none" strike="noStrike" dirty="0">
                          <a:solidFill>
                            <a:srgbClr val="000000"/>
                          </a:solidFill>
                          <a:effectLst/>
                          <a:latin typeface="Century Gothic" panose="020B0502020202020204" pitchFamily="34" charset="0"/>
                        </a:rPr>
                        <a:t>Klientu aktivitātes ikdienā</a:t>
                      </a:r>
                    </a:p>
                  </a:txBody>
                  <a:tcPr marL="9525" marR="9525" marT="9525" marB="0"/>
                </a:tc>
                <a:tc>
                  <a:txBody>
                    <a:bodyPr/>
                    <a:lstStyle/>
                    <a:p>
                      <a:pPr algn="l" fontAlgn="t"/>
                      <a:r>
                        <a:rPr lang="lv-LV" sz="1800" b="0" i="0" u="none" strike="noStrike" dirty="0" err="1">
                          <a:solidFill>
                            <a:srgbClr val="000000"/>
                          </a:solidFill>
                          <a:effectLst/>
                          <a:latin typeface="Century Gothic" panose="020B0502020202020204" pitchFamily="34" charset="0"/>
                        </a:rPr>
                        <a:t>I.Neripa</a:t>
                      </a:r>
                      <a:endParaRPr lang="lv-LV" sz="1800" b="0" i="0" u="none" strike="noStrike" dirty="0">
                        <a:solidFill>
                          <a:srgbClr val="000000"/>
                        </a:solidFill>
                        <a:effectLst/>
                        <a:latin typeface="Century Gothic" panose="020B0502020202020204" pitchFamily="34" charset="0"/>
                      </a:endParaRPr>
                    </a:p>
                  </a:txBody>
                  <a:tcPr marL="9525" marR="9525" marT="9525" marB="0"/>
                </a:tc>
                <a:extLst>
                  <a:ext uri="{0D108BD9-81ED-4DB2-BD59-A6C34878D82A}">
                    <a16:rowId xmlns:a16="http://schemas.microsoft.com/office/drawing/2014/main" val="112756558"/>
                  </a:ext>
                </a:extLst>
              </a:tr>
              <a:tr h="420917">
                <a:tc>
                  <a:txBody>
                    <a:bodyPr/>
                    <a:lstStyle/>
                    <a:p>
                      <a:r>
                        <a:rPr lang="lv-LV" dirty="0"/>
                        <a:t>14.40-15.00</a:t>
                      </a:r>
                    </a:p>
                  </a:txBody>
                  <a:tcPr/>
                </a:tc>
                <a:tc>
                  <a:txBody>
                    <a:bodyPr/>
                    <a:lstStyle/>
                    <a:p>
                      <a:pPr algn="l" fontAlgn="t"/>
                      <a:r>
                        <a:rPr lang="lv-LV" sz="1800" b="0" i="0" u="none" strike="noStrike" dirty="0">
                          <a:solidFill>
                            <a:srgbClr val="000000"/>
                          </a:solidFill>
                          <a:effectLst/>
                          <a:latin typeface="Century Gothic" panose="020B0502020202020204" pitchFamily="34" charset="0"/>
                        </a:rPr>
                        <a:t>Pauze savstarpējām sarunām, informācijas apmaiņai</a:t>
                      </a:r>
                    </a:p>
                  </a:txBody>
                  <a:tcPr marL="9525" marR="9525" marT="9525" marB="0"/>
                </a:tc>
                <a:tc>
                  <a:txBody>
                    <a:bodyPr/>
                    <a:lstStyle/>
                    <a:p>
                      <a:pPr algn="l" fontAlgn="t"/>
                      <a:endParaRPr lang="lv-LV" sz="1800" b="0" i="0" u="none" strike="noStrike" dirty="0">
                        <a:solidFill>
                          <a:srgbClr val="000000"/>
                        </a:solidFill>
                        <a:effectLst/>
                        <a:latin typeface="Century Gothic" panose="020B0502020202020204" pitchFamily="34" charset="0"/>
                      </a:endParaRPr>
                    </a:p>
                  </a:txBody>
                  <a:tcPr marL="9525" marR="9525" marT="9525" marB="0"/>
                </a:tc>
                <a:extLst>
                  <a:ext uri="{0D108BD9-81ED-4DB2-BD59-A6C34878D82A}">
                    <a16:rowId xmlns:a16="http://schemas.microsoft.com/office/drawing/2014/main" val="3246647476"/>
                  </a:ext>
                </a:extLst>
              </a:tr>
              <a:tr h="420917">
                <a:tc>
                  <a:txBody>
                    <a:bodyPr/>
                    <a:lstStyle/>
                    <a:p>
                      <a:r>
                        <a:rPr lang="lv-LV" dirty="0"/>
                        <a:t>15.00-15.20</a:t>
                      </a:r>
                    </a:p>
                  </a:txBody>
                  <a:tcPr/>
                </a:tc>
                <a:tc>
                  <a:txBody>
                    <a:bodyPr/>
                    <a:lstStyle/>
                    <a:p>
                      <a:pPr algn="l" fontAlgn="t"/>
                      <a:r>
                        <a:rPr lang="lv-LV" sz="1800" b="0" i="0" u="none" strike="noStrike" dirty="0">
                          <a:solidFill>
                            <a:srgbClr val="000000"/>
                          </a:solidFill>
                          <a:effectLst/>
                          <a:latin typeface="Century Gothic" panose="020B0502020202020204" pitchFamily="34" charset="0"/>
                        </a:rPr>
                        <a:t>Informācija un saziņa  kā resurss </a:t>
                      </a:r>
                    </a:p>
                  </a:txBody>
                  <a:tcPr marL="9525" marR="9525" marT="9525" marB="0"/>
                </a:tc>
                <a:tc>
                  <a:txBody>
                    <a:bodyPr/>
                    <a:lstStyle/>
                    <a:p>
                      <a:pPr algn="l" fontAlgn="t"/>
                      <a:r>
                        <a:rPr lang="lv-LV" sz="1800" b="0" i="0" u="none" strike="noStrike" dirty="0" err="1">
                          <a:solidFill>
                            <a:srgbClr val="000000"/>
                          </a:solidFill>
                          <a:effectLst/>
                          <a:latin typeface="Century Gothic" panose="020B0502020202020204" pitchFamily="34" charset="0"/>
                        </a:rPr>
                        <a:t>S.Rudoviča</a:t>
                      </a:r>
                      <a:endParaRPr lang="lv-LV" sz="1800" b="0" i="0" u="none" strike="noStrike" dirty="0">
                        <a:solidFill>
                          <a:srgbClr val="000000"/>
                        </a:solidFill>
                        <a:effectLst/>
                        <a:latin typeface="Century Gothic" panose="020B0502020202020204" pitchFamily="34" charset="0"/>
                      </a:endParaRPr>
                    </a:p>
                  </a:txBody>
                  <a:tcPr marL="9525" marR="9525" marT="9525" marB="0"/>
                </a:tc>
                <a:extLst>
                  <a:ext uri="{0D108BD9-81ED-4DB2-BD59-A6C34878D82A}">
                    <a16:rowId xmlns:a16="http://schemas.microsoft.com/office/drawing/2014/main" val="1866375751"/>
                  </a:ext>
                </a:extLst>
              </a:tr>
              <a:tr h="420917">
                <a:tc>
                  <a:txBody>
                    <a:bodyPr/>
                    <a:lstStyle/>
                    <a:p>
                      <a:r>
                        <a:rPr lang="lv-LV" dirty="0"/>
                        <a:t>15.20-15.40</a:t>
                      </a:r>
                    </a:p>
                  </a:txBody>
                  <a:tcPr/>
                </a:tc>
                <a:tc>
                  <a:txBody>
                    <a:bodyPr/>
                    <a:lstStyle/>
                    <a:p>
                      <a:r>
                        <a:rPr lang="lv-LV" dirty="0"/>
                        <a:t>Līdera loma kvalitātes vadības procesā</a:t>
                      </a:r>
                    </a:p>
                  </a:txBody>
                  <a:tcPr marL="9525" marR="9525" marT="9525" marB="0"/>
                </a:tc>
                <a:tc>
                  <a:txBody>
                    <a:bodyPr/>
                    <a:lstStyle/>
                    <a:p>
                      <a:pPr algn="l" fontAlgn="t"/>
                      <a:r>
                        <a:rPr lang="lv-LV" sz="1800" b="0" i="0" u="none" strike="noStrike" dirty="0" err="1">
                          <a:solidFill>
                            <a:srgbClr val="000000"/>
                          </a:solidFill>
                          <a:effectLst/>
                          <a:latin typeface="Century Gothic" panose="020B0502020202020204" pitchFamily="34" charset="0"/>
                        </a:rPr>
                        <a:t>A.Rieba</a:t>
                      </a:r>
                      <a:endParaRPr lang="lv-LV" sz="1800" b="0" i="0" u="none" strike="noStrike" dirty="0">
                        <a:solidFill>
                          <a:srgbClr val="000000"/>
                        </a:solidFill>
                        <a:effectLst/>
                        <a:latin typeface="Century Gothic" panose="020B0502020202020204" pitchFamily="34" charset="0"/>
                      </a:endParaRPr>
                    </a:p>
                  </a:txBody>
                  <a:tcPr marL="9525" marR="9525" marT="9525" marB="0"/>
                </a:tc>
                <a:extLst>
                  <a:ext uri="{0D108BD9-81ED-4DB2-BD59-A6C34878D82A}">
                    <a16:rowId xmlns:a16="http://schemas.microsoft.com/office/drawing/2014/main" val="4130186631"/>
                  </a:ext>
                </a:extLst>
              </a:tr>
              <a:tr h="642337">
                <a:tc>
                  <a:txBody>
                    <a:bodyPr/>
                    <a:lstStyle/>
                    <a:p>
                      <a:r>
                        <a:rPr lang="lv-LV" dirty="0"/>
                        <a:t>14.40-16.00</a:t>
                      </a:r>
                    </a:p>
                  </a:txBody>
                  <a:tcPr/>
                </a:tc>
                <a:tc>
                  <a:txBody>
                    <a:bodyPr/>
                    <a:lstStyle/>
                    <a:p>
                      <a:pPr algn="l" fontAlgn="t"/>
                      <a:r>
                        <a:rPr lang="lv-LV" sz="1800" b="0" i="0" u="none" strike="noStrike" dirty="0">
                          <a:solidFill>
                            <a:srgbClr val="000000"/>
                          </a:solidFill>
                          <a:effectLst/>
                          <a:latin typeface="Century Gothic" panose="020B0502020202020204" pitchFamily="34" charset="0"/>
                        </a:rPr>
                        <a:t>Jautājumi, diskusija</a:t>
                      </a:r>
                    </a:p>
                    <a:p>
                      <a:pPr algn="l" fontAlgn="t"/>
                      <a:r>
                        <a:rPr lang="lv-LV" sz="1800" b="0" i="0" u="none" strike="noStrike" dirty="0">
                          <a:solidFill>
                            <a:srgbClr val="000000"/>
                          </a:solidFill>
                          <a:effectLst/>
                          <a:latin typeface="Century Gothic" panose="020B0502020202020204" pitchFamily="34" charset="0"/>
                        </a:rPr>
                        <a:t>Noslēgums un apliecinājumu izsniegšana</a:t>
                      </a:r>
                    </a:p>
                  </a:txBody>
                  <a:tcPr marL="9525" marR="9525" marT="9525" marB="0"/>
                </a:tc>
                <a:tc>
                  <a:txBody>
                    <a:bodyPr/>
                    <a:lstStyle/>
                    <a:p>
                      <a:pPr algn="l" fontAlgn="t"/>
                      <a:endParaRPr lang="lv-LV" sz="1800" b="0" i="0" u="none" strike="noStrike" dirty="0">
                        <a:solidFill>
                          <a:srgbClr val="000000"/>
                        </a:solidFill>
                        <a:effectLst/>
                        <a:latin typeface="Century Gothic" panose="020B0502020202020204" pitchFamily="34" charset="0"/>
                      </a:endParaRPr>
                    </a:p>
                  </a:txBody>
                  <a:tcPr marL="9525" marR="9525" marT="9525" marB="0"/>
                </a:tc>
                <a:extLst>
                  <a:ext uri="{0D108BD9-81ED-4DB2-BD59-A6C34878D82A}">
                    <a16:rowId xmlns:a16="http://schemas.microsoft.com/office/drawing/2014/main" val="2442852984"/>
                  </a:ext>
                </a:extLst>
              </a:tr>
            </a:tbl>
          </a:graphicData>
        </a:graphic>
      </p:graphicFrame>
    </p:spTree>
    <p:extLst>
      <p:ext uri="{BB962C8B-B14F-4D97-AF65-F5344CB8AC3E}">
        <p14:creationId xmlns:p14="http://schemas.microsoft.com/office/powerpoint/2010/main" val="23717287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A1D87D-F14B-49DF-8428-C93546A64C3B}"/>
              </a:ext>
            </a:extLst>
          </p:cNvPr>
          <p:cNvSpPr>
            <a:spLocks noGrp="1"/>
          </p:cNvSpPr>
          <p:nvPr>
            <p:ph idx="1"/>
          </p:nvPr>
        </p:nvSpPr>
        <p:spPr>
          <a:xfrm>
            <a:off x="1663908" y="914401"/>
            <a:ext cx="9840704" cy="4996822"/>
          </a:xfrm>
        </p:spPr>
        <p:txBody>
          <a:bodyPr>
            <a:normAutofit fontScale="92500" lnSpcReduction="20000"/>
          </a:bodyPr>
          <a:lstStyle/>
          <a:p>
            <a:pPr marL="0" indent="0">
              <a:buNone/>
            </a:pPr>
            <a:r>
              <a:rPr lang="lv-LV" sz="4000" b="1" dirty="0"/>
              <a:t>Kritērijs</a:t>
            </a:r>
          </a:p>
          <a:p>
            <a:endParaRPr lang="lv-LV" sz="4000" b="1" dirty="0"/>
          </a:p>
          <a:p>
            <a:pPr marL="0" indent="0">
              <a:buNone/>
            </a:pPr>
            <a:r>
              <a:rPr lang="lv-LV" sz="4000" b="1" dirty="0"/>
              <a:t>						</a:t>
            </a:r>
          </a:p>
          <a:p>
            <a:pPr marL="0" indent="0">
              <a:buNone/>
            </a:pPr>
            <a:r>
              <a:rPr lang="lv-LV" sz="4000" b="1" dirty="0"/>
              <a:t>					</a:t>
            </a:r>
            <a:r>
              <a:rPr lang="lv-LV" sz="4000" b="1" dirty="0" err="1"/>
              <a:t>Apakškritērijs</a:t>
            </a:r>
            <a:endParaRPr lang="lv-LV" sz="4000" b="1" dirty="0"/>
          </a:p>
          <a:p>
            <a:endParaRPr lang="lv-LV" sz="4000" b="1" dirty="0"/>
          </a:p>
          <a:p>
            <a:pPr marL="0" indent="0">
              <a:buNone/>
            </a:pPr>
            <a:r>
              <a:rPr lang="lv-LV" sz="4000" b="1" dirty="0"/>
              <a:t>															</a:t>
            </a:r>
          </a:p>
          <a:p>
            <a:pPr marL="0" indent="0">
              <a:buNone/>
            </a:pPr>
            <a:r>
              <a:rPr lang="lv-LV" sz="4000" b="1" dirty="0"/>
              <a:t>														Prasība</a:t>
            </a:r>
          </a:p>
          <a:p>
            <a:pPr marL="0" indent="0" algn="r">
              <a:buNone/>
            </a:pPr>
            <a:r>
              <a:rPr lang="lv-LV" altLang="lv-LV" sz="2800" dirty="0"/>
              <a:t>Katru prasību vērtē skalā no 1 līdz 4 </a:t>
            </a:r>
          </a:p>
          <a:p>
            <a:pPr marL="0" indent="0" algn="r">
              <a:buNone/>
            </a:pPr>
            <a:r>
              <a:rPr lang="lv-LV" altLang="lv-LV" sz="2800" dirty="0"/>
              <a:t>Katrs no līmeņiem ir aprakstīts</a:t>
            </a:r>
          </a:p>
          <a:p>
            <a:pPr marL="0" indent="0">
              <a:buNone/>
            </a:pPr>
            <a:endParaRPr lang="lv-LV" sz="4000" b="1" dirty="0"/>
          </a:p>
        </p:txBody>
      </p:sp>
      <p:sp>
        <p:nvSpPr>
          <p:cNvPr id="8" name="Rectangle 7">
            <a:extLst>
              <a:ext uri="{FF2B5EF4-FFF2-40B4-BE49-F238E27FC236}">
                <a16:creationId xmlns:a16="http://schemas.microsoft.com/office/drawing/2014/main" id="{95B2F161-4A6A-4F88-ADBE-C7B03C4232AC}"/>
              </a:ext>
            </a:extLst>
          </p:cNvPr>
          <p:cNvSpPr/>
          <p:nvPr/>
        </p:nvSpPr>
        <p:spPr>
          <a:xfrm>
            <a:off x="9034283" y="-16335"/>
            <a:ext cx="3157717" cy="128089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tx1"/>
                </a:solidFill>
              </a:rPr>
              <a:t>SPS pašnovērtējuma metodika, LM</a:t>
            </a:r>
          </a:p>
        </p:txBody>
      </p:sp>
      <p:sp>
        <p:nvSpPr>
          <p:cNvPr id="4" name="Arrow: Bent 3">
            <a:extLst>
              <a:ext uri="{FF2B5EF4-FFF2-40B4-BE49-F238E27FC236}">
                <a16:creationId xmlns:a16="http://schemas.microsoft.com/office/drawing/2014/main" id="{34F7EB3A-6990-466D-AE7C-04769FCD5FBC}"/>
              </a:ext>
            </a:extLst>
          </p:cNvPr>
          <p:cNvSpPr/>
          <p:nvPr/>
        </p:nvSpPr>
        <p:spPr>
          <a:xfrm rot="5400000">
            <a:off x="4101598" y="586407"/>
            <a:ext cx="1431562" cy="208755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Arrow: Bent 8">
            <a:extLst>
              <a:ext uri="{FF2B5EF4-FFF2-40B4-BE49-F238E27FC236}">
                <a16:creationId xmlns:a16="http://schemas.microsoft.com/office/drawing/2014/main" id="{97ABE6F5-9F18-4CC4-A85C-C9D6429171E2}"/>
              </a:ext>
            </a:extLst>
          </p:cNvPr>
          <p:cNvSpPr/>
          <p:nvPr/>
        </p:nvSpPr>
        <p:spPr>
          <a:xfrm rot="5400000">
            <a:off x="7566824" y="2385225"/>
            <a:ext cx="1431562" cy="208755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Tree>
    <p:extLst>
      <p:ext uri="{BB962C8B-B14F-4D97-AF65-F5344CB8AC3E}">
        <p14:creationId xmlns:p14="http://schemas.microsoft.com/office/powerpoint/2010/main" val="18376580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E546904-5A51-44C7-B6F8-69ADD10BA2A7}"/>
              </a:ext>
            </a:extLst>
          </p:cNvPr>
          <p:cNvSpPr>
            <a:spLocks noGrp="1"/>
          </p:cNvSpPr>
          <p:nvPr>
            <p:ph idx="1"/>
          </p:nvPr>
        </p:nvSpPr>
        <p:spPr>
          <a:xfrm>
            <a:off x="1648917" y="794479"/>
            <a:ext cx="9855695" cy="5801193"/>
          </a:xfrm>
        </p:spPr>
        <p:txBody>
          <a:bodyPr>
            <a:noAutofit/>
          </a:bodyPr>
          <a:lstStyle/>
          <a:p>
            <a:pPr marL="0" indent="0">
              <a:buFont typeface="Wingdings" panose="05000000000000000000" pitchFamily="2" charset="2"/>
              <a:buNone/>
            </a:pPr>
            <a:r>
              <a:rPr lang="lv-LV" altLang="lv-LV" sz="2400" b="1" dirty="0"/>
              <a:t>Kritērijs</a:t>
            </a:r>
          </a:p>
          <a:p>
            <a:pPr marL="0" indent="0">
              <a:buFont typeface="Wingdings" panose="05000000000000000000" pitchFamily="2" charset="2"/>
              <a:buNone/>
            </a:pPr>
            <a:r>
              <a:rPr lang="lv-LV" altLang="lv-LV" sz="2800" b="1" dirty="0">
                <a:solidFill>
                  <a:srgbClr val="340FD3"/>
                </a:solidFill>
              </a:rPr>
              <a:t>4. Partnerības &amp; resursi</a:t>
            </a:r>
          </a:p>
          <a:p>
            <a:pPr marL="0" indent="0">
              <a:buFont typeface="Wingdings" panose="05000000000000000000" pitchFamily="2" charset="2"/>
              <a:buNone/>
            </a:pPr>
            <a:endParaRPr lang="lv-LV" altLang="lv-LV" sz="2400" dirty="0"/>
          </a:p>
          <a:p>
            <a:pPr marL="0" indent="0">
              <a:buFont typeface="Wingdings" panose="05000000000000000000" pitchFamily="2" charset="2"/>
              <a:buNone/>
            </a:pPr>
            <a:r>
              <a:rPr lang="lv-LV" altLang="lv-LV" sz="2400" dirty="0"/>
              <a:t>									</a:t>
            </a:r>
            <a:r>
              <a:rPr lang="lv-LV" altLang="lv-LV" sz="2400" b="1" dirty="0" err="1"/>
              <a:t>Apakškritēriji</a:t>
            </a:r>
            <a:endParaRPr lang="lv-LV" altLang="lv-LV" sz="2400" b="1" dirty="0"/>
          </a:p>
          <a:p>
            <a:pPr marL="0" indent="0">
              <a:buFont typeface="Wingdings" panose="05000000000000000000" pitchFamily="2" charset="2"/>
              <a:buNone/>
            </a:pPr>
            <a:r>
              <a:rPr lang="lv-LV" altLang="lv-LV" sz="2400" dirty="0"/>
              <a:t>		4.1. …svarīgākās partnerības</a:t>
            </a:r>
          </a:p>
          <a:p>
            <a:pPr marL="0" indent="0">
              <a:buFont typeface="Wingdings" panose="05000000000000000000" pitchFamily="2" charset="2"/>
              <a:buNone/>
            </a:pPr>
            <a:r>
              <a:rPr lang="lv-LV" altLang="lv-LV" sz="2400" dirty="0"/>
              <a:t>		4.2. … partnerība ar iedzīvotājiem/klientiem</a:t>
            </a:r>
          </a:p>
          <a:p>
            <a:pPr marL="0" indent="0">
              <a:buFont typeface="Wingdings" panose="05000000000000000000" pitchFamily="2" charset="2"/>
              <a:buNone/>
            </a:pPr>
            <a:r>
              <a:rPr lang="lv-LV" altLang="lv-LV" sz="2400" dirty="0"/>
              <a:t>		4.3. …finanses</a:t>
            </a:r>
          </a:p>
          <a:p>
            <a:pPr marL="0" indent="0">
              <a:buFont typeface="Wingdings" panose="05000000000000000000" pitchFamily="2" charset="2"/>
              <a:buNone/>
            </a:pPr>
            <a:r>
              <a:rPr lang="lv-LV" altLang="lv-LV" sz="2400" dirty="0">
                <a:solidFill>
                  <a:srgbClr val="0000FF"/>
                </a:solidFill>
              </a:rPr>
              <a:t>		</a:t>
            </a:r>
            <a:r>
              <a:rPr lang="lv-LV" altLang="lv-LV" sz="2400" b="1" dirty="0">
                <a:solidFill>
                  <a:srgbClr val="0000FF"/>
                </a:solidFill>
              </a:rPr>
              <a:t>4.4. pārvaldīt informāciju un zināšanas</a:t>
            </a:r>
          </a:p>
          <a:p>
            <a:pPr marL="0" indent="0">
              <a:buFont typeface="Wingdings" panose="05000000000000000000" pitchFamily="2" charset="2"/>
              <a:buNone/>
            </a:pPr>
            <a:r>
              <a:rPr lang="lv-LV" altLang="lv-LV" sz="2400" dirty="0">
                <a:solidFill>
                  <a:srgbClr val="0000FF"/>
                </a:solidFill>
              </a:rPr>
              <a:t>		</a:t>
            </a:r>
            <a:r>
              <a:rPr lang="lv-LV" altLang="lv-LV" sz="2400" dirty="0"/>
              <a:t>4.5. …tehnoloģijas</a:t>
            </a:r>
          </a:p>
          <a:p>
            <a:pPr marL="0" indent="0">
              <a:buFont typeface="Wingdings" panose="05000000000000000000" pitchFamily="2" charset="2"/>
              <a:buNone/>
            </a:pPr>
            <a:r>
              <a:rPr lang="lv-LV" altLang="lv-LV" sz="2400" dirty="0"/>
              <a:t>		4.6. … infrastruktūra</a:t>
            </a:r>
          </a:p>
          <a:p>
            <a:pPr marL="0" indent="0">
              <a:buFont typeface="Wingdings" panose="05000000000000000000" pitchFamily="2" charset="2"/>
              <a:buNone/>
            </a:pPr>
            <a:r>
              <a:rPr lang="lv-LV" altLang="lv-LV" sz="2400" dirty="0"/>
              <a:t>								</a:t>
            </a:r>
            <a:r>
              <a:rPr lang="lv-LV" altLang="lv-LV" sz="2400" b="1" dirty="0"/>
              <a:t>							Prasības</a:t>
            </a:r>
          </a:p>
          <a:p>
            <a:pPr marL="0" indent="0">
              <a:buFont typeface="Wingdings" panose="05000000000000000000" pitchFamily="2" charset="2"/>
              <a:buNone/>
            </a:pPr>
            <a:r>
              <a:rPr lang="lv-LV" altLang="lv-LV" sz="2400" dirty="0"/>
              <a:t>			</a:t>
            </a:r>
            <a:endParaRPr lang="lv-LV" sz="2400" dirty="0"/>
          </a:p>
        </p:txBody>
      </p:sp>
      <p:sp>
        <p:nvSpPr>
          <p:cNvPr id="7" name="Rectangle 6">
            <a:extLst>
              <a:ext uri="{FF2B5EF4-FFF2-40B4-BE49-F238E27FC236}">
                <a16:creationId xmlns:a16="http://schemas.microsoft.com/office/drawing/2014/main" id="{842736D9-8A6C-4BC9-A04B-2505B15B39C3}"/>
              </a:ext>
            </a:extLst>
          </p:cNvPr>
          <p:cNvSpPr/>
          <p:nvPr/>
        </p:nvSpPr>
        <p:spPr>
          <a:xfrm>
            <a:off x="9034283" y="-16335"/>
            <a:ext cx="3157717" cy="128089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tx1"/>
                </a:solidFill>
              </a:rPr>
              <a:t>SPS pašnovērtējuma metodika, LM</a:t>
            </a:r>
          </a:p>
        </p:txBody>
      </p:sp>
      <p:sp>
        <p:nvSpPr>
          <p:cNvPr id="8" name="Arrow: Bent 7">
            <a:extLst>
              <a:ext uri="{FF2B5EF4-FFF2-40B4-BE49-F238E27FC236}">
                <a16:creationId xmlns:a16="http://schemas.microsoft.com/office/drawing/2014/main" id="{6F733BE3-A390-4E0F-8579-2098AA2076EF}"/>
              </a:ext>
            </a:extLst>
          </p:cNvPr>
          <p:cNvSpPr/>
          <p:nvPr/>
        </p:nvSpPr>
        <p:spPr>
          <a:xfrm rot="5400000">
            <a:off x="6107262" y="1119460"/>
            <a:ext cx="939002" cy="1588957"/>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Arrow: Bent 8">
            <a:extLst>
              <a:ext uri="{FF2B5EF4-FFF2-40B4-BE49-F238E27FC236}">
                <a16:creationId xmlns:a16="http://schemas.microsoft.com/office/drawing/2014/main" id="{A0CEF043-AE0B-403A-8B1D-82D51B00D85C}"/>
              </a:ext>
            </a:extLst>
          </p:cNvPr>
          <p:cNvSpPr/>
          <p:nvPr/>
        </p:nvSpPr>
        <p:spPr>
          <a:xfrm rot="5400000">
            <a:off x="8393837" y="4444012"/>
            <a:ext cx="1280891" cy="109428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Tree>
    <p:extLst>
      <p:ext uri="{BB962C8B-B14F-4D97-AF65-F5344CB8AC3E}">
        <p14:creationId xmlns:p14="http://schemas.microsoft.com/office/powerpoint/2010/main" val="39354362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DCA48-B41D-4CF2-BCDB-A67E4915B02D}"/>
              </a:ext>
            </a:extLst>
          </p:cNvPr>
          <p:cNvSpPr>
            <a:spLocks noGrp="1"/>
          </p:cNvSpPr>
          <p:nvPr>
            <p:ph type="title"/>
          </p:nvPr>
        </p:nvSpPr>
        <p:spPr>
          <a:xfrm>
            <a:off x="1843791" y="624110"/>
            <a:ext cx="9660822" cy="1280890"/>
          </a:xfrm>
        </p:spPr>
        <p:txBody>
          <a:bodyPr/>
          <a:lstStyle/>
          <a:p>
            <a:r>
              <a:rPr lang="lv-LV" altLang="lv-LV" dirty="0"/>
              <a:t>Jāvērtē šādas prasības</a:t>
            </a:r>
            <a:endParaRPr lang="lv-LV" dirty="0"/>
          </a:p>
        </p:txBody>
      </p:sp>
      <p:sp>
        <p:nvSpPr>
          <p:cNvPr id="3" name="Content Placeholder 2">
            <a:extLst>
              <a:ext uri="{FF2B5EF4-FFF2-40B4-BE49-F238E27FC236}">
                <a16:creationId xmlns:a16="http://schemas.microsoft.com/office/drawing/2014/main" id="{B11AF547-4E98-4EEF-886D-85D84E89EADC}"/>
              </a:ext>
            </a:extLst>
          </p:cNvPr>
          <p:cNvSpPr>
            <a:spLocks noGrp="1"/>
          </p:cNvSpPr>
          <p:nvPr>
            <p:ph idx="1"/>
          </p:nvPr>
        </p:nvSpPr>
        <p:spPr>
          <a:xfrm>
            <a:off x="1678898" y="2803160"/>
            <a:ext cx="10283252" cy="3942413"/>
          </a:xfrm>
        </p:spPr>
        <p:txBody>
          <a:bodyPr>
            <a:normAutofit/>
          </a:bodyPr>
          <a:lstStyle/>
          <a:p>
            <a:pPr marL="0" indent="0">
              <a:buFont typeface="Wingdings" panose="05000000000000000000" pitchFamily="2" charset="2"/>
              <a:buNone/>
            </a:pPr>
            <a:r>
              <a:rPr lang="lv-LV" altLang="lv-LV" sz="2400" dirty="0"/>
              <a:t>4.4.1. informācijas (ārējās) iegūšana, apstrāde un lietošana</a:t>
            </a:r>
          </a:p>
          <a:p>
            <a:pPr marL="0" indent="0">
              <a:buFont typeface="Wingdings" panose="05000000000000000000" pitchFamily="2" charset="2"/>
              <a:buNone/>
            </a:pPr>
            <a:r>
              <a:rPr lang="lv-LV" altLang="lv-LV" sz="2400" dirty="0"/>
              <a:t>4.4.2. iekšējā informācija </a:t>
            </a:r>
          </a:p>
          <a:p>
            <a:pPr marL="0" indent="0">
              <a:buFont typeface="Wingdings" panose="05000000000000000000" pitchFamily="2" charset="2"/>
              <a:buNone/>
            </a:pPr>
            <a:r>
              <a:rPr lang="lv-LV" altLang="lv-LV" sz="2400" dirty="0">
                <a:solidFill>
                  <a:schemeClr val="tx1"/>
                </a:solidFill>
              </a:rPr>
              <a:t>4.4.3. sistēma zināšanu apzināšanai, novērtēšanai un saglabāšanai</a:t>
            </a:r>
          </a:p>
          <a:p>
            <a:pPr marL="0" indent="0">
              <a:buFont typeface="Wingdings" panose="05000000000000000000" pitchFamily="2" charset="2"/>
              <a:buNone/>
            </a:pPr>
            <a:r>
              <a:rPr lang="lv-LV" altLang="lv-LV" sz="2400" b="1" dirty="0">
                <a:solidFill>
                  <a:srgbClr val="0070C0"/>
                </a:solidFill>
              </a:rPr>
              <a:t>4.4.4. iekšējie kanāli informācijas novadīšanai</a:t>
            </a:r>
          </a:p>
          <a:p>
            <a:pPr marL="0" indent="0">
              <a:buFont typeface="Wingdings" panose="05000000000000000000" pitchFamily="2" charset="2"/>
              <a:buNone/>
            </a:pPr>
            <a:r>
              <a:rPr lang="lv-LV" altLang="lv-LV" sz="2400" dirty="0"/>
              <a:t>4.4.5. informācijas apmaiņa ar ieinteresētajām pusēm, pasniegšanas veids</a:t>
            </a:r>
            <a:endParaRPr lang="lv-LV" sz="2400" dirty="0"/>
          </a:p>
        </p:txBody>
      </p:sp>
      <p:sp>
        <p:nvSpPr>
          <p:cNvPr id="4" name="Rectangle 3">
            <a:extLst>
              <a:ext uri="{FF2B5EF4-FFF2-40B4-BE49-F238E27FC236}">
                <a16:creationId xmlns:a16="http://schemas.microsoft.com/office/drawing/2014/main" id="{B8826EF4-0D45-449B-B3B0-63CF186969E1}"/>
              </a:ext>
            </a:extLst>
          </p:cNvPr>
          <p:cNvSpPr/>
          <p:nvPr/>
        </p:nvSpPr>
        <p:spPr>
          <a:xfrm>
            <a:off x="9034283" y="-16335"/>
            <a:ext cx="3157717" cy="128089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tx1"/>
                </a:solidFill>
              </a:rPr>
              <a:t>SPS pašnovērtējuma metodika, LM</a:t>
            </a:r>
          </a:p>
        </p:txBody>
      </p:sp>
      <p:sp>
        <p:nvSpPr>
          <p:cNvPr id="5" name="Arrow: Down 4">
            <a:extLst>
              <a:ext uri="{FF2B5EF4-FFF2-40B4-BE49-F238E27FC236}">
                <a16:creationId xmlns:a16="http://schemas.microsoft.com/office/drawing/2014/main" id="{62EB20F2-C014-4303-B95D-C71245C7BE28}"/>
              </a:ext>
            </a:extLst>
          </p:cNvPr>
          <p:cNvSpPr/>
          <p:nvPr/>
        </p:nvSpPr>
        <p:spPr>
          <a:xfrm>
            <a:off x="2533338" y="1264555"/>
            <a:ext cx="854439" cy="12808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2944778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E997E-45FD-4E87-B8E7-218FFF3A6E10}"/>
              </a:ext>
            </a:extLst>
          </p:cNvPr>
          <p:cNvSpPr>
            <a:spLocks noGrp="1"/>
          </p:cNvSpPr>
          <p:nvPr>
            <p:ph type="title"/>
          </p:nvPr>
        </p:nvSpPr>
        <p:spPr>
          <a:xfrm>
            <a:off x="1573967" y="314793"/>
            <a:ext cx="9930646" cy="1184223"/>
          </a:xfrm>
        </p:spPr>
        <p:txBody>
          <a:bodyPr>
            <a:normAutofit fontScale="90000"/>
          </a:bodyPr>
          <a:lstStyle/>
          <a:p>
            <a:r>
              <a:rPr lang="lv-LV" altLang="lv-LV" b="1" dirty="0">
                <a:solidFill>
                  <a:srgbClr val="0070C0"/>
                </a:solidFill>
              </a:rPr>
              <a:t>Prasība 4.4.4</a:t>
            </a:r>
            <a:r>
              <a:rPr lang="lv-LV" altLang="lv-LV" sz="2200" b="1" dirty="0">
                <a:solidFill>
                  <a:srgbClr val="0070C0"/>
                </a:solidFill>
              </a:rPr>
              <a:t>. </a:t>
            </a:r>
            <a:r>
              <a:rPr lang="lv-LV" sz="2200" b="1" dirty="0">
                <a:solidFill>
                  <a:srgbClr val="0070C0"/>
                </a:solidFill>
              </a:rPr>
              <a:t>attīsta iekšējus kanālus informācijas novadīšanai, nodrošinot to, ka visiem darbiniekiem pieejama informācija/zināšanas saistībā ar viņiem noteiktajiem uzdevumiem un mērķiem </a:t>
            </a:r>
          </a:p>
        </p:txBody>
      </p:sp>
      <p:sp>
        <p:nvSpPr>
          <p:cNvPr id="3" name="Content Placeholder 2">
            <a:extLst>
              <a:ext uri="{FF2B5EF4-FFF2-40B4-BE49-F238E27FC236}">
                <a16:creationId xmlns:a16="http://schemas.microsoft.com/office/drawing/2014/main" id="{607CE0A4-D6A2-42D6-B87D-3AF383E93C2A}"/>
              </a:ext>
            </a:extLst>
          </p:cNvPr>
          <p:cNvSpPr>
            <a:spLocks noGrp="1"/>
          </p:cNvSpPr>
          <p:nvPr>
            <p:ph idx="1"/>
          </p:nvPr>
        </p:nvSpPr>
        <p:spPr>
          <a:xfrm>
            <a:off x="1573967" y="1648918"/>
            <a:ext cx="10618032" cy="5209082"/>
          </a:xfrm>
        </p:spPr>
        <p:txBody>
          <a:bodyPr>
            <a:normAutofit lnSpcReduction="10000"/>
          </a:bodyPr>
          <a:lstStyle/>
          <a:p>
            <a:r>
              <a:rPr lang="lv-LV" sz="2000" dirty="0"/>
              <a:t>1 – informācijas nodrošināšanai darbinieku vajadzībām organizācijā netiek veikti nekādi pasākumi. Darbinieki uzdevumu izpildei nepieciešamo informāciju nodrošina paši, izmantojot iekšējos un ārējos informācijas avotus individuāli</a:t>
            </a:r>
          </a:p>
          <a:p>
            <a:r>
              <a:rPr lang="lv-LV" sz="2000" dirty="0"/>
              <a:t>2 – organizācijas vadība nodrošina darbiniekiem informāciju galvenokārt par normatīvajiem aktiem, kuri nosaka viņiem noteikto uzdevumu izpildi</a:t>
            </a:r>
          </a:p>
          <a:p>
            <a:r>
              <a:rPr lang="lv-LV" sz="2000" dirty="0"/>
              <a:t>3 – organizācijā pastāv informācijas novadīšanas kanālu sistēma (regulāras sanāksmes, informācijas sniegšana par izmaiņām normatīvajos aktos u.c.). Tomēr nenotiek sistemātiska un regulāra kontrole, vai visi darbinieki izmanto jaunāko informāciju un jaunākās zināšanas</a:t>
            </a:r>
          </a:p>
          <a:p>
            <a:r>
              <a:rPr lang="lv-LV" sz="2000" dirty="0"/>
              <a:t>4 – organizācijā pastāv (ārējās un iekšējās) informācijas iegūšanas, uzkrāšanas un nodošanas mehānismi un pasākumi, kas ir vērsti uz sistemātisku un regulāru darbinieku nodrošināšanu ar darbam nepieciešamo informāciju. Vadītājs nodrošina regulāru informācijas apriti, lai ikvienā situācijā darbiniekam ir viņa pienākumu izpildei nepieciešamā informācija. Ir pārliecība, ka darbinieki savu pienākumu izpildei un organizācijas mērķu sasniegšanai izmanto jaunāko informāciju un jaunākās zināšanas, kas ir organizācijas vai citu organizāciju rīcībā </a:t>
            </a:r>
          </a:p>
        </p:txBody>
      </p:sp>
    </p:spTree>
    <p:extLst>
      <p:ext uri="{BB962C8B-B14F-4D97-AF65-F5344CB8AC3E}">
        <p14:creationId xmlns:p14="http://schemas.microsoft.com/office/powerpoint/2010/main" val="364706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8460C1-598E-4FBB-A545-ABA2CAD9823C}"/>
              </a:ext>
            </a:extLst>
          </p:cNvPr>
          <p:cNvSpPr>
            <a:spLocks noGrp="1"/>
          </p:cNvSpPr>
          <p:nvPr>
            <p:ph idx="1"/>
          </p:nvPr>
        </p:nvSpPr>
        <p:spPr>
          <a:xfrm>
            <a:off x="1588957" y="979535"/>
            <a:ext cx="10433154" cy="5734040"/>
          </a:xfrm>
        </p:spPr>
        <p:txBody>
          <a:bodyPr>
            <a:normAutofit fontScale="92500" lnSpcReduction="10000"/>
          </a:bodyPr>
          <a:lstStyle/>
          <a:p>
            <a:r>
              <a:rPr lang="lv-LV" sz="3200" dirty="0"/>
              <a:t>starptautiski atzīti modeļi, kuri tiek pielietoti visos sektoros (bizness, valsts pārvalde, NVO):</a:t>
            </a:r>
          </a:p>
          <a:p>
            <a:pPr lvl="2"/>
            <a:r>
              <a:rPr lang="lv-LV" sz="2800" dirty="0"/>
              <a:t>ISO 9001:2000 (</a:t>
            </a:r>
            <a:r>
              <a:rPr lang="lv-LV" sz="2800" i="1" dirty="0" err="1"/>
              <a:t>International</a:t>
            </a:r>
            <a:r>
              <a:rPr lang="lv-LV" sz="2800" i="1" dirty="0"/>
              <a:t> </a:t>
            </a:r>
            <a:r>
              <a:rPr lang="lv-LV" sz="2800" i="1" dirty="0" err="1"/>
              <a:t>Organization</a:t>
            </a:r>
            <a:r>
              <a:rPr lang="lv-LV" sz="2800" i="1" dirty="0"/>
              <a:t> </a:t>
            </a:r>
            <a:r>
              <a:rPr lang="lv-LV" sz="2800" i="1" dirty="0" err="1"/>
              <a:t>for</a:t>
            </a:r>
            <a:r>
              <a:rPr lang="lv-LV" sz="2800" i="1" dirty="0"/>
              <a:t> </a:t>
            </a:r>
            <a:r>
              <a:rPr lang="lv-LV" sz="2800" i="1" dirty="0" err="1"/>
              <a:t>Standardization</a:t>
            </a:r>
            <a:r>
              <a:rPr lang="lv-LV" sz="2800" dirty="0"/>
              <a:t>)</a:t>
            </a:r>
          </a:p>
          <a:p>
            <a:pPr lvl="2"/>
            <a:r>
              <a:rPr lang="lv-LV" sz="2800" dirty="0"/>
              <a:t>EFQM izcilības modelis (</a:t>
            </a:r>
            <a:r>
              <a:rPr lang="lv-LV" sz="2800" i="1" dirty="0" err="1"/>
              <a:t>European</a:t>
            </a:r>
            <a:r>
              <a:rPr lang="lv-LV" sz="2800" i="1" dirty="0"/>
              <a:t> </a:t>
            </a:r>
            <a:r>
              <a:rPr lang="lv-LV" sz="2800" i="1" dirty="0" err="1"/>
              <a:t>Foundation</a:t>
            </a:r>
            <a:r>
              <a:rPr lang="lv-LV" sz="2800" i="1" dirty="0"/>
              <a:t> </a:t>
            </a:r>
            <a:r>
              <a:rPr lang="lv-LV" sz="2800" i="1" dirty="0" err="1"/>
              <a:t>for</a:t>
            </a:r>
            <a:r>
              <a:rPr lang="lv-LV" sz="2800" i="1" dirty="0"/>
              <a:t> </a:t>
            </a:r>
            <a:r>
              <a:rPr lang="lv-LV" sz="2800" i="1" dirty="0" err="1"/>
              <a:t>Quality</a:t>
            </a:r>
            <a:r>
              <a:rPr lang="lv-LV" sz="2800" i="1" dirty="0"/>
              <a:t> </a:t>
            </a:r>
            <a:r>
              <a:rPr lang="lv-LV" sz="2800" i="1" dirty="0" err="1"/>
              <a:t>Management</a:t>
            </a:r>
            <a:r>
              <a:rPr lang="lv-LV" sz="2800" i="1" dirty="0"/>
              <a:t> </a:t>
            </a:r>
            <a:r>
              <a:rPr lang="lv-LV" sz="2800" i="1" dirty="0" err="1"/>
              <a:t>Excellence</a:t>
            </a:r>
            <a:r>
              <a:rPr lang="lv-LV" sz="2800" i="1" dirty="0"/>
              <a:t> </a:t>
            </a:r>
            <a:r>
              <a:rPr lang="lv-LV" sz="2800" i="1" dirty="0" err="1"/>
              <a:t>model</a:t>
            </a:r>
            <a:r>
              <a:rPr lang="lv-LV" sz="2800" i="1" dirty="0"/>
              <a:t>)</a:t>
            </a:r>
            <a:endParaRPr lang="lv-LV" sz="2800" dirty="0"/>
          </a:p>
          <a:p>
            <a:r>
              <a:rPr lang="lv-LV" sz="3200" dirty="0"/>
              <a:t>starptautiski atzīti modeļi, kuri tiek pielietoti valsts pārvaldē:</a:t>
            </a:r>
          </a:p>
          <a:p>
            <a:pPr lvl="2"/>
            <a:r>
              <a:rPr lang="lv-LV" sz="2800" dirty="0"/>
              <a:t>KNS (</a:t>
            </a:r>
            <a:r>
              <a:rPr lang="lv-LV" sz="2800" i="1" dirty="0"/>
              <a:t>CAF – </a:t>
            </a:r>
            <a:r>
              <a:rPr lang="lv-LV" sz="2800" i="1" dirty="0" err="1"/>
              <a:t>Common</a:t>
            </a:r>
            <a:r>
              <a:rPr lang="lv-LV" sz="2800" i="1" dirty="0"/>
              <a:t> </a:t>
            </a:r>
            <a:r>
              <a:rPr lang="lv-LV" sz="2800" i="1" dirty="0" err="1"/>
              <a:t>Assessment</a:t>
            </a:r>
            <a:r>
              <a:rPr lang="lv-LV" sz="2800" i="1" dirty="0"/>
              <a:t> </a:t>
            </a:r>
            <a:r>
              <a:rPr lang="lv-LV" sz="2800" i="1" dirty="0" err="1"/>
              <a:t>Framework</a:t>
            </a:r>
            <a:r>
              <a:rPr lang="lv-LV" sz="2800" i="1" dirty="0"/>
              <a:t>)</a:t>
            </a:r>
            <a:endParaRPr lang="lv-LV" sz="2800" dirty="0"/>
          </a:p>
          <a:p>
            <a:r>
              <a:rPr lang="lv-LV" sz="3200" dirty="0"/>
              <a:t>atsevišķu valstu izstrādāti un aprobēti modeļi</a:t>
            </a:r>
          </a:p>
          <a:p>
            <a:r>
              <a:rPr lang="lv-LV" sz="3200" dirty="0"/>
              <a:t>atsevišķām jomām izstrādāti modeļi</a:t>
            </a:r>
          </a:p>
          <a:p>
            <a:r>
              <a:rPr lang="lv-LV" sz="3000" dirty="0"/>
              <a:t>konkrētās institūcijas vajadzībām izstrādāti modeļi</a:t>
            </a:r>
          </a:p>
          <a:p>
            <a:endParaRPr lang="lv-LV" dirty="0"/>
          </a:p>
        </p:txBody>
      </p:sp>
      <p:sp>
        <p:nvSpPr>
          <p:cNvPr id="4" name="Rectangle 3">
            <a:extLst>
              <a:ext uri="{FF2B5EF4-FFF2-40B4-BE49-F238E27FC236}">
                <a16:creationId xmlns:a16="http://schemas.microsoft.com/office/drawing/2014/main" id="{111783C6-15DF-4DE3-81FF-5BDC2E1B492C}"/>
              </a:ext>
            </a:extLst>
          </p:cNvPr>
          <p:cNvSpPr/>
          <p:nvPr/>
        </p:nvSpPr>
        <p:spPr>
          <a:xfrm>
            <a:off x="9748677" y="0"/>
            <a:ext cx="2443323" cy="97953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tx1"/>
                </a:solidFill>
              </a:rPr>
              <a:t>Kvalitātes standarti</a:t>
            </a:r>
          </a:p>
        </p:txBody>
      </p:sp>
    </p:spTree>
    <p:extLst>
      <p:ext uri="{BB962C8B-B14F-4D97-AF65-F5344CB8AC3E}">
        <p14:creationId xmlns:p14="http://schemas.microsoft.com/office/powerpoint/2010/main" val="32181557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E22D992-87D2-4018-96BB-4C71A90000FE}"/>
              </a:ext>
            </a:extLst>
          </p:cNvPr>
          <p:cNvPicPr>
            <a:picLocks noChangeAspect="1"/>
          </p:cNvPicPr>
          <p:nvPr/>
        </p:nvPicPr>
        <p:blipFill>
          <a:blip r:embed="rId2"/>
          <a:stretch>
            <a:fillRect/>
          </a:stretch>
        </p:blipFill>
        <p:spPr>
          <a:xfrm>
            <a:off x="1673370" y="134071"/>
            <a:ext cx="5573887" cy="1770929"/>
          </a:xfrm>
          <a:prstGeom prst="rect">
            <a:avLst/>
          </a:prstGeom>
        </p:spPr>
      </p:pic>
      <p:sp>
        <p:nvSpPr>
          <p:cNvPr id="2" name="Title 1">
            <a:extLst>
              <a:ext uri="{FF2B5EF4-FFF2-40B4-BE49-F238E27FC236}">
                <a16:creationId xmlns:a16="http://schemas.microsoft.com/office/drawing/2014/main" id="{29CC5F60-A26B-4FE4-8516-E61CAFAD09CB}"/>
              </a:ext>
            </a:extLst>
          </p:cNvPr>
          <p:cNvSpPr>
            <a:spLocks noGrp="1"/>
          </p:cNvSpPr>
          <p:nvPr>
            <p:ph type="title"/>
          </p:nvPr>
        </p:nvSpPr>
        <p:spPr/>
        <p:txBody>
          <a:bodyPr/>
          <a:lstStyle/>
          <a:p>
            <a:endParaRPr lang="lv-LV" dirty="0"/>
          </a:p>
        </p:txBody>
      </p:sp>
      <p:sp>
        <p:nvSpPr>
          <p:cNvPr id="3" name="Content Placeholder 2">
            <a:extLst>
              <a:ext uri="{FF2B5EF4-FFF2-40B4-BE49-F238E27FC236}">
                <a16:creationId xmlns:a16="http://schemas.microsoft.com/office/drawing/2014/main" id="{CDF5CE58-4401-413A-8642-14B5B1B7B6EC}"/>
              </a:ext>
            </a:extLst>
          </p:cNvPr>
          <p:cNvSpPr>
            <a:spLocks noGrp="1"/>
          </p:cNvSpPr>
          <p:nvPr>
            <p:ph idx="1"/>
          </p:nvPr>
        </p:nvSpPr>
        <p:spPr>
          <a:xfrm>
            <a:off x="2589212" y="2133599"/>
            <a:ext cx="8911687" cy="4590329"/>
          </a:xfrm>
        </p:spPr>
        <p:txBody>
          <a:bodyPr>
            <a:normAutofit/>
          </a:bodyPr>
          <a:lstStyle/>
          <a:p>
            <a:r>
              <a:rPr lang="lv-LV" sz="4400" dirty="0"/>
              <a:t>10 principi</a:t>
            </a:r>
          </a:p>
          <a:p>
            <a:r>
              <a:rPr lang="lv-LV" sz="4400" dirty="0"/>
              <a:t>50 kritēriji</a:t>
            </a:r>
          </a:p>
          <a:p>
            <a:r>
              <a:rPr lang="lv-LV" sz="4400" dirty="0"/>
              <a:t>75 indikatori</a:t>
            </a:r>
          </a:p>
          <a:p>
            <a:pPr marL="0" indent="0">
              <a:buNone/>
            </a:pPr>
            <a:r>
              <a:rPr lang="lv-LV" sz="3600" dirty="0"/>
              <a:t>Novērtējumam ir piedāvāti 5 līmeņu apraksti</a:t>
            </a:r>
          </a:p>
        </p:txBody>
      </p:sp>
      <p:sp>
        <p:nvSpPr>
          <p:cNvPr id="4" name="Rectangle 3">
            <a:extLst>
              <a:ext uri="{FF2B5EF4-FFF2-40B4-BE49-F238E27FC236}">
                <a16:creationId xmlns:a16="http://schemas.microsoft.com/office/drawing/2014/main" id="{FE1E8769-D2C0-420B-B947-ADA81627D62F}"/>
              </a:ext>
            </a:extLst>
          </p:cNvPr>
          <p:cNvSpPr/>
          <p:nvPr/>
        </p:nvSpPr>
        <p:spPr>
          <a:xfrm>
            <a:off x="9748677" y="0"/>
            <a:ext cx="2443323" cy="97953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tx1"/>
                </a:solidFill>
              </a:rPr>
              <a:t>Kvalitātes standarti</a:t>
            </a:r>
          </a:p>
        </p:txBody>
      </p:sp>
    </p:spTree>
    <p:extLst>
      <p:ext uri="{BB962C8B-B14F-4D97-AF65-F5344CB8AC3E}">
        <p14:creationId xmlns:p14="http://schemas.microsoft.com/office/powerpoint/2010/main" val="2794872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E22D992-87D2-4018-96BB-4C71A90000FE}"/>
              </a:ext>
            </a:extLst>
          </p:cNvPr>
          <p:cNvPicPr>
            <a:picLocks noChangeAspect="1"/>
          </p:cNvPicPr>
          <p:nvPr/>
        </p:nvPicPr>
        <p:blipFill>
          <a:blip r:embed="rId2"/>
          <a:stretch>
            <a:fillRect/>
          </a:stretch>
        </p:blipFill>
        <p:spPr>
          <a:xfrm>
            <a:off x="1673371" y="134072"/>
            <a:ext cx="5032230" cy="1598834"/>
          </a:xfrm>
          <a:prstGeom prst="rect">
            <a:avLst/>
          </a:prstGeom>
        </p:spPr>
      </p:pic>
      <p:sp>
        <p:nvSpPr>
          <p:cNvPr id="2" name="Title 1">
            <a:extLst>
              <a:ext uri="{FF2B5EF4-FFF2-40B4-BE49-F238E27FC236}">
                <a16:creationId xmlns:a16="http://schemas.microsoft.com/office/drawing/2014/main" id="{29CC5F60-A26B-4FE4-8516-E61CAFAD09CB}"/>
              </a:ext>
            </a:extLst>
          </p:cNvPr>
          <p:cNvSpPr>
            <a:spLocks noGrp="1"/>
          </p:cNvSpPr>
          <p:nvPr>
            <p:ph type="title"/>
          </p:nvPr>
        </p:nvSpPr>
        <p:spPr>
          <a:xfrm>
            <a:off x="7051040" y="1151628"/>
            <a:ext cx="4453572" cy="753371"/>
          </a:xfrm>
        </p:spPr>
        <p:txBody>
          <a:bodyPr/>
          <a:lstStyle/>
          <a:p>
            <a:r>
              <a:rPr lang="lv-LV" b="1" dirty="0"/>
              <a:t>10 principi: </a:t>
            </a:r>
            <a:endParaRPr lang="lv-LV" dirty="0"/>
          </a:p>
        </p:txBody>
      </p:sp>
      <p:sp>
        <p:nvSpPr>
          <p:cNvPr id="3" name="Content Placeholder 2">
            <a:extLst>
              <a:ext uri="{FF2B5EF4-FFF2-40B4-BE49-F238E27FC236}">
                <a16:creationId xmlns:a16="http://schemas.microsoft.com/office/drawing/2014/main" id="{CDF5CE58-4401-413A-8642-14B5B1B7B6EC}"/>
              </a:ext>
            </a:extLst>
          </p:cNvPr>
          <p:cNvSpPr>
            <a:spLocks noGrp="1"/>
          </p:cNvSpPr>
          <p:nvPr>
            <p:ph idx="1"/>
          </p:nvPr>
        </p:nvSpPr>
        <p:spPr>
          <a:xfrm>
            <a:off x="4836160" y="2362200"/>
            <a:ext cx="7762240" cy="4495800"/>
          </a:xfrm>
        </p:spPr>
        <p:txBody>
          <a:bodyPr>
            <a:normAutofit/>
          </a:bodyPr>
          <a:lstStyle/>
          <a:p>
            <a:pPr marL="0" indent="0">
              <a:buNone/>
            </a:pPr>
            <a:r>
              <a:rPr lang="lv-LV" sz="4000" dirty="0">
                <a:solidFill>
                  <a:schemeClr val="accent1"/>
                </a:solidFill>
              </a:rPr>
              <a:t>7. </a:t>
            </a:r>
            <a:r>
              <a:rPr lang="lv-LV" sz="4000" dirty="0"/>
              <a:t>Uz personu centrēta pieeja </a:t>
            </a:r>
          </a:p>
          <a:p>
            <a:pPr marL="0" indent="0">
              <a:buNone/>
            </a:pPr>
            <a:r>
              <a:rPr lang="lv-LV" sz="4000" dirty="0">
                <a:solidFill>
                  <a:schemeClr val="accent1"/>
                </a:solidFill>
              </a:rPr>
              <a:t>8. </a:t>
            </a:r>
            <a:r>
              <a:rPr lang="lv-LV" sz="4000" dirty="0"/>
              <a:t>Atbilstība </a:t>
            </a:r>
          </a:p>
          <a:p>
            <a:pPr marL="0" indent="0">
              <a:buNone/>
            </a:pPr>
            <a:r>
              <a:rPr lang="lv-LV" sz="4000" dirty="0">
                <a:solidFill>
                  <a:schemeClr val="accent1"/>
                </a:solidFill>
              </a:rPr>
              <a:t>9. </a:t>
            </a:r>
            <a:r>
              <a:rPr lang="lv-LV" sz="4000" dirty="0"/>
              <a:t>Orientācija uz rezultātiem </a:t>
            </a:r>
          </a:p>
          <a:p>
            <a:pPr marL="0" indent="0">
              <a:buNone/>
            </a:pPr>
            <a:r>
              <a:rPr lang="lv-LV" sz="4000" dirty="0">
                <a:solidFill>
                  <a:schemeClr val="accent1"/>
                </a:solidFill>
              </a:rPr>
              <a:t>10. </a:t>
            </a:r>
            <a:r>
              <a:rPr lang="lv-LV" sz="4000" dirty="0"/>
              <a:t>Nemitīga izaugsme </a:t>
            </a:r>
          </a:p>
        </p:txBody>
      </p:sp>
      <p:sp>
        <p:nvSpPr>
          <p:cNvPr id="4" name="Rectangle 3">
            <a:extLst>
              <a:ext uri="{FF2B5EF4-FFF2-40B4-BE49-F238E27FC236}">
                <a16:creationId xmlns:a16="http://schemas.microsoft.com/office/drawing/2014/main" id="{FE1E8769-D2C0-420B-B947-ADA81627D62F}"/>
              </a:ext>
            </a:extLst>
          </p:cNvPr>
          <p:cNvSpPr/>
          <p:nvPr/>
        </p:nvSpPr>
        <p:spPr>
          <a:xfrm>
            <a:off x="9748677" y="0"/>
            <a:ext cx="2443323" cy="97953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tx1"/>
                </a:solidFill>
              </a:rPr>
              <a:t>Kvalitātes standarti</a:t>
            </a:r>
          </a:p>
        </p:txBody>
      </p:sp>
      <p:sp>
        <p:nvSpPr>
          <p:cNvPr id="7" name="Content Placeholder 2">
            <a:extLst>
              <a:ext uri="{FF2B5EF4-FFF2-40B4-BE49-F238E27FC236}">
                <a16:creationId xmlns:a16="http://schemas.microsoft.com/office/drawing/2014/main" id="{8BADFF70-6449-4193-89CC-B94F9818F87D}"/>
              </a:ext>
            </a:extLst>
          </p:cNvPr>
          <p:cNvSpPr txBox="1">
            <a:spLocks/>
          </p:cNvSpPr>
          <p:nvPr/>
        </p:nvSpPr>
        <p:spPr>
          <a:xfrm>
            <a:off x="1188721" y="2226136"/>
            <a:ext cx="4003040" cy="449580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742950" indent="-742950">
              <a:buFont typeface="+mj-lt"/>
              <a:buAutoNum type="arabicPeriod"/>
            </a:pPr>
            <a:r>
              <a:rPr lang="lv-LV" sz="4000" dirty="0"/>
              <a:t>Līderība </a:t>
            </a:r>
          </a:p>
          <a:p>
            <a:pPr marL="742950" indent="-742950">
              <a:buFont typeface="+mj-lt"/>
              <a:buAutoNum type="arabicPeriod"/>
            </a:pPr>
            <a:r>
              <a:rPr lang="lv-LV" sz="4000" dirty="0"/>
              <a:t>Darbinieki </a:t>
            </a:r>
          </a:p>
          <a:p>
            <a:pPr marL="742950" indent="-742950">
              <a:buFont typeface="+mj-lt"/>
              <a:buAutoNum type="arabicPeriod"/>
            </a:pPr>
            <a:r>
              <a:rPr lang="lv-LV" sz="4000" dirty="0"/>
              <a:t>Tiesības </a:t>
            </a:r>
          </a:p>
          <a:p>
            <a:pPr marL="742950" indent="-742950">
              <a:buFont typeface="+mj-lt"/>
              <a:buAutoNum type="arabicPeriod"/>
            </a:pPr>
            <a:r>
              <a:rPr lang="lv-LV" sz="4000" dirty="0"/>
              <a:t>Ētika </a:t>
            </a:r>
          </a:p>
          <a:p>
            <a:pPr marL="742950" indent="-742950">
              <a:buFont typeface="+mj-lt"/>
              <a:buAutoNum type="arabicPeriod"/>
            </a:pPr>
            <a:r>
              <a:rPr lang="lv-LV" sz="4000" dirty="0"/>
              <a:t>Partnerība </a:t>
            </a:r>
          </a:p>
          <a:p>
            <a:pPr marL="742950" indent="-742950">
              <a:buFont typeface="+mj-lt"/>
              <a:buAutoNum type="arabicPeriod"/>
            </a:pPr>
            <a:r>
              <a:rPr lang="lv-LV" sz="4000" dirty="0"/>
              <a:t>Līdzdalība</a:t>
            </a:r>
          </a:p>
        </p:txBody>
      </p:sp>
    </p:spTree>
    <p:extLst>
      <p:ext uri="{BB962C8B-B14F-4D97-AF65-F5344CB8AC3E}">
        <p14:creationId xmlns:p14="http://schemas.microsoft.com/office/powerpoint/2010/main" val="11052437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E22D992-87D2-4018-96BB-4C71A90000FE}"/>
              </a:ext>
            </a:extLst>
          </p:cNvPr>
          <p:cNvPicPr>
            <a:picLocks noChangeAspect="1"/>
          </p:cNvPicPr>
          <p:nvPr/>
        </p:nvPicPr>
        <p:blipFill>
          <a:blip r:embed="rId2"/>
          <a:stretch>
            <a:fillRect/>
          </a:stretch>
        </p:blipFill>
        <p:spPr>
          <a:xfrm>
            <a:off x="1673370" y="134071"/>
            <a:ext cx="5573887" cy="1770929"/>
          </a:xfrm>
          <a:prstGeom prst="rect">
            <a:avLst/>
          </a:prstGeom>
        </p:spPr>
      </p:pic>
      <p:sp>
        <p:nvSpPr>
          <p:cNvPr id="2" name="Title 1">
            <a:extLst>
              <a:ext uri="{FF2B5EF4-FFF2-40B4-BE49-F238E27FC236}">
                <a16:creationId xmlns:a16="http://schemas.microsoft.com/office/drawing/2014/main" id="{29CC5F60-A26B-4FE4-8516-E61CAFAD09CB}"/>
              </a:ext>
            </a:extLst>
          </p:cNvPr>
          <p:cNvSpPr>
            <a:spLocks noGrp="1"/>
          </p:cNvSpPr>
          <p:nvPr>
            <p:ph type="title"/>
          </p:nvPr>
        </p:nvSpPr>
        <p:spPr/>
        <p:txBody>
          <a:bodyPr/>
          <a:lstStyle/>
          <a:p>
            <a:endParaRPr lang="lv-LV" dirty="0"/>
          </a:p>
        </p:txBody>
      </p:sp>
      <p:sp>
        <p:nvSpPr>
          <p:cNvPr id="3" name="Content Placeholder 2">
            <a:extLst>
              <a:ext uri="{FF2B5EF4-FFF2-40B4-BE49-F238E27FC236}">
                <a16:creationId xmlns:a16="http://schemas.microsoft.com/office/drawing/2014/main" id="{CDF5CE58-4401-413A-8642-14B5B1B7B6EC}"/>
              </a:ext>
            </a:extLst>
          </p:cNvPr>
          <p:cNvSpPr>
            <a:spLocks noGrp="1"/>
          </p:cNvSpPr>
          <p:nvPr>
            <p:ph idx="1"/>
          </p:nvPr>
        </p:nvSpPr>
        <p:spPr>
          <a:xfrm>
            <a:off x="2783840" y="2113279"/>
            <a:ext cx="8720772" cy="4610649"/>
          </a:xfrm>
        </p:spPr>
        <p:txBody>
          <a:bodyPr>
            <a:normAutofit fontScale="85000" lnSpcReduction="20000"/>
          </a:bodyPr>
          <a:lstStyle/>
          <a:p>
            <a:pPr marL="0" indent="0">
              <a:buNone/>
            </a:pPr>
            <a:r>
              <a:rPr lang="lv-LV" sz="3500" b="1" dirty="0"/>
              <a:t>Iesaistītās valstis:</a:t>
            </a:r>
          </a:p>
          <a:p>
            <a:r>
              <a:rPr lang="lv-LV" sz="3000" dirty="0"/>
              <a:t>Vācija, 2006</a:t>
            </a:r>
          </a:p>
          <a:p>
            <a:r>
              <a:rPr lang="lv-LV" sz="3000" dirty="0"/>
              <a:t>LT, 2010</a:t>
            </a:r>
          </a:p>
          <a:p>
            <a:r>
              <a:rPr lang="lv-LV" sz="3000" dirty="0"/>
              <a:t>EST, 2017</a:t>
            </a:r>
          </a:p>
          <a:p>
            <a:r>
              <a:rPr lang="lv-LV" sz="3000" dirty="0"/>
              <a:t>Portugāle</a:t>
            </a:r>
          </a:p>
          <a:p>
            <a:r>
              <a:rPr lang="lv-LV" sz="3000" dirty="0"/>
              <a:t>Slovēnija</a:t>
            </a:r>
          </a:p>
          <a:p>
            <a:r>
              <a:rPr lang="lv-LV" sz="3000" dirty="0"/>
              <a:t>Norvēģija</a:t>
            </a:r>
          </a:p>
          <a:p>
            <a:r>
              <a:rPr lang="lv-LV" sz="3000" dirty="0"/>
              <a:t>u.c.</a:t>
            </a:r>
          </a:p>
          <a:p>
            <a:endParaRPr lang="lv-LV" sz="3000" dirty="0"/>
          </a:p>
          <a:p>
            <a:pPr marL="0" indent="0">
              <a:buNone/>
            </a:pPr>
            <a:r>
              <a:rPr lang="lv-LV" sz="3000" dirty="0"/>
              <a:t>2014.g. janvārī un martā informatīvi semināri Rīgā</a:t>
            </a:r>
            <a:endParaRPr lang="en-US" sz="3000" dirty="0"/>
          </a:p>
          <a:p>
            <a:pPr marL="0" indent="0">
              <a:buNone/>
            </a:pPr>
            <a:endParaRPr lang="lv-LV" sz="3600" dirty="0"/>
          </a:p>
        </p:txBody>
      </p:sp>
      <p:sp>
        <p:nvSpPr>
          <p:cNvPr id="4" name="Rectangle 3">
            <a:extLst>
              <a:ext uri="{FF2B5EF4-FFF2-40B4-BE49-F238E27FC236}">
                <a16:creationId xmlns:a16="http://schemas.microsoft.com/office/drawing/2014/main" id="{FE1E8769-D2C0-420B-B947-ADA81627D62F}"/>
              </a:ext>
            </a:extLst>
          </p:cNvPr>
          <p:cNvSpPr/>
          <p:nvPr/>
        </p:nvSpPr>
        <p:spPr>
          <a:xfrm>
            <a:off x="9748677" y="0"/>
            <a:ext cx="2443323" cy="97953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tx1"/>
                </a:solidFill>
              </a:rPr>
              <a:t>Kvalitātes standarti</a:t>
            </a:r>
          </a:p>
        </p:txBody>
      </p:sp>
    </p:spTree>
    <p:extLst>
      <p:ext uri="{BB962C8B-B14F-4D97-AF65-F5344CB8AC3E}">
        <p14:creationId xmlns:p14="http://schemas.microsoft.com/office/powerpoint/2010/main" val="3234696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animEffect transition="in" filter="fade">
                                      <p:cBhvr>
                                        <p:cTn id="7" dur="500"/>
                                        <p:tgtEl>
                                          <p:spTgt spid="3">
                                            <p:txEl>
                                              <p:pRg st="9" end="9"/>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5307E-5F78-47C4-AAF0-5A192F5DDA21}"/>
              </a:ext>
            </a:extLst>
          </p:cNvPr>
          <p:cNvSpPr>
            <a:spLocks noGrp="1"/>
          </p:cNvSpPr>
          <p:nvPr>
            <p:ph type="title"/>
          </p:nvPr>
        </p:nvSpPr>
        <p:spPr>
          <a:xfrm>
            <a:off x="2398992" y="80551"/>
            <a:ext cx="8911687" cy="1280890"/>
          </a:xfrm>
        </p:spPr>
        <p:txBody>
          <a:bodyPr/>
          <a:lstStyle/>
          <a:p>
            <a:r>
              <a:rPr lang="lv-LV" dirty="0"/>
              <a:t>Noderīgi informācijas avoti</a:t>
            </a:r>
          </a:p>
        </p:txBody>
      </p:sp>
      <p:sp>
        <p:nvSpPr>
          <p:cNvPr id="3" name="Content Placeholder 2">
            <a:extLst>
              <a:ext uri="{FF2B5EF4-FFF2-40B4-BE49-F238E27FC236}">
                <a16:creationId xmlns:a16="http://schemas.microsoft.com/office/drawing/2014/main" id="{023DD3FA-F65C-482C-A8F7-5DCABD2C44DA}"/>
              </a:ext>
            </a:extLst>
          </p:cNvPr>
          <p:cNvSpPr>
            <a:spLocks noGrp="1"/>
          </p:cNvSpPr>
          <p:nvPr>
            <p:ph idx="1"/>
          </p:nvPr>
        </p:nvSpPr>
        <p:spPr>
          <a:xfrm>
            <a:off x="881321" y="1039906"/>
            <a:ext cx="11310679" cy="5737543"/>
          </a:xfrm>
        </p:spPr>
        <p:txBody>
          <a:bodyPr>
            <a:normAutofit fontScale="92500"/>
          </a:bodyPr>
          <a:lstStyle/>
          <a:p>
            <a:r>
              <a:rPr lang="lv-LV" sz="2400" dirty="0">
                <a:solidFill>
                  <a:schemeClr val="tx1"/>
                </a:solidFill>
              </a:rPr>
              <a:t>MK 13.06.2017. noteikumi Nr. 338  «Prasības sociālo pakalpojumu sniedzējiem</a:t>
            </a:r>
            <a:r>
              <a:rPr lang="lv-LV" b="1" dirty="0">
                <a:solidFill>
                  <a:schemeClr val="tx1"/>
                </a:solidFill>
              </a:rPr>
              <a:t>»</a:t>
            </a:r>
          </a:p>
          <a:p>
            <a:r>
              <a:rPr lang="lv-LV" sz="2400" dirty="0">
                <a:solidFill>
                  <a:schemeClr val="tx1"/>
                </a:solidFill>
                <a:hlinkClick r:id="rId2">
                  <a:extLst>
                    <a:ext uri="{A12FA001-AC4F-418D-AE19-62706E023703}">
                      <ahyp:hlinkClr xmlns:ahyp="http://schemas.microsoft.com/office/drawing/2018/hyperlinkcolor" val="tx"/>
                    </a:ext>
                  </a:extLst>
                </a:hlinkClick>
              </a:rPr>
              <a:t>http://lm.gov.lv/lv/es-finansejums/lm-istenotie-projekti/2007-2013-gads</a:t>
            </a:r>
            <a:endParaRPr lang="lv-LV" sz="2400" b="1" dirty="0">
              <a:solidFill>
                <a:schemeClr val="tx1"/>
              </a:solidFill>
            </a:endParaRPr>
          </a:p>
          <a:p>
            <a:r>
              <a:rPr lang="lv-LV" sz="2400" dirty="0">
                <a:solidFill>
                  <a:schemeClr val="tx1"/>
                </a:solidFill>
                <a:hlinkClick r:id="rId3">
                  <a:extLst>
                    <a:ext uri="{A12FA001-AC4F-418D-AE19-62706E023703}">
                      <ahyp:hlinkClr xmlns:ahyp="http://schemas.microsoft.com/office/drawing/2018/hyperlinkcolor" val="tx"/>
                    </a:ext>
                  </a:extLst>
                </a:hlinkClick>
              </a:rPr>
              <a:t>http://tap.mk.gov.lv/valsts-parvaldes-politika/kvalitates-vadiba/Kvalitates-vadibas-modeli/</a:t>
            </a:r>
            <a:endParaRPr lang="lv-LV" sz="2400" dirty="0">
              <a:solidFill>
                <a:schemeClr val="tx1"/>
              </a:solidFill>
            </a:endParaRPr>
          </a:p>
          <a:p>
            <a:r>
              <a:rPr lang="lv-LV" sz="2400" dirty="0">
                <a:solidFill>
                  <a:schemeClr val="tx1"/>
                </a:solidFill>
                <a:hlinkClick r:id="rId4">
                  <a:extLst>
                    <a:ext uri="{A12FA001-AC4F-418D-AE19-62706E023703}">
                      <ahyp:hlinkClr xmlns:ahyp="http://schemas.microsoft.com/office/drawing/2018/hyperlinkcolor" val="tx"/>
                    </a:ext>
                  </a:extLst>
                </a:hlinkClick>
              </a:rPr>
              <a:t>https://equass.be/images/Documents/EQUASS2018/EQUASS-Principles-Criteria-and-Indicators.pdf</a:t>
            </a:r>
            <a:endParaRPr lang="lv-LV" sz="2400" b="1" dirty="0">
              <a:solidFill>
                <a:srgbClr val="FF0000"/>
              </a:solidFill>
            </a:endParaRPr>
          </a:p>
          <a:p>
            <a:r>
              <a:rPr lang="lv-LV" sz="2400" u="sng" dirty="0">
                <a:solidFill>
                  <a:schemeClr val="tx1"/>
                </a:solidFill>
                <a:hlinkClick r:id="rId5">
                  <a:extLst>
                    <a:ext uri="{A12FA001-AC4F-418D-AE19-62706E023703}">
                      <ahyp:hlinkClr xmlns:ahyp="http://schemas.microsoft.com/office/drawing/2018/hyperlinkcolor" val="tx"/>
                    </a:ext>
                  </a:extLst>
                </a:hlinkClick>
              </a:rPr>
              <a:t>tap.mk.gov.lv/</a:t>
            </a:r>
            <a:r>
              <a:rPr lang="lv-LV" sz="2400" u="sng" dirty="0" err="1">
                <a:solidFill>
                  <a:schemeClr val="tx1"/>
                </a:solidFill>
                <a:hlinkClick r:id="rId5">
                  <a:extLst>
                    <a:ext uri="{A12FA001-AC4F-418D-AE19-62706E023703}">
                      <ahyp:hlinkClr xmlns:ahyp="http://schemas.microsoft.com/office/drawing/2018/hyperlinkcolor" val="tx"/>
                    </a:ext>
                  </a:extLst>
                </a:hlinkClick>
              </a:rPr>
              <a:t>file</a:t>
            </a:r>
            <a:r>
              <a:rPr lang="lv-LV" sz="2400" u="sng" dirty="0">
                <a:solidFill>
                  <a:schemeClr val="tx1"/>
                </a:solidFill>
                <a:hlinkClick r:id="rId5">
                  <a:extLst>
                    <a:ext uri="{A12FA001-AC4F-418D-AE19-62706E023703}">
                      <ahyp:hlinkClr xmlns:ahyp="http://schemas.microsoft.com/office/drawing/2018/hyperlinkcolor" val="tx"/>
                    </a:ext>
                  </a:extLst>
                </a:hlinkClick>
              </a:rPr>
              <a:t>/</a:t>
            </a:r>
            <a:r>
              <a:rPr lang="lv-LV" sz="2400" u="sng" dirty="0" err="1">
                <a:solidFill>
                  <a:schemeClr val="tx1"/>
                </a:solidFill>
                <a:hlinkClick r:id="rId5">
                  <a:extLst>
                    <a:ext uri="{A12FA001-AC4F-418D-AE19-62706E023703}">
                      <ahyp:hlinkClr xmlns:ahyp="http://schemas.microsoft.com/office/drawing/2018/hyperlinkcolor" val="tx"/>
                    </a:ext>
                  </a:extLst>
                </a:hlinkClick>
              </a:rPr>
              <a:t>files</a:t>
            </a:r>
            <a:r>
              <a:rPr lang="lv-LV" sz="2400" u="sng" dirty="0">
                <a:solidFill>
                  <a:schemeClr val="tx1"/>
                </a:solidFill>
                <a:hlinkClick r:id="rId5">
                  <a:extLst>
                    <a:ext uri="{A12FA001-AC4F-418D-AE19-62706E023703}">
                      <ahyp:hlinkClr xmlns:ahyp="http://schemas.microsoft.com/office/drawing/2018/hyperlinkcolor" val="tx"/>
                    </a:ext>
                  </a:extLst>
                </a:hlinkClick>
              </a:rPr>
              <a:t>/</a:t>
            </a:r>
            <a:r>
              <a:rPr lang="lv-LV" sz="2400" u="sng" dirty="0" err="1">
                <a:solidFill>
                  <a:schemeClr val="tx1"/>
                </a:solidFill>
                <a:hlinkClick r:id="rId5">
                  <a:extLst>
                    <a:ext uri="{A12FA001-AC4F-418D-AE19-62706E023703}">
                      <ahyp:hlinkClr xmlns:ahyp="http://schemas.microsoft.com/office/drawing/2018/hyperlinkcolor" val="tx"/>
                    </a:ext>
                  </a:extLst>
                </a:hlinkClick>
              </a:rPr>
              <a:t>aktuali</a:t>
            </a:r>
            <a:r>
              <a:rPr lang="lv-LV" sz="2400" u="sng" dirty="0">
                <a:solidFill>
                  <a:schemeClr val="tx1"/>
                </a:solidFill>
                <a:hlinkClick r:id="rId5">
                  <a:extLst>
                    <a:ext uri="{A12FA001-AC4F-418D-AE19-62706E023703}">
                      <ahyp:hlinkClr xmlns:ahyp="http://schemas.microsoft.com/office/drawing/2018/hyperlinkcolor" val="tx"/>
                    </a:ext>
                  </a:extLst>
                </a:hlinkClick>
              </a:rPr>
              <a:t>/2013/vadlinijas.pdf   «</a:t>
            </a:r>
            <a:r>
              <a:rPr lang="lv-LV" sz="2400" dirty="0"/>
              <a:t>Iekšējās kontroles sistēmas izveidošanas, uzraudzības un uzlabošanas vadlīnijas»</a:t>
            </a:r>
          </a:p>
          <a:p>
            <a:r>
              <a:rPr lang="lv-LV" sz="2400" dirty="0">
                <a:solidFill>
                  <a:schemeClr val="tx1"/>
                </a:solidFill>
              </a:rPr>
              <a:t>MK noteikumi 08.05.2012. Nr.326  «Noteikumi par iekšējās kontroles sistēmu tiešās pārvaldes iestādēs»</a:t>
            </a:r>
          </a:p>
          <a:p>
            <a:r>
              <a:rPr lang="lv-LV" sz="2400" dirty="0">
                <a:solidFill>
                  <a:schemeClr val="tx1"/>
                </a:solidFill>
              </a:rPr>
              <a:t>MK 17.10.2017. noteikumi Nr. 630 «Noteikumi par iekšējās kontroles sistēmas pamatprasībām korupcijas un interešu konflikta riska novēršanai publiskas personas institūcijā» </a:t>
            </a:r>
          </a:p>
          <a:p>
            <a:r>
              <a:rPr lang="lv-LV" sz="2400" u="sng" dirty="0"/>
              <a:t>https://www.knab.gov.lv/upload/2018/knab_vadlinijas_iekseja_kontrole.docx</a:t>
            </a:r>
          </a:p>
          <a:p>
            <a:pPr marL="0" indent="0">
              <a:buNone/>
            </a:pPr>
            <a:endParaRPr lang="lv-LV" dirty="0"/>
          </a:p>
          <a:p>
            <a:endParaRPr lang="lv-LV" dirty="0"/>
          </a:p>
        </p:txBody>
      </p:sp>
    </p:spTree>
    <p:extLst>
      <p:ext uri="{BB962C8B-B14F-4D97-AF65-F5344CB8AC3E}">
        <p14:creationId xmlns:p14="http://schemas.microsoft.com/office/powerpoint/2010/main" val="36618434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C41978-B20B-47B0-96D8-3C13B423D800}"/>
              </a:ext>
            </a:extLst>
          </p:cNvPr>
          <p:cNvSpPr>
            <a:spLocks noGrp="1"/>
          </p:cNvSpPr>
          <p:nvPr>
            <p:ph idx="1"/>
          </p:nvPr>
        </p:nvSpPr>
        <p:spPr>
          <a:xfrm>
            <a:off x="1625599" y="1402080"/>
            <a:ext cx="10037011" cy="4509142"/>
          </a:xfrm>
        </p:spPr>
        <p:txBody>
          <a:bodyPr>
            <a:normAutofit/>
          </a:bodyPr>
          <a:lstStyle/>
          <a:p>
            <a:pPr marL="0" indent="0" algn="ctr">
              <a:buNone/>
            </a:pPr>
            <a:r>
              <a:rPr lang="lv-LV" sz="6000" b="1" dirty="0"/>
              <a:t>Iekšējās kontroles sistēma </a:t>
            </a:r>
          </a:p>
          <a:p>
            <a:pPr marL="0" indent="0" algn="ctr">
              <a:buNone/>
            </a:pPr>
            <a:r>
              <a:rPr lang="lv-LV" sz="4800" b="1" dirty="0"/>
              <a:t>kā</a:t>
            </a:r>
          </a:p>
          <a:p>
            <a:pPr marL="0" indent="0" algn="ctr">
              <a:buNone/>
            </a:pPr>
            <a:r>
              <a:rPr lang="lv-LV" sz="4800" b="1" dirty="0"/>
              <a:t>kvalitātes uzturēšanas instruments</a:t>
            </a:r>
          </a:p>
        </p:txBody>
      </p:sp>
    </p:spTree>
    <p:extLst>
      <p:ext uri="{BB962C8B-B14F-4D97-AF65-F5344CB8AC3E}">
        <p14:creationId xmlns:p14="http://schemas.microsoft.com/office/powerpoint/2010/main" val="3859503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E037A-C357-4869-A6F1-2D8D79CBD129}"/>
              </a:ext>
            </a:extLst>
          </p:cNvPr>
          <p:cNvSpPr>
            <a:spLocks noGrp="1"/>
          </p:cNvSpPr>
          <p:nvPr>
            <p:ph type="title"/>
          </p:nvPr>
        </p:nvSpPr>
        <p:spPr>
          <a:xfrm>
            <a:off x="2592925" y="624110"/>
            <a:ext cx="8911687" cy="769975"/>
          </a:xfrm>
        </p:spPr>
        <p:txBody>
          <a:bodyPr>
            <a:normAutofit/>
          </a:bodyPr>
          <a:lstStyle/>
          <a:p>
            <a:r>
              <a:rPr lang="lv-LV" altLang="lv-LV" dirty="0">
                <a:solidFill>
                  <a:srgbClr val="292929"/>
                </a:solidFill>
                <a:latin typeface="+mn-lt"/>
              </a:rPr>
              <a:t>Semināra mērķis un uzdevumi</a:t>
            </a:r>
            <a:endParaRPr lang="lv-LV" dirty="0">
              <a:latin typeface="+mn-lt"/>
            </a:endParaRPr>
          </a:p>
        </p:txBody>
      </p:sp>
      <p:sp>
        <p:nvSpPr>
          <p:cNvPr id="3" name="Content Placeholder 2">
            <a:extLst>
              <a:ext uri="{FF2B5EF4-FFF2-40B4-BE49-F238E27FC236}">
                <a16:creationId xmlns:a16="http://schemas.microsoft.com/office/drawing/2014/main" id="{C4BCF014-AC2D-40BD-B355-5BC16F600337}"/>
              </a:ext>
            </a:extLst>
          </p:cNvPr>
          <p:cNvSpPr>
            <a:spLocks noGrp="1"/>
          </p:cNvSpPr>
          <p:nvPr>
            <p:ph idx="1"/>
          </p:nvPr>
        </p:nvSpPr>
        <p:spPr>
          <a:xfrm>
            <a:off x="2128604" y="1394086"/>
            <a:ext cx="9376008" cy="4976734"/>
          </a:xfrm>
        </p:spPr>
        <p:txBody>
          <a:bodyPr/>
          <a:lstStyle/>
          <a:p>
            <a:pPr marL="0" indent="0">
              <a:buNone/>
            </a:pPr>
            <a:r>
              <a:rPr lang="lv-LV" altLang="lv-LV" sz="3200" b="1" dirty="0">
                <a:solidFill>
                  <a:srgbClr val="292929"/>
                </a:solidFill>
                <a:latin typeface="Arial"/>
              </a:rPr>
              <a:t>attīstīt un pilnveidot zināšanas un izpratni par kvalitātes vadību</a:t>
            </a:r>
            <a:endParaRPr lang="lv-LV" sz="3200" b="1" dirty="0"/>
          </a:p>
          <a:p>
            <a:endParaRPr lang="lv-LV" altLang="lv-LV" sz="3200" dirty="0">
              <a:solidFill>
                <a:srgbClr val="292929"/>
              </a:solidFill>
              <a:latin typeface="Arial"/>
            </a:endParaRPr>
          </a:p>
          <a:p>
            <a:r>
              <a:rPr lang="lv-LV" altLang="lv-LV" sz="3200" dirty="0">
                <a:solidFill>
                  <a:srgbClr val="292929"/>
                </a:solidFill>
                <a:latin typeface="Arial"/>
              </a:rPr>
              <a:t>Jūs iegūsiet zināšanas par kvalitātes vadības būtību un tās elementiem</a:t>
            </a:r>
          </a:p>
          <a:p>
            <a:r>
              <a:rPr lang="lv-LV" altLang="lv-LV" sz="3200" dirty="0">
                <a:solidFill>
                  <a:srgbClr val="292929"/>
                </a:solidFill>
                <a:latin typeface="Arial"/>
              </a:rPr>
              <a:t>Jūs pārdomāsiet un pārrunāsiet kvalitātes vadības elementu darbību praksē</a:t>
            </a:r>
          </a:p>
          <a:p>
            <a:r>
              <a:rPr lang="lv-LV" altLang="lv-LV" sz="3200" dirty="0">
                <a:solidFill>
                  <a:srgbClr val="292929"/>
                </a:solidFill>
                <a:latin typeface="Arial"/>
              </a:rPr>
              <a:t>Jūs veiksiet pašnovērtējumu</a:t>
            </a:r>
          </a:p>
        </p:txBody>
      </p:sp>
    </p:spTree>
    <p:extLst>
      <p:ext uri="{BB962C8B-B14F-4D97-AF65-F5344CB8AC3E}">
        <p14:creationId xmlns:p14="http://schemas.microsoft.com/office/powerpoint/2010/main" val="33673451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Date Placeholder 3">
            <a:extLst>
              <a:ext uri="{FF2B5EF4-FFF2-40B4-BE49-F238E27FC236}">
                <a16:creationId xmlns:a16="http://schemas.microsoft.com/office/drawing/2014/main" id="{C4DE8196-0EE6-4104-90CA-E96B5F8377B7}"/>
              </a:ext>
            </a:extLst>
          </p:cNvPr>
          <p:cNvSpPr>
            <a:spLocks noGrp="1"/>
          </p:cNvSpPr>
          <p:nvPr>
            <p:ph type="dt" sz="quarter" idx="10"/>
          </p:nvPr>
        </p:nvSpPr>
        <p:spPr>
          <a:noFill/>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lv-LV" altLang="lv-LV"/>
              <a:t>.</a:t>
            </a:r>
          </a:p>
        </p:txBody>
      </p:sp>
      <p:sp>
        <p:nvSpPr>
          <p:cNvPr id="39939" name="Footer Placeholder 4">
            <a:extLst>
              <a:ext uri="{FF2B5EF4-FFF2-40B4-BE49-F238E27FC236}">
                <a16:creationId xmlns:a16="http://schemas.microsoft.com/office/drawing/2014/main" id="{274D087E-5F62-4F30-8E07-A55B80378CBF}"/>
              </a:ext>
            </a:extLst>
          </p:cNvPr>
          <p:cNvSpPr>
            <a:spLocks noGrp="1"/>
          </p:cNvSpPr>
          <p:nvPr>
            <p:ph type="ftr" sz="quarter" idx="11"/>
          </p:nvPr>
        </p:nvSpPr>
        <p:spPr>
          <a:noFill/>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lv-LV" altLang="lv-LV"/>
              <a:t>Iekšējās kontroles sistēma. Aija Rieba. </a:t>
            </a:r>
          </a:p>
        </p:txBody>
      </p:sp>
      <p:sp>
        <p:nvSpPr>
          <p:cNvPr id="39940" name="Slide Number Placeholder 5">
            <a:extLst>
              <a:ext uri="{FF2B5EF4-FFF2-40B4-BE49-F238E27FC236}">
                <a16:creationId xmlns:a16="http://schemas.microsoft.com/office/drawing/2014/main" id="{3EA3BAEE-C48A-4D01-A37E-EFD6768171C2}"/>
              </a:ext>
            </a:extLst>
          </p:cNvPr>
          <p:cNvSpPr>
            <a:spLocks noGrp="1"/>
          </p:cNvSpPr>
          <p:nvPr>
            <p:ph type="sldNum" sz="quarter" idx="12"/>
          </p:nvPr>
        </p:nvSpPr>
        <p:spPr>
          <a:noFill/>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E9C5FCF4-6320-4664-AE68-61673A32B368}" type="slidenum">
              <a:rPr lang="lv-LV" altLang="lv-LV" smtClean="0"/>
              <a:pPr/>
              <a:t>30</a:t>
            </a:fld>
            <a:endParaRPr lang="lv-LV" altLang="lv-LV"/>
          </a:p>
        </p:txBody>
      </p:sp>
      <p:sp>
        <p:nvSpPr>
          <p:cNvPr id="39941" name="Rectangle 2">
            <a:extLst>
              <a:ext uri="{FF2B5EF4-FFF2-40B4-BE49-F238E27FC236}">
                <a16:creationId xmlns:a16="http://schemas.microsoft.com/office/drawing/2014/main" id="{DD123000-A9F3-485D-833D-3BFD6455C166}"/>
              </a:ext>
            </a:extLst>
          </p:cNvPr>
          <p:cNvSpPr>
            <a:spLocks noGrp="1" noChangeArrowheads="1"/>
          </p:cNvSpPr>
          <p:nvPr>
            <p:ph type="title"/>
          </p:nvPr>
        </p:nvSpPr>
        <p:spPr>
          <a:xfrm>
            <a:off x="921695" y="0"/>
            <a:ext cx="8911687" cy="787782"/>
          </a:xfrm>
        </p:spPr>
        <p:txBody>
          <a:bodyPr/>
          <a:lstStyle/>
          <a:p>
            <a:pPr eaLnBrk="1" hangingPunct="1"/>
            <a:endParaRPr lang="en-US" altLang="lv-LV" dirty="0"/>
          </a:p>
        </p:txBody>
      </p:sp>
      <p:pic>
        <p:nvPicPr>
          <p:cNvPr id="39942" name="Picture 4" descr="iks">
            <a:extLst>
              <a:ext uri="{FF2B5EF4-FFF2-40B4-BE49-F238E27FC236}">
                <a16:creationId xmlns:a16="http://schemas.microsoft.com/office/drawing/2014/main" id="{4B348912-FB96-4707-BA15-3E5F67218318}"/>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919287" y="-68815"/>
            <a:ext cx="9158016" cy="686649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1663A-04D6-450D-8AEF-B98F0A200EC3}"/>
              </a:ext>
            </a:extLst>
          </p:cNvPr>
          <p:cNvSpPr>
            <a:spLocks noGrp="1"/>
          </p:cNvSpPr>
          <p:nvPr>
            <p:ph type="title"/>
          </p:nvPr>
        </p:nvSpPr>
        <p:spPr>
          <a:xfrm>
            <a:off x="1828800" y="292308"/>
            <a:ext cx="9675812" cy="1280890"/>
          </a:xfrm>
        </p:spPr>
        <p:txBody>
          <a:bodyPr/>
          <a:lstStyle/>
          <a:p>
            <a:r>
              <a:rPr lang="lv-LV" altLang="lv-LV" dirty="0"/>
              <a:t>Iekšējā kontrole ir process, pasākumu kopums</a:t>
            </a:r>
            <a:endParaRPr lang="lv-LV" dirty="0"/>
          </a:p>
        </p:txBody>
      </p:sp>
      <p:sp>
        <p:nvSpPr>
          <p:cNvPr id="3" name="Content Placeholder 2">
            <a:extLst>
              <a:ext uri="{FF2B5EF4-FFF2-40B4-BE49-F238E27FC236}">
                <a16:creationId xmlns:a16="http://schemas.microsoft.com/office/drawing/2014/main" id="{CA032DB8-6455-4DC0-AA2C-17AFAEC5D549}"/>
              </a:ext>
            </a:extLst>
          </p:cNvPr>
          <p:cNvSpPr>
            <a:spLocks noGrp="1"/>
          </p:cNvSpPr>
          <p:nvPr>
            <p:ph idx="1"/>
          </p:nvPr>
        </p:nvSpPr>
        <p:spPr>
          <a:xfrm>
            <a:off x="1828800" y="1768839"/>
            <a:ext cx="9675812" cy="4796853"/>
          </a:xfrm>
        </p:spPr>
        <p:txBody>
          <a:bodyPr>
            <a:normAutofit/>
          </a:bodyPr>
          <a:lstStyle/>
          <a:p>
            <a:r>
              <a:rPr lang="lv-LV" sz="3200" dirty="0"/>
              <a:t>ko realizē institūcijas vadība un personāls, </a:t>
            </a:r>
          </a:p>
          <a:p>
            <a:r>
              <a:rPr lang="lv-LV" sz="3200" dirty="0"/>
              <a:t>lai gūtu saprātīgu pārliecību par mērķu sasniegšanu šādās jomās:</a:t>
            </a:r>
          </a:p>
          <a:p>
            <a:pPr lvl="1"/>
            <a:r>
              <a:rPr lang="lv-LV" sz="3200" dirty="0"/>
              <a:t>darbību efektivitāte un lietderīgums</a:t>
            </a:r>
          </a:p>
          <a:p>
            <a:pPr lvl="1"/>
            <a:r>
              <a:rPr lang="lv-LV" sz="3200" dirty="0"/>
              <a:t>finanšu pārskatu ticamība (savlaicīgums, pilnīgums, precizitāte)</a:t>
            </a:r>
          </a:p>
          <a:p>
            <a:pPr lvl="1"/>
            <a:r>
              <a:rPr lang="lv-LV" sz="3200" dirty="0"/>
              <a:t>atbilstība spēkā esošiem normatīviem aktiem un saistošiem dokumentiem)</a:t>
            </a:r>
            <a:endParaRPr lang="lv-LV" dirty="0"/>
          </a:p>
        </p:txBody>
      </p:sp>
    </p:spTree>
    <p:extLst>
      <p:ext uri="{BB962C8B-B14F-4D97-AF65-F5344CB8AC3E}">
        <p14:creationId xmlns:p14="http://schemas.microsoft.com/office/powerpoint/2010/main" val="3079834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4E7F8-B5C0-42EF-B4DE-EC56EE23B412}"/>
              </a:ext>
            </a:extLst>
          </p:cNvPr>
          <p:cNvSpPr>
            <a:spLocks noGrp="1"/>
          </p:cNvSpPr>
          <p:nvPr>
            <p:ph type="title"/>
          </p:nvPr>
        </p:nvSpPr>
        <p:spPr>
          <a:xfrm>
            <a:off x="2083633" y="277318"/>
            <a:ext cx="9417487" cy="1206042"/>
          </a:xfrm>
        </p:spPr>
        <p:txBody>
          <a:bodyPr>
            <a:normAutofit fontScale="90000"/>
          </a:bodyPr>
          <a:lstStyle/>
          <a:p>
            <a:r>
              <a:rPr lang="lv-LV" dirty="0"/>
              <a:t>(Tikai saprātīga, nevis absolūta pārliecība!)</a:t>
            </a:r>
            <a:br>
              <a:rPr lang="lv-LV" dirty="0"/>
            </a:br>
            <a:r>
              <a:rPr lang="lv-LV" dirty="0"/>
              <a:t>Kontroles efektivitātes ierobežojumi</a:t>
            </a:r>
          </a:p>
        </p:txBody>
      </p:sp>
      <p:sp>
        <p:nvSpPr>
          <p:cNvPr id="3" name="Content Placeholder 2">
            <a:extLst>
              <a:ext uri="{FF2B5EF4-FFF2-40B4-BE49-F238E27FC236}">
                <a16:creationId xmlns:a16="http://schemas.microsoft.com/office/drawing/2014/main" id="{C283928C-49A2-464C-8496-D3429EBF4880}"/>
              </a:ext>
            </a:extLst>
          </p:cNvPr>
          <p:cNvSpPr>
            <a:spLocks noGrp="1"/>
          </p:cNvSpPr>
          <p:nvPr>
            <p:ph idx="1"/>
          </p:nvPr>
        </p:nvSpPr>
        <p:spPr>
          <a:xfrm>
            <a:off x="1544320" y="1483360"/>
            <a:ext cx="6563360" cy="4693919"/>
          </a:xfrm>
        </p:spPr>
        <p:txBody>
          <a:bodyPr>
            <a:normAutofit fontScale="92500"/>
          </a:bodyPr>
          <a:lstStyle/>
          <a:p>
            <a:pPr marL="0" indent="0">
              <a:buNone/>
            </a:pPr>
            <a:r>
              <a:rPr lang="lv-LV" sz="2400" dirty="0"/>
              <a:t>1</a:t>
            </a:r>
            <a:r>
              <a:rPr lang="lv-LV" sz="2800" dirty="0"/>
              <a:t>. Vadības attieksme (profesionalitātes trūkums, ignorance) </a:t>
            </a:r>
          </a:p>
          <a:p>
            <a:pPr marL="0" indent="0">
              <a:buNone/>
            </a:pPr>
            <a:r>
              <a:rPr lang="lv-LV" sz="2800" dirty="0"/>
              <a:t>2. Cilvēkfaktors</a:t>
            </a:r>
          </a:p>
          <a:p>
            <a:pPr lvl="1"/>
            <a:r>
              <a:rPr lang="lv-LV" sz="2800" dirty="0"/>
              <a:t>izstrādātā IK projekta trūkumi</a:t>
            </a:r>
          </a:p>
          <a:p>
            <a:pPr lvl="1"/>
            <a:r>
              <a:rPr lang="lv-LV" sz="2800" dirty="0"/>
              <a:t>spriedumu un interpretācijas kļūdas</a:t>
            </a:r>
          </a:p>
          <a:p>
            <a:pPr lvl="1"/>
            <a:r>
              <a:rPr lang="lv-LV" sz="2800" dirty="0"/>
              <a:t>pārpratumi</a:t>
            </a:r>
          </a:p>
          <a:p>
            <a:pPr marL="0" indent="0">
              <a:buNone/>
            </a:pPr>
            <a:r>
              <a:rPr lang="lv-LV" sz="2800" dirty="0"/>
              <a:t>3. Organizācijas pārmaiņas</a:t>
            </a:r>
          </a:p>
          <a:p>
            <a:pPr marL="0" indent="0">
              <a:buNone/>
            </a:pPr>
            <a:r>
              <a:rPr lang="lv-LV" sz="2800" dirty="0"/>
              <a:t>4. Nepietiekami resursi </a:t>
            </a:r>
          </a:p>
        </p:txBody>
      </p:sp>
      <p:sp>
        <p:nvSpPr>
          <p:cNvPr id="4" name="Content Placeholder 2">
            <a:extLst>
              <a:ext uri="{FF2B5EF4-FFF2-40B4-BE49-F238E27FC236}">
                <a16:creationId xmlns:a16="http://schemas.microsoft.com/office/drawing/2014/main" id="{CB39F651-EA07-4CA6-B24D-AFD878857A46}"/>
              </a:ext>
            </a:extLst>
          </p:cNvPr>
          <p:cNvSpPr txBox="1">
            <a:spLocks/>
          </p:cNvSpPr>
          <p:nvPr/>
        </p:nvSpPr>
        <p:spPr>
          <a:xfrm>
            <a:off x="7051040" y="2946400"/>
            <a:ext cx="5344160" cy="266191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lvl="1"/>
            <a:r>
              <a:rPr lang="lv-LV" sz="2600" dirty="0"/>
              <a:t>paviršība, nogurums</a:t>
            </a:r>
          </a:p>
          <a:p>
            <a:pPr lvl="1"/>
            <a:r>
              <a:rPr lang="lv-LV" sz="2600" dirty="0"/>
              <a:t>slepenas norunas</a:t>
            </a:r>
          </a:p>
          <a:p>
            <a:pPr lvl="1"/>
            <a:r>
              <a:rPr lang="lv-LV" sz="2600" dirty="0"/>
              <a:t>ļaunprātīga izmantošana</a:t>
            </a:r>
          </a:p>
          <a:p>
            <a:pPr lvl="1"/>
            <a:r>
              <a:rPr lang="lv-LV" sz="2600" dirty="0"/>
              <a:t>apzināta ignorēšana</a:t>
            </a:r>
          </a:p>
        </p:txBody>
      </p:sp>
    </p:spTree>
    <p:extLst>
      <p:ext uri="{BB962C8B-B14F-4D97-AF65-F5344CB8AC3E}">
        <p14:creationId xmlns:p14="http://schemas.microsoft.com/office/powerpoint/2010/main" val="25230712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EC3E2-0FD9-42A2-A91E-31AECCCA2DDD}"/>
              </a:ext>
            </a:extLst>
          </p:cNvPr>
          <p:cNvSpPr>
            <a:spLocks noGrp="1"/>
          </p:cNvSpPr>
          <p:nvPr>
            <p:ph type="title"/>
          </p:nvPr>
        </p:nvSpPr>
        <p:spPr/>
        <p:txBody>
          <a:bodyPr/>
          <a:lstStyle/>
          <a:p>
            <a:r>
              <a:rPr lang="lv-LV" dirty="0"/>
              <a:t>Ieguldījumi kontrolē   </a:t>
            </a:r>
            <a:r>
              <a:rPr lang="lv-LV" sz="5400" b="1" dirty="0"/>
              <a:t>&lt;  </a:t>
            </a:r>
            <a:r>
              <a:rPr lang="lv-LV" dirty="0"/>
              <a:t>Ieguvumi!!</a:t>
            </a:r>
          </a:p>
        </p:txBody>
      </p:sp>
      <p:sp>
        <p:nvSpPr>
          <p:cNvPr id="3" name="Content Placeholder 2">
            <a:extLst>
              <a:ext uri="{FF2B5EF4-FFF2-40B4-BE49-F238E27FC236}">
                <a16:creationId xmlns:a16="http://schemas.microsoft.com/office/drawing/2014/main" id="{E42CF39E-655C-48CC-9E16-ACE353EA0D06}"/>
              </a:ext>
            </a:extLst>
          </p:cNvPr>
          <p:cNvSpPr>
            <a:spLocks noGrp="1"/>
          </p:cNvSpPr>
          <p:nvPr>
            <p:ph idx="1"/>
          </p:nvPr>
        </p:nvSpPr>
        <p:spPr/>
        <p:txBody>
          <a:bodyPr/>
          <a:lstStyle/>
          <a:p>
            <a:pPr marL="0" indent="0">
              <a:buNone/>
            </a:pPr>
            <a:r>
              <a:rPr lang="lv-LV" sz="3600" dirty="0"/>
              <a:t>Ieguvumi:</a:t>
            </a:r>
          </a:p>
          <a:p>
            <a:r>
              <a:rPr lang="lv-LV" sz="2800" dirty="0"/>
              <a:t>samazināts risks nesasniegt mērķi</a:t>
            </a:r>
          </a:p>
          <a:p>
            <a:r>
              <a:rPr lang="lv-LV" sz="2800" dirty="0"/>
              <a:t>pieaug varbūtība atklāt kļūdu, krāpšanu, ļaunprātību</a:t>
            </a:r>
          </a:p>
          <a:p>
            <a:r>
              <a:rPr lang="lv-LV" sz="2800" dirty="0"/>
              <a:t>novērstas neatbilstošas darbības</a:t>
            </a:r>
          </a:p>
          <a:p>
            <a:r>
              <a:rPr lang="lv-LV" sz="2800" dirty="0"/>
              <a:t>panākta labāka atbilstība noteikumiem</a:t>
            </a:r>
          </a:p>
          <a:p>
            <a:endParaRPr lang="lv-LV" dirty="0"/>
          </a:p>
        </p:txBody>
      </p:sp>
    </p:spTree>
    <p:extLst>
      <p:ext uri="{BB962C8B-B14F-4D97-AF65-F5344CB8AC3E}">
        <p14:creationId xmlns:p14="http://schemas.microsoft.com/office/powerpoint/2010/main" val="24183392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B6FDF-59D8-4BAE-974A-F6DE7C4F9F7B}"/>
              </a:ext>
            </a:extLst>
          </p:cNvPr>
          <p:cNvSpPr>
            <a:spLocks noGrp="1"/>
          </p:cNvSpPr>
          <p:nvPr>
            <p:ph type="title"/>
          </p:nvPr>
        </p:nvSpPr>
        <p:spPr/>
        <p:txBody>
          <a:bodyPr/>
          <a:lstStyle/>
          <a:p>
            <a:endParaRPr lang="lv-LV"/>
          </a:p>
        </p:txBody>
      </p:sp>
      <p:pic>
        <p:nvPicPr>
          <p:cNvPr id="4" name="Content Placeholder 3">
            <a:extLst>
              <a:ext uri="{FF2B5EF4-FFF2-40B4-BE49-F238E27FC236}">
                <a16:creationId xmlns:a16="http://schemas.microsoft.com/office/drawing/2014/main" id="{73AD8571-E4A8-434A-B830-713B59B93CAB}"/>
              </a:ext>
            </a:extLst>
          </p:cNvPr>
          <p:cNvPicPr>
            <a:picLocks noGrp="1" noChangeAspect="1"/>
          </p:cNvPicPr>
          <p:nvPr>
            <p:ph idx="1"/>
          </p:nvPr>
        </p:nvPicPr>
        <p:blipFill>
          <a:blip r:embed="rId2"/>
          <a:stretch>
            <a:fillRect/>
          </a:stretch>
        </p:blipFill>
        <p:spPr>
          <a:xfrm>
            <a:off x="1959625" y="117568"/>
            <a:ext cx="9852624" cy="6622864"/>
          </a:xfrm>
          <a:prstGeom prst="rect">
            <a:avLst/>
          </a:prstGeom>
        </p:spPr>
      </p:pic>
    </p:spTree>
    <p:extLst>
      <p:ext uri="{BB962C8B-B14F-4D97-AF65-F5344CB8AC3E}">
        <p14:creationId xmlns:p14="http://schemas.microsoft.com/office/powerpoint/2010/main" val="9032502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DDAF931E-7606-4ABA-9BB8-D90E6A8028A5}"/>
              </a:ext>
            </a:extLst>
          </p:cNvPr>
          <p:cNvGraphicFramePr>
            <a:graphicFrameLocks noGrp="1"/>
          </p:cNvGraphicFramePr>
          <p:nvPr>
            <p:ph idx="1"/>
            <p:extLst>
              <p:ext uri="{D42A27DB-BD31-4B8C-83A1-F6EECF244321}">
                <p14:modId xmlns:p14="http://schemas.microsoft.com/office/powerpoint/2010/main" val="1648188258"/>
              </p:ext>
            </p:extLst>
          </p:nvPr>
        </p:nvGraphicFramePr>
        <p:xfrm>
          <a:off x="2589213" y="2233534"/>
          <a:ext cx="9372938" cy="43471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Arrow: Left-Right 8">
            <a:extLst>
              <a:ext uri="{FF2B5EF4-FFF2-40B4-BE49-F238E27FC236}">
                <a16:creationId xmlns:a16="http://schemas.microsoft.com/office/drawing/2014/main" id="{A26AAA09-3B29-4F5E-8E0E-4678F943FCE3}"/>
              </a:ext>
            </a:extLst>
          </p:cNvPr>
          <p:cNvSpPr/>
          <p:nvPr/>
        </p:nvSpPr>
        <p:spPr>
          <a:xfrm rot="19071614">
            <a:off x="548333" y="3390403"/>
            <a:ext cx="7496469" cy="109416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3200" b="1" dirty="0">
                <a:solidFill>
                  <a:schemeClr val="tx1"/>
                </a:solidFill>
              </a:rPr>
              <a:t>Informācija un saziņa</a:t>
            </a:r>
          </a:p>
        </p:txBody>
      </p:sp>
      <p:sp>
        <p:nvSpPr>
          <p:cNvPr id="10" name="Title 9">
            <a:extLst>
              <a:ext uri="{FF2B5EF4-FFF2-40B4-BE49-F238E27FC236}">
                <a16:creationId xmlns:a16="http://schemas.microsoft.com/office/drawing/2014/main" id="{7433986A-7897-43D0-8991-389EC18E4261}"/>
              </a:ext>
            </a:extLst>
          </p:cNvPr>
          <p:cNvSpPr>
            <a:spLocks noGrp="1"/>
          </p:cNvSpPr>
          <p:nvPr>
            <p:ph type="title"/>
          </p:nvPr>
        </p:nvSpPr>
        <p:spPr>
          <a:xfrm rot="2568167">
            <a:off x="6411409" y="3158667"/>
            <a:ext cx="6706291" cy="102657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r>
              <a:rPr lang="lv-LV" sz="3200" b="1" dirty="0">
                <a:solidFill>
                  <a:schemeClr val="tx1"/>
                </a:solidFill>
              </a:rPr>
              <a:t>        Informācija un saziņa</a:t>
            </a:r>
          </a:p>
        </p:txBody>
      </p:sp>
      <p:pic>
        <p:nvPicPr>
          <p:cNvPr id="11" name="Picture 10">
            <a:extLst>
              <a:ext uri="{FF2B5EF4-FFF2-40B4-BE49-F238E27FC236}">
                <a16:creationId xmlns:a16="http://schemas.microsoft.com/office/drawing/2014/main" id="{2CBF1DA5-4460-453B-ADBE-E324D81006A5}"/>
              </a:ext>
            </a:extLst>
          </p:cNvPr>
          <p:cNvPicPr>
            <a:picLocks noChangeAspect="1"/>
          </p:cNvPicPr>
          <p:nvPr/>
        </p:nvPicPr>
        <p:blipFill>
          <a:blip r:embed="rId7"/>
          <a:stretch>
            <a:fillRect/>
          </a:stretch>
        </p:blipFill>
        <p:spPr>
          <a:xfrm>
            <a:off x="1937612" y="713669"/>
            <a:ext cx="8913124" cy="1286367"/>
          </a:xfrm>
          <a:prstGeom prst="rect">
            <a:avLst/>
          </a:prstGeom>
        </p:spPr>
      </p:pic>
      <p:sp>
        <p:nvSpPr>
          <p:cNvPr id="12" name="Title 1">
            <a:extLst>
              <a:ext uri="{FF2B5EF4-FFF2-40B4-BE49-F238E27FC236}">
                <a16:creationId xmlns:a16="http://schemas.microsoft.com/office/drawing/2014/main" id="{608E6819-37EF-4CEC-AD78-A64CBA6DC873}"/>
              </a:ext>
            </a:extLst>
          </p:cNvPr>
          <p:cNvSpPr txBox="1">
            <a:spLocks/>
          </p:cNvSpPr>
          <p:nvPr/>
        </p:nvSpPr>
        <p:spPr>
          <a:xfrm>
            <a:off x="1843791" y="624110"/>
            <a:ext cx="6292833" cy="648099"/>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v-LV" altLang="lv-LV" dirty="0"/>
              <a:t>Iekšējās kontroles sistēma</a:t>
            </a:r>
            <a:endParaRPr lang="lv-LV" dirty="0"/>
          </a:p>
        </p:txBody>
      </p:sp>
    </p:spTree>
    <p:extLst>
      <p:ext uri="{BB962C8B-B14F-4D97-AF65-F5344CB8AC3E}">
        <p14:creationId xmlns:p14="http://schemas.microsoft.com/office/powerpoint/2010/main" val="6557093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6EB6C-229D-4E3B-8BE3-A96E752A39FA}"/>
              </a:ext>
            </a:extLst>
          </p:cNvPr>
          <p:cNvSpPr>
            <a:spLocks noGrp="1"/>
          </p:cNvSpPr>
          <p:nvPr>
            <p:ph type="title"/>
          </p:nvPr>
        </p:nvSpPr>
        <p:spPr/>
        <p:txBody>
          <a:bodyPr/>
          <a:lstStyle/>
          <a:p>
            <a:r>
              <a:rPr lang="lv-LV" dirty="0"/>
              <a:t>Atbildības sadalījums IKS ietvaros</a:t>
            </a:r>
          </a:p>
        </p:txBody>
      </p:sp>
      <p:sp>
        <p:nvSpPr>
          <p:cNvPr id="3" name="Content Placeholder 2">
            <a:extLst>
              <a:ext uri="{FF2B5EF4-FFF2-40B4-BE49-F238E27FC236}">
                <a16:creationId xmlns:a16="http://schemas.microsoft.com/office/drawing/2014/main" id="{EF299A92-132E-435E-9E56-461AB31D0CB8}"/>
              </a:ext>
            </a:extLst>
          </p:cNvPr>
          <p:cNvSpPr>
            <a:spLocks noGrp="1"/>
          </p:cNvSpPr>
          <p:nvPr>
            <p:ph idx="1"/>
          </p:nvPr>
        </p:nvSpPr>
        <p:spPr>
          <a:xfrm>
            <a:off x="2233534" y="1663907"/>
            <a:ext cx="9271078" cy="4676931"/>
          </a:xfrm>
        </p:spPr>
        <p:txBody>
          <a:bodyPr/>
          <a:lstStyle/>
          <a:p>
            <a:r>
              <a:rPr lang="lv-LV" sz="3600" dirty="0"/>
              <a:t>Vadība ir atbildīga par to, lai IKS tiktu izveidota, uzraudzīta un uzlabota</a:t>
            </a:r>
          </a:p>
          <a:p>
            <a:r>
              <a:rPr lang="lv-LV" sz="3600" dirty="0"/>
              <a:t>Jebkura līmeņa vadītāja pienākums ir uzturēt  IKS </a:t>
            </a:r>
          </a:p>
          <a:p>
            <a:r>
              <a:rPr lang="lv-LV" sz="3600" dirty="0"/>
              <a:t>Kontroles pasākumus realizē darbinieki jebkurā  organizācijas līmenī</a:t>
            </a:r>
          </a:p>
          <a:p>
            <a:pPr marL="0" indent="0">
              <a:buNone/>
            </a:pPr>
            <a:endParaRPr lang="lv-LV" dirty="0"/>
          </a:p>
        </p:txBody>
      </p:sp>
    </p:spTree>
    <p:extLst>
      <p:ext uri="{BB962C8B-B14F-4D97-AF65-F5344CB8AC3E}">
        <p14:creationId xmlns:p14="http://schemas.microsoft.com/office/powerpoint/2010/main" val="10720648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7B90C-31AE-417F-AA80-9CA46B60B0A7}"/>
              </a:ext>
            </a:extLst>
          </p:cNvPr>
          <p:cNvSpPr>
            <a:spLocks noGrp="1"/>
          </p:cNvSpPr>
          <p:nvPr>
            <p:ph type="title"/>
          </p:nvPr>
        </p:nvSpPr>
        <p:spPr>
          <a:xfrm>
            <a:off x="2592925" y="624110"/>
            <a:ext cx="8911687" cy="769975"/>
          </a:xfrm>
        </p:spPr>
        <p:txBody>
          <a:bodyPr/>
          <a:lstStyle/>
          <a:p>
            <a:r>
              <a:rPr lang="lv-LV" dirty="0"/>
              <a:t>Plānošana</a:t>
            </a:r>
          </a:p>
        </p:txBody>
      </p:sp>
      <p:sp>
        <p:nvSpPr>
          <p:cNvPr id="3" name="Content Placeholder 2">
            <a:extLst>
              <a:ext uri="{FF2B5EF4-FFF2-40B4-BE49-F238E27FC236}">
                <a16:creationId xmlns:a16="http://schemas.microsoft.com/office/drawing/2014/main" id="{36F6945B-1D11-415C-A51B-37C31553096A}"/>
              </a:ext>
            </a:extLst>
          </p:cNvPr>
          <p:cNvSpPr>
            <a:spLocks noGrp="1"/>
          </p:cNvSpPr>
          <p:nvPr>
            <p:ph idx="1"/>
          </p:nvPr>
        </p:nvSpPr>
        <p:spPr>
          <a:xfrm>
            <a:off x="1905537" y="1394085"/>
            <a:ext cx="8722489" cy="5463915"/>
          </a:xfrm>
        </p:spPr>
        <p:txBody>
          <a:bodyPr>
            <a:normAutofit lnSpcReduction="10000"/>
          </a:bodyPr>
          <a:lstStyle/>
          <a:p>
            <a:r>
              <a:rPr lang="lv-LV" sz="2800" dirty="0"/>
              <a:t>Misija un vērtības</a:t>
            </a:r>
          </a:p>
          <a:p>
            <a:r>
              <a:rPr lang="lv-LV" sz="2800" dirty="0"/>
              <a:t>Stratēģija, t.sk. mērķi un rādītāji </a:t>
            </a:r>
          </a:p>
          <a:p>
            <a:r>
              <a:rPr lang="lv-LV" sz="2800" dirty="0"/>
              <a:t>Vadības dokumenti</a:t>
            </a:r>
          </a:p>
          <a:p>
            <a:r>
              <a:rPr lang="lv-LV" sz="2800" dirty="0"/>
              <a:t>Dažādu termiņu un līmeņu plāni</a:t>
            </a:r>
          </a:p>
          <a:p>
            <a:r>
              <a:rPr lang="lv-LV" sz="2800" dirty="0"/>
              <a:t>Sasniedzamie darbības rezultāti</a:t>
            </a:r>
          </a:p>
          <a:p>
            <a:r>
              <a:rPr lang="lv-LV" sz="2800" dirty="0"/>
              <a:t>Plānu precizēšana, saskaņošana un izpildes novērtējums</a:t>
            </a:r>
          </a:p>
          <a:p>
            <a:r>
              <a:rPr lang="lv-LV" sz="2800" dirty="0"/>
              <a:t>Darbinieku informēšana par mērķiem un sasniedzamo</a:t>
            </a:r>
          </a:p>
          <a:p>
            <a:r>
              <a:rPr lang="lv-LV" sz="2800" dirty="0"/>
              <a:t>Mērķi un uzdevumi amatpersonām un darbiniekiem</a:t>
            </a:r>
          </a:p>
          <a:p>
            <a:pPr marL="0" indent="0">
              <a:buNone/>
            </a:pPr>
            <a:endParaRPr lang="lv-LV" dirty="0"/>
          </a:p>
        </p:txBody>
      </p:sp>
      <p:graphicFrame>
        <p:nvGraphicFramePr>
          <p:cNvPr id="6" name="Content Placeholder 3">
            <a:extLst>
              <a:ext uri="{FF2B5EF4-FFF2-40B4-BE49-F238E27FC236}">
                <a16:creationId xmlns:a16="http://schemas.microsoft.com/office/drawing/2014/main" id="{CE8E85DD-7290-4287-A9A3-0A7E4909B5D5}"/>
              </a:ext>
            </a:extLst>
          </p:cNvPr>
          <p:cNvGraphicFramePr>
            <a:graphicFrameLocks/>
          </p:cNvGraphicFramePr>
          <p:nvPr>
            <p:extLst>
              <p:ext uri="{D42A27DB-BD31-4B8C-83A1-F6EECF244321}">
                <p14:modId xmlns:p14="http://schemas.microsoft.com/office/powerpoint/2010/main" val="732153174"/>
              </p:ext>
            </p:extLst>
          </p:nvPr>
        </p:nvGraphicFramePr>
        <p:xfrm>
          <a:off x="8536900" y="-164891"/>
          <a:ext cx="3655100" cy="20536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590677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C3983-0719-4715-A230-3D977D2AFA01}"/>
              </a:ext>
            </a:extLst>
          </p:cNvPr>
          <p:cNvSpPr>
            <a:spLocks noGrp="1"/>
          </p:cNvSpPr>
          <p:nvPr>
            <p:ph type="title"/>
          </p:nvPr>
        </p:nvSpPr>
        <p:spPr>
          <a:xfrm>
            <a:off x="1783490" y="427989"/>
            <a:ext cx="8911687" cy="1280890"/>
          </a:xfrm>
        </p:spPr>
        <p:txBody>
          <a:bodyPr/>
          <a:lstStyle/>
          <a:p>
            <a:r>
              <a:rPr lang="lv-LV" dirty="0"/>
              <a:t>Kontroles vidi lielā mērā </a:t>
            </a:r>
            <a:br>
              <a:rPr lang="lv-LV" dirty="0"/>
            </a:br>
            <a:r>
              <a:rPr lang="lv-LV" dirty="0"/>
              <a:t>nosaka vadības </a:t>
            </a:r>
          </a:p>
        </p:txBody>
      </p:sp>
      <p:sp>
        <p:nvSpPr>
          <p:cNvPr id="3" name="Content Placeholder 2">
            <a:extLst>
              <a:ext uri="{FF2B5EF4-FFF2-40B4-BE49-F238E27FC236}">
                <a16:creationId xmlns:a16="http://schemas.microsoft.com/office/drawing/2014/main" id="{30795674-7FE3-451F-8C96-3824686F3FDF}"/>
              </a:ext>
            </a:extLst>
          </p:cNvPr>
          <p:cNvSpPr>
            <a:spLocks noGrp="1"/>
          </p:cNvSpPr>
          <p:nvPr>
            <p:ph idx="1"/>
          </p:nvPr>
        </p:nvSpPr>
        <p:spPr>
          <a:xfrm>
            <a:off x="2023671" y="2503358"/>
            <a:ext cx="9106186" cy="4202343"/>
          </a:xfrm>
        </p:spPr>
        <p:txBody>
          <a:bodyPr>
            <a:normAutofit/>
          </a:bodyPr>
          <a:lstStyle/>
          <a:p>
            <a:r>
              <a:rPr lang="lv-LV" altLang="lv-LV" sz="4000" b="1" dirty="0"/>
              <a:t>izpratne</a:t>
            </a:r>
            <a:r>
              <a:rPr lang="lv-LV" altLang="lv-LV" sz="4000" dirty="0"/>
              <a:t> par kontroles nozīmi</a:t>
            </a:r>
          </a:p>
          <a:p>
            <a:r>
              <a:rPr lang="lv-LV" altLang="lv-LV" sz="4000" b="1" dirty="0"/>
              <a:t>attieksme</a:t>
            </a:r>
            <a:r>
              <a:rPr lang="lv-LV" altLang="lv-LV" sz="4000" dirty="0"/>
              <a:t> pret kontroli</a:t>
            </a:r>
          </a:p>
          <a:p>
            <a:r>
              <a:rPr lang="lv-LV" altLang="lv-LV" sz="4000" dirty="0"/>
              <a:t>reāla </a:t>
            </a:r>
            <a:r>
              <a:rPr lang="lv-LV" altLang="lv-LV" sz="4000" b="1" dirty="0"/>
              <a:t>rīcība</a:t>
            </a:r>
            <a:r>
              <a:rPr lang="lv-LV" altLang="lv-LV" sz="4000" dirty="0"/>
              <a:t> attiecībā  uz kontroles procedūru iestrādāšanu  ikdienas  darbībās</a:t>
            </a:r>
          </a:p>
          <a:p>
            <a:endParaRPr lang="lv-LV" altLang="lv-LV" dirty="0"/>
          </a:p>
          <a:p>
            <a:endParaRPr lang="lv-LV" altLang="lv-LV" dirty="0">
              <a:latin typeface="Times New Roman" panose="02020603050405020304" pitchFamily="18" charset="0"/>
            </a:endParaRPr>
          </a:p>
          <a:p>
            <a:endParaRPr lang="lv-LV" dirty="0"/>
          </a:p>
        </p:txBody>
      </p:sp>
      <p:graphicFrame>
        <p:nvGraphicFramePr>
          <p:cNvPr id="12" name="Content Placeholder 3">
            <a:extLst>
              <a:ext uri="{FF2B5EF4-FFF2-40B4-BE49-F238E27FC236}">
                <a16:creationId xmlns:a16="http://schemas.microsoft.com/office/drawing/2014/main" id="{C3642380-A87E-48CB-B234-05EC25E04A7E}"/>
              </a:ext>
            </a:extLst>
          </p:cNvPr>
          <p:cNvGraphicFramePr>
            <a:graphicFrameLocks/>
          </p:cNvGraphicFramePr>
          <p:nvPr>
            <p:extLst>
              <p:ext uri="{D42A27DB-BD31-4B8C-83A1-F6EECF244321}">
                <p14:modId xmlns:p14="http://schemas.microsoft.com/office/powerpoint/2010/main" val="3164065889"/>
              </p:ext>
            </p:extLst>
          </p:nvPr>
        </p:nvGraphicFramePr>
        <p:xfrm>
          <a:off x="8342028" y="152300"/>
          <a:ext cx="3582648" cy="22161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712419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C3983-0719-4715-A230-3D977D2AFA01}"/>
              </a:ext>
            </a:extLst>
          </p:cNvPr>
          <p:cNvSpPr>
            <a:spLocks noGrp="1"/>
          </p:cNvSpPr>
          <p:nvPr>
            <p:ph type="title"/>
          </p:nvPr>
        </p:nvSpPr>
        <p:spPr/>
        <p:txBody>
          <a:bodyPr/>
          <a:lstStyle/>
          <a:p>
            <a:r>
              <a:rPr lang="lv-LV" dirty="0"/>
              <a:t>Kontroles vide</a:t>
            </a:r>
          </a:p>
        </p:txBody>
      </p:sp>
      <p:sp>
        <p:nvSpPr>
          <p:cNvPr id="3" name="Content Placeholder 2">
            <a:extLst>
              <a:ext uri="{FF2B5EF4-FFF2-40B4-BE49-F238E27FC236}">
                <a16:creationId xmlns:a16="http://schemas.microsoft.com/office/drawing/2014/main" id="{30795674-7FE3-451F-8C96-3824686F3FDF}"/>
              </a:ext>
            </a:extLst>
          </p:cNvPr>
          <p:cNvSpPr>
            <a:spLocks noGrp="1"/>
          </p:cNvSpPr>
          <p:nvPr>
            <p:ph idx="1"/>
          </p:nvPr>
        </p:nvSpPr>
        <p:spPr>
          <a:xfrm>
            <a:off x="1239520" y="1564640"/>
            <a:ext cx="10880027" cy="5293360"/>
          </a:xfrm>
        </p:spPr>
        <p:txBody>
          <a:bodyPr>
            <a:normAutofit/>
          </a:bodyPr>
          <a:lstStyle/>
          <a:p>
            <a:r>
              <a:rPr lang="lv-LV" altLang="lv-LV" sz="2800" dirty="0"/>
              <a:t>Vadības priekšzīme - vadības filozofija, darbības stils</a:t>
            </a:r>
          </a:p>
          <a:p>
            <a:r>
              <a:rPr lang="lv-LV" altLang="lv-LV" sz="2800" dirty="0"/>
              <a:t>Uzvedības normas organizācijā, ētika, pretkorupcijas pasākumi</a:t>
            </a:r>
          </a:p>
          <a:p>
            <a:r>
              <a:rPr lang="lv-LV" altLang="lv-LV" sz="2800" dirty="0"/>
              <a:t>Augstākās vadības un revīzijas darbs</a:t>
            </a:r>
          </a:p>
          <a:p>
            <a:r>
              <a:rPr lang="lv-LV" altLang="lv-LV" sz="2800" dirty="0"/>
              <a:t>Organizatoriskā struktūra </a:t>
            </a:r>
          </a:p>
          <a:p>
            <a:r>
              <a:rPr lang="lv-LV" altLang="lv-LV" sz="2800" dirty="0"/>
              <a:t>Pilnvaru, atbildības un uzdevumu sadalījums </a:t>
            </a:r>
          </a:p>
          <a:p>
            <a:pPr marL="0" indent="0" algn="r">
              <a:buNone/>
            </a:pPr>
            <a:r>
              <a:rPr lang="lv-LV" altLang="lv-LV" sz="2400" i="1" dirty="0"/>
              <a:t>NB! loģiska, pārskatāma, kontrolējama,  lai efektīvi lēmumi</a:t>
            </a:r>
            <a:endParaRPr lang="lv-LV" altLang="lv-LV" sz="2400" dirty="0"/>
          </a:p>
          <a:p>
            <a:r>
              <a:rPr lang="lv-LV" altLang="lv-LV" sz="2800" dirty="0"/>
              <a:t>Vadības kontroles metodes</a:t>
            </a:r>
          </a:p>
          <a:p>
            <a:r>
              <a:rPr lang="lv-LV" altLang="lv-LV" sz="2800" dirty="0"/>
              <a:t>Personāla politika (atlases kritēriji un norise, atalgojums un «bonusi», kompetences pilnveide)</a:t>
            </a:r>
          </a:p>
          <a:p>
            <a:endParaRPr lang="lv-LV" altLang="lv-LV" dirty="0">
              <a:latin typeface="Times New Roman" panose="02020603050405020304" pitchFamily="18" charset="0"/>
            </a:endParaRPr>
          </a:p>
          <a:p>
            <a:endParaRPr lang="lv-LV" dirty="0"/>
          </a:p>
        </p:txBody>
      </p:sp>
      <p:graphicFrame>
        <p:nvGraphicFramePr>
          <p:cNvPr id="12" name="Content Placeholder 3">
            <a:extLst>
              <a:ext uri="{FF2B5EF4-FFF2-40B4-BE49-F238E27FC236}">
                <a16:creationId xmlns:a16="http://schemas.microsoft.com/office/drawing/2014/main" id="{C3642380-A87E-48CB-B234-05EC25E04A7E}"/>
              </a:ext>
            </a:extLst>
          </p:cNvPr>
          <p:cNvGraphicFramePr>
            <a:graphicFrameLocks/>
          </p:cNvGraphicFramePr>
          <p:nvPr>
            <p:extLst>
              <p:ext uri="{D42A27DB-BD31-4B8C-83A1-F6EECF244321}">
                <p14:modId xmlns:p14="http://schemas.microsoft.com/office/powerpoint/2010/main" val="678267945"/>
              </p:ext>
            </p:extLst>
          </p:nvPr>
        </p:nvGraphicFramePr>
        <p:xfrm>
          <a:off x="8536900" y="-74950"/>
          <a:ext cx="3582648" cy="17838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77439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723D1-634A-4D2D-8F93-084520F3F68D}"/>
              </a:ext>
            </a:extLst>
          </p:cNvPr>
          <p:cNvSpPr>
            <a:spLocks noGrp="1"/>
          </p:cNvSpPr>
          <p:nvPr>
            <p:ph type="title"/>
          </p:nvPr>
        </p:nvSpPr>
        <p:spPr>
          <a:xfrm>
            <a:off x="1640156" y="190973"/>
            <a:ext cx="8911687" cy="1280890"/>
          </a:xfrm>
        </p:spPr>
        <p:txBody>
          <a:bodyPr/>
          <a:lstStyle/>
          <a:p>
            <a:r>
              <a:rPr lang="lv-LV" dirty="0"/>
              <a:t>Kopsavilkums par semināra dalībnieku zināšanām un izpratni </a:t>
            </a:r>
          </a:p>
        </p:txBody>
      </p:sp>
      <p:pic>
        <p:nvPicPr>
          <p:cNvPr id="4" name="Content Placeholder 3">
            <a:extLst>
              <a:ext uri="{FF2B5EF4-FFF2-40B4-BE49-F238E27FC236}">
                <a16:creationId xmlns:a16="http://schemas.microsoft.com/office/drawing/2014/main" id="{5DE781EB-62AB-4AB0-8136-418898C8877B}"/>
              </a:ext>
            </a:extLst>
          </p:cNvPr>
          <p:cNvPicPr>
            <a:picLocks noGrp="1" noChangeAspect="1"/>
          </p:cNvPicPr>
          <p:nvPr>
            <p:ph idx="1"/>
          </p:nvPr>
        </p:nvPicPr>
        <p:blipFill>
          <a:blip r:embed="rId2"/>
          <a:stretch>
            <a:fillRect/>
          </a:stretch>
        </p:blipFill>
        <p:spPr>
          <a:xfrm>
            <a:off x="3261718" y="1471863"/>
            <a:ext cx="8416935" cy="5417797"/>
          </a:xfrm>
          <a:prstGeom prst="rect">
            <a:avLst/>
          </a:prstGeom>
        </p:spPr>
      </p:pic>
    </p:spTree>
    <p:extLst>
      <p:ext uri="{BB962C8B-B14F-4D97-AF65-F5344CB8AC3E}">
        <p14:creationId xmlns:p14="http://schemas.microsoft.com/office/powerpoint/2010/main" val="14026435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033BE-27B1-4A77-9058-509974041083}"/>
              </a:ext>
            </a:extLst>
          </p:cNvPr>
          <p:cNvSpPr>
            <a:spLocks noGrp="1"/>
          </p:cNvSpPr>
          <p:nvPr>
            <p:ph type="title"/>
          </p:nvPr>
        </p:nvSpPr>
        <p:spPr>
          <a:xfrm>
            <a:off x="1708879" y="337280"/>
            <a:ext cx="5614153" cy="1371598"/>
          </a:xfrm>
        </p:spPr>
        <p:txBody>
          <a:bodyPr>
            <a:normAutofit/>
          </a:bodyPr>
          <a:lstStyle/>
          <a:p>
            <a:r>
              <a:rPr lang="lv-LV" altLang="lv-LV" dirty="0"/>
              <a:t>Uz pārkāpumiem uzvedinoši apstākļi</a:t>
            </a:r>
            <a:endParaRPr lang="lv-LV" dirty="0"/>
          </a:p>
        </p:txBody>
      </p:sp>
      <p:sp>
        <p:nvSpPr>
          <p:cNvPr id="3" name="Content Placeholder 2">
            <a:extLst>
              <a:ext uri="{FF2B5EF4-FFF2-40B4-BE49-F238E27FC236}">
                <a16:creationId xmlns:a16="http://schemas.microsoft.com/office/drawing/2014/main" id="{399C54E0-FC5A-424E-805A-26E0480EEA62}"/>
              </a:ext>
            </a:extLst>
          </p:cNvPr>
          <p:cNvSpPr>
            <a:spLocks noGrp="1"/>
          </p:cNvSpPr>
          <p:nvPr>
            <p:ph idx="1"/>
          </p:nvPr>
        </p:nvSpPr>
        <p:spPr>
          <a:xfrm>
            <a:off x="1394084" y="1843790"/>
            <a:ext cx="10538085" cy="5014210"/>
          </a:xfrm>
        </p:spPr>
        <p:txBody>
          <a:bodyPr>
            <a:noAutofit/>
          </a:bodyPr>
          <a:lstStyle/>
          <a:p>
            <a:pPr>
              <a:lnSpc>
                <a:spcPct val="90000"/>
              </a:lnSpc>
            </a:pPr>
            <a:r>
              <a:rPr lang="lv-LV" altLang="lv-LV" sz="3200" dirty="0"/>
              <a:t>korupcijas riska pieļaušana, nekontrolēta iesaistīšanās darījumos ar  piegādātājiem, klientiem, konkurentiem</a:t>
            </a:r>
          </a:p>
          <a:p>
            <a:pPr>
              <a:lnSpc>
                <a:spcPct val="90000"/>
              </a:lnSpc>
            </a:pPr>
            <a:r>
              <a:rPr lang="lv-LV" altLang="lv-LV" sz="3200" dirty="0"/>
              <a:t>pārāk izteikta decentralizācija, resp., izvairīšanās no augstākās vadības kontroles un iespējas savlaicīgi novērst pārkāpumus</a:t>
            </a:r>
          </a:p>
          <a:p>
            <a:pPr>
              <a:lnSpc>
                <a:spcPct val="90000"/>
              </a:lnSpc>
            </a:pPr>
            <a:r>
              <a:rPr lang="lv-LV" altLang="lv-LV" sz="3200" dirty="0"/>
              <a:t>pārāk maznozīmīgas sankcijas par pārkāpumiem vai arī sankciju nepubliskošana </a:t>
            </a:r>
          </a:p>
          <a:p>
            <a:pPr>
              <a:lnSpc>
                <a:spcPct val="90000"/>
              </a:lnSpc>
            </a:pPr>
            <a:r>
              <a:rPr lang="lv-LV" altLang="lv-LV" sz="3200" dirty="0"/>
              <a:t>vienaldzība par institūcijā notiekošo, ignorance</a:t>
            </a:r>
            <a:endParaRPr lang="lv-LV" sz="3200" dirty="0"/>
          </a:p>
        </p:txBody>
      </p:sp>
      <p:graphicFrame>
        <p:nvGraphicFramePr>
          <p:cNvPr id="4" name="Content Placeholder 3">
            <a:extLst>
              <a:ext uri="{FF2B5EF4-FFF2-40B4-BE49-F238E27FC236}">
                <a16:creationId xmlns:a16="http://schemas.microsoft.com/office/drawing/2014/main" id="{3EDD36FA-BE9A-4FF6-B3F4-C2CD52DAC0CC}"/>
              </a:ext>
            </a:extLst>
          </p:cNvPr>
          <p:cNvGraphicFramePr>
            <a:graphicFrameLocks/>
          </p:cNvGraphicFramePr>
          <p:nvPr>
            <p:extLst>
              <p:ext uri="{D42A27DB-BD31-4B8C-83A1-F6EECF244321}">
                <p14:modId xmlns:p14="http://schemas.microsoft.com/office/powerpoint/2010/main" val="2775796767"/>
              </p:ext>
            </p:extLst>
          </p:nvPr>
        </p:nvGraphicFramePr>
        <p:xfrm>
          <a:off x="8536900" y="-134910"/>
          <a:ext cx="3582648" cy="18437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673204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2205F-41DC-4E13-8388-934CB989FBEF}"/>
              </a:ext>
            </a:extLst>
          </p:cNvPr>
          <p:cNvSpPr>
            <a:spLocks noGrp="1"/>
          </p:cNvSpPr>
          <p:nvPr>
            <p:ph type="title"/>
          </p:nvPr>
        </p:nvSpPr>
        <p:spPr>
          <a:xfrm>
            <a:off x="1753477" y="360332"/>
            <a:ext cx="2608662" cy="1179722"/>
          </a:xfrm>
        </p:spPr>
        <p:txBody>
          <a:bodyPr/>
          <a:lstStyle/>
          <a:p>
            <a:r>
              <a:rPr lang="lv-LV" dirty="0"/>
              <a:t>Risks ir … </a:t>
            </a:r>
          </a:p>
        </p:txBody>
      </p:sp>
      <p:sp>
        <p:nvSpPr>
          <p:cNvPr id="3" name="Content Placeholder 2">
            <a:extLst>
              <a:ext uri="{FF2B5EF4-FFF2-40B4-BE49-F238E27FC236}">
                <a16:creationId xmlns:a16="http://schemas.microsoft.com/office/drawing/2014/main" id="{8EDEA5F7-3DEC-449F-B53B-B1B4C1BBCD76}"/>
              </a:ext>
            </a:extLst>
          </p:cNvPr>
          <p:cNvSpPr>
            <a:spLocks noGrp="1"/>
          </p:cNvSpPr>
          <p:nvPr>
            <p:ph idx="1"/>
          </p:nvPr>
        </p:nvSpPr>
        <p:spPr>
          <a:xfrm>
            <a:off x="1589329" y="2722989"/>
            <a:ext cx="4586991" cy="3537679"/>
          </a:xfrm>
        </p:spPr>
        <p:txBody>
          <a:bodyPr>
            <a:normAutofit/>
          </a:bodyPr>
          <a:lstStyle/>
          <a:p>
            <a:pPr>
              <a:buNone/>
            </a:pPr>
            <a:r>
              <a:rPr lang="lv-LV" altLang="lv-LV" sz="2800" b="1" dirty="0">
                <a:latin typeface="Times New Roman" panose="02020603050405020304" pitchFamily="18" charset="0"/>
              </a:rPr>
              <a:t>Klasiskā izpratnē:</a:t>
            </a:r>
          </a:p>
          <a:p>
            <a:r>
              <a:rPr lang="lv-LV" altLang="lv-LV" sz="2800" dirty="0">
                <a:latin typeface="Times New Roman" panose="02020603050405020304" pitchFamily="18" charset="0"/>
              </a:rPr>
              <a:t>Novirzes no plānotā</a:t>
            </a:r>
          </a:p>
          <a:p>
            <a:r>
              <a:rPr lang="lv-LV" altLang="lv-LV" sz="2800" dirty="0">
                <a:latin typeface="Times New Roman" panose="02020603050405020304" pitchFamily="18" charset="0"/>
              </a:rPr>
              <a:t>Nevēlama situācija</a:t>
            </a:r>
          </a:p>
          <a:p>
            <a:r>
              <a:rPr lang="lv-LV" altLang="lv-LV" sz="2800" dirty="0">
                <a:latin typeface="Times New Roman" panose="02020603050405020304" pitchFamily="18" charset="0"/>
              </a:rPr>
              <a:t>Zaudējumu iespēja ar dažāda smaguma sekām</a:t>
            </a:r>
          </a:p>
          <a:p>
            <a:r>
              <a:rPr lang="lv-LV" altLang="lv-LV" sz="2800" dirty="0">
                <a:latin typeface="Times New Roman" panose="02020603050405020304" pitchFamily="18" charset="0"/>
              </a:rPr>
              <a:t>Nesasniegti mērķi</a:t>
            </a:r>
          </a:p>
          <a:p>
            <a:pPr marL="0" indent="0">
              <a:buNone/>
            </a:pPr>
            <a:endParaRPr lang="lv-LV" altLang="lv-LV" sz="2800" b="1" dirty="0">
              <a:latin typeface="Times New Roman" panose="02020603050405020304" pitchFamily="18" charset="0"/>
            </a:endParaRPr>
          </a:p>
          <a:p>
            <a:endParaRPr lang="lv-LV" dirty="0"/>
          </a:p>
        </p:txBody>
      </p:sp>
      <p:graphicFrame>
        <p:nvGraphicFramePr>
          <p:cNvPr id="4" name="Content Placeholder 3">
            <a:extLst>
              <a:ext uri="{FF2B5EF4-FFF2-40B4-BE49-F238E27FC236}">
                <a16:creationId xmlns:a16="http://schemas.microsoft.com/office/drawing/2014/main" id="{3CB3BDC7-E261-4D59-B59E-469B21834FFF}"/>
              </a:ext>
            </a:extLst>
          </p:cNvPr>
          <p:cNvGraphicFramePr>
            <a:graphicFrameLocks/>
          </p:cNvGraphicFramePr>
          <p:nvPr>
            <p:extLst>
              <p:ext uri="{D42A27DB-BD31-4B8C-83A1-F6EECF244321}">
                <p14:modId xmlns:p14="http://schemas.microsoft.com/office/powerpoint/2010/main" val="203349171"/>
              </p:ext>
            </p:extLst>
          </p:nvPr>
        </p:nvGraphicFramePr>
        <p:xfrm>
          <a:off x="8826708" y="-88691"/>
          <a:ext cx="3365292" cy="1979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D4365149-D721-41A0-B75B-79BDB242C14E}"/>
              </a:ext>
            </a:extLst>
          </p:cNvPr>
          <p:cNvPicPr>
            <a:picLocks noChangeAspect="1"/>
          </p:cNvPicPr>
          <p:nvPr/>
        </p:nvPicPr>
        <p:blipFill>
          <a:blip r:embed="rId7"/>
          <a:stretch>
            <a:fillRect/>
          </a:stretch>
        </p:blipFill>
        <p:spPr>
          <a:xfrm>
            <a:off x="4347803" y="-88691"/>
            <a:ext cx="4060481" cy="3033234"/>
          </a:xfrm>
          <a:prstGeom prst="rect">
            <a:avLst/>
          </a:prstGeom>
        </p:spPr>
      </p:pic>
      <p:sp>
        <p:nvSpPr>
          <p:cNvPr id="6" name="Content Placeholder 2">
            <a:extLst>
              <a:ext uri="{FF2B5EF4-FFF2-40B4-BE49-F238E27FC236}">
                <a16:creationId xmlns:a16="http://schemas.microsoft.com/office/drawing/2014/main" id="{21DECFFE-9E87-49A8-975B-DB1C6E36C362}"/>
              </a:ext>
            </a:extLst>
          </p:cNvPr>
          <p:cNvSpPr txBox="1">
            <a:spLocks/>
          </p:cNvSpPr>
          <p:nvPr/>
        </p:nvSpPr>
        <p:spPr>
          <a:xfrm>
            <a:off x="6176320" y="3429000"/>
            <a:ext cx="5810815" cy="3198126"/>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lv-LV" altLang="lv-LV" sz="2800" b="1" dirty="0">
                <a:latin typeface="Times New Roman" panose="02020603050405020304" pitchFamily="18" charset="0"/>
              </a:rPr>
              <a:t>Mūsdienīgā izpratnē:</a:t>
            </a:r>
          </a:p>
          <a:p>
            <a:r>
              <a:rPr lang="lv-LV" altLang="lv-LV" sz="2800" dirty="0">
                <a:latin typeface="Times New Roman" panose="02020603050405020304" pitchFamily="18" charset="0"/>
              </a:rPr>
              <a:t>iespēja, ka notiks kaut kas tāds, kas ietekmēs mērķus</a:t>
            </a:r>
          </a:p>
          <a:p>
            <a:pPr marL="0" indent="0">
              <a:buNone/>
            </a:pPr>
            <a:r>
              <a:rPr lang="lv-LV" altLang="lv-LV" sz="2800" dirty="0">
                <a:latin typeface="Times New Roman" panose="02020603050405020304" pitchFamily="18" charset="0"/>
              </a:rPr>
              <a:t>		&amp;</a:t>
            </a:r>
          </a:p>
          <a:p>
            <a:r>
              <a:rPr lang="lv-LV" altLang="lv-LV" sz="2800" dirty="0">
                <a:latin typeface="Times New Roman" panose="02020603050405020304" pitchFamily="18" charset="0"/>
              </a:rPr>
              <a:t>ir pozitīvais aspekts – lietderīgi izmantojot mainīgos apstākļus, iespējams gūt priekšrocības</a:t>
            </a:r>
          </a:p>
          <a:p>
            <a:endParaRPr lang="lv-LV" dirty="0"/>
          </a:p>
        </p:txBody>
      </p:sp>
    </p:spTree>
    <p:extLst>
      <p:ext uri="{BB962C8B-B14F-4D97-AF65-F5344CB8AC3E}">
        <p14:creationId xmlns:p14="http://schemas.microsoft.com/office/powerpoint/2010/main" val="252216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fade">
                                      <p:cBhvr>
                                        <p:cTn id="24" dur="500"/>
                                        <p:tgtEl>
                                          <p:spTgt spid="6">
                                            <p:txEl>
                                              <p:pRg st="0" end="0"/>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Effect transition="in" filter="fade">
                                      <p:cBhvr>
                                        <p:cTn id="27" dur="500"/>
                                        <p:tgtEl>
                                          <p:spTgt spid="6">
                                            <p:txEl>
                                              <p:pRg st="1" end="1"/>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6">
                                            <p:txEl>
                                              <p:pRg st="2" end="2"/>
                                            </p:txEl>
                                          </p:spTgt>
                                        </p:tgtEl>
                                        <p:attrNameLst>
                                          <p:attrName>style.visibility</p:attrName>
                                        </p:attrNameLst>
                                      </p:cBhvr>
                                      <p:to>
                                        <p:strVal val="visible"/>
                                      </p:to>
                                    </p:set>
                                    <p:animEffect transition="in" filter="fade">
                                      <p:cBhvr>
                                        <p:cTn id="30" dur="500"/>
                                        <p:tgtEl>
                                          <p:spTgt spid="6">
                                            <p:txEl>
                                              <p:pRg st="2" end="2"/>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6">
                                            <p:txEl>
                                              <p:pRg st="3" end="3"/>
                                            </p:txEl>
                                          </p:spTgt>
                                        </p:tgtEl>
                                        <p:attrNameLst>
                                          <p:attrName>style.visibility</p:attrName>
                                        </p:attrNameLst>
                                      </p:cBhvr>
                                      <p:to>
                                        <p:strVal val="visible"/>
                                      </p:to>
                                    </p:set>
                                    <p:animEffect transition="in" filter="fade">
                                      <p:cBhvr>
                                        <p:cTn id="33"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C8C96BBB-6C63-4771-8FEA-BAC77BD93127}"/>
              </a:ext>
            </a:extLst>
          </p:cNvPr>
          <p:cNvPicPr>
            <a:picLocks noGrp="1" noChangeAspect="1"/>
          </p:cNvPicPr>
          <p:nvPr>
            <p:ph idx="1"/>
          </p:nvPr>
        </p:nvPicPr>
        <p:blipFill>
          <a:blip r:embed="rId2"/>
          <a:stretch>
            <a:fillRect/>
          </a:stretch>
        </p:blipFill>
        <p:spPr>
          <a:xfrm rot="19657723">
            <a:off x="3077381" y="4175902"/>
            <a:ext cx="6157494" cy="682811"/>
          </a:xfrm>
          <a:prstGeom prst="rect">
            <a:avLst/>
          </a:prstGeom>
        </p:spPr>
      </p:pic>
      <p:sp>
        <p:nvSpPr>
          <p:cNvPr id="9" name="Arrow: Right 8">
            <a:extLst>
              <a:ext uri="{FF2B5EF4-FFF2-40B4-BE49-F238E27FC236}">
                <a16:creationId xmlns:a16="http://schemas.microsoft.com/office/drawing/2014/main" id="{C73A7AD6-B4C9-42F1-9B7D-9D1E54C9A42F}"/>
              </a:ext>
            </a:extLst>
          </p:cNvPr>
          <p:cNvSpPr/>
          <p:nvPr/>
        </p:nvSpPr>
        <p:spPr>
          <a:xfrm rot="21174388">
            <a:off x="3766448" y="5891501"/>
            <a:ext cx="4366230" cy="38849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2" name="Picture 11">
            <a:extLst>
              <a:ext uri="{FF2B5EF4-FFF2-40B4-BE49-F238E27FC236}">
                <a16:creationId xmlns:a16="http://schemas.microsoft.com/office/drawing/2014/main" id="{E09C98F0-1828-49F5-9637-A7B6A4F53E9F}"/>
              </a:ext>
            </a:extLst>
          </p:cNvPr>
          <p:cNvPicPr>
            <a:picLocks noChangeAspect="1"/>
          </p:cNvPicPr>
          <p:nvPr/>
        </p:nvPicPr>
        <p:blipFill>
          <a:blip r:embed="rId3"/>
          <a:stretch>
            <a:fillRect/>
          </a:stretch>
        </p:blipFill>
        <p:spPr>
          <a:xfrm rot="20026629">
            <a:off x="2490834" y="2462057"/>
            <a:ext cx="4139734" cy="2994457"/>
          </a:xfrm>
          <a:prstGeom prst="rect">
            <a:avLst/>
          </a:prstGeom>
        </p:spPr>
      </p:pic>
      <p:sp>
        <p:nvSpPr>
          <p:cNvPr id="7" name="Oval 6">
            <a:extLst>
              <a:ext uri="{FF2B5EF4-FFF2-40B4-BE49-F238E27FC236}">
                <a16:creationId xmlns:a16="http://schemas.microsoft.com/office/drawing/2014/main" id="{17E90A74-C4FD-4D86-BDA4-2C93892DDC99}"/>
              </a:ext>
            </a:extLst>
          </p:cNvPr>
          <p:cNvSpPr/>
          <p:nvPr/>
        </p:nvSpPr>
        <p:spPr>
          <a:xfrm>
            <a:off x="1290918" y="5576047"/>
            <a:ext cx="2761129" cy="12819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400" b="1" dirty="0">
                <a:solidFill>
                  <a:schemeClr val="tx1"/>
                </a:solidFill>
              </a:rPr>
              <a:t>TAGADNE</a:t>
            </a:r>
          </a:p>
        </p:txBody>
      </p:sp>
      <p:sp>
        <p:nvSpPr>
          <p:cNvPr id="13" name="Oval 12">
            <a:extLst>
              <a:ext uri="{FF2B5EF4-FFF2-40B4-BE49-F238E27FC236}">
                <a16:creationId xmlns:a16="http://schemas.microsoft.com/office/drawing/2014/main" id="{3D646900-FDAF-4166-AB1A-51F04C6D58FD}"/>
              </a:ext>
            </a:extLst>
          </p:cNvPr>
          <p:cNvSpPr/>
          <p:nvPr/>
        </p:nvSpPr>
        <p:spPr>
          <a:xfrm>
            <a:off x="8404600" y="2114879"/>
            <a:ext cx="3852314" cy="9314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400" b="1" dirty="0">
                <a:solidFill>
                  <a:schemeClr val="tx1"/>
                </a:solidFill>
              </a:rPr>
              <a:t>Definētais mērķis</a:t>
            </a:r>
          </a:p>
        </p:txBody>
      </p:sp>
      <p:sp>
        <p:nvSpPr>
          <p:cNvPr id="18" name="Oval 17">
            <a:extLst>
              <a:ext uri="{FF2B5EF4-FFF2-40B4-BE49-F238E27FC236}">
                <a16:creationId xmlns:a16="http://schemas.microsoft.com/office/drawing/2014/main" id="{9083F455-30CC-4485-8E75-BA0E1224590F}"/>
              </a:ext>
            </a:extLst>
          </p:cNvPr>
          <p:cNvSpPr/>
          <p:nvPr/>
        </p:nvSpPr>
        <p:spPr>
          <a:xfrm>
            <a:off x="4415246" y="471946"/>
            <a:ext cx="4804886" cy="14349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400" b="1" dirty="0">
                <a:solidFill>
                  <a:schemeClr val="tx1"/>
                </a:solidFill>
              </a:rPr>
              <a:t>Pārsniegts mērķis</a:t>
            </a:r>
          </a:p>
        </p:txBody>
      </p:sp>
      <p:sp>
        <p:nvSpPr>
          <p:cNvPr id="19" name="Oval 18">
            <a:extLst>
              <a:ext uri="{FF2B5EF4-FFF2-40B4-BE49-F238E27FC236}">
                <a16:creationId xmlns:a16="http://schemas.microsoft.com/office/drawing/2014/main" id="{D9C160DA-2D35-434B-B533-4AF99E1B7167}"/>
              </a:ext>
            </a:extLst>
          </p:cNvPr>
          <p:cNvSpPr/>
          <p:nvPr/>
        </p:nvSpPr>
        <p:spPr>
          <a:xfrm>
            <a:off x="8139956" y="5103943"/>
            <a:ext cx="3852314" cy="9314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400" b="1" dirty="0">
                <a:solidFill>
                  <a:schemeClr val="tx1"/>
                </a:solidFill>
              </a:rPr>
              <a:t>Nesasniegts mērķis</a:t>
            </a:r>
          </a:p>
        </p:txBody>
      </p:sp>
      <p:sp>
        <p:nvSpPr>
          <p:cNvPr id="20" name="Title 1">
            <a:extLst>
              <a:ext uri="{FF2B5EF4-FFF2-40B4-BE49-F238E27FC236}">
                <a16:creationId xmlns:a16="http://schemas.microsoft.com/office/drawing/2014/main" id="{D3C9E05C-76F8-446D-BE4A-C7F71C9A0505}"/>
              </a:ext>
            </a:extLst>
          </p:cNvPr>
          <p:cNvSpPr>
            <a:spLocks noGrp="1"/>
          </p:cNvSpPr>
          <p:nvPr>
            <p:ph type="title"/>
          </p:nvPr>
        </p:nvSpPr>
        <p:spPr>
          <a:xfrm>
            <a:off x="822468" y="2052486"/>
            <a:ext cx="3681913" cy="2279738"/>
          </a:xfrm>
        </p:spPr>
        <p:txBody>
          <a:bodyPr>
            <a:normAutofit/>
          </a:bodyPr>
          <a:lstStyle/>
          <a:p>
            <a:r>
              <a:rPr lang="lv-LV" b="1" dirty="0">
                <a:solidFill>
                  <a:srgbClr val="FF0000"/>
                </a:solidFill>
              </a:rPr>
              <a:t>Nenoteiktības ietekme</a:t>
            </a:r>
            <a:br>
              <a:rPr lang="lv-LV" b="1" dirty="0">
                <a:solidFill>
                  <a:srgbClr val="FF0000"/>
                </a:solidFill>
              </a:rPr>
            </a:br>
            <a:r>
              <a:rPr lang="lv-LV" b="1" dirty="0">
                <a:solidFill>
                  <a:srgbClr val="FF0000"/>
                </a:solidFill>
              </a:rPr>
              <a:t>uz mērķiem</a:t>
            </a:r>
          </a:p>
        </p:txBody>
      </p:sp>
      <p:sp>
        <p:nvSpPr>
          <p:cNvPr id="22" name="Freeform: Shape 21">
            <a:extLst>
              <a:ext uri="{FF2B5EF4-FFF2-40B4-BE49-F238E27FC236}">
                <a16:creationId xmlns:a16="http://schemas.microsoft.com/office/drawing/2014/main" id="{95E19D2E-CBE1-4CFF-8CB2-51B6E926C8C9}"/>
              </a:ext>
            </a:extLst>
          </p:cNvPr>
          <p:cNvSpPr/>
          <p:nvPr/>
        </p:nvSpPr>
        <p:spPr>
          <a:xfrm>
            <a:off x="4023360" y="2860860"/>
            <a:ext cx="5434419" cy="3200306"/>
          </a:xfrm>
          <a:custGeom>
            <a:avLst/>
            <a:gdLst>
              <a:gd name="connsiteX0" fmla="*/ 0 w 5434419"/>
              <a:gd name="connsiteY0" fmla="*/ 3200306 h 3200306"/>
              <a:gd name="connsiteX1" fmla="*/ 26126 w 5434419"/>
              <a:gd name="connsiteY1" fmla="*/ 2442660 h 3200306"/>
              <a:gd name="connsiteX2" fmla="*/ 52251 w 5434419"/>
              <a:gd name="connsiteY2" fmla="*/ 2364283 h 3200306"/>
              <a:gd name="connsiteX3" fmla="*/ 104503 w 5434419"/>
              <a:gd name="connsiteY3" fmla="*/ 2312031 h 3200306"/>
              <a:gd name="connsiteX4" fmla="*/ 156754 w 5434419"/>
              <a:gd name="connsiteY4" fmla="*/ 2233654 h 3200306"/>
              <a:gd name="connsiteX5" fmla="*/ 287383 w 5434419"/>
              <a:gd name="connsiteY5" fmla="*/ 2338157 h 3200306"/>
              <a:gd name="connsiteX6" fmla="*/ 444137 w 5434419"/>
              <a:gd name="connsiteY6" fmla="*/ 2521037 h 3200306"/>
              <a:gd name="connsiteX7" fmla="*/ 522514 w 5434419"/>
              <a:gd name="connsiteY7" fmla="*/ 2651666 h 3200306"/>
              <a:gd name="connsiteX8" fmla="*/ 679269 w 5434419"/>
              <a:gd name="connsiteY8" fmla="*/ 2860671 h 3200306"/>
              <a:gd name="connsiteX9" fmla="*/ 809897 w 5434419"/>
              <a:gd name="connsiteY9" fmla="*/ 2991300 h 3200306"/>
              <a:gd name="connsiteX10" fmla="*/ 862149 w 5434419"/>
              <a:gd name="connsiteY10" fmla="*/ 3043551 h 3200306"/>
              <a:gd name="connsiteX11" fmla="*/ 940526 w 5434419"/>
              <a:gd name="connsiteY11" fmla="*/ 3069677 h 3200306"/>
              <a:gd name="connsiteX12" fmla="*/ 1280160 w 5434419"/>
              <a:gd name="connsiteY12" fmla="*/ 3043551 h 3200306"/>
              <a:gd name="connsiteX13" fmla="*/ 1332411 w 5434419"/>
              <a:gd name="connsiteY13" fmla="*/ 2965174 h 3200306"/>
              <a:gd name="connsiteX14" fmla="*/ 1436914 w 5434419"/>
              <a:gd name="connsiteY14" fmla="*/ 2782294 h 3200306"/>
              <a:gd name="connsiteX15" fmla="*/ 1463040 w 5434419"/>
              <a:gd name="connsiteY15" fmla="*/ 2651666 h 3200306"/>
              <a:gd name="connsiteX16" fmla="*/ 1489166 w 5434419"/>
              <a:gd name="connsiteY16" fmla="*/ 2494911 h 3200306"/>
              <a:gd name="connsiteX17" fmla="*/ 1515291 w 5434419"/>
              <a:gd name="connsiteY17" fmla="*/ 2390409 h 3200306"/>
              <a:gd name="connsiteX18" fmla="*/ 1593669 w 5434419"/>
              <a:gd name="connsiteY18" fmla="*/ 1946271 h 3200306"/>
              <a:gd name="connsiteX19" fmla="*/ 1619794 w 5434419"/>
              <a:gd name="connsiteY19" fmla="*/ 1867894 h 3200306"/>
              <a:gd name="connsiteX20" fmla="*/ 1672046 w 5434419"/>
              <a:gd name="connsiteY20" fmla="*/ 1815643 h 3200306"/>
              <a:gd name="connsiteX21" fmla="*/ 1776549 w 5434419"/>
              <a:gd name="connsiteY21" fmla="*/ 1685014 h 3200306"/>
              <a:gd name="connsiteX22" fmla="*/ 1802674 w 5434419"/>
              <a:gd name="connsiteY22" fmla="*/ 1763391 h 3200306"/>
              <a:gd name="connsiteX23" fmla="*/ 1854926 w 5434419"/>
              <a:gd name="connsiteY23" fmla="*/ 1841769 h 3200306"/>
              <a:gd name="connsiteX24" fmla="*/ 1907177 w 5434419"/>
              <a:gd name="connsiteY24" fmla="*/ 2050774 h 3200306"/>
              <a:gd name="connsiteX25" fmla="*/ 1959429 w 5434419"/>
              <a:gd name="connsiteY25" fmla="*/ 2103026 h 3200306"/>
              <a:gd name="connsiteX26" fmla="*/ 2063931 w 5434419"/>
              <a:gd name="connsiteY26" fmla="*/ 2338157 h 3200306"/>
              <a:gd name="connsiteX27" fmla="*/ 2116183 w 5434419"/>
              <a:gd name="connsiteY27" fmla="*/ 2390409 h 3200306"/>
              <a:gd name="connsiteX28" fmla="*/ 2351314 w 5434419"/>
              <a:gd name="connsiteY28" fmla="*/ 2312031 h 3200306"/>
              <a:gd name="connsiteX29" fmla="*/ 2377440 w 5434419"/>
              <a:gd name="connsiteY29" fmla="*/ 2181403 h 3200306"/>
              <a:gd name="connsiteX30" fmla="*/ 2429691 w 5434419"/>
              <a:gd name="connsiteY30" fmla="*/ 2024649 h 3200306"/>
              <a:gd name="connsiteX31" fmla="*/ 2455817 w 5434419"/>
              <a:gd name="connsiteY31" fmla="*/ 1946271 h 3200306"/>
              <a:gd name="connsiteX32" fmla="*/ 2429691 w 5434419"/>
              <a:gd name="connsiteY32" fmla="*/ 1136374 h 3200306"/>
              <a:gd name="connsiteX33" fmla="*/ 2403566 w 5434419"/>
              <a:gd name="connsiteY33" fmla="*/ 1057997 h 3200306"/>
              <a:gd name="connsiteX34" fmla="*/ 2377440 w 5434419"/>
              <a:gd name="connsiteY34" fmla="*/ 927369 h 3200306"/>
              <a:gd name="connsiteX35" fmla="*/ 2351314 w 5434419"/>
              <a:gd name="connsiteY35" fmla="*/ 848991 h 3200306"/>
              <a:gd name="connsiteX36" fmla="*/ 2299063 w 5434419"/>
              <a:gd name="connsiteY36" fmla="*/ 666111 h 3200306"/>
              <a:gd name="connsiteX37" fmla="*/ 2325189 w 5434419"/>
              <a:gd name="connsiteY37" fmla="*/ 509357 h 3200306"/>
              <a:gd name="connsiteX38" fmla="*/ 2351314 w 5434419"/>
              <a:gd name="connsiteY38" fmla="*/ 430980 h 3200306"/>
              <a:gd name="connsiteX39" fmla="*/ 2534194 w 5434419"/>
              <a:gd name="connsiteY39" fmla="*/ 535483 h 3200306"/>
              <a:gd name="connsiteX40" fmla="*/ 2638697 w 5434419"/>
              <a:gd name="connsiteY40" fmla="*/ 692237 h 3200306"/>
              <a:gd name="connsiteX41" fmla="*/ 2769326 w 5434419"/>
              <a:gd name="connsiteY41" fmla="*/ 796740 h 3200306"/>
              <a:gd name="connsiteX42" fmla="*/ 2847703 w 5434419"/>
              <a:gd name="connsiteY42" fmla="*/ 927369 h 3200306"/>
              <a:gd name="connsiteX43" fmla="*/ 2899954 w 5434419"/>
              <a:gd name="connsiteY43" fmla="*/ 1136374 h 3200306"/>
              <a:gd name="connsiteX44" fmla="*/ 3056709 w 5434419"/>
              <a:gd name="connsiteY44" fmla="*/ 1345380 h 3200306"/>
              <a:gd name="connsiteX45" fmla="*/ 3108960 w 5434419"/>
              <a:gd name="connsiteY45" fmla="*/ 1423757 h 3200306"/>
              <a:gd name="connsiteX46" fmla="*/ 3135086 w 5434419"/>
              <a:gd name="connsiteY46" fmla="*/ 1502134 h 3200306"/>
              <a:gd name="connsiteX47" fmla="*/ 3239589 w 5434419"/>
              <a:gd name="connsiteY47" fmla="*/ 1554386 h 3200306"/>
              <a:gd name="connsiteX48" fmla="*/ 3631474 w 5434419"/>
              <a:gd name="connsiteY48" fmla="*/ 1632763 h 3200306"/>
              <a:gd name="connsiteX49" fmla="*/ 3814354 w 5434419"/>
              <a:gd name="connsiteY49" fmla="*/ 1711140 h 3200306"/>
              <a:gd name="connsiteX50" fmla="*/ 3892731 w 5434419"/>
              <a:gd name="connsiteY50" fmla="*/ 1685014 h 3200306"/>
              <a:gd name="connsiteX51" fmla="*/ 3944983 w 5434419"/>
              <a:gd name="connsiteY51" fmla="*/ 1449883 h 3200306"/>
              <a:gd name="connsiteX52" fmla="*/ 3918857 w 5434419"/>
              <a:gd name="connsiteY52" fmla="*/ 587734 h 3200306"/>
              <a:gd name="connsiteX53" fmla="*/ 3866606 w 5434419"/>
              <a:gd name="connsiteY53" fmla="*/ 378729 h 3200306"/>
              <a:gd name="connsiteX54" fmla="*/ 3892731 w 5434419"/>
              <a:gd name="connsiteY54" fmla="*/ 12969 h 3200306"/>
              <a:gd name="connsiteX55" fmla="*/ 3997234 w 5434419"/>
              <a:gd name="connsiteY55" fmla="*/ 39094 h 3200306"/>
              <a:gd name="connsiteX56" fmla="*/ 4049486 w 5434419"/>
              <a:gd name="connsiteY56" fmla="*/ 117471 h 3200306"/>
              <a:gd name="connsiteX57" fmla="*/ 4101737 w 5434419"/>
              <a:gd name="connsiteY57" fmla="*/ 169723 h 3200306"/>
              <a:gd name="connsiteX58" fmla="*/ 4127863 w 5434419"/>
              <a:gd name="connsiteY58" fmla="*/ 248100 h 3200306"/>
              <a:gd name="connsiteX59" fmla="*/ 4206240 w 5434419"/>
              <a:gd name="connsiteY59" fmla="*/ 274226 h 3200306"/>
              <a:gd name="connsiteX60" fmla="*/ 4284617 w 5434419"/>
              <a:gd name="connsiteY60" fmla="*/ 326477 h 3200306"/>
              <a:gd name="connsiteX61" fmla="*/ 4493623 w 5434419"/>
              <a:gd name="connsiteY61" fmla="*/ 509357 h 3200306"/>
              <a:gd name="connsiteX62" fmla="*/ 4519749 w 5434419"/>
              <a:gd name="connsiteY62" fmla="*/ 587734 h 3200306"/>
              <a:gd name="connsiteX63" fmla="*/ 4702629 w 5434419"/>
              <a:gd name="connsiteY63" fmla="*/ 770614 h 3200306"/>
              <a:gd name="connsiteX64" fmla="*/ 4754880 w 5434419"/>
              <a:gd name="connsiteY64" fmla="*/ 822866 h 3200306"/>
              <a:gd name="connsiteX65" fmla="*/ 4807131 w 5434419"/>
              <a:gd name="connsiteY65" fmla="*/ 901243 h 3200306"/>
              <a:gd name="connsiteX66" fmla="*/ 4885509 w 5434419"/>
              <a:gd name="connsiteY66" fmla="*/ 927369 h 3200306"/>
              <a:gd name="connsiteX67" fmla="*/ 5016137 w 5434419"/>
              <a:gd name="connsiteY67" fmla="*/ 1031871 h 3200306"/>
              <a:gd name="connsiteX68" fmla="*/ 5146766 w 5434419"/>
              <a:gd name="connsiteY68" fmla="*/ 953494 h 3200306"/>
              <a:gd name="connsiteX69" fmla="*/ 5303520 w 5434419"/>
              <a:gd name="connsiteY69" fmla="*/ 901243 h 3200306"/>
              <a:gd name="connsiteX70" fmla="*/ 5355771 w 5434419"/>
              <a:gd name="connsiteY70" fmla="*/ 822866 h 3200306"/>
              <a:gd name="connsiteX71" fmla="*/ 5408023 w 5434419"/>
              <a:gd name="connsiteY71" fmla="*/ 666111 h 3200306"/>
              <a:gd name="connsiteX72" fmla="*/ 5434149 w 5434419"/>
              <a:gd name="connsiteY72" fmla="*/ 300351 h 3200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434419" h="3200306">
                <a:moveTo>
                  <a:pt x="0" y="3200306"/>
                </a:moveTo>
                <a:cubicBezTo>
                  <a:pt x="8709" y="2947757"/>
                  <a:pt x="10363" y="2694867"/>
                  <a:pt x="26126" y="2442660"/>
                </a:cubicBezTo>
                <a:cubicBezTo>
                  <a:pt x="27844" y="2415175"/>
                  <a:pt x="38082" y="2387897"/>
                  <a:pt x="52251" y="2364283"/>
                </a:cubicBezTo>
                <a:cubicBezTo>
                  <a:pt x="64924" y="2343161"/>
                  <a:pt x="89116" y="2331265"/>
                  <a:pt x="104503" y="2312031"/>
                </a:cubicBezTo>
                <a:cubicBezTo>
                  <a:pt x="124118" y="2287512"/>
                  <a:pt x="139337" y="2259780"/>
                  <a:pt x="156754" y="2233654"/>
                </a:cubicBezTo>
                <a:cubicBezTo>
                  <a:pt x="288609" y="2277606"/>
                  <a:pt x="192845" y="2227863"/>
                  <a:pt x="287383" y="2338157"/>
                </a:cubicBezTo>
                <a:cubicBezTo>
                  <a:pt x="364520" y="2428149"/>
                  <a:pt x="396154" y="2425071"/>
                  <a:pt x="444137" y="2521037"/>
                </a:cubicBezTo>
                <a:cubicBezTo>
                  <a:pt x="511967" y="2656697"/>
                  <a:pt x="420456" y="2549606"/>
                  <a:pt x="522514" y="2651666"/>
                </a:cubicBezTo>
                <a:cubicBezTo>
                  <a:pt x="568113" y="2788463"/>
                  <a:pt x="529166" y="2710568"/>
                  <a:pt x="679269" y="2860671"/>
                </a:cubicBezTo>
                <a:lnTo>
                  <a:pt x="809897" y="2991300"/>
                </a:lnTo>
                <a:cubicBezTo>
                  <a:pt x="827314" y="3008717"/>
                  <a:pt x="838781" y="3035762"/>
                  <a:pt x="862149" y="3043551"/>
                </a:cubicBezTo>
                <a:lnTo>
                  <a:pt x="940526" y="3069677"/>
                </a:lnTo>
                <a:cubicBezTo>
                  <a:pt x="1053737" y="3060968"/>
                  <a:pt x="1170448" y="3072808"/>
                  <a:pt x="1280160" y="3043551"/>
                </a:cubicBezTo>
                <a:cubicBezTo>
                  <a:pt x="1310499" y="3035461"/>
                  <a:pt x="1316833" y="2992436"/>
                  <a:pt x="1332411" y="2965174"/>
                </a:cubicBezTo>
                <a:cubicBezTo>
                  <a:pt x="1464998" y="2733147"/>
                  <a:pt x="1309613" y="2973247"/>
                  <a:pt x="1436914" y="2782294"/>
                </a:cubicBezTo>
                <a:cubicBezTo>
                  <a:pt x="1445623" y="2738751"/>
                  <a:pt x="1455097" y="2695355"/>
                  <a:pt x="1463040" y="2651666"/>
                </a:cubicBezTo>
                <a:cubicBezTo>
                  <a:pt x="1472516" y="2599548"/>
                  <a:pt x="1478777" y="2546855"/>
                  <a:pt x="1489166" y="2494911"/>
                </a:cubicBezTo>
                <a:cubicBezTo>
                  <a:pt x="1496208" y="2459702"/>
                  <a:pt x="1506583" y="2425243"/>
                  <a:pt x="1515291" y="2390409"/>
                </a:cubicBezTo>
                <a:cubicBezTo>
                  <a:pt x="1536285" y="2201466"/>
                  <a:pt x="1534186" y="2124725"/>
                  <a:pt x="1593669" y="1946271"/>
                </a:cubicBezTo>
                <a:cubicBezTo>
                  <a:pt x="1602377" y="1920145"/>
                  <a:pt x="1605625" y="1891508"/>
                  <a:pt x="1619794" y="1867894"/>
                </a:cubicBezTo>
                <a:cubicBezTo>
                  <a:pt x="1632467" y="1846773"/>
                  <a:pt x="1656659" y="1834877"/>
                  <a:pt x="1672046" y="1815643"/>
                </a:cubicBezTo>
                <a:cubicBezTo>
                  <a:pt x="1803881" y="1650851"/>
                  <a:pt x="1650381" y="1811182"/>
                  <a:pt x="1776549" y="1685014"/>
                </a:cubicBezTo>
                <a:cubicBezTo>
                  <a:pt x="1785257" y="1711140"/>
                  <a:pt x="1790358" y="1738760"/>
                  <a:pt x="1802674" y="1763391"/>
                </a:cubicBezTo>
                <a:cubicBezTo>
                  <a:pt x="1816716" y="1791476"/>
                  <a:pt x="1843901" y="1812369"/>
                  <a:pt x="1854926" y="1841769"/>
                </a:cubicBezTo>
                <a:cubicBezTo>
                  <a:pt x="1873658" y="1891722"/>
                  <a:pt x="1874943" y="1997051"/>
                  <a:pt x="1907177" y="2050774"/>
                </a:cubicBezTo>
                <a:cubicBezTo>
                  <a:pt x="1919850" y="2071896"/>
                  <a:pt x="1942012" y="2085609"/>
                  <a:pt x="1959429" y="2103026"/>
                </a:cubicBezTo>
                <a:cubicBezTo>
                  <a:pt x="2000859" y="2227318"/>
                  <a:pt x="1992958" y="2249440"/>
                  <a:pt x="2063931" y="2338157"/>
                </a:cubicBezTo>
                <a:cubicBezTo>
                  <a:pt x="2079318" y="2357391"/>
                  <a:pt x="2098766" y="2372992"/>
                  <a:pt x="2116183" y="2390409"/>
                </a:cubicBezTo>
                <a:cubicBezTo>
                  <a:pt x="2162564" y="2382679"/>
                  <a:pt x="2312644" y="2379703"/>
                  <a:pt x="2351314" y="2312031"/>
                </a:cubicBezTo>
                <a:cubicBezTo>
                  <a:pt x="2373345" y="2273477"/>
                  <a:pt x="2365756" y="2224243"/>
                  <a:pt x="2377440" y="2181403"/>
                </a:cubicBezTo>
                <a:cubicBezTo>
                  <a:pt x="2391932" y="2128266"/>
                  <a:pt x="2412274" y="2076900"/>
                  <a:pt x="2429691" y="2024649"/>
                </a:cubicBezTo>
                <a:lnTo>
                  <a:pt x="2455817" y="1946271"/>
                </a:lnTo>
                <a:cubicBezTo>
                  <a:pt x="2447108" y="1676305"/>
                  <a:pt x="2445552" y="1406014"/>
                  <a:pt x="2429691" y="1136374"/>
                </a:cubicBezTo>
                <a:cubicBezTo>
                  <a:pt x="2428074" y="1108883"/>
                  <a:pt x="2410245" y="1084714"/>
                  <a:pt x="2403566" y="1057997"/>
                </a:cubicBezTo>
                <a:cubicBezTo>
                  <a:pt x="2392796" y="1014918"/>
                  <a:pt x="2388210" y="970448"/>
                  <a:pt x="2377440" y="927369"/>
                </a:cubicBezTo>
                <a:cubicBezTo>
                  <a:pt x="2370761" y="900652"/>
                  <a:pt x="2358880" y="875471"/>
                  <a:pt x="2351314" y="848991"/>
                </a:cubicBezTo>
                <a:cubicBezTo>
                  <a:pt x="2285705" y="619356"/>
                  <a:pt x="2361705" y="854036"/>
                  <a:pt x="2299063" y="666111"/>
                </a:cubicBezTo>
                <a:cubicBezTo>
                  <a:pt x="2307772" y="613860"/>
                  <a:pt x="2313698" y="561068"/>
                  <a:pt x="2325189" y="509357"/>
                </a:cubicBezTo>
                <a:cubicBezTo>
                  <a:pt x="2331163" y="482474"/>
                  <a:pt x="2324310" y="436381"/>
                  <a:pt x="2351314" y="430980"/>
                </a:cubicBezTo>
                <a:cubicBezTo>
                  <a:pt x="2376813" y="425880"/>
                  <a:pt x="2509750" y="519187"/>
                  <a:pt x="2534194" y="535483"/>
                </a:cubicBezTo>
                <a:cubicBezTo>
                  <a:pt x="2569028" y="587734"/>
                  <a:pt x="2586446" y="657402"/>
                  <a:pt x="2638697" y="692237"/>
                </a:cubicBezTo>
                <a:cubicBezTo>
                  <a:pt x="2737569" y="758152"/>
                  <a:pt x="2694871" y="722287"/>
                  <a:pt x="2769326" y="796740"/>
                </a:cubicBezTo>
                <a:cubicBezTo>
                  <a:pt x="2843331" y="1018762"/>
                  <a:pt x="2740119" y="748063"/>
                  <a:pt x="2847703" y="927369"/>
                </a:cubicBezTo>
                <a:cubicBezTo>
                  <a:pt x="2890102" y="998033"/>
                  <a:pt x="2864832" y="1059105"/>
                  <a:pt x="2899954" y="1136374"/>
                </a:cubicBezTo>
                <a:cubicBezTo>
                  <a:pt x="2995903" y="1347463"/>
                  <a:pt x="2968765" y="1235451"/>
                  <a:pt x="3056709" y="1345380"/>
                </a:cubicBezTo>
                <a:cubicBezTo>
                  <a:pt x="3076324" y="1369899"/>
                  <a:pt x="3094918" y="1395673"/>
                  <a:pt x="3108960" y="1423757"/>
                </a:cubicBezTo>
                <a:cubicBezTo>
                  <a:pt x="3121276" y="1448389"/>
                  <a:pt x="3115613" y="1482661"/>
                  <a:pt x="3135086" y="1502134"/>
                </a:cubicBezTo>
                <a:cubicBezTo>
                  <a:pt x="3162625" y="1529673"/>
                  <a:pt x="3202642" y="1542070"/>
                  <a:pt x="3239589" y="1554386"/>
                </a:cubicBezTo>
                <a:cubicBezTo>
                  <a:pt x="3390755" y="1604775"/>
                  <a:pt x="3478327" y="1610885"/>
                  <a:pt x="3631474" y="1632763"/>
                </a:cubicBezTo>
                <a:cubicBezTo>
                  <a:pt x="3651877" y="1642965"/>
                  <a:pt x="3775914" y="1711140"/>
                  <a:pt x="3814354" y="1711140"/>
                </a:cubicBezTo>
                <a:cubicBezTo>
                  <a:pt x="3841893" y="1711140"/>
                  <a:pt x="3866605" y="1693723"/>
                  <a:pt x="3892731" y="1685014"/>
                </a:cubicBezTo>
                <a:cubicBezTo>
                  <a:pt x="3902807" y="1644711"/>
                  <a:pt x="3944983" y="1483050"/>
                  <a:pt x="3944983" y="1449883"/>
                </a:cubicBezTo>
                <a:cubicBezTo>
                  <a:pt x="3944983" y="1162368"/>
                  <a:pt x="3933969" y="874852"/>
                  <a:pt x="3918857" y="587734"/>
                </a:cubicBezTo>
                <a:cubicBezTo>
                  <a:pt x="3914916" y="512863"/>
                  <a:pt x="3889665" y="447906"/>
                  <a:pt x="3866606" y="378729"/>
                </a:cubicBezTo>
                <a:cubicBezTo>
                  <a:pt x="3875314" y="256809"/>
                  <a:pt x="3848853" y="127052"/>
                  <a:pt x="3892731" y="12969"/>
                </a:cubicBezTo>
                <a:cubicBezTo>
                  <a:pt x="3905621" y="-20544"/>
                  <a:pt x="3967358" y="19177"/>
                  <a:pt x="3997234" y="39094"/>
                </a:cubicBezTo>
                <a:cubicBezTo>
                  <a:pt x="4023360" y="56511"/>
                  <a:pt x="4029871" y="92952"/>
                  <a:pt x="4049486" y="117471"/>
                </a:cubicBezTo>
                <a:cubicBezTo>
                  <a:pt x="4064873" y="136705"/>
                  <a:pt x="4084320" y="152306"/>
                  <a:pt x="4101737" y="169723"/>
                </a:cubicBezTo>
                <a:cubicBezTo>
                  <a:pt x="4110446" y="195849"/>
                  <a:pt x="4108390" y="228627"/>
                  <a:pt x="4127863" y="248100"/>
                </a:cubicBezTo>
                <a:cubicBezTo>
                  <a:pt x="4147336" y="267573"/>
                  <a:pt x="4181608" y="261910"/>
                  <a:pt x="4206240" y="274226"/>
                </a:cubicBezTo>
                <a:cubicBezTo>
                  <a:pt x="4234324" y="288268"/>
                  <a:pt x="4260987" y="305801"/>
                  <a:pt x="4284617" y="326477"/>
                </a:cubicBezTo>
                <a:cubicBezTo>
                  <a:pt x="4529147" y="540440"/>
                  <a:pt x="4317252" y="391777"/>
                  <a:pt x="4493623" y="509357"/>
                </a:cubicBezTo>
                <a:cubicBezTo>
                  <a:pt x="4502332" y="535483"/>
                  <a:pt x="4503226" y="565703"/>
                  <a:pt x="4519749" y="587734"/>
                </a:cubicBezTo>
                <a:cubicBezTo>
                  <a:pt x="4519766" y="587757"/>
                  <a:pt x="4666045" y="734030"/>
                  <a:pt x="4702629" y="770614"/>
                </a:cubicBezTo>
                <a:cubicBezTo>
                  <a:pt x="4720046" y="788031"/>
                  <a:pt x="4741217" y="802371"/>
                  <a:pt x="4754880" y="822866"/>
                </a:cubicBezTo>
                <a:cubicBezTo>
                  <a:pt x="4772297" y="848992"/>
                  <a:pt x="4782612" y="881628"/>
                  <a:pt x="4807131" y="901243"/>
                </a:cubicBezTo>
                <a:cubicBezTo>
                  <a:pt x="4828636" y="918447"/>
                  <a:pt x="4859383" y="918660"/>
                  <a:pt x="4885509" y="927369"/>
                </a:cubicBezTo>
                <a:cubicBezTo>
                  <a:pt x="4929052" y="962203"/>
                  <a:pt x="4963926" y="1012292"/>
                  <a:pt x="5016137" y="1031871"/>
                </a:cubicBezTo>
                <a:cubicBezTo>
                  <a:pt x="5081341" y="1056322"/>
                  <a:pt x="5107725" y="973014"/>
                  <a:pt x="5146766" y="953494"/>
                </a:cubicBezTo>
                <a:cubicBezTo>
                  <a:pt x="5196029" y="928863"/>
                  <a:pt x="5303520" y="901243"/>
                  <a:pt x="5303520" y="901243"/>
                </a:cubicBezTo>
                <a:cubicBezTo>
                  <a:pt x="5320937" y="875117"/>
                  <a:pt x="5343019" y="851559"/>
                  <a:pt x="5355771" y="822866"/>
                </a:cubicBezTo>
                <a:cubicBezTo>
                  <a:pt x="5378140" y="772535"/>
                  <a:pt x="5408023" y="666111"/>
                  <a:pt x="5408023" y="666111"/>
                </a:cubicBezTo>
                <a:cubicBezTo>
                  <a:pt x="5438958" y="387703"/>
                  <a:pt x="5434149" y="509839"/>
                  <a:pt x="5434149" y="300351"/>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8987268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2205F-41DC-4E13-8388-934CB989FBEF}"/>
              </a:ext>
            </a:extLst>
          </p:cNvPr>
          <p:cNvSpPr>
            <a:spLocks noGrp="1"/>
          </p:cNvSpPr>
          <p:nvPr>
            <p:ph type="title"/>
          </p:nvPr>
        </p:nvSpPr>
        <p:spPr>
          <a:xfrm>
            <a:off x="1361440" y="2077178"/>
            <a:ext cx="9773920" cy="2414650"/>
          </a:xfrm>
        </p:spPr>
        <p:txBody>
          <a:bodyPr>
            <a:normAutofit/>
          </a:bodyPr>
          <a:lstStyle/>
          <a:p>
            <a:r>
              <a:rPr lang="lv-LV" sz="4800" b="1" dirty="0"/>
              <a:t>Riski ilgstošās sociālās  aprūpes un rehabilitācijas iestādē</a:t>
            </a:r>
          </a:p>
        </p:txBody>
      </p:sp>
      <p:sp>
        <p:nvSpPr>
          <p:cNvPr id="3" name="Content Placeholder 2">
            <a:extLst>
              <a:ext uri="{FF2B5EF4-FFF2-40B4-BE49-F238E27FC236}">
                <a16:creationId xmlns:a16="http://schemas.microsoft.com/office/drawing/2014/main" id="{8EDEA5F7-3DEC-449F-B53B-B1B4C1BBCD76}"/>
              </a:ext>
            </a:extLst>
          </p:cNvPr>
          <p:cNvSpPr>
            <a:spLocks noGrp="1"/>
          </p:cNvSpPr>
          <p:nvPr>
            <p:ph idx="1"/>
          </p:nvPr>
        </p:nvSpPr>
        <p:spPr>
          <a:xfrm>
            <a:off x="1589329" y="2722989"/>
            <a:ext cx="4586991" cy="3537679"/>
          </a:xfrm>
        </p:spPr>
        <p:txBody>
          <a:bodyPr>
            <a:normAutofit/>
          </a:bodyPr>
          <a:lstStyle/>
          <a:p>
            <a:pPr marL="0" indent="0">
              <a:buNone/>
            </a:pPr>
            <a:endParaRPr lang="lv-LV" altLang="lv-LV" sz="2800" b="1" dirty="0">
              <a:latin typeface="Times New Roman" panose="02020603050405020304" pitchFamily="18" charset="0"/>
            </a:endParaRPr>
          </a:p>
          <a:p>
            <a:endParaRPr lang="lv-LV" dirty="0"/>
          </a:p>
        </p:txBody>
      </p:sp>
      <p:graphicFrame>
        <p:nvGraphicFramePr>
          <p:cNvPr id="4" name="Content Placeholder 3">
            <a:extLst>
              <a:ext uri="{FF2B5EF4-FFF2-40B4-BE49-F238E27FC236}">
                <a16:creationId xmlns:a16="http://schemas.microsoft.com/office/drawing/2014/main" id="{3CB3BDC7-E261-4D59-B59E-469B21834FFF}"/>
              </a:ext>
            </a:extLst>
          </p:cNvPr>
          <p:cNvGraphicFramePr>
            <a:graphicFrameLocks/>
          </p:cNvGraphicFramePr>
          <p:nvPr>
            <p:extLst>
              <p:ext uri="{D42A27DB-BD31-4B8C-83A1-F6EECF244321}">
                <p14:modId xmlns:p14="http://schemas.microsoft.com/office/powerpoint/2010/main" val="400207179"/>
              </p:ext>
            </p:extLst>
          </p:nvPr>
        </p:nvGraphicFramePr>
        <p:xfrm>
          <a:off x="8826708" y="-88691"/>
          <a:ext cx="3365292" cy="1979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ontent Placeholder 2">
            <a:extLst>
              <a:ext uri="{FF2B5EF4-FFF2-40B4-BE49-F238E27FC236}">
                <a16:creationId xmlns:a16="http://schemas.microsoft.com/office/drawing/2014/main" id="{21DECFFE-9E87-49A8-975B-DB1C6E36C362}"/>
              </a:ext>
            </a:extLst>
          </p:cNvPr>
          <p:cNvSpPr txBox="1">
            <a:spLocks/>
          </p:cNvSpPr>
          <p:nvPr/>
        </p:nvSpPr>
        <p:spPr>
          <a:xfrm>
            <a:off x="6176320" y="3429000"/>
            <a:ext cx="5810815" cy="319812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endParaRPr lang="lv-LV" dirty="0"/>
          </a:p>
        </p:txBody>
      </p:sp>
      <p:sp>
        <p:nvSpPr>
          <p:cNvPr id="7" name="Title 1">
            <a:extLst>
              <a:ext uri="{FF2B5EF4-FFF2-40B4-BE49-F238E27FC236}">
                <a16:creationId xmlns:a16="http://schemas.microsoft.com/office/drawing/2014/main" id="{6C6CA224-A543-44AF-B59C-C993F88D1F50}"/>
              </a:ext>
            </a:extLst>
          </p:cNvPr>
          <p:cNvSpPr txBox="1">
            <a:spLocks/>
          </p:cNvSpPr>
          <p:nvPr/>
        </p:nvSpPr>
        <p:spPr>
          <a:xfrm>
            <a:off x="2783840" y="5137638"/>
            <a:ext cx="8351520" cy="1490721"/>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v-LV" sz="4400" dirty="0"/>
              <a:t>Solvita </a:t>
            </a:r>
            <a:r>
              <a:rPr lang="lv-LV" sz="4400" dirty="0" err="1"/>
              <a:t>Rudoviča</a:t>
            </a:r>
            <a:r>
              <a:rPr lang="lv-LV" sz="4400" dirty="0"/>
              <a:t>,</a:t>
            </a:r>
          </a:p>
          <a:p>
            <a:r>
              <a:rPr lang="lv-LV" sz="4400" dirty="0"/>
              <a:t>RSAC «Mežciems» direktore</a:t>
            </a:r>
          </a:p>
        </p:txBody>
      </p:sp>
    </p:spTree>
    <p:extLst>
      <p:ext uri="{BB962C8B-B14F-4D97-AF65-F5344CB8AC3E}">
        <p14:creationId xmlns:p14="http://schemas.microsoft.com/office/powerpoint/2010/main" val="1652367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3D7C256-EC83-44C2-97BF-51AFFAD5CE86}"/>
              </a:ext>
            </a:extLst>
          </p:cNvPr>
          <p:cNvSpPr>
            <a:spLocks noGrp="1"/>
          </p:cNvSpPr>
          <p:nvPr>
            <p:ph type="title"/>
          </p:nvPr>
        </p:nvSpPr>
        <p:spPr>
          <a:xfrm>
            <a:off x="1843625" y="101600"/>
            <a:ext cx="8911687" cy="558800"/>
          </a:xfrm>
        </p:spPr>
        <p:txBody>
          <a:bodyPr>
            <a:noAutofit/>
          </a:bodyPr>
          <a:lstStyle/>
          <a:p>
            <a:r>
              <a:rPr lang="lv-LV" dirty="0"/>
              <a:t>Riski institūcijā</a:t>
            </a:r>
          </a:p>
        </p:txBody>
      </p:sp>
      <p:sp>
        <p:nvSpPr>
          <p:cNvPr id="3" name="Satura vietturis 2">
            <a:extLst>
              <a:ext uri="{FF2B5EF4-FFF2-40B4-BE49-F238E27FC236}">
                <a16:creationId xmlns:a16="http://schemas.microsoft.com/office/drawing/2014/main" id="{FA515E26-FAF9-4762-8246-3461A8763EC6}"/>
              </a:ext>
            </a:extLst>
          </p:cNvPr>
          <p:cNvSpPr>
            <a:spLocks noGrp="1"/>
          </p:cNvSpPr>
          <p:nvPr>
            <p:ph idx="1"/>
          </p:nvPr>
        </p:nvSpPr>
        <p:spPr>
          <a:xfrm>
            <a:off x="1600200" y="660400"/>
            <a:ext cx="10502900" cy="6337300"/>
          </a:xfrm>
        </p:spPr>
        <p:txBody>
          <a:bodyPr>
            <a:normAutofit/>
          </a:bodyPr>
          <a:lstStyle/>
          <a:p>
            <a:r>
              <a:rPr lang="lv-LV" sz="1900" dirty="0">
                <a:solidFill>
                  <a:schemeClr val="tx1"/>
                </a:solidFill>
                <a:cs typeface="Times New Roman" panose="02020603050405020304" pitchFamily="18" charset="0"/>
              </a:rPr>
              <a:t>Normatīvie akti (ārējie, iekšējie);</a:t>
            </a:r>
          </a:p>
          <a:p>
            <a:r>
              <a:rPr lang="lv-LV" sz="1900" dirty="0">
                <a:solidFill>
                  <a:schemeClr val="tx1"/>
                </a:solidFill>
                <a:cs typeface="Times New Roman" panose="02020603050405020304" pitchFamily="18" charset="0"/>
              </a:rPr>
              <a:t>institūcijas stratēģija, misija, vīzija;</a:t>
            </a:r>
          </a:p>
          <a:p>
            <a:r>
              <a:rPr lang="lv-LV" sz="1900" dirty="0">
                <a:solidFill>
                  <a:schemeClr val="tx1"/>
                </a:solidFill>
                <a:cs typeface="Times New Roman" panose="02020603050405020304" pitchFamily="18" charset="0"/>
              </a:rPr>
              <a:t>rīcības plāns (plāna izpilde – pa ceturkšņiem, gadu);</a:t>
            </a:r>
          </a:p>
          <a:p>
            <a:r>
              <a:rPr lang="lv-LV" sz="1900" dirty="0">
                <a:solidFill>
                  <a:schemeClr val="tx1"/>
                </a:solidFill>
                <a:cs typeface="Times New Roman" panose="02020603050405020304" pitchFamily="18" charset="0"/>
              </a:rPr>
              <a:t>darbinieku apmācības plāns (balstīti uz darbinieku ikgadējo novērtēšanu);</a:t>
            </a:r>
          </a:p>
          <a:p>
            <a:r>
              <a:rPr lang="lv-LV" sz="1900" dirty="0">
                <a:solidFill>
                  <a:schemeClr val="tx1"/>
                </a:solidFill>
                <a:cs typeface="Times New Roman" panose="02020603050405020304" pitchFamily="18" charset="0"/>
              </a:rPr>
              <a:t>pretkorupcijas pasākumu plāns; </a:t>
            </a:r>
          </a:p>
          <a:p>
            <a:r>
              <a:rPr lang="lv-LV" sz="1900" dirty="0">
                <a:solidFill>
                  <a:schemeClr val="tx1"/>
                </a:solidFill>
                <a:cs typeface="Times New Roman" panose="02020603050405020304" pitchFamily="18" charset="0"/>
              </a:rPr>
              <a:t>institūcijas pašnovērtējums (CAF);</a:t>
            </a:r>
          </a:p>
          <a:p>
            <a:r>
              <a:rPr lang="lv-LV" sz="1900" dirty="0">
                <a:solidFill>
                  <a:schemeClr val="tx1"/>
                </a:solidFill>
                <a:cs typeface="Times New Roman" panose="02020603050405020304" pitchFamily="18" charset="0"/>
              </a:rPr>
              <a:t>personāls (vakances, atalgojums, motivācija, kvalifikācija, </a:t>
            </a:r>
            <a:r>
              <a:rPr lang="lv-LV" sz="1900" dirty="0" err="1">
                <a:solidFill>
                  <a:schemeClr val="tx1"/>
                </a:solidFill>
                <a:cs typeface="Times New Roman" panose="02020603050405020304" pitchFamily="18" charset="0"/>
              </a:rPr>
              <a:t>supervīzijas</a:t>
            </a:r>
            <a:r>
              <a:rPr lang="lv-LV" sz="1900" dirty="0">
                <a:solidFill>
                  <a:schemeClr val="tx1"/>
                </a:solidFill>
                <a:cs typeface="Times New Roman" panose="02020603050405020304" pitchFamily="18" charset="0"/>
              </a:rPr>
              <a:t>, apmācības iespējas, darbaudzinātājs jaunajiem darbiniekiem, papildus resursi - brīvprātīgo darbs, studentu piesaiste u.c.);</a:t>
            </a:r>
          </a:p>
          <a:p>
            <a:r>
              <a:rPr lang="lv-LV" sz="1900" dirty="0">
                <a:solidFill>
                  <a:schemeClr val="tx1"/>
                </a:solidFill>
                <a:cs typeface="Times New Roman" panose="02020603050405020304" pitchFamily="18" charset="0"/>
              </a:rPr>
              <a:t>informācijas aprite (horizontāli, vertikāli) – administrācijas, struktūrvienību sanāksmes u.c.;</a:t>
            </a:r>
          </a:p>
          <a:p>
            <a:r>
              <a:rPr lang="lv-LV" sz="1900" dirty="0">
                <a:solidFill>
                  <a:schemeClr val="tx1"/>
                </a:solidFill>
                <a:cs typeface="Times New Roman" panose="02020603050405020304" pitchFamily="18" charset="0"/>
              </a:rPr>
              <a:t>pakalpojuma kvalitāte (kvalitātes kontroles pasākumi, iekšējā kārtība);</a:t>
            </a:r>
          </a:p>
          <a:p>
            <a:r>
              <a:rPr lang="lv-LV" sz="1900" dirty="0">
                <a:solidFill>
                  <a:schemeClr val="tx1"/>
                </a:solidFill>
                <a:cs typeface="Times New Roman" panose="02020603050405020304" pitchFamily="18" charset="0"/>
              </a:rPr>
              <a:t>materiāli tehniskais nodrošinājums (iekārtas, aprīkojums, darba vide, materiāli, u.c.);</a:t>
            </a:r>
          </a:p>
          <a:p>
            <a:r>
              <a:rPr lang="lv-LV" sz="1900" dirty="0">
                <a:solidFill>
                  <a:schemeClr val="tx1"/>
                </a:solidFill>
                <a:cs typeface="Times New Roman" panose="02020603050405020304" pitchFamily="18" charset="0"/>
              </a:rPr>
              <a:t>institūcijas atbilstība normatīvo aktu izvirzītajam prasībām (prasības sociālo pakalpojumu sniedzējiem, higiēnas prasības sociālās aprūpes institūcijām, personas datu apstrādes un aizsardzības noteikumi, būvju klasifikācijas noteikumi u.c.).</a:t>
            </a:r>
          </a:p>
          <a:p>
            <a:pPr marL="0" indent="0">
              <a:buNone/>
            </a:pPr>
            <a:endParaRPr lang="lv-LV" dirty="0"/>
          </a:p>
        </p:txBody>
      </p:sp>
    </p:spTree>
    <p:extLst>
      <p:ext uri="{BB962C8B-B14F-4D97-AF65-F5344CB8AC3E}">
        <p14:creationId xmlns:p14="http://schemas.microsoft.com/office/powerpoint/2010/main" val="26582604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CF63122-59E1-4F67-83B8-4685993CA111}"/>
              </a:ext>
            </a:extLst>
          </p:cNvPr>
          <p:cNvSpPr>
            <a:spLocks noGrp="1"/>
          </p:cNvSpPr>
          <p:nvPr>
            <p:ph type="title"/>
          </p:nvPr>
        </p:nvSpPr>
        <p:spPr>
          <a:xfrm>
            <a:off x="2592925" y="381000"/>
            <a:ext cx="8911687" cy="565778"/>
          </a:xfrm>
        </p:spPr>
        <p:txBody>
          <a:bodyPr>
            <a:noAutofit/>
          </a:bodyPr>
          <a:lstStyle/>
          <a:p>
            <a:r>
              <a:rPr lang="lv-LV" dirty="0"/>
              <a:t>Ar klientu saistītie riski</a:t>
            </a:r>
          </a:p>
        </p:txBody>
      </p:sp>
      <p:sp>
        <p:nvSpPr>
          <p:cNvPr id="3" name="Satura vietturis 2">
            <a:extLst>
              <a:ext uri="{FF2B5EF4-FFF2-40B4-BE49-F238E27FC236}">
                <a16:creationId xmlns:a16="http://schemas.microsoft.com/office/drawing/2014/main" id="{7DF20157-9993-4079-9359-7C154073756F}"/>
              </a:ext>
            </a:extLst>
          </p:cNvPr>
          <p:cNvSpPr>
            <a:spLocks noGrp="1"/>
          </p:cNvSpPr>
          <p:nvPr>
            <p:ph idx="1"/>
          </p:nvPr>
        </p:nvSpPr>
        <p:spPr>
          <a:xfrm>
            <a:off x="1790700" y="1181100"/>
            <a:ext cx="9969500" cy="5295900"/>
          </a:xfrm>
        </p:spPr>
        <p:txBody>
          <a:bodyPr/>
          <a:lstStyle/>
          <a:p>
            <a:r>
              <a:rPr lang="lv-LV" sz="2000" dirty="0">
                <a:solidFill>
                  <a:schemeClr val="tx1"/>
                </a:solidFill>
              </a:rPr>
              <a:t>Neapmierinātība</a:t>
            </a:r>
          </a:p>
          <a:p>
            <a:r>
              <a:rPr lang="lv-LV" sz="2000" dirty="0">
                <a:solidFill>
                  <a:schemeClr val="tx1"/>
                </a:solidFill>
              </a:rPr>
              <a:t>zema motivācija, </a:t>
            </a:r>
            <a:r>
              <a:rPr lang="lv-LV" sz="2000" dirty="0" err="1">
                <a:solidFill>
                  <a:schemeClr val="tx1"/>
                </a:solidFill>
              </a:rPr>
              <a:t>neieinteresētība</a:t>
            </a:r>
            <a:endParaRPr lang="lv-LV" sz="2000" dirty="0">
              <a:solidFill>
                <a:schemeClr val="tx1"/>
              </a:solidFill>
            </a:endParaRPr>
          </a:p>
          <a:p>
            <a:r>
              <a:rPr lang="lv-LV" sz="2000" dirty="0">
                <a:solidFill>
                  <a:schemeClr val="tx1"/>
                </a:solidFill>
              </a:rPr>
              <a:t>zemas pašaprūpes spējas un funkcionālie ierobežojumi/traucējumi</a:t>
            </a:r>
          </a:p>
          <a:p>
            <a:r>
              <a:rPr lang="lv-LV" sz="2000" dirty="0">
                <a:solidFill>
                  <a:schemeClr val="tx1"/>
                </a:solidFill>
              </a:rPr>
              <a:t>iekšējās kartības noteikumu regulāri pārkāpumi</a:t>
            </a:r>
          </a:p>
          <a:p>
            <a:r>
              <a:rPr lang="lv-LV" sz="2000" dirty="0">
                <a:solidFill>
                  <a:schemeClr val="tx1"/>
                </a:solidFill>
              </a:rPr>
              <a:t>agresivitāte</a:t>
            </a:r>
          </a:p>
          <a:p>
            <a:r>
              <a:rPr lang="lv-LV" sz="2000" dirty="0">
                <a:solidFill>
                  <a:schemeClr val="tx1"/>
                </a:solidFill>
              </a:rPr>
              <a:t>veselības stāvoklis</a:t>
            </a:r>
          </a:p>
          <a:p>
            <a:r>
              <a:rPr lang="lv-LV" sz="2000" dirty="0">
                <a:solidFill>
                  <a:schemeClr val="tx1"/>
                </a:solidFill>
              </a:rPr>
              <a:t>kognitīvie traucējumi</a:t>
            </a:r>
          </a:p>
          <a:p>
            <a:r>
              <a:rPr lang="lv-LV" sz="2000" dirty="0">
                <a:solidFill>
                  <a:schemeClr val="tx1"/>
                </a:solidFill>
              </a:rPr>
              <a:t>pārapdzīvotība (nepietiekams darbinieku skaits)</a:t>
            </a:r>
          </a:p>
          <a:p>
            <a:r>
              <a:rPr lang="lv-LV" sz="2000" dirty="0">
                <a:solidFill>
                  <a:schemeClr val="tx1"/>
                </a:solidFill>
              </a:rPr>
              <a:t>nesakārtota infrastruktūra</a:t>
            </a:r>
          </a:p>
          <a:p>
            <a:r>
              <a:rPr lang="lv-LV" sz="2000" dirty="0">
                <a:solidFill>
                  <a:schemeClr val="tx1"/>
                </a:solidFill>
              </a:rPr>
              <a:t>vides pieejamības trūkums</a:t>
            </a:r>
          </a:p>
          <a:p>
            <a:r>
              <a:rPr lang="lv-LV" sz="2000" dirty="0">
                <a:solidFill>
                  <a:schemeClr val="tx1"/>
                </a:solidFill>
              </a:rPr>
              <a:t>nepietiekama informācijas aprite ar klientu</a:t>
            </a:r>
          </a:p>
          <a:p>
            <a:r>
              <a:rPr lang="lv-LV" sz="2000" dirty="0">
                <a:solidFill>
                  <a:schemeClr val="tx1"/>
                </a:solidFill>
              </a:rPr>
              <a:t>u.c.</a:t>
            </a:r>
          </a:p>
          <a:p>
            <a:endParaRPr lang="lv-LV" sz="2000" dirty="0">
              <a:solidFill>
                <a:schemeClr val="tx1"/>
              </a:solidFill>
            </a:endParaRPr>
          </a:p>
          <a:p>
            <a:endParaRPr lang="lv-LV" sz="2000" dirty="0">
              <a:solidFill>
                <a:schemeClr val="tx1"/>
              </a:solidFill>
            </a:endParaRPr>
          </a:p>
          <a:p>
            <a:endParaRPr lang="lv-LV" sz="2000" dirty="0">
              <a:solidFill>
                <a:schemeClr val="tx1"/>
              </a:solidFill>
            </a:endParaRPr>
          </a:p>
          <a:p>
            <a:endParaRPr lang="lv-LV" dirty="0"/>
          </a:p>
          <a:p>
            <a:endParaRPr lang="lv-LV" dirty="0"/>
          </a:p>
          <a:p>
            <a:endParaRPr lang="lv-LV" dirty="0"/>
          </a:p>
          <a:p>
            <a:endParaRPr lang="lv-LV" dirty="0"/>
          </a:p>
        </p:txBody>
      </p:sp>
    </p:spTree>
    <p:extLst>
      <p:ext uri="{BB962C8B-B14F-4D97-AF65-F5344CB8AC3E}">
        <p14:creationId xmlns:p14="http://schemas.microsoft.com/office/powerpoint/2010/main" val="12693659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66FC277-291B-4D04-82F6-2F75DC694699}"/>
              </a:ext>
            </a:extLst>
          </p:cNvPr>
          <p:cNvSpPr>
            <a:spLocks noGrp="1"/>
          </p:cNvSpPr>
          <p:nvPr>
            <p:ph type="title"/>
          </p:nvPr>
        </p:nvSpPr>
        <p:spPr>
          <a:xfrm>
            <a:off x="1803400" y="266700"/>
            <a:ext cx="8911687" cy="607790"/>
          </a:xfrm>
        </p:spPr>
        <p:txBody>
          <a:bodyPr>
            <a:noAutofit/>
          </a:bodyPr>
          <a:lstStyle/>
          <a:p>
            <a:r>
              <a:rPr lang="lv-LV" dirty="0"/>
              <a:t>Ar darbiniekiem saistītie riski</a:t>
            </a:r>
          </a:p>
        </p:txBody>
      </p:sp>
      <p:sp>
        <p:nvSpPr>
          <p:cNvPr id="3" name="Satura vietturis 2">
            <a:extLst>
              <a:ext uri="{FF2B5EF4-FFF2-40B4-BE49-F238E27FC236}">
                <a16:creationId xmlns:a16="http://schemas.microsoft.com/office/drawing/2014/main" id="{287F05EF-CA91-4B23-A525-261245BECC2B}"/>
              </a:ext>
            </a:extLst>
          </p:cNvPr>
          <p:cNvSpPr>
            <a:spLocks noGrp="1"/>
          </p:cNvSpPr>
          <p:nvPr>
            <p:ph idx="1"/>
          </p:nvPr>
        </p:nvSpPr>
        <p:spPr>
          <a:xfrm>
            <a:off x="1803400" y="1054100"/>
            <a:ext cx="9701212" cy="5676900"/>
          </a:xfrm>
        </p:spPr>
        <p:txBody>
          <a:bodyPr>
            <a:normAutofit fontScale="92500" lnSpcReduction="10000"/>
          </a:bodyPr>
          <a:lstStyle/>
          <a:p>
            <a:r>
              <a:rPr lang="lv-LV" sz="2000" dirty="0">
                <a:solidFill>
                  <a:schemeClr val="tx1"/>
                </a:solidFill>
              </a:rPr>
              <a:t>Vakances (speciālistu, darbinieku)</a:t>
            </a:r>
          </a:p>
          <a:p>
            <a:r>
              <a:rPr lang="lv-LV" sz="2000" dirty="0">
                <a:solidFill>
                  <a:schemeClr val="tx1"/>
                </a:solidFill>
              </a:rPr>
              <a:t>zems izglītības līmenis vai kvalifikācijas trūkums</a:t>
            </a:r>
          </a:p>
          <a:p>
            <a:r>
              <a:rPr lang="lv-LV" sz="2000" dirty="0">
                <a:solidFill>
                  <a:schemeClr val="tx1"/>
                </a:solidFill>
              </a:rPr>
              <a:t>zema motivācija</a:t>
            </a:r>
          </a:p>
          <a:p>
            <a:r>
              <a:rPr lang="lv-LV" sz="2000" dirty="0">
                <a:solidFill>
                  <a:schemeClr val="tx1"/>
                </a:solidFill>
              </a:rPr>
              <a:t>zems atalgojums</a:t>
            </a:r>
          </a:p>
          <a:p>
            <a:r>
              <a:rPr lang="lv-LV" sz="2000" dirty="0">
                <a:solidFill>
                  <a:schemeClr val="tx1"/>
                </a:solidFill>
              </a:rPr>
              <a:t>sociālo garantiju trūkums (veselības apdrošināšana, transporta kompensācijas u.c.)</a:t>
            </a:r>
          </a:p>
          <a:p>
            <a:r>
              <a:rPr lang="lv-LV" sz="2000" dirty="0">
                <a:solidFill>
                  <a:schemeClr val="tx1"/>
                </a:solidFill>
              </a:rPr>
              <a:t>bezatbildība, nolaidība</a:t>
            </a:r>
          </a:p>
          <a:p>
            <a:r>
              <a:rPr lang="lv-LV" sz="2000" dirty="0">
                <a:solidFill>
                  <a:schemeClr val="tx1"/>
                </a:solidFill>
              </a:rPr>
              <a:t>nesakārtota infrastruktūra</a:t>
            </a:r>
          </a:p>
          <a:p>
            <a:r>
              <a:rPr lang="lv-LV" sz="2000" dirty="0">
                <a:solidFill>
                  <a:schemeClr val="tx1"/>
                </a:solidFill>
              </a:rPr>
              <a:t>komunikācijas trūkums</a:t>
            </a:r>
          </a:p>
          <a:p>
            <a:r>
              <a:rPr lang="lv-LV" sz="2000" dirty="0">
                <a:solidFill>
                  <a:schemeClr val="tx1"/>
                </a:solidFill>
              </a:rPr>
              <a:t>nepietiekama informācijas aprite</a:t>
            </a:r>
          </a:p>
          <a:p>
            <a:r>
              <a:rPr lang="lv-LV" sz="2000" dirty="0">
                <a:solidFill>
                  <a:schemeClr val="tx1"/>
                </a:solidFill>
              </a:rPr>
              <a:t>komandas darba trūkums</a:t>
            </a:r>
          </a:p>
          <a:p>
            <a:r>
              <a:rPr lang="lv-LV" sz="2000" dirty="0">
                <a:solidFill>
                  <a:schemeClr val="tx1"/>
                </a:solidFill>
              </a:rPr>
              <a:t>nepietiekams aprīkojums, inventārs</a:t>
            </a:r>
          </a:p>
          <a:p>
            <a:r>
              <a:rPr lang="lv-LV" sz="2000" dirty="0">
                <a:solidFill>
                  <a:schemeClr val="tx1"/>
                </a:solidFill>
              </a:rPr>
              <a:t>darba vide</a:t>
            </a:r>
          </a:p>
          <a:p>
            <a:r>
              <a:rPr lang="lv-LV" sz="2000" dirty="0">
                <a:solidFill>
                  <a:schemeClr val="tx1"/>
                </a:solidFill>
              </a:rPr>
              <a:t>iekšējo noteikumu ignorēšana, nepildīšana, izpratnes trūkums</a:t>
            </a:r>
          </a:p>
          <a:p>
            <a:r>
              <a:rPr lang="lv-LV" sz="2000" dirty="0">
                <a:solidFill>
                  <a:schemeClr val="tx1"/>
                </a:solidFill>
              </a:rPr>
              <a:t>veselības problēmas (arodslimība, ilgstoša darba nespēja)</a:t>
            </a:r>
          </a:p>
          <a:p>
            <a:endParaRPr lang="lv-LV" sz="2000" dirty="0"/>
          </a:p>
          <a:p>
            <a:endParaRPr lang="lv-LV" dirty="0"/>
          </a:p>
          <a:p>
            <a:endParaRPr lang="lv-LV" dirty="0"/>
          </a:p>
          <a:p>
            <a:endParaRPr lang="lv-LV" dirty="0"/>
          </a:p>
          <a:p>
            <a:endParaRPr lang="lv-LV" dirty="0"/>
          </a:p>
          <a:p>
            <a:endParaRPr lang="lv-LV" dirty="0"/>
          </a:p>
        </p:txBody>
      </p:sp>
    </p:spTree>
    <p:extLst>
      <p:ext uri="{BB962C8B-B14F-4D97-AF65-F5344CB8AC3E}">
        <p14:creationId xmlns:p14="http://schemas.microsoft.com/office/powerpoint/2010/main" val="11171778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69B1592-AD30-409D-AE63-EF329B4FB613}"/>
              </a:ext>
            </a:extLst>
          </p:cNvPr>
          <p:cNvSpPr>
            <a:spLocks noGrp="1"/>
          </p:cNvSpPr>
          <p:nvPr>
            <p:ph type="title"/>
          </p:nvPr>
        </p:nvSpPr>
        <p:spPr>
          <a:xfrm>
            <a:off x="2057401" y="241300"/>
            <a:ext cx="9447212" cy="558800"/>
          </a:xfrm>
        </p:spPr>
        <p:txBody>
          <a:bodyPr>
            <a:noAutofit/>
          </a:bodyPr>
          <a:lstStyle/>
          <a:p>
            <a:r>
              <a:rPr lang="lv-LV" dirty="0"/>
              <a:t>Ar institūcijas vadītāju/vadību saistītie riski</a:t>
            </a:r>
          </a:p>
        </p:txBody>
      </p:sp>
      <p:sp>
        <p:nvSpPr>
          <p:cNvPr id="3" name="Satura vietturis 2">
            <a:extLst>
              <a:ext uri="{FF2B5EF4-FFF2-40B4-BE49-F238E27FC236}">
                <a16:creationId xmlns:a16="http://schemas.microsoft.com/office/drawing/2014/main" id="{D6A27D1B-7C07-4AF7-BFD6-C504C77CE992}"/>
              </a:ext>
            </a:extLst>
          </p:cNvPr>
          <p:cNvSpPr>
            <a:spLocks noGrp="1"/>
          </p:cNvSpPr>
          <p:nvPr>
            <p:ph idx="1"/>
          </p:nvPr>
        </p:nvSpPr>
        <p:spPr>
          <a:xfrm>
            <a:off x="1917700" y="1117600"/>
            <a:ext cx="10007600" cy="5499100"/>
          </a:xfrm>
        </p:spPr>
        <p:txBody>
          <a:bodyPr>
            <a:normAutofit fontScale="92500" lnSpcReduction="10000"/>
          </a:bodyPr>
          <a:lstStyle/>
          <a:p>
            <a:r>
              <a:rPr lang="lv-LV" sz="2000" dirty="0">
                <a:solidFill>
                  <a:schemeClr val="tx1"/>
                </a:solidFill>
              </a:rPr>
              <a:t>Komunikācijas trūkums</a:t>
            </a:r>
          </a:p>
          <a:p>
            <a:r>
              <a:rPr lang="lv-LV" sz="2000" dirty="0">
                <a:solidFill>
                  <a:schemeClr val="tx1"/>
                </a:solidFill>
              </a:rPr>
              <a:t>vadītāja iemaņu un zināšanu trūkums (profesionālās)</a:t>
            </a:r>
          </a:p>
          <a:p>
            <a:r>
              <a:rPr lang="lv-LV" sz="2000" dirty="0">
                <a:solidFill>
                  <a:schemeClr val="tx1"/>
                </a:solidFill>
              </a:rPr>
              <a:t>bezatbildība, nolaidība</a:t>
            </a:r>
          </a:p>
          <a:p>
            <a:r>
              <a:rPr lang="lv-LV" sz="2000" dirty="0">
                <a:solidFill>
                  <a:schemeClr val="tx1"/>
                </a:solidFill>
              </a:rPr>
              <a:t>korupcija</a:t>
            </a:r>
          </a:p>
          <a:p>
            <a:r>
              <a:rPr lang="lv-LV" sz="2000" dirty="0">
                <a:solidFill>
                  <a:schemeClr val="tx1"/>
                </a:solidFill>
              </a:rPr>
              <a:t>normatīvo aktu nezināšana un pielietošanas prasme</a:t>
            </a:r>
          </a:p>
          <a:p>
            <a:r>
              <a:rPr lang="lv-LV" sz="2000" dirty="0">
                <a:solidFill>
                  <a:schemeClr val="tx1"/>
                </a:solidFill>
              </a:rPr>
              <a:t>vienpersoniska lēmumu pieņemšana</a:t>
            </a:r>
          </a:p>
          <a:p>
            <a:r>
              <a:rPr lang="lv-LV" sz="2000" dirty="0">
                <a:solidFill>
                  <a:schemeClr val="tx1"/>
                </a:solidFill>
              </a:rPr>
              <a:t>informācijas aprites trūkums</a:t>
            </a:r>
          </a:p>
          <a:p>
            <a:r>
              <a:rPr lang="lv-LV" sz="2000" dirty="0">
                <a:solidFill>
                  <a:schemeClr val="tx1"/>
                </a:solidFill>
              </a:rPr>
              <a:t>kontroles funkcijas iztrūkums</a:t>
            </a:r>
          </a:p>
          <a:p>
            <a:r>
              <a:rPr lang="lv-LV" sz="2000" dirty="0">
                <a:solidFill>
                  <a:schemeClr val="tx1"/>
                </a:solidFill>
              </a:rPr>
              <a:t>rīcība ar ierobežotas informācijas apriti</a:t>
            </a:r>
          </a:p>
          <a:p>
            <a:r>
              <a:rPr lang="lv-LV" sz="2000" dirty="0">
                <a:solidFill>
                  <a:schemeClr val="tx1"/>
                </a:solidFill>
              </a:rPr>
              <a:t>preču un pakalpojumu pirkšana</a:t>
            </a:r>
          </a:p>
          <a:p>
            <a:r>
              <a:rPr lang="lv-LV" sz="2000" dirty="0">
                <a:solidFill>
                  <a:schemeClr val="tx1"/>
                </a:solidFill>
              </a:rPr>
              <a:t>vadības komandas kompetence</a:t>
            </a:r>
          </a:p>
          <a:p>
            <a:r>
              <a:rPr lang="lv-LV" sz="2000" dirty="0">
                <a:solidFill>
                  <a:schemeClr val="tx1"/>
                </a:solidFill>
              </a:rPr>
              <a:t>funkciju deleģēšana</a:t>
            </a:r>
          </a:p>
          <a:p>
            <a:r>
              <a:rPr lang="lv-LV" sz="2000" dirty="0">
                <a:solidFill>
                  <a:schemeClr val="tx1"/>
                </a:solidFill>
              </a:rPr>
              <a:t>finanšu plānošana</a:t>
            </a:r>
          </a:p>
          <a:p>
            <a:r>
              <a:rPr lang="lv-LV" sz="2000" dirty="0">
                <a:solidFill>
                  <a:schemeClr val="tx1"/>
                </a:solidFill>
              </a:rPr>
              <a:t>u.c.</a:t>
            </a:r>
          </a:p>
          <a:p>
            <a:endParaRPr lang="lv-LV" sz="2000" dirty="0"/>
          </a:p>
          <a:p>
            <a:endParaRPr lang="lv-LV" sz="2000" dirty="0"/>
          </a:p>
        </p:txBody>
      </p:sp>
    </p:spTree>
    <p:extLst>
      <p:ext uri="{BB962C8B-B14F-4D97-AF65-F5344CB8AC3E}">
        <p14:creationId xmlns:p14="http://schemas.microsoft.com/office/powerpoint/2010/main" val="20859552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gradFill rotWithShape="1">
          <a:gsLst>
            <a:gs pos="0">
              <a:srgbClr val="92D050"/>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DB5D8-A03C-4FB0-8A6E-70C2558A673B}"/>
              </a:ext>
            </a:extLst>
          </p:cNvPr>
          <p:cNvSpPr>
            <a:spLocks noGrp="1"/>
          </p:cNvSpPr>
          <p:nvPr>
            <p:ph type="title"/>
          </p:nvPr>
        </p:nvSpPr>
        <p:spPr>
          <a:xfrm>
            <a:off x="1921755" y="50073"/>
            <a:ext cx="6014904" cy="994956"/>
          </a:xfrm>
        </p:spPr>
        <p:txBody>
          <a:bodyPr>
            <a:normAutofit fontScale="90000"/>
          </a:bodyPr>
          <a:lstStyle/>
          <a:p>
            <a:r>
              <a:rPr lang="lv-LV" b="1" dirty="0">
                <a:solidFill>
                  <a:srgbClr val="00B050"/>
                </a:solidFill>
              </a:rPr>
              <a:t>Aicinājums dalībniekiem</a:t>
            </a:r>
            <a:br>
              <a:rPr lang="lv-LV" b="1" dirty="0">
                <a:solidFill>
                  <a:srgbClr val="00B050"/>
                </a:solidFill>
              </a:rPr>
            </a:br>
            <a:endParaRPr lang="lv-LV" b="1" dirty="0">
              <a:solidFill>
                <a:srgbClr val="00B050"/>
              </a:solidFill>
            </a:endParaRPr>
          </a:p>
        </p:txBody>
      </p:sp>
      <p:sp>
        <p:nvSpPr>
          <p:cNvPr id="3" name="Content Placeholder 2">
            <a:extLst>
              <a:ext uri="{FF2B5EF4-FFF2-40B4-BE49-F238E27FC236}">
                <a16:creationId xmlns:a16="http://schemas.microsoft.com/office/drawing/2014/main" id="{C71A3D21-A5D4-47AC-9E94-EDBE0DB8D4E9}"/>
              </a:ext>
            </a:extLst>
          </p:cNvPr>
          <p:cNvSpPr>
            <a:spLocks noGrp="1"/>
          </p:cNvSpPr>
          <p:nvPr>
            <p:ph idx="1"/>
          </p:nvPr>
        </p:nvSpPr>
        <p:spPr>
          <a:xfrm>
            <a:off x="1358559" y="1045029"/>
            <a:ext cx="7386744" cy="5535065"/>
          </a:xfrm>
        </p:spPr>
        <p:txBody>
          <a:bodyPr>
            <a:noAutofit/>
          </a:bodyPr>
          <a:lstStyle/>
          <a:p>
            <a:r>
              <a:rPr lang="lv-LV" sz="3200" dirty="0"/>
              <a:t>Paņemt tīru lapu</a:t>
            </a:r>
          </a:p>
          <a:p>
            <a:r>
              <a:rPr lang="lv-LV" sz="3200" dirty="0"/>
              <a:t>Novietot lapu horizontāli</a:t>
            </a:r>
          </a:p>
          <a:p>
            <a:r>
              <a:rPr lang="lv-LV" sz="3200" dirty="0"/>
              <a:t>Sadalīt ar 2 vertikālām līnijām 3 daļās (ailēs)</a:t>
            </a:r>
          </a:p>
          <a:p>
            <a:r>
              <a:rPr lang="lv-LV" sz="3200" dirty="0"/>
              <a:t>Augšpusē vilkt 1 horizontālu līniju, kas veido joslu virsrakstiem</a:t>
            </a:r>
          </a:p>
          <a:p>
            <a:r>
              <a:rPr lang="lv-LV" sz="3200" dirty="0"/>
              <a:t>Ierakstīt virsrakstu 1.ailē:  «Riski» </a:t>
            </a:r>
          </a:p>
          <a:p>
            <a:r>
              <a:rPr lang="lv-LV" sz="3200" dirty="0"/>
              <a:t>Aizpildīt 1.aili un ierakstīt vienu zem otra 3-4 riskus, kuri  ir aktuāli iestādē, jūsuprāt</a:t>
            </a:r>
          </a:p>
        </p:txBody>
      </p:sp>
      <p:sp>
        <p:nvSpPr>
          <p:cNvPr id="4" name="Rectangle 3">
            <a:extLst>
              <a:ext uri="{FF2B5EF4-FFF2-40B4-BE49-F238E27FC236}">
                <a16:creationId xmlns:a16="http://schemas.microsoft.com/office/drawing/2014/main" id="{1B4C018D-546A-458A-BEB2-47B6B2CAAC89}"/>
              </a:ext>
            </a:extLst>
          </p:cNvPr>
          <p:cNvSpPr/>
          <p:nvPr/>
        </p:nvSpPr>
        <p:spPr>
          <a:xfrm>
            <a:off x="8498541" y="1264555"/>
            <a:ext cx="3006071" cy="1837233"/>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6" name="Straight Connector 5">
            <a:extLst>
              <a:ext uri="{FF2B5EF4-FFF2-40B4-BE49-F238E27FC236}">
                <a16:creationId xmlns:a16="http://schemas.microsoft.com/office/drawing/2014/main" id="{C50B72A1-C4E5-4A81-8FCC-3873D6185AAA}"/>
              </a:ext>
            </a:extLst>
          </p:cNvPr>
          <p:cNvCxnSpPr/>
          <p:nvPr/>
        </p:nvCxnSpPr>
        <p:spPr>
          <a:xfrm>
            <a:off x="9581145" y="788894"/>
            <a:ext cx="0" cy="2953339"/>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E2262D9-451B-4A77-BC19-D1B8F2E7F3C0}"/>
              </a:ext>
            </a:extLst>
          </p:cNvPr>
          <p:cNvCxnSpPr/>
          <p:nvPr/>
        </p:nvCxnSpPr>
        <p:spPr>
          <a:xfrm>
            <a:off x="10416988" y="788894"/>
            <a:ext cx="0" cy="2953339"/>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28F7C17-DE29-4D46-8A38-4885BAD8D4E1}"/>
              </a:ext>
            </a:extLst>
          </p:cNvPr>
          <p:cNvCxnSpPr/>
          <p:nvPr/>
        </p:nvCxnSpPr>
        <p:spPr>
          <a:xfrm>
            <a:off x="8099075" y="1721224"/>
            <a:ext cx="3967419"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48937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3DD59-D972-42BF-BC60-FFB7734C2D30}"/>
              </a:ext>
            </a:extLst>
          </p:cNvPr>
          <p:cNvSpPr>
            <a:spLocks noGrp="1"/>
          </p:cNvSpPr>
          <p:nvPr>
            <p:ph type="title"/>
          </p:nvPr>
        </p:nvSpPr>
        <p:spPr>
          <a:xfrm>
            <a:off x="1813437" y="306333"/>
            <a:ext cx="7013272" cy="1327596"/>
          </a:xfrm>
        </p:spPr>
        <p:txBody>
          <a:bodyPr>
            <a:normAutofit/>
          </a:bodyPr>
          <a:lstStyle/>
          <a:p>
            <a:r>
              <a:rPr lang="lv-LV" dirty="0"/>
              <a:t>Risku pārvaldības mērķis – apzināties un vadīt riskus</a:t>
            </a:r>
          </a:p>
        </p:txBody>
      </p:sp>
      <p:sp>
        <p:nvSpPr>
          <p:cNvPr id="3" name="Content Placeholder 2">
            <a:extLst>
              <a:ext uri="{FF2B5EF4-FFF2-40B4-BE49-F238E27FC236}">
                <a16:creationId xmlns:a16="http://schemas.microsoft.com/office/drawing/2014/main" id="{4F392807-41D2-4578-944D-745BFB9B35A7}"/>
              </a:ext>
            </a:extLst>
          </p:cNvPr>
          <p:cNvSpPr>
            <a:spLocks noGrp="1"/>
          </p:cNvSpPr>
          <p:nvPr>
            <p:ph idx="1"/>
          </p:nvPr>
        </p:nvSpPr>
        <p:spPr>
          <a:xfrm>
            <a:off x="1813437" y="1891259"/>
            <a:ext cx="9876539" cy="4186812"/>
          </a:xfrm>
        </p:spPr>
        <p:txBody>
          <a:bodyPr>
            <a:normAutofit fontScale="92500" lnSpcReduction="20000"/>
          </a:bodyPr>
          <a:lstStyle/>
          <a:p>
            <a:r>
              <a:rPr lang="lv-LV" sz="2800" dirty="0">
                <a:solidFill>
                  <a:schemeClr val="tx1"/>
                </a:solidFill>
              </a:rPr>
              <a:t>Identificēt riskus</a:t>
            </a:r>
          </a:p>
          <a:p>
            <a:r>
              <a:rPr lang="lv-LV" sz="2800" dirty="0">
                <a:solidFill>
                  <a:schemeClr val="tx1"/>
                </a:solidFill>
              </a:rPr>
              <a:t>Novērtēt (varbūtība &amp; ietekme uz mērķi; A, V, Z) un noteikt pieņemamo līmeni</a:t>
            </a:r>
          </a:p>
          <a:p>
            <a:r>
              <a:rPr lang="lv-LV" sz="2800" dirty="0">
                <a:solidFill>
                  <a:schemeClr val="tx1"/>
                </a:solidFill>
              </a:rPr>
              <a:t>Noteikt stratēģiju – PPPP:</a:t>
            </a:r>
          </a:p>
          <a:p>
            <a:pPr marL="982663" lvl="1" indent="-533400">
              <a:buClr>
                <a:schemeClr val="tx1"/>
              </a:buClr>
              <a:buFontTx/>
              <a:buChar char="-"/>
            </a:pPr>
            <a:r>
              <a:rPr lang="lv-LV" altLang="lv-LV" sz="2800" dirty="0">
                <a:latin typeface="Arial Unicode MS" pitchFamily="34" charset="-128"/>
              </a:rPr>
              <a:t>Pieļaut/pieņemt</a:t>
            </a:r>
          </a:p>
          <a:p>
            <a:pPr marL="982663" lvl="1" indent="-533400">
              <a:buClr>
                <a:schemeClr val="tx1"/>
              </a:buClr>
              <a:buFontTx/>
              <a:buChar char="-"/>
            </a:pPr>
            <a:r>
              <a:rPr lang="lv-LV" altLang="lv-LV" sz="2800" dirty="0">
                <a:latin typeface="Arial Unicode MS" pitchFamily="34" charset="-128"/>
              </a:rPr>
              <a:t>Pārvietot/pārdalīt</a:t>
            </a:r>
          </a:p>
          <a:p>
            <a:pPr marL="982663" lvl="1" indent="-533400">
              <a:buClr>
                <a:schemeClr val="tx1"/>
              </a:buClr>
              <a:buFontTx/>
              <a:buChar char="-"/>
            </a:pPr>
            <a:r>
              <a:rPr lang="lv-LV" altLang="lv-LV" sz="2800" dirty="0">
                <a:latin typeface="Arial Unicode MS" pitchFamily="34" charset="-128"/>
              </a:rPr>
              <a:t>PRETOTIES jeb ierobežot ar kontroles pasākumiem</a:t>
            </a:r>
          </a:p>
          <a:p>
            <a:pPr marL="982663" lvl="1" indent="-533400">
              <a:buClr>
                <a:schemeClr val="tx1"/>
              </a:buClr>
              <a:buFontTx/>
              <a:buChar char="-"/>
            </a:pPr>
            <a:r>
              <a:rPr lang="lv-LV" altLang="lv-LV" sz="2800" dirty="0">
                <a:latin typeface="Arial Unicode MS" pitchFamily="34" charset="-128"/>
              </a:rPr>
              <a:t>Pārtraukt darbību</a:t>
            </a:r>
            <a:endParaRPr lang="en-US" altLang="lv-LV" sz="2800" dirty="0"/>
          </a:p>
          <a:p>
            <a:r>
              <a:rPr lang="lv-LV" sz="2800" dirty="0">
                <a:solidFill>
                  <a:schemeClr val="tx1"/>
                </a:solidFill>
              </a:rPr>
              <a:t>Veikt pasākumus un uzraudzīt iedarbību</a:t>
            </a:r>
          </a:p>
        </p:txBody>
      </p:sp>
      <p:graphicFrame>
        <p:nvGraphicFramePr>
          <p:cNvPr id="4" name="Content Placeholder 3">
            <a:extLst>
              <a:ext uri="{FF2B5EF4-FFF2-40B4-BE49-F238E27FC236}">
                <a16:creationId xmlns:a16="http://schemas.microsoft.com/office/drawing/2014/main" id="{D83793BD-7957-4D8A-B384-EB64741BBBBF}"/>
              </a:ext>
            </a:extLst>
          </p:cNvPr>
          <p:cNvGraphicFramePr>
            <a:graphicFrameLocks/>
          </p:cNvGraphicFramePr>
          <p:nvPr>
            <p:extLst>
              <p:ext uri="{D42A27DB-BD31-4B8C-83A1-F6EECF244321}">
                <p14:modId xmlns:p14="http://schemas.microsoft.com/office/powerpoint/2010/main" val="3162348285"/>
              </p:ext>
            </p:extLst>
          </p:nvPr>
        </p:nvGraphicFramePr>
        <p:xfrm>
          <a:off x="8826708" y="-88691"/>
          <a:ext cx="3365292" cy="1979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7618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DFF7B-5C99-42AF-A4BC-7FCEBBAFC0CE}"/>
              </a:ext>
            </a:extLst>
          </p:cNvPr>
          <p:cNvSpPr>
            <a:spLocks noGrp="1"/>
          </p:cNvSpPr>
          <p:nvPr>
            <p:ph type="ctrTitle"/>
          </p:nvPr>
        </p:nvSpPr>
        <p:spPr>
          <a:xfrm>
            <a:off x="3112168" y="2550695"/>
            <a:ext cx="8392444" cy="2226686"/>
          </a:xfrm>
        </p:spPr>
        <p:txBody>
          <a:bodyPr>
            <a:normAutofit fontScale="90000"/>
          </a:bodyPr>
          <a:lstStyle/>
          <a:p>
            <a:r>
              <a:rPr lang="lv-LV" b="1" dirty="0"/>
              <a:t>Kvalitātes jautājuma dažādie aspekti</a:t>
            </a:r>
            <a:br>
              <a:rPr lang="lv-LV" b="1" dirty="0"/>
            </a:br>
            <a:endParaRPr lang="lv-LV" b="1" dirty="0"/>
          </a:p>
        </p:txBody>
      </p:sp>
      <p:sp>
        <p:nvSpPr>
          <p:cNvPr id="3" name="Subtitle 2">
            <a:extLst>
              <a:ext uri="{FF2B5EF4-FFF2-40B4-BE49-F238E27FC236}">
                <a16:creationId xmlns:a16="http://schemas.microsoft.com/office/drawing/2014/main" id="{39285898-9AA1-4AC9-A910-B78BFE7AC528}"/>
              </a:ext>
            </a:extLst>
          </p:cNvPr>
          <p:cNvSpPr>
            <a:spLocks noGrp="1"/>
          </p:cNvSpPr>
          <p:nvPr>
            <p:ph type="subTitle" idx="1"/>
          </p:nvPr>
        </p:nvSpPr>
        <p:spPr/>
        <p:txBody>
          <a:bodyPr>
            <a:normAutofit/>
          </a:bodyPr>
          <a:lstStyle/>
          <a:p>
            <a:pPr algn="r"/>
            <a:r>
              <a:rPr lang="lv-LV" sz="2400" dirty="0" err="1"/>
              <a:t>Aija.Rieba</a:t>
            </a:r>
            <a:r>
              <a:rPr lang="lv-LV" sz="2400" dirty="0"/>
              <a:t>@ gmail.com</a:t>
            </a:r>
          </a:p>
          <a:p>
            <a:pPr algn="r"/>
            <a:r>
              <a:rPr lang="lv-LV" sz="2400" dirty="0"/>
              <a:t>Tālr. 29212651</a:t>
            </a:r>
          </a:p>
        </p:txBody>
      </p:sp>
    </p:spTree>
    <p:extLst>
      <p:ext uri="{BB962C8B-B14F-4D97-AF65-F5344CB8AC3E}">
        <p14:creationId xmlns:p14="http://schemas.microsoft.com/office/powerpoint/2010/main" val="38151825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5D2CBA5-C767-46A0-A1AA-3F7D70B2FC1C}"/>
              </a:ext>
            </a:extLst>
          </p:cNvPr>
          <p:cNvPicPr>
            <a:picLocks noChangeAspect="1"/>
          </p:cNvPicPr>
          <p:nvPr/>
        </p:nvPicPr>
        <p:blipFill>
          <a:blip r:embed="rId2"/>
          <a:stretch>
            <a:fillRect/>
          </a:stretch>
        </p:blipFill>
        <p:spPr>
          <a:xfrm>
            <a:off x="185845" y="1239026"/>
            <a:ext cx="9521876" cy="5618974"/>
          </a:xfrm>
          <a:prstGeom prst="rect">
            <a:avLst/>
          </a:prstGeom>
        </p:spPr>
      </p:pic>
      <p:sp>
        <p:nvSpPr>
          <p:cNvPr id="2" name="Title 1">
            <a:extLst>
              <a:ext uri="{FF2B5EF4-FFF2-40B4-BE49-F238E27FC236}">
                <a16:creationId xmlns:a16="http://schemas.microsoft.com/office/drawing/2014/main" id="{765CCE9F-420A-4620-B6BC-EFA9F7BF4ECF}"/>
              </a:ext>
            </a:extLst>
          </p:cNvPr>
          <p:cNvSpPr>
            <a:spLocks noGrp="1"/>
          </p:cNvSpPr>
          <p:nvPr>
            <p:ph type="title"/>
          </p:nvPr>
        </p:nvSpPr>
        <p:spPr>
          <a:xfrm>
            <a:off x="1948349" y="261687"/>
            <a:ext cx="5022078" cy="782467"/>
          </a:xfrm>
        </p:spPr>
        <p:txBody>
          <a:bodyPr/>
          <a:lstStyle/>
          <a:p>
            <a:r>
              <a:rPr lang="lv-LV" dirty="0"/>
              <a:t>Risku novērtēšana</a:t>
            </a:r>
          </a:p>
        </p:txBody>
      </p:sp>
      <p:sp>
        <p:nvSpPr>
          <p:cNvPr id="3" name="Content Placeholder 2">
            <a:extLst>
              <a:ext uri="{FF2B5EF4-FFF2-40B4-BE49-F238E27FC236}">
                <a16:creationId xmlns:a16="http://schemas.microsoft.com/office/drawing/2014/main" id="{AAD4C2AD-0044-4CD2-B214-E661FC1F5351}"/>
              </a:ext>
            </a:extLst>
          </p:cNvPr>
          <p:cNvSpPr>
            <a:spLocks noGrp="1"/>
          </p:cNvSpPr>
          <p:nvPr>
            <p:ph idx="1"/>
          </p:nvPr>
        </p:nvSpPr>
        <p:spPr/>
        <p:txBody>
          <a:bodyPr/>
          <a:lstStyle/>
          <a:p>
            <a:endParaRPr lang="lv-LV" dirty="0"/>
          </a:p>
        </p:txBody>
      </p:sp>
      <p:graphicFrame>
        <p:nvGraphicFramePr>
          <p:cNvPr id="4" name="Content Placeholder 3">
            <a:extLst>
              <a:ext uri="{FF2B5EF4-FFF2-40B4-BE49-F238E27FC236}">
                <a16:creationId xmlns:a16="http://schemas.microsoft.com/office/drawing/2014/main" id="{AEE4283C-7432-4F98-AE8D-9EF327B71CF0}"/>
              </a:ext>
            </a:extLst>
          </p:cNvPr>
          <p:cNvGraphicFramePr>
            <a:graphicFrameLocks/>
          </p:cNvGraphicFramePr>
          <p:nvPr>
            <p:extLst>
              <p:ext uri="{D42A27DB-BD31-4B8C-83A1-F6EECF244321}">
                <p14:modId xmlns:p14="http://schemas.microsoft.com/office/powerpoint/2010/main" val="3162348285"/>
              </p:ext>
            </p:extLst>
          </p:nvPr>
        </p:nvGraphicFramePr>
        <p:xfrm>
          <a:off x="8826708" y="-88691"/>
          <a:ext cx="3365292" cy="1979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150204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Date Placeholder 3">
            <a:extLst>
              <a:ext uri="{FF2B5EF4-FFF2-40B4-BE49-F238E27FC236}">
                <a16:creationId xmlns:a16="http://schemas.microsoft.com/office/drawing/2014/main" id="{8E9F9B15-1BB5-453C-B240-F3F084A97E25}"/>
              </a:ext>
            </a:extLst>
          </p:cNvPr>
          <p:cNvSpPr>
            <a:spLocks noGrp="1"/>
          </p:cNvSpPr>
          <p:nvPr>
            <p:ph type="dt" sz="quarter" idx="10"/>
          </p:nvPr>
        </p:nvSpPr>
        <p:spPr>
          <a:noFill/>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lv-LV" altLang="lv-LV"/>
              <a:t>.</a:t>
            </a:r>
          </a:p>
        </p:txBody>
      </p:sp>
      <p:sp>
        <p:nvSpPr>
          <p:cNvPr id="68612" name="Slide Number Placeholder 5">
            <a:extLst>
              <a:ext uri="{FF2B5EF4-FFF2-40B4-BE49-F238E27FC236}">
                <a16:creationId xmlns:a16="http://schemas.microsoft.com/office/drawing/2014/main" id="{E2A070DF-BD66-45E9-AE18-087E33C948B0}"/>
              </a:ext>
            </a:extLst>
          </p:cNvPr>
          <p:cNvSpPr>
            <a:spLocks noGrp="1"/>
          </p:cNvSpPr>
          <p:nvPr>
            <p:ph type="sldNum" sz="quarter" idx="12"/>
          </p:nvPr>
        </p:nvSpPr>
        <p:spPr>
          <a:noFill/>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A5E247F3-4E4F-42F7-AACE-75DB5D33A4D8}" type="slidenum">
              <a:rPr lang="lv-LV" altLang="lv-LV" smtClean="0"/>
              <a:pPr/>
              <a:t>51</a:t>
            </a:fld>
            <a:endParaRPr lang="lv-LV" altLang="lv-LV"/>
          </a:p>
        </p:txBody>
      </p:sp>
      <p:sp>
        <p:nvSpPr>
          <p:cNvPr id="68613" name="Rectangle 2">
            <a:extLst>
              <a:ext uri="{FF2B5EF4-FFF2-40B4-BE49-F238E27FC236}">
                <a16:creationId xmlns:a16="http://schemas.microsoft.com/office/drawing/2014/main" id="{CC4A5180-F011-4DA0-BCC3-730F1D53883B}"/>
              </a:ext>
            </a:extLst>
          </p:cNvPr>
          <p:cNvSpPr>
            <a:spLocks noGrp="1" noChangeArrowheads="1"/>
          </p:cNvSpPr>
          <p:nvPr>
            <p:ph type="title"/>
          </p:nvPr>
        </p:nvSpPr>
        <p:spPr/>
        <p:txBody>
          <a:bodyPr/>
          <a:lstStyle/>
          <a:p>
            <a:pPr eaLnBrk="1" hangingPunct="1"/>
            <a:r>
              <a:rPr lang="lv-LV" altLang="lv-LV" dirty="0">
                <a:latin typeface="Times New Roman" panose="02020603050405020304" pitchFamily="18" charset="0"/>
              </a:rPr>
              <a:t>Risku matrica</a:t>
            </a:r>
          </a:p>
        </p:txBody>
      </p:sp>
      <p:graphicFrame>
        <p:nvGraphicFramePr>
          <p:cNvPr id="455683" name="Group 3">
            <a:extLst>
              <a:ext uri="{FF2B5EF4-FFF2-40B4-BE49-F238E27FC236}">
                <a16:creationId xmlns:a16="http://schemas.microsoft.com/office/drawing/2014/main" id="{378D1416-4A0D-4E5A-A717-64B374DBAAA7}"/>
              </a:ext>
            </a:extLst>
          </p:cNvPr>
          <p:cNvGraphicFramePr>
            <a:graphicFrameLocks noGrp="1"/>
          </p:cNvGraphicFramePr>
          <p:nvPr>
            <p:ph idx="1"/>
            <p:extLst>
              <p:ext uri="{D42A27DB-BD31-4B8C-83A1-F6EECF244321}">
                <p14:modId xmlns:p14="http://schemas.microsoft.com/office/powerpoint/2010/main" val="2842571693"/>
              </p:ext>
            </p:extLst>
          </p:nvPr>
        </p:nvGraphicFramePr>
        <p:xfrm>
          <a:off x="2940424" y="1524000"/>
          <a:ext cx="7421188" cy="5155568"/>
        </p:xfrm>
        <a:graphic>
          <a:graphicData uri="http://schemas.openxmlformats.org/drawingml/2006/table">
            <a:tbl>
              <a:tblPr/>
              <a:tblGrid>
                <a:gridCol w="1899981">
                  <a:extLst>
                    <a:ext uri="{9D8B030D-6E8A-4147-A177-3AD203B41FA5}">
                      <a16:colId xmlns:a16="http://schemas.microsoft.com/office/drawing/2014/main" val="311477088"/>
                    </a:ext>
                  </a:extLst>
                </a:gridCol>
                <a:gridCol w="1842075">
                  <a:extLst>
                    <a:ext uri="{9D8B030D-6E8A-4147-A177-3AD203B41FA5}">
                      <a16:colId xmlns:a16="http://schemas.microsoft.com/office/drawing/2014/main" val="3296645779"/>
                    </a:ext>
                  </a:extLst>
                </a:gridCol>
                <a:gridCol w="1840402">
                  <a:extLst>
                    <a:ext uri="{9D8B030D-6E8A-4147-A177-3AD203B41FA5}">
                      <a16:colId xmlns:a16="http://schemas.microsoft.com/office/drawing/2014/main" val="2989383693"/>
                    </a:ext>
                  </a:extLst>
                </a:gridCol>
                <a:gridCol w="1838730">
                  <a:extLst>
                    <a:ext uri="{9D8B030D-6E8A-4147-A177-3AD203B41FA5}">
                      <a16:colId xmlns:a16="http://schemas.microsoft.com/office/drawing/2014/main" val="3853180488"/>
                    </a:ext>
                  </a:extLst>
                </a:gridCol>
              </a:tblGrid>
              <a:tr h="1348124">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85725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20015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154305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0002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4574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29146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3718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r>
                        <a:rPr kumimoji="0" lang="lv-LV" altLang="lv-LV" sz="2400" b="1" i="1" u="none" strike="noStrike" cap="none" normalizeH="0" baseline="0" dirty="0">
                          <a:ln>
                            <a:noFill/>
                          </a:ln>
                          <a:solidFill>
                            <a:schemeClr val="tx1"/>
                          </a:solidFill>
                          <a:effectLst/>
                          <a:latin typeface="Times New Roman" panose="02020603050405020304" pitchFamily="18" charset="0"/>
                        </a:rPr>
                        <a:t>Ietekme uz mērķiem, sekas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F0"/>
                    </a:solidFill>
                  </a:tcPr>
                </a:tc>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85725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20015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154305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0002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4574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29146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3718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endParaRPr kumimoji="0" lang="lv-LV" altLang="lv-LV" sz="2800" b="0" i="0" u="none" strike="noStrike" cap="none" normalizeH="0" baseline="0" dirty="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40FD3"/>
                    </a:solidFill>
                  </a:tcPr>
                </a:tc>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85725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20015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154305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0002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4574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29146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3718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endParaRPr kumimoji="0" lang="lv-LV" altLang="lv-LV" sz="2800" b="0" i="0" u="none" strike="noStrike" cap="none" normalizeH="0" baseline="0" dirty="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40FD3"/>
                    </a:solidFill>
                  </a:tcPr>
                </a:tc>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85725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20015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154305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0002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4574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29146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3718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r>
                        <a:rPr kumimoji="0" lang="lv-LV" altLang="lv-LV" sz="2800" b="0" i="0" u="none" strike="noStrike" cap="none" normalizeH="0" baseline="0" dirty="0">
                          <a:ln>
                            <a:noFill/>
                          </a:ln>
                          <a:solidFill>
                            <a:schemeClr val="tx1"/>
                          </a:solidFill>
                          <a:effectLst/>
                          <a:latin typeface="Times New Roman" panose="02020603050405020304" pitchFamily="18" charset="0"/>
                        </a:rPr>
                        <a:t>Ļoti liela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extLst>
                  <a:ext uri="{0D108BD9-81ED-4DB2-BD59-A6C34878D82A}">
                    <a16:rowId xmlns:a16="http://schemas.microsoft.com/office/drawing/2014/main" val="4251132653"/>
                  </a:ext>
                </a:extLst>
              </a:tr>
              <a:tr h="1229660">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85725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20015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154305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0002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4574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29146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3718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endParaRPr kumimoji="0" lang="lv-LV" altLang="lv-LV" sz="2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endParaRPr kumimoji="0" lang="lv-LV" altLang="lv-LV" sz="2800" b="0" i="0" u="none" strike="noStrike" cap="none" normalizeH="0" baseline="0" dirty="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85725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20015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154305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0002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4574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29146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3718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endParaRPr kumimoji="0" lang="lv-LV" altLang="lv-LV" sz="2800" b="0" i="0" u="none" strike="noStrike" cap="none" normalizeH="0" baseline="0" dirty="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F0"/>
                    </a:solidFill>
                  </a:tcPr>
                </a:tc>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85725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20015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154305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0002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4574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29146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3718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endParaRPr kumimoji="0" lang="lv-LV" altLang="lv-LV" sz="2800" b="0" i="0" u="none" strike="noStrike" cap="none" normalizeH="0" baseline="0" dirty="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40FD3"/>
                    </a:solidFill>
                  </a:tcPr>
                </a:tc>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85725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20015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154305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0002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4574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29146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3718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endParaRPr kumimoji="0" lang="lv-LV" altLang="lv-LV" sz="2800" b="0" i="0" u="none" strike="noStrike" cap="none" normalizeH="0" baseline="0" dirty="0">
                        <a:ln>
                          <a:noFill/>
                        </a:ln>
                        <a:solidFill>
                          <a:srgbClr val="FF0000"/>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40FD3"/>
                    </a:solidFill>
                  </a:tcPr>
                </a:tc>
                <a:extLst>
                  <a:ext uri="{0D108BD9-81ED-4DB2-BD59-A6C34878D82A}">
                    <a16:rowId xmlns:a16="http://schemas.microsoft.com/office/drawing/2014/main" val="108682256"/>
                  </a:ext>
                </a:extLst>
              </a:tr>
              <a:tr h="1229660">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85725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20015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154305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0002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4574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29146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3718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endParaRPr kumimoji="0" lang="lv-LV" altLang="lv-LV" sz="2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endParaRPr kumimoji="0" lang="lv-LV" altLang="lv-LV" sz="2800" b="0" i="0" u="none" strike="noStrike" cap="none" normalizeH="0" baseline="0" dirty="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85725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20015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154305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0002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4574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29146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3718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endParaRPr kumimoji="0" lang="lv-LV" altLang="lv-LV" sz="2800" b="0" i="0" u="none" strike="noStrike" cap="none" normalizeH="0" baseline="0" dirty="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85725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20015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154305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0002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4574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29146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3718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endParaRPr kumimoji="0" lang="lv-LV" altLang="lv-LV" sz="2800" b="0" i="0" u="none" strike="noStrike" cap="none" normalizeH="0" baseline="0" dirty="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F0"/>
                    </a:solidFill>
                  </a:tcPr>
                </a:tc>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85725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20015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154305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0002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4574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29146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3718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endParaRPr kumimoji="0" lang="lv-LV" altLang="lv-LV" sz="2800" b="0" i="0" u="none" strike="noStrike" cap="none" normalizeH="0" baseline="0" dirty="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40FD3"/>
                    </a:solidFill>
                  </a:tcPr>
                </a:tc>
                <a:extLst>
                  <a:ext uri="{0D108BD9-81ED-4DB2-BD59-A6C34878D82A}">
                    <a16:rowId xmlns:a16="http://schemas.microsoft.com/office/drawing/2014/main" val="3353260500"/>
                  </a:ext>
                </a:extLst>
              </a:tr>
              <a:tr h="1348124">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85725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20015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154305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0002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4574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29146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3718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r>
                        <a:rPr kumimoji="0" lang="lv-LV" altLang="lv-LV" sz="2800" b="0" i="0" u="none" strike="noStrike" cap="none" normalizeH="0" baseline="0" dirty="0">
                          <a:ln>
                            <a:noFill/>
                          </a:ln>
                          <a:solidFill>
                            <a:schemeClr val="tx1"/>
                          </a:solidFill>
                          <a:effectLst/>
                          <a:latin typeface="Times New Roman" panose="02020603050405020304" pitchFamily="18" charset="0"/>
                        </a:rPr>
                        <a:t>Ļoti maza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85725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20015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154305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0002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4574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29146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3718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endParaRPr kumimoji="0" lang="lv-LV" altLang="lv-LV" sz="2800" b="0" i="0" u="none" strike="noStrike" cap="none" normalizeH="0" baseline="0" dirty="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85725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20015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154305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0002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4574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29146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3718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endParaRPr kumimoji="0" lang="lv-LV" altLang="lv-LV" sz="2800" b="0" i="0" u="none" strike="noStrike" cap="none" normalizeH="0" baseline="0" dirty="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lvl1pPr>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85725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20015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154305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0002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4574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29146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371850" fontAlgn="base">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r>
                        <a:rPr kumimoji="0" lang="lv-LV" altLang="lv-LV" sz="2400" b="1" i="1" u="none" strike="noStrike" cap="none" normalizeH="0" baseline="0" dirty="0">
                          <a:ln>
                            <a:noFill/>
                          </a:ln>
                          <a:solidFill>
                            <a:schemeClr val="tx1"/>
                          </a:solidFill>
                          <a:effectLst/>
                          <a:latin typeface="Times New Roman" panose="02020603050405020304" pitchFamily="18" charset="0"/>
                        </a:rPr>
                        <a:t>Iespējamība, iestāšanās varbūtība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B0F0"/>
                    </a:solidFill>
                  </a:tcPr>
                </a:tc>
                <a:extLst>
                  <a:ext uri="{0D108BD9-81ED-4DB2-BD59-A6C34878D82A}">
                    <a16:rowId xmlns:a16="http://schemas.microsoft.com/office/drawing/2014/main" val="3350809785"/>
                  </a:ext>
                </a:extLst>
              </a:tr>
            </a:tbl>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81D8A6FA-8CAF-4566-8075-7FBD2B39F959}"/>
              </a:ext>
            </a:extLst>
          </p:cNvPr>
          <p:cNvGraphicFramePr>
            <a:graphicFrameLocks noGrp="1"/>
          </p:cNvGraphicFramePr>
          <p:nvPr>
            <p:ph idx="1"/>
            <p:extLst>
              <p:ext uri="{D42A27DB-BD31-4B8C-83A1-F6EECF244321}">
                <p14:modId xmlns:p14="http://schemas.microsoft.com/office/powerpoint/2010/main" val="3907264900"/>
              </p:ext>
            </p:extLst>
          </p:nvPr>
        </p:nvGraphicFramePr>
        <p:xfrm>
          <a:off x="0" y="121487"/>
          <a:ext cx="12192001" cy="6340687"/>
        </p:xfrm>
        <a:graphic>
          <a:graphicData uri="http://schemas.openxmlformats.org/drawingml/2006/table">
            <a:tbl>
              <a:tblPr firstRow="1" bandRow="1">
                <a:tableStyleId>{5C22544A-7EE6-4342-B048-85BDC9FD1C3A}</a:tableStyleId>
              </a:tblPr>
              <a:tblGrid>
                <a:gridCol w="2016859">
                  <a:extLst>
                    <a:ext uri="{9D8B030D-6E8A-4147-A177-3AD203B41FA5}">
                      <a16:colId xmlns:a16="http://schemas.microsoft.com/office/drawing/2014/main" val="2714423224"/>
                    </a:ext>
                  </a:extLst>
                </a:gridCol>
                <a:gridCol w="1586953">
                  <a:extLst>
                    <a:ext uri="{9D8B030D-6E8A-4147-A177-3AD203B41FA5}">
                      <a16:colId xmlns:a16="http://schemas.microsoft.com/office/drawing/2014/main" val="2616166389"/>
                    </a:ext>
                  </a:extLst>
                </a:gridCol>
                <a:gridCol w="1524000">
                  <a:extLst>
                    <a:ext uri="{9D8B030D-6E8A-4147-A177-3AD203B41FA5}">
                      <a16:colId xmlns:a16="http://schemas.microsoft.com/office/drawing/2014/main" val="1519154509"/>
                    </a:ext>
                  </a:extLst>
                </a:gridCol>
                <a:gridCol w="2026023">
                  <a:extLst>
                    <a:ext uri="{9D8B030D-6E8A-4147-A177-3AD203B41FA5}">
                      <a16:colId xmlns:a16="http://schemas.microsoft.com/office/drawing/2014/main" val="1649772201"/>
                    </a:ext>
                  </a:extLst>
                </a:gridCol>
                <a:gridCol w="5038166">
                  <a:extLst>
                    <a:ext uri="{9D8B030D-6E8A-4147-A177-3AD203B41FA5}">
                      <a16:colId xmlns:a16="http://schemas.microsoft.com/office/drawing/2014/main" val="1202056501"/>
                    </a:ext>
                  </a:extLst>
                </a:gridCol>
              </a:tblGrid>
              <a:tr h="407894">
                <a:tc rowSpan="2">
                  <a:txBody>
                    <a:bodyPr/>
                    <a:lstStyle/>
                    <a:p>
                      <a:pPr>
                        <a:lnSpc>
                          <a:spcPct val="107000"/>
                        </a:lnSpc>
                        <a:spcAft>
                          <a:spcPts val="0"/>
                        </a:spcAft>
                      </a:pPr>
                      <a:r>
                        <a:rPr lang="lv-LV"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Risks</a:t>
                      </a:r>
                    </a:p>
                  </a:txBody>
                  <a:tcPr marL="68580" marR="68580" marT="0" marB="0"/>
                </a:tc>
                <a:tc gridSpan="3">
                  <a:txBody>
                    <a:bodyPr/>
                    <a:lstStyle/>
                    <a:p>
                      <a:pPr algn="ctr">
                        <a:lnSpc>
                          <a:spcPct val="107000"/>
                        </a:lnSpc>
                        <a:spcAft>
                          <a:spcPts val="0"/>
                        </a:spcAft>
                      </a:pPr>
                      <a:r>
                        <a:rPr lang="lv-LV"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Novērtējums</a:t>
                      </a:r>
                    </a:p>
                  </a:txBody>
                  <a:tcPr marL="68580" marR="68580" marT="0" marB="0"/>
                </a:tc>
                <a:tc hMerge="1">
                  <a:txBody>
                    <a:bodyPr/>
                    <a:lstStyle/>
                    <a:p>
                      <a:endParaRPr lang="lv-LV"/>
                    </a:p>
                  </a:txBody>
                  <a:tcPr/>
                </a:tc>
                <a:tc hMerge="1">
                  <a:txBody>
                    <a:bodyPr/>
                    <a:lstStyle/>
                    <a:p>
                      <a:endParaRPr lang="lv-LV"/>
                    </a:p>
                  </a:txBody>
                  <a:tcPr/>
                </a:tc>
                <a:tc rowSpan="2">
                  <a:txBody>
                    <a:bodyPr/>
                    <a:lstStyle/>
                    <a:p>
                      <a:pPr>
                        <a:lnSpc>
                          <a:spcPct val="107000"/>
                        </a:lnSpc>
                        <a:spcAft>
                          <a:spcPts val="0"/>
                        </a:spcAft>
                      </a:pPr>
                      <a:r>
                        <a:rPr lang="lv-LV"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Rīcība</a:t>
                      </a:r>
                    </a:p>
                  </a:txBody>
                  <a:tcPr marL="68580" marR="68580" marT="0" marB="0"/>
                </a:tc>
                <a:extLst>
                  <a:ext uri="{0D108BD9-81ED-4DB2-BD59-A6C34878D82A}">
                    <a16:rowId xmlns:a16="http://schemas.microsoft.com/office/drawing/2014/main" val="1885403698"/>
                  </a:ext>
                </a:extLst>
              </a:tr>
              <a:tr h="505892">
                <a:tc vMerge="1">
                  <a:txBody>
                    <a:bodyPr/>
                    <a:lstStyle/>
                    <a:p>
                      <a:endParaRPr lang="lv-LV"/>
                    </a:p>
                  </a:txBody>
                  <a:tcPr/>
                </a:tc>
                <a:tc>
                  <a:txBody>
                    <a:bodyPr/>
                    <a:lstStyle/>
                    <a:p>
                      <a:pPr algn="ctr">
                        <a:lnSpc>
                          <a:spcPct val="107000"/>
                        </a:lnSpc>
                        <a:spcAft>
                          <a:spcPts val="0"/>
                        </a:spcAft>
                      </a:pPr>
                      <a:r>
                        <a:rPr lang="lv-LV" sz="2400" b="1" dirty="0">
                          <a:effectLst/>
                          <a:latin typeface="Calibri" panose="020F0502020204030204" pitchFamily="34" charset="0"/>
                          <a:ea typeface="Calibri" panose="020F0502020204030204" pitchFamily="34" charset="0"/>
                          <a:cs typeface="Times New Roman" panose="02020603050405020304" pitchFamily="18" charset="0"/>
                        </a:rPr>
                        <a:t>Varbūtība</a:t>
                      </a:r>
                    </a:p>
                  </a:txBody>
                  <a:tcPr marL="68580" marR="68580" marT="0" marB="0"/>
                </a:tc>
                <a:tc>
                  <a:txBody>
                    <a:bodyPr/>
                    <a:lstStyle/>
                    <a:p>
                      <a:pPr algn="ctr">
                        <a:lnSpc>
                          <a:spcPct val="107000"/>
                        </a:lnSpc>
                        <a:spcAft>
                          <a:spcPts val="0"/>
                        </a:spcAft>
                      </a:pPr>
                      <a:r>
                        <a:rPr lang="lv-LV" sz="2400" b="1" dirty="0">
                          <a:effectLst/>
                          <a:latin typeface="Calibri" panose="020F0502020204030204" pitchFamily="34" charset="0"/>
                          <a:ea typeface="Calibri" panose="020F0502020204030204" pitchFamily="34" charset="0"/>
                          <a:cs typeface="Times New Roman" panose="02020603050405020304" pitchFamily="18" charset="0"/>
                        </a:rPr>
                        <a:t>Ietekme</a:t>
                      </a:r>
                    </a:p>
                  </a:txBody>
                  <a:tcPr marL="68580" marR="68580" marT="0" marB="0"/>
                </a:tc>
                <a:tc>
                  <a:txBody>
                    <a:bodyPr/>
                    <a:lstStyle/>
                    <a:p>
                      <a:pPr algn="ctr">
                        <a:lnSpc>
                          <a:spcPct val="107000"/>
                        </a:lnSpc>
                        <a:spcAft>
                          <a:spcPts val="0"/>
                        </a:spcAft>
                      </a:pPr>
                      <a:r>
                        <a:rPr lang="lv-LV" sz="2400" b="1" dirty="0">
                          <a:effectLst/>
                          <a:latin typeface="Calibri" panose="020F0502020204030204" pitchFamily="34" charset="0"/>
                          <a:ea typeface="Calibri" panose="020F0502020204030204" pitchFamily="34" charset="0"/>
                          <a:cs typeface="Times New Roman" panose="02020603050405020304" pitchFamily="18" charset="0"/>
                        </a:rPr>
                        <a:t>Riska vērtība</a:t>
                      </a:r>
                    </a:p>
                  </a:txBody>
                  <a:tcPr marL="68580" marR="68580" marT="0" marB="0"/>
                </a:tc>
                <a:tc vMerge="1">
                  <a:txBody>
                    <a:bodyPr/>
                    <a:lstStyle/>
                    <a:p>
                      <a:endParaRPr lang="lv-LV"/>
                    </a:p>
                  </a:txBody>
                  <a:tcPr/>
                </a:tc>
                <a:extLst>
                  <a:ext uri="{0D108BD9-81ED-4DB2-BD59-A6C34878D82A}">
                    <a16:rowId xmlns:a16="http://schemas.microsoft.com/office/drawing/2014/main" val="1025216088"/>
                  </a:ext>
                </a:extLst>
              </a:tr>
              <a:tr h="689277">
                <a:tc>
                  <a:txBody>
                    <a:bodyPr/>
                    <a:lstStyle/>
                    <a:p>
                      <a:pPr>
                        <a:lnSpc>
                          <a:spcPct val="107000"/>
                        </a:lnSpc>
                        <a:spcAft>
                          <a:spcPts val="0"/>
                        </a:spcAft>
                      </a:pPr>
                      <a:r>
                        <a:rPr lang="lv-LV" sz="2400" dirty="0">
                          <a:effectLst/>
                          <a:latin typeface="Calibri" panose="020F0502020204030204" pitchFamily="34" charset="0"/>
                          <a:ea typeface="Calibri" panose="020F0502020204030204" pitchFamily="34" charset="0"/>
                          <a:cs typeface="Times New Roman" panose="02020603050405020304" pitchFamily="18" charset="0"/>
                        </a:rPr>
                        <a:t>Korupcijas risks iepirkumos</a:t>
                      </a:r>
                    </a:p>
                  </a:txBody>
                  <a:tcPr marL="68580" marR="68580" marT="0" marB="0"/>
                </a:tc>
                <a:tc>
                  <a:txBody>
                    <a:bodyPr/>
                    <a:lstStyle/>
                    <a:p>
                      <a:pPr algn="ctr">
                        <a:lnSpc>
                          <a:spcPct val="107000"/>
                        </a:lnSpc>
                        <a:spcAft>
                          <a:spcPts val="0"/>
                        </a:spcAft>
                      </a:pP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lv-LV" sz="2400" dirty="0">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tc>
                <a:tc>
                  <a:txBody>
                    <a:bodyPr/>
                    <a:lstStyle/>
                    <a:p>
                      <a:pPr algn="ctr">
                        <a:lnSpc>
                          <a:spcPct val="107000"/>
                        </a:lnSpc>
                        <a:spcAft>
                          <a:spcPts val="0"/>
                        </a:spcAft>
                      </a:pP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lv-LV" sz="2400" dirty="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tc>
                <a:tc>
                  <a:txBody>
                    <a:bodyPr/>
                    <a:lstStyle/>
                    <a:p>
                      <a:pPr algn="ctr">
                        <a:lnSpc>
                          <a:spcPct val="107000"/>
                        </a:lnSpc>
                        <a:spcAft>
                          <a:spcPts val="0"/>
                        </a:spcAft>
                      </a:pP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lv-LV" sz="2400" dirty="0">
                          <a:effectLst/>
                          <a:latin typeface="Calibri" panose="020F0502020204030204" pitchFamily="34" charset="0"/>
                          <a:ea typeface="Calibri" panose="020F0502020204030204" pitchFamily="34" charset="0"/>
                          <a:cs typeface="Times New Roman" panose="02020603050405020304" pitchFamily="18" charset="0"/>
                        </a:rPr>
                        <a:t>2 X 3 = 6</a:t>
                      </a:r>
                    </a:p>
                  </a:txBody>
                  <a:tcPr marL="68580" marR="68580" marT="0" marB="0"/>
                </a:tc>
                <a:tc>
                  <a:txBody>
                    <a:bodyPr/>
                    <a:lstStyle/>
                    <a:p>
                      <a:pPr>
                        <a:lnSpc>
                          <a:spcPct val="107000"/>
                        </a:lnSpc>
                        <a:spcAft>
                          <a:spcPts val="0"/>
                        </a:spcAft>
                      </a:pPr>
                      <a:r>
                        <a:rPr lang="lv-LV" sz="2400" dirty="0">
                          <a:effectLst/>
                          <a:latin typeface="Calibri" panose="020F0502020204030204" pitchFamily="34" charset="0"/>
                          <a:ea typeface="Calibri" panose="020F0502020204030204" pitchFamily="34" charset="0"/>
                          <a:cs typeface="Times New Roman" panose="02020603050405020304" pitchFamily="18" charset="0"/>
                        </a:rPr>
                        <a:t>Veidot komisija (vairākas “acis”)</a:t>
                      </a:r>
                    </a:p>
                    <a:p>
                      <a:pPr>
                        <a:lnSpc>
                          <a:spcPct val="107000"/>
                        </a:lnSpc>
                        <a:spcAft>
                          <a:spcPts val="0"/>
                        </a:spcAft>
                      </a:pPr>
                      <a:r>
                        <a:rPr lang="lv-LV" sz="2400" dirty="0">
                          <a:effectLst/>
                          <a:latin typeface="Calibri" panose="020F0502020204030204" pitchFamily="34" charset="0"/>
                          <a:ea typeface="Calibri" panose="020F0502020204030204" pitchFamily="34" charset="0"/>
                          <a:cs typeface="Times New Roman" panose="02020603050405020304" pitchFamily="18" charset="0"/>
                        </a:rPr>
                        <a:t>Pētīt tirgu</a:t>
                      </a:r>
                    </a:p>
                    <a:p>
                      <a:pPr>
                        <a:lnSpc>
                          <a:spcPct val="107000"/>
                        </a:lnSpc>
                        <a:spcAft>
                          <a:spcPts val="0"/>
                        </a:spcAft>
                      </a:pPr>
                      <a:r>
                        <a:rPr lang="lv-LV" sz="2400" dirty="0">
                          <a:effectLst/>
                          <a:latin typeface="Calibri" panose="020F0502020204030204" pitchFamily="34" charset="0"/>
                          <a:ea typeface="Calibri" panose="020F0502020204030204" pitchFamily="34" charset="0"/>
                          <a:cs typeface="Times New Roman" panose="02020603050405020304" pitchFamily="18" charset="0"/>
                        </a:rPr>
                        <a:t>Dokumentēt datus un lēmumus</a:t>
                      </a:r>
                    </a:p>
                    <a:p>
                      <a:pPr>
                        <a:lnSpc>
                          <a:spcPct val="107000"/>
                        </a:lnSpc>
                        <a:spcAft>
                          <a:spcPts val="0"/>
                        </a:spcAft>
                      </a:pPr>
                      <a:r>
                        <a:rPr lang="lv-LV" sz="2400" dirty="0">
                          <a:effectLst/>
                          <a:latin typeface="Calibri" panose="020F0502020204030204" pitchFamily="34" charset="0"/>
                          <a:ea typeface="Calibri" panose="020F0502020204030204" pitchFamily="34" charset="0"/>
                          <a:cs typeface="Times New Roman" panose="02020603050405020304" pitchFamily="18" charset="0"/>
                        </a:rPr>
                        <a:t>Analizēt datus par piegādātājiem</a:t>
                      </a:r>
                    </a:p>
                  </a:txBody>
                  <a:tcPr marL="68580" marR="68580" marT="0" marB="0"/>
                </a:tc>
                <a:extLst>
                  <a:ext uri="{0D108BD9-81ED-4DB2-BD59-A6C34878D82A}">
                    <a16:rowId xmlns:a16="http://schemas.microsoft.com/office/drawing/2014/main" val="1673199405"/>
                  </a:ext>
                </a:extLst>
              </a:tr>
              <a:tr h="0">
                <a:tc>
                  <a:txBody>
                    <a:bodyPr/>
                    <a:lstStyle/>
                    <a:p>
                      <a:pPr>
                        <a:lnSpc>
                          <a:spcPct val="107000"/>
                        </a:lnSpc>
                        <a:spcAft>
                          <a:spcPts val="0"/>
                        </a:spcAft>
                      </a:pPr>
                      <a:r>
                        <a:rPr lang="lv-LV" sz="2400">
                          <a:effectLst/>
                          <a:latin typeface="Calibri" panose="020F0502020204030204" pitchFamily="34" charset="0"/>
                          <a:ea typeface="Calibri" panose="020F0502020204030204" pitchFamily="34" charset="0"/>
                          <a:cs typeface="Times New Roman" panose="02020603050405020304" pitchFamily="18" charset="0"/>
                        </a:rPr>
                        <a:t>Jaunā darbinieka nezināšanas risks</a:t>
                      </a:r>
                    </a:p>
                  </a:txBody>
                  <a:tcPr marL="68580" marR="68580" marT="0" marB="0"/>
                </a:tc>
                <a:tc>
                  <a:txBody>
                    <a:bodyPr/>
                    <a:lstStyle/>
                    <a:p>
                      <a:pPr algn="ctr">
                        <a:lnSpc>
                          <a:spcPct val="107000"/>
                        </a:lnSpc>
                        <a:spcAft>
                          <a:spcPts val="0"/>
                        </a:spcAft>
                      </a:pP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lv-LV" sz="2400" dirty="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tc>
                <a:tc>
                  <a:txBody>
                    <a:bodyPr/>
                    <a:lstStyle/>
                    <a:p>
                      <a:pPr algn="ctr">
                        <a:lnSpc>
                          <a:spcPct val="107000"/>
                        </a:lnSpc>
                        <a:spcAft>
                          <a:spcPts val="0"/>
                        </a:spcAft>
                      </a:pP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lv-LV" sz="2400" dirty="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tc>
                <a:tc>
                  <a:txBody>
                    <a:bodyPr/>
                    <a:lstStyle/>
                    <a:p>
                      <a:pPr algn="ctr">
                        <a:lnSpc>
                          <a:spcPct val="107000"/>
                        </a:lnSpc>
                        <a:spcAft>
                          <a:spcPts val="0"/>
                        </a:spcAft>
                      </a:pP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lv-LV" sz="2400" dirty="0">
                          <a:effectLst/>
                          <a:latin typeface="Calibri" panose="020F0502020204030204" pitchFamily="34" charset="0"/>
                          <a:ea typeface="Calibri" panose="020F0502020204030204" pitchFamily="34" charset="0"/>
                          <a:cs typeface="Times New Roman" panose="02020603050405020304" pitchFamily="18" charset="0"/>
                        </a:rPr>
                        <a:t>2 X 2 = 4</a:t>
                      </a:r>
                    </a:p>
                  </a:txBody>
                  <a:tcPr marL="68580" marR="68580" marT="0" marB="0"/>
                </a:tc>
                <a:tc>
                  <a:txBody>
                    <a:bodyPr/>
                    <a:lstStyle/>
                    <a:p>
                      <a:pPr>
                        <a:lnSpc>
                          <a:spcPct val="107000"/>
                        </a:lnSpc>
                        <a:spcAft>
                          <a:spcPts val="0"/>
                        </a:spcAft>
                      </a:pPr>
                      <a:r>
                        <a:rPr lang="lv-LV" sz="2400" dirty="0">
                          <a:effectLst/>
                          <a:latin typeface="Calibri" panose="020F0502020204030204" pitchFamily="34" charset="0"/>
                          <a:ea typeface="Calibri" panose="020F0502020204030204" pitchFamily="34" charset="0"/>
                          <a:cs typeface="Times New Roman" panose="02020603050405020304" pitchFamily="18" charset="0"/>
                        </a:rPr>
                        <a:t>Iepazīstināšana ar organizāciju, kultūru, iekšējiem noteikumiem, tradīcijām</a:t>
                      </a:r>
                    </a:p>
                    <a:p>
                      <a:pPr>
                        <a:lnSpc>
                          <a:spcPct val="107000"/>
                        </a:lnSpc>
                        <a:spcAft>
                          <a:spcPts val="0"/>
                        </a:spcAft>
                      </a:pPr>
                      <a:r>
                        <a:rPr lang="lv-LV" sz="2400" dirty="0">
                          <a:effectLst/>
                          <a:latin typeface="Calibri" panose="020F0502020204030204" pitchFamily="34" charset="0"/>
                          <a:ea typeface="Calibri" panose="020F0502020204030204" pitchFamily="34" charset="0"/>
                          <a:cs typeface="Times New Roman" panose="02020603050405020304" pitchFamily="18" charset="0"/>
                        </a:rPr>
                        <a:t>Darbā ievadīšanas programma</a:t>
                      </a:r>
                    </a:p>
                    <a:p>
                      <a:pPr>
                        <a:lnSpc>
                          <a:spcPct val="107000"/>
                        </a:lnSpc>
                        <a:spcAft>
                          <a:spcPts val="0"/>
                        </a:spcAft>
                      </a:pPr>
                      <a:r>
                        <a:rPr lang="lv-LV" sz="2400" dirty="0">
                          <a:effectLst/>
                          <a:latin typeface="Calibri" panose="020F0502020204030204" pitchFamily="34" charset="0"/>
                          <a:ea typeface="Calibri" panose="020F0502020204030204" pitchFamily="34" charset="0"/>
                          <a:cs typeface="Times New Roman" panose="02020603050405020304" pitchFamily="18" charset="0"/>
                        </a:rPr>
                        <a:t>Neformāls darbaudzinātājs</a:t>
                      </a:r>
                    </a:p>
                    <a:p>
                      <a:pPr>
                        <a:lnSpc>
                          <a:spcPct val="107000"/>
                        </a:lnSpc>
                        <a:spcAft>
                          <a:spcPts val="0"/>
                        </a:spcAft>
                      </a:pPr>
                      <a:r>
                        <a:rPr lang="lv-LV" sz="2400" dirty="0">
                          <a:effectLst/>
                          <a:latin typeface="Calibri" panose="020F0502020204030204" pitchFamily="34" charset="0"/>
                          <a:ea typeface="Calibri" panose="020F0502020204030204" pitchFamily="34" charset="0"/>
                          <a:cs typeface="Times New Roman" panose="02020603050405020304" pitchFamily="18" charset="0"/>
                        </a:rPr>
                        <a:t>Apmācības</a:t>
                      </a:r>
                    </a:p>
                  </a:txBody>
                  <a:tcPr marL="68580" marR="68580" marT="0" marB="0"/>
                </a:tc>
                <a:extLst>
                  <a:ext uri="{0D108BD9-81ED-4DB2-BD59-A6C34878D82A}">
                    <a16:rowId xmlns:a16="http://schemas.microsoft.com/office/drawing/2014/main" val="997276889"/>
                  </a:ext>
                </a:extLst>
              </a:tr>
              <a:tr h="1089212">
                <a:tc>
                  <a:txBody>
                    <a:bodyPr/>
                    <a:lstStyle/>
                    <a:p>
                      <a:pPr>
                        <a:lnSpc>
                          <a:spcPct val="107000"/>
                        </a:lnSpc>
                        <a:spcAft>
                          <a:spcPts val="0"/>
                        </a:spcAft>
                      </a:pP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lv-LV" sz="2400" dirty="0">
                          <a:effectLst/>
                          <a:latin typeface="Calibri" panose="020F0502020204030204" pitchFamily="34" charset="0"/>
                          <a:ea typeface="Calibri" panose="020F0502020204030204" pitchFamily="34" charset="0"/>
                          <a:cs typeface="Times New Roman" panose="02020603050405020304" pitchFamily="18" charset="0"/>
                        </a:rPr>
                        <a:t>Informācijas drošības risks</a:t>
                      </a:r>
                    </a:p>
                  </a:txBody>
                  <a:tcPr marL="68580" marR="68580" marT="0" marB="0"/>
                </a:tc>
                <a:tc>
                  <a:txBody>
                    <a:bodyPr/>
                    <a:lstStyle/>
                    <a:p>
                      <a:pPr algn="ctr">
                        <a:lnSpc>
                          <a:spcPct val="107000"/>
                        </a:lnSpc>
                        <a:spcAft>
                          <a:spcPts val="0"/>
                        </a:spcAft>
                      </a:pP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lv-LV" sz="2400" dirty="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tc>
                <a:tc>
                  <a:txBody>
                    <a:bodyPr/>
                    <a:lstStyle/>
                    <a:p>
                      <a:pPr algn="ctr">
                        <a:lnSpc>
                          <a:spcPct val="107000"/>
                        </a:lnSpc>
                        <a:spcAft>
                          <a:spcPts val="0"/>
                        </a:spcAft>
                      </a:pP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lv-LV" sz="24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tc>
                <a:tc>
                  <a:txBody>
                    <a:bodyPr/>
                    <a:lstStyle/>
                    <a:p>
                      <a:pPr algn="ctr">
                        <a:lnSpc>
                          <a:spcPct val="107000"/>
                        </a:lnSpc>
                        <a:spcAft>
                          <a:spcPts val="0"/>
                        </a:spcAft>
                      </a:pP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lv-LV" sz="2400" dirty="0">
                          <a:effectLst/>
                          <a:latin typeface="Calibri" panose="020F0502020204030204" pitchFamily="34" charset="0"/>
                          <a:ea typeface="Calibri" panose="020F0502020204030204" pitchFamily="34" charset="0"/>
                          <a:cs typeface="Times New Roman" panose="02020603050405020304" pitchFamily="18" charset="0"/>
                        </a:rPr>
                        <a:t>2 X 1 = 2</a:t>
                      </a:r>
                    </a:p>
                  </a:txBody>
                  <a:tcPr marL="68580" marR="68580" marT="0" marB="0"/>
                </a:tc>
                <a:tc>
                  <a:txBody>
                    <a:bodyPr/>
                    <a:lstStyle/>
                    <a:p>
                      <a:pPr>
                        <a:lnSpc>
                          <a:spcPct val="107000"/>
                        </a:lnSpc>
                        <a:spcAft>
                          <a:spcPts val="0"/>
                        </a:spcAft>
                      </a:pPr>
                      <a:r>
                        <a:rPr lang="lv-LV" sz="2400" dirty="0">
                          <a:effectLst/>
                          <a:latin typeface="Calibri" panose="020F0502020204030204" pitchFamily="34" charset="0"/>
                          <a:ea typeface="Calibri" panose="020F0502020204030204" pitchFamily="34" charset="0"/>
                          <a:cs typeface="Times New Roman" panose="02020603050405020304" pitchFamily="18" charset="0"/>
                        </a:rPr>
                        <a:t>Skaidra informācijas drošības politika</a:t>
                      </a:r>
                    </a:p>
                    <a:p>
                      <a:pPr>
                        <a:lnSpc>
                          <a:spcPct val="107000"/>
                        </a:lnSpc>
                        <a:spcAft>
                          <a:spcPts val="0"/>
                        </a:spcAft>
                      </a:pPr>
                      <a:r>
                        <a:rPr lang="lv-LV" sz="2400" dirty="0">
                          <a:effectLst/>
                          <a:latin typeface="Calibri" panose="020F0502020204030204" pitchFamily="34" charset="0"/>
                          <a:ea typeface="Calibri" panose="020F0502020204030204" pitchFamily="34" charset="0"/>
                          <a:cs typeface="Times New Roman" panose="02020603050405020304" pitchFamily="18" charset="0"/>
                        </a:rPr>
                        <a:t>Amatiem ierobežota pieejamība informācijai</a:t>
                      </a:r>
                    </a:p>
                    <a:p>
                      <a:pPr>
                        <a:lnSpc>
                          <a:spcPct val="107000"/>
                        </a:lnSpc>
                        <a:spcAft>
                          <a:spcPts val="0"/>
                        </a:spcAft>
                      </a:pPr>
                      <a:r>
                        <a:rPr lang="lv-LV" sz="2400" dirty="0">
                          <a:effectLst/>
                          <a:latin typeface="Calibri" panose="020F0502020204030204" pitchFamily="34" charset="0"/>
                          <a:ea typeface="Calibri" panose="020F0502020204030204" pitchFamily="34" charset="0"/>
                          <a:cs typeface="Times New Roman" panose="02020603050405020304" pitchFamily="18" charset="0"/>
                        </a:rPr>
                        <a:t>Fiziski noslēgta vide, kurā uzglabā datus</a:t>
                      </a:r>
                    </a:p>
                    <a:p>
                      <a:pPr>
                        <a:lnSpc>
                          <a:spcPct val="107000"/>
                        </a:lnSpc>
                        <a:spcAft>
                          <a:spcPts val="0"/>
                        </a:spcAft>
                      </a:pPr>
                      <a:r>
                        <a:rPr lang="lv-LV" sz="2400" dirty="0">
                          <a:effectLst/>
                          <a:latin typeface="Calibri" panose="020F0502020204030204" pitchFamily="34" charset="0"/>
                          <a:ea typeface="Calibri" panose="020F0502020204030204" pitchFamily="34" charset="0"/>
                          <a:cs typeface="Times New Roman" panose="02020603050405020304" pitchFamily="18" charset="0"/>
                        </a:rPr>
                        <a:t>Periodiskas neplānotas pārbaudes</a:t>
                      </a:r>
                    </a:p>
                  </a:txBody>
                  <a:tcPr marL="68580" marR="68580" marT="0" marB="0"/>
                </a:tc>
                <a:extLst>
                  <a:ext uri="{0D108BD9-81ED-4DB2-BD59-A6C34878D82A}">
                    <a16:rowId xmlns:a16="http://schemas.microsoft.com/office/drawing/2014/main" val="3031106774"/>
                  </a:ext>
                </a:extLst>
              </a:tr>
            </a:tbl>
          </a:graphicData>
        </a:graphic>
      </p:graphicFrame>
    </p:spTree>
    <p:extLst>
      <p:ext uri="{BB962C8B-B14F-4D97-AF65-F5344CB8AC3E}">
        <p14:creationId xmlns:p14="http://schemas.microsoft.com/office/powerpoint/2010/main" val="20598331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0FC2F-7654-42F4-9C95-6ECF512A4E6E}"/>
              </a:ext>
            </a:extLst>
          </p:cNvPr>
          <p:cNvSpPr>
            <a:spLocks noGrp="1"/>
          </p:cNvSpPr>
          <p:nvPr>
            <p:ph type="title"/>
          </p:nvPr>
        </p:nvSpPr>
        <p:spPr>
          <a:xfrm>
            <a:off x="1489905" y="306333"/>
            <a:ext cx="9457590" cy="1379970"/>
          </a:xfrm>
        </p:spPr>
        <p:txBody>
          <a:bodyPr>
            <a:normAutofit fontScale="90000"/>
          </a:bodyPr>
          <a:lstStyle/>
          <a:p>
            <a:pPr algn="ctr"/>
            <a:r>
              <a:rPr lang="lv-LV" dirty="0"/>
              <a:t>Mantas un finanšu līdzekļu izšķērdēšanas, neefektīvas un nelietderīgas izmantošanas risks</a:t>
            </a:r>
            <a:br>
              <a:rPr lang="lv-LV" dirty="0"/>
            </a:br>
            <a:r>
              <a:rPr lang="lv-LV" dirty="0"/>
              <a:t> </a:t>
            </a:r>
          </a:p>
        </p:txBody>
      </p:sp>
      <p:sp>
        <p:nvSpPr>
          <p:cNvPr id="3" name="Content Placeholder 2">
            <a:extLst>
              <a:ext uri="{FF2B5EF4-FFF2-40B4-BE49-F238E27FC236}">
                <a16:creationId xmlns:a16="http://schemas.microsoft.com/office/drawing/2014/main" id="{B9067C6D-D762-40E4-98FC-CF1ED523F156}"/>
              </a:ext>
            </a:extLst>
          </p:cNvPr>
          <p:cNvSpPr>
            <a:spLocks noGrp="1"/>
          </p:cNvSpPr>
          <p:nvPr>
            <p:ph idx="1"/>
          </p:nvPr>
        </p:nvSpPr>
        <p:spPr>
          <a:xfrm>
            <a:off x="1900518" y="3226449"/>
            <a:ext cx="9726704" cy="3703612"/>
          </a:xfrm>
        </p:spPr>
        <p:txBody>
          <a:bodyPr>
            <a:normAutofit/>
          </a:bodyPr>
          <a:lstStyle/>
          <a:p>
            <a:r>
              <a:rPr lang="lv-LV" dirty="0"/>
              <a:t>Iestādē nav definēts inventarizācijas process</a:t>
            </a:r>
          </a:p>
          <a:p>
            <a:r>
              <a:rPr lang="lv-LV" dirty="0"/>
              <a:t>Nav noteikta kārtība par personisko vērtību izmantošanu</a:t>
            </a:r>
          </a:p>
          <a:p>
            <a:r>
              <a:rPr lang="lv-LV" dirty="0"/>
              <a:t>Inventarizācijas instrukcijas ir vispārīgas</a:t>
            </a:r>
          </a:p>
          <a:p>
            <a:r>
              <a:rPr lang="lv-LV" dirty="0"/>
              <a:t>Darbiniekiem nav skaidrs materiālo vērtību pārvietošanas process</a:t>
            </a:r>
          </a:p>
          <a:p>
            <a:r>
              <a:rPr lang="lv-LV" dirty="0"/>
              <a:t>Atbildīgie darbinieki nav iepazīstināti ar inventarizācijas instrukciju</a:t>
            </a:r>
          </a:p>
          <a:p>
            <a:r>
              <a:rPr lang="lv-LV" dirty="0"/>
              <a:t>Kļūdaina datu ievade</a:t>
            </a:r>
          </a:p>
          <a:p>
            <a:r>
              <a:rPr lang="lv-LV" dirty="0"/>
              <a:t>Attaisnojuma dokumentu  trūkums</a:t>
            </a:r>
          </a:p>
          <a:p>
            <a:r>
              <a:rPr lang="lv-LV" dirty="0"/>
              <a:t>Materiālajām vērtībām nav norādīti inventarizācijas numuri</a:t>
            </a:r>
          </a:p>
          <a:p>
            <a:r>
              <a:rPr lang="lv-LV" dirty="0"/>
              <a:t>Krāpnieciskas darbības</a:t>
            </a:r>
          </a:p>
          <a:p>
            <a:endParaRPr lang="lv-LV" dirty="0"/>
          </a:p>
          <a:p>
            <a:endParaRPr lang="lv-LV" dirty="0"/>
          </a:p>
        </p:txBody>
      </p:sp>
      <p:sp>
        <p:nvSpPr>
          <p:cNvPr id="5" name="Title 1">
            <a:extLst>
              <a:ext uri="{FF2B5EF4-FFF2-40B4-BE49-F238E27FC236}">
                <a16:creationId xmlns:a16="http://schemas.microsoft.com/office/drawing/2014/main" id="{9E9C94EB-3371-46EC-B63E-53326E34B964}"/>
              </a:ext>
            </a:extLst>
          </p:cNvPr>
          <p:cNvSpPr txBox="1">
            <a:spLocks/>
          </p:cNvSpPr>
          <p:nvPr/>
        </p:nvSpPr>
        <p:spPr>
          <a:xfrm>
            <a:off x="1489905" y="1846479"/>
            <a:ext cx="10137317" cy="860861"/>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lv-LV" b="1" dirty="0"/>
              <a:t>Inventarizācijas process</a:t>
            </a:r>
            <a:endParaRPr lang="lv-LV" dirty="0"/>
          </a:p>
        </p:txBody>
      </p:sp>
      <p:sp>
        <p:nvSpPr>
          <p:cNvPr id="6" name="Arrow: Down 5">
            <a:extLst>
              <a:ext uri="{FF2B5EF4-FFF2-40B4-BE49-F238E27FC236}">
                <a16:creationId xmlns:a16="http://schemas.microsoft.com/office/drawing/2014/main" id="{196FA2DC-0371-4B13-BCA2-F7A03ED07C99}"/>
              </a:ext>
            </a:extLst>
          </p:cNvPr>
          <p:cNvSpPr/>
          <p:nvPr/>
        </p:nvSpPr>
        <p:spPr>
          <a:xfrm>
            <a:off x="11134165" y="770965"/>
            <a:ext cx="806823" cy="13799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Arrow: Down 6">
            <a:extLst>
              <a:ext uri="{FF2B5EF4-FFF2-40B4-BE49-F238E27FC236}">
                <a16:creationId xmlns:a16="http://schemas.microsoft.com/office/drawing/2014/main" id="{A69A7402-860C-4CF6-8FBD-32DE88EEE7D0}"/>
              </a:ext>
            </a:extLst>
          </p:cNvPr>
          <p:cNvSpPr/>
          <p:nvPr/>
        </p:nvSpPr>
        <p:spPr>
          <a:xfrm>
            <a:off x="9170895" y="2536464"/>
            <a:ext cx="806823" cy="13799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Rectangle: Diagonal Corners Rounded 7">
            <a:extLst>
              <a:ext uri="{FF2B5EF4-FFF2-40B4-BE49-F238E27FC236}">
                <a16:creationId xmlns:a16="http://schemas.microsoft.com/office/drawing/2014/main" id="{8F127A37-CC1A-4F10-AE3F-1F5E3F39C86A}"/>
              </a:ext>
            </a:extLst>
          </p:cNvPr>
          <p:cNvSpPr/>
          <p:nvPr/>
        </p:nvSpPr>
        <p:spPr>
          <a:xfrm>
            <a:off x="1489905" y="2150935"/>
            <a:ext cx="1683601" cy="716581"/>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t>Varbūtība?</a:t>
            </a:r>
          </a:p>
        </p:txBody>
      </p:sp>
    </p:spTree>
    <p:extLst>
      <p:ext uri="{BB962C8B-B14F-4D97-AF65-F5344CB8AC3E}">
        <p14:creationId xmlns:p14="http://schemas.microsoft.com/office/powerpoint/2010/main" val="4122760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500"/>
                                        <p:tgtEl>
                                          <p:spTgt spid="3">
                                            <p:txEl>
                                              <p:pRg st="0" end="0"/>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500"/>
                                        <p:tgtEl>
                                          <p:spTgt spid="3">
                                            <p:txEl>
                                              <p:pRg st="1" end="1"/>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500"/>
                                        <p:tgtEl>
                                          <p:spTgt spid="3">
                                            <p:txEl>
                                              <p:pRg st="2" end="2"/>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500"/>
                                        <p:tgtEl>
                                          <p:spTgt spid="3">
                                            <p:txEl>
                                              <p:pRg st="3" end="3"/>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500"/>
                                        <p:tgtEl>
                                          <p:spTgt spid="3">
                                            <p:txEl>
                                              <p:pRg st="4" end="4"/>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fade">
                                      <p:cBhvr>
                                        <p:cTn id="40" dur="500"/>
                                        <p:tgtEl>
                                          <p:spTgt spid="3">
                                            <p:txEl>
                                              <p:pRg st="6" end="6"/>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Effect transition="in" filter="fade">
                                      <p:cBhvr>
                                        <p:cTn id="43" dur="500"/>
                                        <p:tgtEl>
                                          <p:spTgt spid="3">
                                            <p:txEl>
                                              <p:pRg st="7" end="7"/>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animEffect transition="in" filter="fade">
                                      <p:cBhvr>
                                        <p:cTn id="46"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0FC2F-7654-42F4-9C95-6ECF512A4E6E}"/>
              </a:ext>
            </a:extLst>
          </p:cNvPr>
          <p:cNvSpPr>
            <a:spLocks noGrp="1"/>
          </p:cNvSpPr>
          <p:nvPr>
            <p:ph type="title"/>
          </p:nvPr>
        </p:nvSpPr>
        <p:spPr>
          <a:xfrm>
            <a:off x="1489905" y="306333"/>
            <a:ext cx="9457590" cy="1379970"/>
          </a:xfrm>
        </p:spPr>
        <p:txBody>
          <a:bodyPr>
            <a:normAutofit fontScale="90000"/>
          </a:bodyPr>
          <a:lstStyle/>
          <a:p>
            <a:pPr algn="ctr"/>
            <a:r>
              <a:rPr lang="lv-LV" dirty="0"/>
              <a:t>Mantas un finanšu līdzekļu izšķērdēšanas, neefektīvas un nelietderīgas izmantošanas risks</a:t>
            </a:r>
            <a:br>
              <a:rPr lang="lv-LV" dirty="0"/>
            </a:br>
            <a:r>
              <a:rPr lang="lv-LV" dirty="0"/>
              <a:t> </a:t>
            </a:r>
          </a:p>
        </p:txBody>
      </p:sp>
      <p:sp>
        <p:nvSpPr>
          <p:cNvPr id="3" name="Content Placeholder 2">
            <a:extLst>
              <a:ext uri="{FF2B5EF4-FFF2-40B4-BE49-F238E27FC236}">
                <a16:creationId xmlns:a16="http://schemas.microsoft.com/office/drawing/2014/main" id="{B9067C6D-D762-40E4-98FC-CF1ED523F156}"/>
              </a:ext>
            </a:extLst>
          </p:cNvPr>
          <p:cNvSpPr>
            <a:spLocks noGrp="1"/>
          </p:cNvSpPr>
          <p:nvPr>
            <p:ph idx="1"/>
          </p:nvPr>
        </p:nvSpPr>
        <p:spPr>
          <a:xfrm>
            <a:off x="2886635" y="3460675"/>
            <a:ext cx="6741459" cy="3090991"/>
          </a:xfrm>
        </p:spPr>
        <p:txBody>
          <a:bodyPr>
            <a:normAutofit/>
          </a:bodyPr>
          <a:lstStyle/>
          <a:p>
            <a:r>
              <a:rPr lang="lv-LV" sz="2400" dirty="0"/>
              <a:t>Nav ticama finanšu un vadības informācija – aplami lēmumi </a:t>
            </a:r>
          </a:p>
          <a:p>
            <a:r>
              <a:rPr lang="lv-LV" sz="2400" dirty="0"/>
              <a:t>Finanšu zaudējumi</a:t>
            </a:r>
          </a:p>
          <a:p>
            <a:r>
              <a:rPr lang="lv-LV" sz="2400" dirty="0"/>
              <a:t>Nav lietderīga resursu izmantošana</a:t>
            </a:r>
          </a:p>
          <a:p>
            <a:r>
              <a:rPr lang="lv-LV" sz="2400" dirty="0"/>
              <a:t>Nav likumīga resursu izmantošana</a:t>
            </a:r>
          </a:p>
          <a:p>
            <a:r>
              <a:rPr lang="lv-LV" sz="2400" dirty="0"/>
              <a:t>Cietusi iestādes reputācija</a:t>
            </a:r>
          </a:p>
          <a:p>
            <a:pPr marL="0" indent="0">
              <a:buNone/>
            </a:pPr>
            <a:endParaRPr lang="lv-LV" dirty="0"/>
          </a:p>
          <a:p>
            <a:endParaRPr lang="lv-LV" dirty="0"/>
          </a:p>
        </p:txBody>
      </p:sp>
      <p:sp>
        <p:nvSpPr>
          <p:cNvPr id="5" name="Title 1">
            <a:extLst>
              <a:ext uri="{FF2B5EF4-FFF2-40B4-BE49-F238E27FC236}">
                <a16:creationId xmlns:a16="http://schemas.microsoft.com/office/drawing/2014/main" id="{9E9C94EB-3371-46EC-B63E-53326E34B964}"/>
              </a:ext>
            </a:extLst>
          </p:cNvPr>
          <p:cNvSpPr txBox="1">
            <a:spLocks/>
          </p:cNvSpPr>
          <p:nvPr/>
        </p:nvSpPr>
        <p:spPr>
          <a:xfrm>
            <a:off x="1489905" y="1846479"/>
            <a:ext cx="10137317" cy="860861"/>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lv-LV" b="1" dirty="0"/>
              <a:t>Inventarizācijas process</a:t>
            </a:r>
            <a:endParaRPr lang="lv-LV" dirty="0"/>
          </a:p>
        </p:txBody>
      </p:sp>
      <p:sp>
        <p:nvSpPr>
          <p:cNvPr id="6" name="Arrow: Down 5">
            <a:extLst>
              <a:ext uri="{FF2B5EF4-FFF2-40B4-BE49-F238E27FC236}">
                <a16:creationId xmlns:a16="http://schemas.microsoft.com/office/drawing/2014/main" id="{196FA2DC-0371-4B13-BCA2-F7A03ED07C99}"/>
              </a:ext>
            </a:extLst>
          </p:cNvPr>
          <p:cNvSpPr/>
          <p:nvPr/>
        </p:nvSpPr>
        <p:spPr>
          <a:xfrm>
            <a:off x="11134165" y="770965"/>
            <a:ext cx="806823" cy="13799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Arrow: Down 6">
            <a:extLst>
              <a:ext uri="{FF2B5EF4-FFF2-40B4-BE49-F238E27FC236}">
                <a16:creationId xmlns:a16="http://schemas.microsoft.com/office/drawing/2014/main" id="{A69A7402-860C-4CF6-8FBD-32DE88EEE7D0}"/>
              </a:ext>
            </a:extLst>
          </p:cNvPr>
          <p:cNvSpPr/>
          <p:nvPr/>
        </p:nvSpPr>
        <p:spPr>
          <a:xfrm>
            <a:off x="9197788" y="2017355"/>
            <a:ext cx="806823" cy="13799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Content Placeholder 4">
            <a:extLst>
              <a:ext uri="{FF2B5EF4-FFF2-40B4-BE49-F238E27FC236}">
                <a16:creationId xmlns:a16="http://schemas.microsoft.com/office/drawing/2014/main" id="{E8797287-1A66-4F33-93BA-D096B0EABABC}"/>
              </a:ext>
            </a:extLst>
          </p:cNvPr>
          <p:cNvSpPr txBox="1">
            <a:spLocks/>
          </p:cNvSpPr>
          <p:nvPr/>
        </p:nvSpPr>
        <p:spPr>
          <a:xfrm>
            <a:off x="1326777" y="2320714"/>
            <a:ext cx="2199248" cy="66338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lt1"/>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lt1"/>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lt1"/>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lt1"/>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lt1"/>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lt1"/>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lt1"/>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lt1"/>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lt1"/>
                </a:solidFill>
                <a:latin typeface="+mn-lt"/>
                <a:ea typeface="+mn-ea"/>
                <a:cs typeface="+mn-cs"/>
              </a:defRPr>
            </a:lvl9pPr>
          </a:lstStyle>
          <a:p>
            <a:pPr algn="ctr"/>
            <a:r>
              <a:rPr lang="lv-LV"/>
              <a:t>Sekas?</a:t>
            </a:r>
            <a:endParaRPr lang="lv-LV" dirty="0"/>
          </a:p>
        </p:txBody>
      </p:sp>
    </p:spTree>
    <p:extLst>
      <p:ext uri="{BB962C8B-B14F-4D97-AF65-F5344CB8AC3E}">
        <p14:creationId xmlns:p14="http://schemas.microsoft.com/office/powerpoint/2010/main" val="3664422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500"/>
                                        <p:tgtEl>
                                          <p:spTgt spid="3">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500"/>
                                        <p:tgtEl>
                                          <p:spTgt spid="3">
                                            <p:txEl>
                                              <p:pRg st="3" end="3"/>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500"/>
                                        <p:tgtEl>
                                          <p:spTgt spid="3">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bg>
      <p:bgPr>
        <a:gradFill rotWithShape="1">
          <a:gsLst>
            <a:gs pos="0">
              <a:srgbClr val="92D050"/>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DB5D8-A03C-4FB0-8A6E-70C2558A673B}"/>
              </a:ext>
            </a:extLst>
          </p:cNvPr>
          <p:cNvSpPr>
            <a:spLocks noGrp="1"/>
          </p:cNvSpPr>
          <p:nvPr>
            <p:ph type="title"/>
          </p:nvPr>
        </p:nvSpPr>
        <p:spPr>
          <a:xfrm>
            <a:off x="2043952" y="624110"/>
            <a:ext cx="6449570" cy="899887"/>
          </a:xfrm>
        </p:spPr>
        <p:txBody>
          <a:bodyPr>
            <a:normAutofit fontScale="90000"/>
          </a:bodyPr>
          <a:lstStyle/>
          <a:p>
            <a:r>
              <a:rPr lang="lv-LV" b="1" dirty="0">
                <a:solidFill>
                  <a:srgbClr val="00B050"/>
                </a:solidFill>
              </a:rPr>
              <a:t>Aicinājums dalībniekiem</a:t>
            </a:r>
            <a:br>
              <a:rPr lang="lv-LV" dirty="0"/>
            </a:br>
            <a:endParaRPr lang="lv-LV" dirty="0"/>
          </a:p>
        </p:txBody>
      </p:sp>
      <p:sp>
        <p:nvSpPr>
          <p:cNvPr id="3" name="Content Placeholder 2">
            <a:extLst>
              <a:ext uri="{FF2B5EF4-FFF2-40B4-BE49-F238E27FC236}">
                <a16:creationId xmlns:a16="http://schemas.microsoft.com/office/drawing/2014/main" id="{C71A3D21-A5D4-47AC-9E94-EDBE0DB8D4E9}"/>
              </a:ext>
            </a:extLst>
          </p:cNvPr>
          <p:cNvSpPr>
            <a:spLocks noGrp="1"/>
          </p:cNvSpPr>
          <p:nvPr>
            <p:ph idx="1"/>
          </p:nvPr>
        </p:nvSpPr>
        <p:spPr>
          <a:xfrm>
            <a:off x="1732319" y="3872624"/>
            <a:ext cx="9057596" cy="2985376"/>
          </a:xfrm>
        </p:spPr>
        <p:txBody>
          <a:bodyPr>
            <a:normAutofit lnSpcReduction="10000"/>
          </a:bodyPr>
          <a:lstStyle/>
          <a:p>
            <a:r>
              <a:rPr lang="lv-LV" sz="3600" dirty="0"/>
              <a:t>Sadalīt 2.aili «Novērtējums»</a:t>
            </a:r>
          </a:p>
          <a:p>
            <a:r>
              <a:rPr lang="lv-LV" sz="3600" dirty="0"/>
              <a:t>3 daļas = Varbūtība/Sekas/Riska vērtība</a:t>
            </a:r>
          </a:p>
          <a:p>
            <a:r>
              <a:rPr lang="lv-LV" sz="3600" dirty="0"/>
              <a:t>Aizpildīt 2.aili un ierakstīt iepretī katram riskam novērtējumu – A, V, Z</a:t>
            </a:r>
          </a:p>
          <a:p>
            <a:endParaRPr lang="lv-LV" sz="2800" dirty="0"/>
          </a:p>
          <a:p>
            <a:endParaRPr lang="lv-LV" sz="2800" dirty="0"/>
          </a:p>
        </p:txBody>
      </p:sp>
      <p:sp>
        <p:nvSpPr>
          <p:cNvPr id="4" name="Rectangle 3">
            <a:extLst>
              <a:ext uri="{FF2B5EF4-FFF2-40B4-BE49-F238E27FC236}">
                <a16:creationId xmlns:a16="http://schemas.microsoft.com/office/drawing/2014/main" id="{1B4C018D-546A-458A-BEB2-47B6B2CAAC89}"/>
              </a:ext>
            </a:extLst>
          </p:cNvPr>
          <p:cNvSpPr/>
          <p:nvPr/>
        </p:nvSpPr>
        <p:spPr>
          <a:xfrm>
            <a:off x="8462885" y="1165411"/>
            <a:ext cx="3041727" cy="1936377"/>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6" name="Straight Connector 5">
            <a:extLst>
              <a:ext uri="{FF2B5EF4-FFF2-40B4-BE49-F238E27FC236}">
                <a16:creationId xmlns:a16="http://schemas.microsoft.com/office/drawing/2014/main" id="{C50B72A1-C4E5-4A81-8FCC-3873D6185AAA}"/>
              </a:ext>
            </a:extLst>
          </p:cNvPr>
          <p:cNvCxnSpPr>
            <a:cxnSpLocks/>
          </p:cNvCxnSpPr>
          <p:nvPr/>
        </p:nvCxnSpPr>
        <p:spPr>
          <a:xfrm>
            <a:off x="9581145" y="1165411"/>
            <a:ext cx="0" cy="1936377"/>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8E2262D9-451B-4A77-BC19-D1B8F2E7F3C0}"/>
              </a:ext>
            </a:extLst>
          </p:cNvPr>
          <p:cNvCxnSpPr>
            <a:cxnSpLocks/>
          </p:cNvCxnSpPr>
          <p:nvPr/>
        </p:nvCxnSpPr>
        <p:spPr>
          <a:xfrm>
            <a:off x="10416988" y="1165411"/>
            <a:ext cx="0" cy="1936377"/>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628F7C17-DE29-4D46-8A38-4885BAD8D4E1}"/>
              </a:ext>
            </a:extLst>
          </p:cNvPr>
          <p:cNvCxnSpPr>
            <a:cxnSpLocks/>
          </p:cNvCxnSpPr>
          <p:nvPr/>
        </p:nvCxnSpPr>
        <p:spPr>
          <a:xfrm>
            <a:off x="8498541" y="1721224"/>
            <a:ext cx="3006071" cy="0"/>
          </a:xfrm>
          <a:prstGeom prst="line">
            <a:avLst/>
          </a:prstGeom>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55E0344C-D638-4428-AA2D-1BCDF4A23DC0}"/>
              </a:ext>
            </a:extLst>
          </p:cNvPr>
          <p:cNvCxnSpPr>
            <a:cxnSpLocks/>
          </p:cNvCxnSpPr>
          <p:nvPr/>
        </p:nvCxnSpPr>
        <p:spPr>
          <a:xfrm>
            <a:off x="9807388" y="1524000"/>
            <a:ext cx="0" cy="2456329"/>
          </a:xfrm>
          <a:prstGeom prst="line">
            <a:avLst/>
          </a:prstGeom>
        </p:spPr>
        <p:style>
          <a:lnRef idx="1">
            <a:schemeClr val="accent2"/>
          </a:lnRef>
          <a:fillRef idx="0">
            <a:schemeClr val="accent2"/>
          </a:fillRef>
          <a:effectRef idx="0">
            <a:schemeClr val="accent2"/>
          </a:effectRef>
          <a:fontRef idx="minor">
            <a:schemeClr val="tx1"/>
          </a:fontRef>
        </p:style>
      </p:cxnSp>
      <p:cxnSp>
        <p:nvCxnSpPr>
          <p:cNvPr id="11" name="Straight Connector 10">
            <a:extLst>
              <a:ext uri="{FF2B5EF4-FFF2-40B4-BE49-F238E27FC236}">
                <a16:creationId xmlns:a16="http://schemas.microsoft.com/office/drawing/2014/main" id="{9741F98B-BFC1-485B-B8F5-41752BF12098}"/>
              </a:ext>
            </a:extLst>
          </p:cNvPr>
          <p:cNvCxnSpPr>
            <a:cxnSpLocks/>
          </p:cNvCxnSpPr>
          <p:nvPr/>
        </p:nvCxnSpPr>
        <p:spPr>
          <a:xfrm>
            <a:off x="10148047" y="1524000"/>
            <a:ext cx="0" cy="2456329"/>
          </a:xfrm>
          <a:prstGeom prst="line">
            <a:avLst/>
          </a:prstGeom>
        </p:spPr>
        <p:style>
          <a:lnRef idx="1">
            <a:schemeClr val="accent2"/>
          </a:lnRef>
          <a:fillRef idx="0">
            <a:schemeClr val="accent2"/>
          </a:fillRef>
          <a:effectRef idx="0">
            <a:schemeClr val="accent2"/>
          </a:effectRef>
          <a:fontRef idx="minor">
            <a:schemeClr val="tx1"/>
          </a:fontRef>
        </p:style>
      </p:cxnSp>
      <p:cxnSp>
        <p:nvCxnSpPr>
          <p:cNvPr id="13" name="Straight Connector 12">
            <a:extLst>
              <a:ext uri="{FF2B5EF4-FFF2-40B4-BE49-F238E27FC236}">
                <a16:creationId xmlns:a16="http://schemas.microsoft.com/office/drawing/2014/main" id="{2DCBEBDB-80FB-42D4-8E02-7748E164812D}"/>
              </a:ext>
            </a:extLst>
          </p:cNvPr>
          <p:cNvCxnSpPr/>
          <p:nvPr/>
        </p:nvCxnSpPr>
        <p:spPr>
          <a:xfrm>
            <a:off x="9581145" y="1524000"/>
            <a:ext cx="835843" cy="0"/>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0883871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Date Placeholder 3">
            <a:extLst>
              <a:ext uri="{FF2B5EF4-FFF2-40B4-BE49-F238E27FC236}">
                <a16:creationId xmlns:a16="http://schemas.microsoft.com/office/drawing/2014/main" id="{C24DBB75-13EC-4D10-9BCD-39466581DDA4}"/>
              </a:ext>
            </a:extLst>
          </p:cNvPr>
          <p:cNvSpPr>
            <a:spLocks noGrp="1"/>
          </p:cNvSpPr>
          <p:nvPr>
            <p:ph type="dt" sz="quarter" idx="10"/>
          </p:nvPr>
        </p:nvSpPr>
        <p:spPr>
          <a:noFill/>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lv-LV" altLang="lv-LV"/>
              <a:t>.</a:t>
            </a:r>
          </a:p>
        </p:txBody>
      </p:sp>
      <p:sp>
        <p:nvSpPr>
          <p:cNvPr id="89091" name="Footer Placeholder 4">
            <a:extLst>
              <a:ext uri="{FF2B5EF4-FFF2-40B4-BE49-F238E27FC236}">
                <a16:creationId xmlns:a16="http://schemas.microsoft.com/office/drawing/2014/main" id="{730E2FB1-0084-41EA-9777-824545D3B609}"/>
              </a:ext>
            </a:extLst>
          </p:cNvPr>
          <p:cNvSpPr>
            <a:spLocks noGrp="1"/>
          </p:cNvSpPr>
          <p:nvPr>
            <p:ph type="ftr" sz="quarter" idx="11"/>
          </p:nvPr>
        </p:nvSpPr>
        <p:spPr>
          <a:noFill/>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lv-LV" altLang="lv-LV"/>
              <a:t>Iekšējās kontroles sistēma. Aija Rieba. </a:t>
            </a:r>
          </a:p>
        </p:txBody>
      </p:sp>
      <p:sp>
        <p:nvSpPr>
          <p:cNvPr id="89092" name="Slide Number Placeholder 5">
            <a:extLst>
              <a:ext uri="{FF2B5EF4-FFF2-40B4-BE49-F238E27FC236}">
                <a16:creationId xmlns:a16="http://schemas.microsoft.com/office/drawing/2014/main" id="{EFB34DA3-6E17-462C-8F3C-D1912F8CAD56}"/>
              </a:ext>
            </a:extLst>
          </p:cNvPr>
          <p:cNvSpPr>
            <a:spLocks noGrp="1"/>
          </p:cNvSpPr>
          <p:nvPr>
            <p:ph type="sldNum" sz="quarter" idx="12"/>
          </p:nvPr>
        </p:nvSpPr>
        <p:spPr>
          <a:noFill/>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BAC16017-AD6A-4DB0-8B3C-C47BDE0042F8}" type="slidenum">
              <a:rPr lang="lv-LV" altLang="lv-LV" smtClean="0"/>
              <a:pPr/>
              <a:t>56</a:t>
            </a:fld>
            <a:endParaRPr lang="lv-LV" altLang="lv-LV"/>
          </a:p>
        </p:txBody>
      </p:sp>
      <p:sp>
        <p:nvSpPr>
          <p:cNvPr id="89093" name="Rectangle 2">
            <a:extLst>
              <a:ext uri="{FF2B5EF4-FFF2-40B4-BE49-F238E27FC236}">
                <a16:creationId xmlns:a16="http://schemas.microsoft.com/office/drawing/2014/main" id="{501CB007-0106-44A8-B838-EC46ADB8FB29}"/>
              </a:ext>
            </a:extLst>
          </p:cNvPr>
          <p:cNvSpPr>
            <a:spLocks noGrp="1" noChangeArrowheads="1"/>
          </p:cNvSpPr>
          <p:nvPr>
            <p:ph type="title"/>
          </p:nvPr>
        </p:nvSpPr>
        <p:spPr>
          <a:xfrm>
            <a:off x="1595718" y="357067"/>
            <a:ext cx="9908895" cy="1547933"/>
          </a:xfrm>
        </p:spPr>
        <p:txBody>
          <a:bodyPr>
            <a:normAutofit fontScale="90000"/>
          </a:bodyPr>
          <a:lstStyle/>
          <a:p>
            <a:r>
              <a:rPr lang="lv-LV" altLang="lv-LV" dirty="0"/>
              <a:t>Kontroles pasākumi ir paņēmieni </a:t>
            </a:r>
            <a:br>
              <a:rPr lang="lv-LV" altLang="lv-LV" dirty="0"/>
            </a:br>
            <a:r>
              <a:rPr lang="lv-LV" altLang="lv-LV" dirty="0"/>
              <a:t>un procedūras riska novēršanai </a:t>
            </a:r>
            <a:br>
              <a:rPr lang="lv-LV" altLang="lv-LV" dirty="0"/>
            </a:br>
            <a:r>
              <a:rPr lang="lv-LV" altLang="lv-LV" dirty="0"/>
              <a:t>un mērķu sasniegšanai</a:t>
            </a:r>
            <a:endParaRPr lang="en-US" altLang="lv-LV" dirty="0"/>
          </a:p>
        </p:txBody>
      </p:sp>
      <p:sp>
        <p:nvSpPr>
          <p:cNvPr id="89094" name="Rectangle 3">
            <a:extLst>
              <a:ext uri="{FF2B5EF4-FFF2-40B4-BE49-F238E27FC236}">
                <a16:creationId xmlns:a16="http://schemas.microsoft.com/office/drawing/2014/main" id="{83B13D07-613F-4E49-A9A4-0379E11AC6D0}"/>
              </a:ext>
            </a:extLst>
          </p:cNvPr>
          <p:cNvSpPr>
            <a:spLocks noGrp="1" noChangeArrowheads="1"/>
          </p:cNvSpPr>
          <p:nvPr>
            <p:ph type="body" idx="1"/>
          </p:nvPr>
        </p:nvSpPr>
        <p:spPr>
          <a:xfrm>
            <a:off x="1595718" y="2043953"/>
            <a:ext cx="10399057" cy="4052048"/>
          </a:xfrm>
        </p:spPr>
        <p:txBody>
          <a:bodyPr>
            <a:normAutofit/>
          </a:bodyPr>
          <a:lstStyle/>
          <a:p>
            <a:pPr eaLnBrk="1" hangingPunct="1">
              <a:lnSpc>
                <a:spcPct val="80000"/>
              </a:lnSpc>
              <a:buFont typeface="Wingdings" panose="05000000000000000000" pitchFamily="2" charset="2"/>
              <a:buNone/>
            </a:pPr>
            <a:r>
              <a:rPr lang="lv-LV" altLang="lv-LV" sz="2800" dirty="0"/>
              <a:t>Dod labumu, ja tie ir:</a:t>
            </a:r>
          </a:p>
          <a:p>
            <a:pPr eaLnBrk="1" hangingPunct="1">
              <a:lnSpc>
                <a:spcPct val="80000"/>
              </a:lnSpc>
            </a:pPr>
            <a:r>
              <a:rPr lang="lv-LV" altLang="lv-LV" sz="3600" dirty="0"/>
              <a:t>Atbilstoši </a:t>
            </a:r>
            <a:r>
              <a:rPr lang="lv-LV" altLang="lv-LV" sz="2800" dirty="0"/>
              <a:t>(pareiza kontrole pareizā vietā pret attiecīgo risku)</a:t>
            </a:r>
          </a:p>
          <a:p>
            <a:pPr eaLnBrk="1" hangingPunct="1">
              <a:lnSpc>
                <a:spcPct val="80000"/>
              </a:lnSpc>
            </a:pPr>
            <a:r>
              <a:rPr lang="lv-LV" altLang="lv-LV" sz="3600" dirty="0"/>
              <a:t>Pastāvīgi īstenoti visā periodā </a:t>
            </a:r>
            <a:r>
              <a:rPr lang="lv-LV" altLang="lv-LV" sz="2800" dirty="0"/>
              <a:t>(arī prombūtnes un lielu darba apjomu laikā)</a:t>
            </a:r>
          </a:p>
          <a:p>
            <a:pPr eaLnBrk="1" hangingPunct="1">
              <a:lnSpc>
                <a:spcPct val="80000"/>
              </a:lnSpc>
            </a:pPr>
            <a:r>
              <a:rPr lang="lv-LV" altLang="lv-LV" sz="3600" dirty="0"/>
              <a:t>Rentabli </a:t>
            </a:r>
            <a:r>
              <a:rPr lang="lv-LV" altLang="lv-LV" sz="2800" dirty="0"/>
              <a:t>(ieguldījumi pret ieguvumiem)</a:t>
            </a:r>
          </a:p>
          <a:p>
            <a:pPr eaLnBrk="1" hangingPunct="1">
              <a:lnSpc>
                <a:spcPct val="80000"/>
              </a:lnSpc>
            </a:pPr>
            <a:r>
              <a:rPr lang="lv-LV" altLang="lv-LV" sz="3600" dirty="0"/>
              <a:t>Saprātīgi</a:t>
            </a:r>
          </a:p>
          <a:p>
            <a:pPr eaLnBrk="1" hangingPunct="1">
              <a:lnSpc>
                <a:spcPct val="80000"/>
              </a:lnSpc>
            </a:pPr>
            <a:r>
              <a:rPr lang="lv-LV" altLang="lv-LV" sz="3600" dirty="0"/>
              <a:t>Visaptveroši</a:t>
            </a:r>
            <a:r>
              <a:rPr lang="lv-LV" altLang="lv-LV" sz="2800" dirty="0"/>
              <a:t> (visā organizācijā, visos līmeņos)</a:t>
            </a:r>
            <a:endParaRPr lang="en-US" altLang="lv-LV" sz="2800" dirty="0"/>
          </a:p>
        </p:txBody>
      </p:sp>
      <p:pic>
        <p:nvPicPr>
          <p:cNvPr id="3" name="Picture 2">
            <a:extLst>
              <a:ext uri="{FF2B5EF4-FFF2-40B4-BE49-F238E27FC236}">
                <a16:creationId xmlns:a16="http://schemas.microsoft.com/office/drawing/2014/main" id="{44DA3006-1C23-48F8-8271-1AC99B403BF9}"/>
              </a:ext>
            </a:extLst>
          </p:cNvPr>
          <p:cNvPicPr>
            <a:picLocks noChangeAspect="1"/>
          </p:cNvPicPr>
          <p:nvPr/>
        </p:nvPicPr>
        <p:blipFill>
          <a:blip r:embed="rId2"/>
          <a:stretch>
            <a:fillRect/>
          </a:stretch>
        </p:blipFill>
        <p:spPr>
          <a:xfrm>
            <a:off x="8311211" y="357067"/>
            <a:ext cx="3603048" cy="1847248"/>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2870A-D69E-4960-B7DE-6580F9139296}"/>
              </a:ext>
            </a:extLst>
          </p:cNvPr>
          <p:cNvSpPr>
            <a:spLocks noGrp="1"/>
          </p:cNvSpPr>
          <p:nvPr>
            <p:ph type="title"/>
          </p:nvPr>
        </p:nvSpPr>
        <p:spPr>
          <a:xfrm>
            <a:off x="1663909" y="360353"/>
            <a:ext cx="7180288" cy="652659"/>
          </a:xfrm>
        </p:spPr>
        <p:txBody>
          <a:bodyPr>
            <a:normAutofit fontScale="90000"/>
          </a:bodyPr>
          <a:lstStyle/>
          <a:p>
            <a:r>
              <a:rPr lang="lv-LV" dirty="0"/>
              <a:t>Kontroles pasākumi</a:t>
            </a:r>
            <a:br>
              <a:rPr lang="lv-LV" altLang="lv-LV" dirty="0"/>
            </a:br>
            <a:endParaRPr lang="lv-LV" dirty="0"/>
          </a:p>
        </p:txBody>
      </p:sp>
      <p:sp>
        <p:nvSpPr>
          <p:cNvPr id="3" name="Content Placeholder 2">
            <a:extLst>
              <a:ext uri="{FF2B5EF4-FFF2-40B4-BE49-F238E27FC236}">
                <a16:creationId xmlns:a16="http://schemas.microsoft.com/office/drawing/2014/main" id="{A415AFEA-0E11-4160-8744-FE76CDC33256}"/>
              </a:ext>
            </a:extLst>
          </p:cNvPr>
          <p:cNvSpPr>
            <a:spLocks noGrp="1"/>
          </p:cNvSpPr>
          <p:nvPr>
            <p:ph idx="1"/>
          </p:nvPr>
        </p:nvSpPr>
        <p:spPr>
          <a:xfrm>
            <a:off x="1663909" y="1013012"/>
            <a:ext cx="6730583" cy="5702580"/>
          </a:xfrm>
        </p:spPr>
        <p:txBody>
          <a:bodyPr>
            <a:normAutofit/>
          </a:bodyPr>
          <a:lstStyle/>
          <a:p>
            <a:r>
              <a:rPr lang="lv-LV" altLang="lv-LV" sz="2400" b="1" dirty="0"/>
              <a:t>Preventīvi</a:t>
            </a:r>
          </a:p>
          <a:p>
            <a:pPr marL="0" indent="0">
              <a:lnSpc>
                <a:spcPct val="80000"/>
              </a:lnSpc>
              <a:buClr>
                <a:schemeClr val="tx1"/>
              </a:buClr>
              <a:buSzPct val="90000"/>
              <a:buNone/>
            </a:pPr>
            <a:r>
              <a:rPr lang="lv-LV" altLang="lv-LV" sz="2400" dirty="0">
                <a:solidFill>
                  <a:schemeClr val="tx1"/>
                </a:solidFill>
              </a:rPr>
              <a:t>Pilnvarošanas un apstiprināšanas procedūras</a:t>
            </a:r>
          </a:p>
          <a:p>
            <a:pPr marL="0" indent="0">
              <a:lnSpc>
                <a:spcPct val="80000"/>
              </a:lnSpc>
              <a:buClr>
                <a:schemeClr val="tx1"/>
              </a:buClr>
              <a:buSzPct val="90000"/>
              <a:buNone/>
            </a:pPr>
            <a:r>
              <a:rPr lang="lv-LV" altLang="lv-LV" sz="2400" dirty="0">
                <a:solidFill>
                  <a:schemeClr val="tx1"/>
                </a:solidFill>
              </a:rPr>
              <a:t>Pienākumu nošķiršana, darba nodalīšanas principa piemērošana </a:t>
            </a:r>
          </a:p>
          <a:p>
            <a:pPr marL="0" indent="0">
              <a:lnSpc>
                <a:spcPct val="80000"/>
              </a:lnSpc>
              <a:buClr>
                <a:schemeClr val="tx1"/>
              </a:buClr>
              <a:buSzPct val="90000"/>
              <a:buNone/>
            </a:pPr>
            <a:r>
              <a:rPr lang="lv-LV" altLang="lv-LV" sz="2400" dirty="0">
                <a:solidFill>
                  <a:schemeClr val="tx1"/>
                </a:solidFill>
              </a:rPr>
              <a:t>Kontrolēta piekļuve resursiem un uzskaites dokumentiem</a:t>
            </a:r>
          </a:p>
          <a:p>
            <a:pPr>
              <a:lnSpc>
                <a:spcPct val="80000"/>
              </a:lnSpc>
              <a:buNone/>
            </a:pPr>
            <a:r>
              <a:rPr lang="lv-LV" altLang="lv-LV" sz="2400" dirty="0">
                <a:solidFill>
                  <a:schemeClr val="tx1"/>
                </a:solidFill>
              </a:rPr>
              <a:t>Funkciju vai uzdevumu izpildes kārtības noteikšana </a:t>
            </a:r>
          </a:p>
          <a:p>
            <a:pPr>
              <a:lnSpc>
                <a:spcPct val="80000"/>
              </a:lnSpc>
              <a:buNone/>
            </a:pPr>
            <a:r>
              <a:rPr lang="lv-LV" altLang="lv-LV" sz="2400" dirty="0">
                <a:solidFill>
                  <a:schemeClr val="tx1"/>
                </a:solidFill>
              </a:rPr>
              <a:t> Pārraudzības kārtības noteikšana </a:t>
            </a:r>
          </a:p>
          <a:p>
            <a:pPr>
              <a:lnSpc>
                <a:spcPct val="80000"/>
              </a:lnSpc>
              <a:buNone/>
            </a:pPr>
            <a:r>
              <a:rPr lang="lv-LV" altLang="lv-LV" sz="2400" dirty="0">
                <a:solidFill>
                  <a:schemeClr val="tx1"/>
                </a:solidFill>
              </a:rPr>
              <a:t>Procesu dokumentēšana</a:t>
            </a:r>
          </a:p>
          <a:p>
            <a:pPr>
              <a:lnSpc>
                <a:spcPct val="80000"/>
              </a:lnSpc>
              <a:buNone/>
            </a:pPr>
            <a:r>
              <a:rPr lang="lv-LV" altLang="lv-LV" sz="2400" dirty="0">
                <a:solidFill>
                  <a:schemeClr val="tx1"/>
                </a:solidFill>
              </a:rPr>
              <a:t>Interešu konflikta novēršanas plāns</a:t>
            </a:r>
          </a:p>
          <a:p>
            <a:pPr>
              <a:lnSpc>
                <a:spcPct val="80000"/>
              </a:lnSpc>
              <a:buNone/>
            </a:pPr>
            <a:r>
              <a:rPr lang="lv-LV" altLang="lv-LV" sz="2400" dirty="0">
                <a:solidFill>
                  <a:schemeClr val="tx1"/>
                </a:solidFill>
              </a:rPr>
              <a:t>Procedūras izstrāde uzskaites u.c. datu nodrošināšanai</a:t>
            </a:r>
          </a:p>
          <a:p>
            <a:pPr marL="0" indent="0">
              <a:lnSpc>
                <a:spcPct val="80000"/>
              </a:lnSpc>
              <a:buClr>
                <a:schemeClr val="tx1"/>
              </a:buClr>
              <a:buSzPct val="90000"/>
              <a:buNone/>
            </a:pPr>
            <a:endParaRPr lang="lv-LV" altLang="lv-LV" sz="2400" dirty="0"/>
          </a:p>
          <a:p>
            <a:endParaRPr lang="lv-LV" dirty="0"/>
          </a:p>
        </p:txBody>
      </p:sp>
      <p:graphicFrame>
        <p:nvGraphicFramePr>
          <p:cNvPr id="4" name="Content Placeholder 3">
            <a:extLst>
              <a:ext uri="{FF2B5EF4-FFF2-40B4-BE49-F238E27FC236}">
                <a16:creationId xmlns:a16="http://schemas.microsoft.com/office/drawing/2014/main" id="{E872FDAE-AC21-4A1A-8139-179E3E43E22B}"/>
              </a:ext>
            </a:extLst>
          </p:cNvPr>
          <p:cNvGraphicFramePr>
            <a:graphicFrameLocks/>
          </p:cNvGraphicFramePr>
          <p:nvPr>
            <p:extLst>
              <p:ext uri="{D42A27DB-BD31-4B8C-83A1-F6EECF244321}">
                <p14:modId xmlns:p14="http://schemas.microsoft.com/office/powerpoint/2010/main" val="2777723508"/>
              </p:ext>
            </p:extLst>
          </p:nvPr>
        </p:nvGraphicFramePr>
        <p:xfrm>
          <a:off x="8536900" y="-74950"/>
          <a:ext cx="3582648" cy="17838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ontent Placeholder 2">
            <a:extLst>
              <a:ext uri="{FF2B5EF4-FFF2-40B4-BE49-F238E27FC236}">
                <a16:creationId xmlns:a16="http://schemas.microsoft.com/office/drawing/2014/main" id="{3B85564C-4970-48FA-A723-109BDABFCBF4}"/>
              </a:ext>
            </a:extLst>
          </p:cNvPr>
          <p:cNvSpPr txBox="1">
            <a:spLocks/>
          </p:cNvSpPr>
          <p:nvPr/>
        </p:nvSpPr>
        <p:spPr>
          <a:xfrm>
            <a:off x="8536901" y="2758263"/>
            <a:ext cx="3582647" cy="360381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lv-LV" altLang="lv-LV" sz="2400" b="1" dirty="0"/>
              <a:t>Atklājoši</a:t>
            </a:r>
          </a:p>
          <a:p>
            <a:pPr marL="0" indent="0">
              <a:lnSpc>
                <a:spcPct val="80000"/>
              </a:lnSpc>
              <a:buClr>
                <a:schemeClr val="tx1"/>
              </a:buClr>
              <a:buSzPct val="90000"/>
              <a:buFont typeface="Wingdings 3" charset="2"/>
              <a:buNone/>
            </a:pPr>
            <a:r>
              <a:rPr lang="lv-LV" altLang="lv-LV" sz="2400" dirty="0">
                <a:solidFill>
                  <a:schemeClr val="tx1"/>
                </a:solidFill>
              </a:rPr>
              <a:t>Darījumu datu pārbaude</a:t>
            </a:r>
          </a:p>
          <a:p>
            <a:pPr marL="0" indent="0">
              <a:lnSpc>
                <a:spcPct val="80000"/>
              </a:lnSpc>
              <a:buClr>
                <a:schemeClr val="tx1"/>
              </a:buClr>
              <a:buSzPct val="90000"/>
              <a:buFont typeface="Wingdings 3" charset="2"/>
              <a:buNone/>
            </a:pPr>
            <a:r>
              <a:rPr lang="lv-LV" altLang="lv-LV" sz="2400" dirty="0">
                <a:solidFill>
                  <a:schemeClr val="tx1"/>
                </a:solidFill>
              </a:rPr>
              <a:t>Salīdzināšana</a:t>
            </a:r>
          </a:p>
          <a:p>
            <a:pPr marL="0" indent="0">
              <a:buNone/>
            </a:pPr>
            <a:r>
              <a:rPr lang="lv-LV" sz="2400" dirty="0"/>
              <a:t>Darba procesa un darbību pārskatīšana</a:t>
            </a:r>
          </a:p>
          <a:p>
            <a:pPr marL="0" indent="0">
              <a:lnSpc>
                <a:spcPct val="80000"/>
              </a:lnSpc>
              <a:buClr>
                <a:schemeClr val="tx1"/>
              </a:buClr>
              <a:buSzPct val="90000"/>
              <a:buFont typeface="Wingdings 3" charset="2"/>
              <a:buNone/>
            </a:pPr>
            <a:r>
              <a:rPr lang="lv-LV" altLang="lv-LV" sz="2400" dirty="0">
                <a:solidFill>
                  <a:schemeClr val="tx1"/>
                </a:solidFill>
              </a:rPr>
              <a:t>Darba izpildes izvērtēšana</a:t>
            </a:r>
          </a:p>
          <a:p>
            <a:endParaRPr lang="lv-LV" dirty="0"/>
          </a:p>
        </p:txBody>
      </p:sp>
    </p:spTree>
    <p:extLst>
      <p:ext uri="{BB962C8B-B14F-4D97-AF65-F5344CB8AC3E}">
        <p14:creationId xmlns:p14="http://schemas.microsoft.com/office/powerpoint/2010/main" val="22269018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gradFill rotWithShape="1">
          <a:gsLst>
            <a:gs pos="4000">
              <a:srgbClr val="92D050">
                <a:alpha val="88000"/>
                <a:lumMod val="84000"/>
              </a:srgb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DB5D8-A03C-4FB0-8A6E-70C2558A673B}"/>
              </a:ext>
            </a:extLst>
          </p:cNvPr>
          <p:cNvSpPr>
            <a:spLocks noGrp="1"/>
          </p:cNvSpPr>
          <p:nvPr>
            <p:ph type="title"/>
          </p:nvPr>
        </p:nvSpPr>
        <p:spPr>
          <a:xfrm>
            <a:off x="2592926" y="624110"/>
            <a:ext cx="5869960" cy="899890"/>
          </a:xfrm>
        </p:spPr>
        <p:txBody>
          <a:bodyPr>
            <a:noAutofit/>
          </a:bodyPr>
          <a:lstStyle/>
          <a:p>
            <a:r>
              <a:rPr lang="lv-LV" b="1" dirty="0">
                <a:solidFill>
                  <a:srgbClr val="00B050"/>
                </a:solidFill>
              </a:rPr>
              <a:t>Aicinājums dalībniekiem</a:t>
            </a:r>
            <a:br>
              <a:rPr lang="lv-LV" b="1" dirty="0">
                <a:solidFill>
                  <a:srgbClr val="00B050"/>
                </a:solidFill>
              </a:rPr>
            </a:br>
            <a:endParaRPr lang="lv-LV" b="1" dirty="0">
              <a:solidFill>
                <a:srgbClr val="00B050"/>
              </a:solidFill>
            </a:endParaRPr>
          </a:p>
        </p:txBody>
      </p:sp>
      <p:sp>
        <p:nvSpPr>
          <p:cNvPr id="3" name="Content Placeholder 2">
            <a:extLst>
              <a:ext uri="{FF2B5EF4-FFF2-40B4-BE49-F238E27FC236}">
                <a16:creationId xmlns:a16="http://schemas.microsoft.com/office/drawing/2014/main" id="{C71A3D21-A5D4-47AC-9E94-EDBE0DB8D4E9}"/>
              </a:ext>
            </a:extLst>
          </p:cNvPr>
          <p:cNvSpPr>
            <a:spLocks noGrp="1"/>
          </p:cNvSpPr>
          <p:nvPr>
            <p:ph idx="1"/>
          </p:nvPr>
        </p:nvSpPr>
        <p:spPr>
          <a:xfrm>
            <a:off x="1489169" y="3429000"/>
            <a:ext cx="10015437" cy="3428999"/>
          </a:xfrm>
        </p:spPr>
        <p:txBody>
          <a:bodyPr>
            <a:normAutofit fontScale="92500" lnSpcReduction="20000"/>
          </a:bodyPr>
          <a:lstStyle/>
          <a:p>
            <a:r>
              <a:rPr lang="lv-LV" sz="4600" dirty="0"/>
              <a:t>Ierakstīt virsrakstu 3.ailē «Pretpasākumi»</a:t>
            </a:r>
          </a:p>
          <a:p>
            <a:r>
              <a:rPr lang="lv-LV" sz="4600" dirty="0"/>
              <a:t>Aizpildīt 3.aili un ierakstīt iepretī katram riskam vismaz 2 pasākumus, kas risku mazina, ierobežo vai novērš</a:t>
            </a:r>
          </a:p>
          <a:p>
            <a:endParaRPr lang="lv-LV" sz="2800" dirty="0"/>
          </a:p>
        </p:txBody>
      </p:sp>
      <p:sp>
        <p:nvSpPr>
          <p:cNvPr id="4" name="Rectangle 3">
            <a:extLst>
              <a:ext uri="{FF2B5EF4-FFF2-40B4-BE49-F238E27FC236}">
                <a16:creationId xmlns:a16="http://schemas.microsoft.com/office/drawing/2014/main" id="{1B4C018D-546A-458A-BEB2-47B6B2CAAC89}"/>
              </a:ext>
            </a:extLst>
          </p:cNvPr>
          <p:cNvSpPr/>
          <p:nvPr/>
        </p:nvSpPr>
        <p:spPr>
          <a:xfrm>
            <a:off x="8462885" y="1165411"/>
            <a:ext cx="3041727" cy="1936377"/>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6" name="Straight Connector 5">
            <a:extLst>
              <a:ext uri="{FF2B5EF4-FFF2-40B4-BE49-F238E27FC236}">
                <a16:creationId xmlns:a16="http://schemas.microsoft.com/office/drawing/2014/main" id="{C50B72A1-C4E5-4A81-8FCC-3873D6185AAA}"/>
              </a:ext>
            </a:extLst>
          </p:cNvPr>
          <p:cNvCxnSpPr>
            <a:cxnSpLocks/>
          </p:cNvCxnSpPr>
          <p:nvPr/>
        </p:nvCxnSpPr>
        <p:spPr>
          <a:xfrm>
            <a:off x="9581145" y="1165411"/>
            <a:ext cx="0" cy="1936377"/>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8E2262D9-451B-4A77-BC19-D1B8F2E7F3C0}"/>
              </a:ext>
            </a:extLst>
          </p:cNvPr>
          <p:cNvCxnSpPr>
            <a:cxnSpLocks/>
          </p:cNvCxnSpPr>
          <p:nvPr/>
        </p:nvCxnSpPr>
        <p:spPr>
          <a:xfrm>
            <a:off x="10416988" y="1165411"/>
            <a:ext cx="0" cy="1936377"/>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628F7C17-DE29-4D46-8A38-4885BAD8D4E1}"/>
              </a:ext>
            </a:extLst>
          </p:cNvPr>
          <p:cNvCxnSpPr>
            <a:cxnSpLocks/>
          </p:cNvCxnSpPr>
          <p:nvPr/>
        </p:nvCxnSpPr>
        <p:spPr>
          <a:xfrm>
            <a:off x="8498541" y="1721224"/>
            <a:ext cx="3006071" cy="0"/>
          </a:xfrm>
          <a:prstGeom prst="line">
            <a:avLst/>
          </a:prstGeom>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55E0344C-D638-4428-AA2D-1BCDF4A23DC0}"/>
              </a:ext>
            </a:extLst>
          </p:cNvPr>
          <p:cNvCxnSpPr>
            <a:cxnSpLocks/>
          </p:cNvCxnSpPr>
          <p:nvPr/>
        </p:nvCxnSpPr>
        <p:spPr>
          <a:xfrm>
            <a:off x="9807388" y="1524000"/>
            <a:ext cx="0" cy="1577788"/>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9741F98B-BFC1-485B-B8F5-41752BF12098}"/>
              </a:ext>
            </a:extLst>
          </p:cNvPr>
          <p:cNvCxnSpPr>
            <a:cxnSpLocks/>
          </p:cNvCxnSpPr>
          <p:nvPr/>
        </p:nvCxnSpPr>
        <p:spPr>
          <a:xfrm>
            <a:off x="10148047" y="1524000"/>
            <a:ext cx="0" cy="1577788"/>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2DCBEBDB-80FB-42D4-8E02-7748E164812D}"/>
              </a:ext>
            </a:extLst>
          </p:cNvPr>
          <p:cNvCxnSpPr/>
          <p:nvPr/>
        </p:nvCxnSpPr>
        <p:spPr>
          <a:xfrm>
            <a:off x="9581145" y="1524000"/>
            <a:ext cx="835843"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810947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2870A-D69E-4960-B7DE-6580F9139296}"/>
              </a:ext>
            </a:extLst>
          </p:cNvPr>
          <p:cNvSpPr>
            <a:spLocks noGrp="1"/>
          </p:cNvSpPr>
          <p:nvPr>
            <p:ph type="title"/>
          </p:nvPr>
        </p:nvSpPr>
        <p:spPr>
          <a:xfrm>
            <a:off x="2903429" y="2127790"/>
            <a:ext cx="7180288" cy="1783828"/>
          </a:xfrm>
        </p:spPr>
        <p:txBody>
          <a:bodyPr>
            <a:normAutofit/>
          </a:bodyPr>
          <a:lstStyle/>
          <a:p>
            <a:pPr algn="ctr"/>
            <a:r>
              <a:rPr lang="lv-LV" sz="4400" b="1" dirty="0"/>
              <a:t>Iestādes normatīvie akti un procesu shēmas</a:t>
            </a:r>
          </a:p>
        </p:txBody>
      </p:sp>
      <p:sp>
        <p:nvSpPr>
          <p:cNvPr id="3" name="Content Placeholder 2">
            <a:extLst>
              <a:ext uri="{FF2B5EF4-FFF2-40B4-BE49-F238E27FC236}">
                <a16:creationId xmlns:a16="http://schemas.microsoft.com/office/drawing/2014/main" id="{A415AFEA-0E11-4160-8744-FE76CDC33256}"/>
              </a:ext>
            </a:extLst>
          </p:cNvPr>
          <p:cNvSpPr>
            <a:spLocks noGrp="1"/>
          </p:cNvSpPr>
          <p:nvPr>
            <p:ph idx="1"/>
          </p:nvPr>
        </p:nvSpPr>
        <p:spPr>
          <a:xfrm>
            <a:off x="4165600" y="4572000"/>
            <a:ext cx="7335520" cy="2143592"/>
          </a:xfrm>
        </p:spPr>
        <p:txBody>
          <a:bodyPr>
            <a:normAutofit/>
          </a:bodyPr>
          <a:lstStyle/>
          <a:p>
            <a:pPr marL="0" indent="0">
              <a:buNone/>
            </a:pPr>
            <a:r>
              <a:rPr lang="lv-LV" sz="2800" dirty="0"/>
              <a:t>Elvīra </a:t>
            </a:r>
            <a:r>
              <a:rPr lang="lv-LV" sz="2800" dirty="0" err="1"/>
              <a:t>Kisele</a:t>
            </a:r>
            <a:endParaRPr lang="lv-LV" sz="2800" dirty="0"/>
          </a:p>
          <a:p>
            <a:pPr marL="0" indent="0">
              <a:buNone/>
            </a:pPr>
            <a:r>
              <a:rPr lang="lv-LV" sz="2800" dirty="0"/>
              <a:t>VSAC «Rīga» direktore</a:t>
            </a:r>
          </a:p>
        </p:txBody>
      </p:sp>
      <p:graphicFrame>
        <p:nvGraphicFramePr>
          <p:cNvPr id="4" name="Content Placeholder 3">
            <a:extLst>
              <a:ext uri="{FF2B5EF4-FFF2-40B4-BE49-F238E27FC236}">
                <a16:creationId xmlns:a16="http://schemas.microsoft.com/office/drawing/2014/main" id="{E872FDAE-AC21-4A1A-8139-179E3E43E22B}"/>
              </a:ext>
            </a:extLst>
          </p:cNvPr>
          <p:cNvGraphicFramePr>
            <a:graphicFrameLocks/>
          </p:cNvGraphicFramePr>
          <p:nvPr/>
        </p:nvGraphicFramePr>
        <p:xfrm>
          <a:off x="8536900" y="-74950"/>
          <a:ext cx="3582648" cy="17838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121405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CF5D6-7234-434F-B566-211BBC4E295E}"/>
              </a:ext>
            </a:extLst>
          </p:cNvPr>
          <p:cNvSpPr>
            <a:spLocks noGrp="1"/>
          </p:cNvSpPr>
          <p:nvPr>
            <p:ph type="title"/>
          </p:nvPr>
        </p:nvSpPr>
        <p:spPr>
          <a:xfrm>
            <a:off x="1640156" y="142550"/>
            <a:ext cx="8911687" cy="1280890"/>
          </a:xfrm>
        </p:spPr>
        <p:txBody>
          <a:bodyPr/>
          <a:lstStyle/>
          <a:p>
            <a:r>
              <a:rPr lang="lv-LV" altLang="lv-LV" dirty="0"/>
              <a:t>Mans CV</a:t>
            </a:r>
            <a:br>
              <a:rPr lang="lv-LV" altLang="lv-LV" dirty="0"/>
            </a:br>
            <a:r>
              <a:rPr lang="lv-LV" altLang="lv-LV" dirty="0"/>
              <a:t>Publiskā daļa</a:t>
            </a:r>
            <a:endParaRPr lang="lv-LV" dirty="0"/>
          </a:p>
        </p:txBody>
      </p:sp>
      <p:sp>
        <p:nvSpPr>
          <p:cNvPr id="5" name="Content Placeholder 4">
            <a:extLst>
              <a:ext uri="{FF2B5EF4-FFF2-40B4-BE49-F238E27FC236}">
                <a16:creationId xmlns:a16="http://schemas.microsoft.com/office/drawing/2014/main" id="{9D5E8B8F-92EE-431F-B1D3-4ED9FBB8135B}"/>
              </a:ext>
            </a:extLst>
          </p:cNvPr>
          <p:cNvSpPr>
            <a:spLocks noGrp="1"/>
          </p:cNvSpPr>
          <p:nvPr>
            <p:ph idx="1"/>
          </p:nvPr>
        </p:nvSpPr>
        <p:spPr>
          <a:xfrm>
            <a:off x="522496" y="1455294"/>
            <a:ext cx="6972958" cy="3937417"/>
          </a:xfrm>
        </p:spPr>
        <p:txBody>
          <a:bodyPr>
            <a:normAutofit/>
          </a:bodyPr>
          <a:lstStyle/>
          <a:p>
            <a:pPr marL="447675" lvl="0" indent="-447675" defTabSz="914400" fontAlgn="base">
              <a:lnSpc>
                <a:spcPct val="80000"/>
              </a:lnSpc>
              <a:spcBef>
                <a:spcPct val="20000"/>
              </a:spcBef>
              <a:spcAft>
                <a:spcPct val="0"/>
              </a:spcAft>
              <a:buClr>
                <a:srgbClr val="CC9900"/>
              </a:buClr>
              <a:buSzPct val="70000"/>
              <a:buNone/>
            </a:pPr>
            <a:r>
              <a:rPr lang="lv-LV" altLang="lv-LV" sz="3200" b="1" dirty="0">
                <a:solidFill>
                  <a:srgbClr val="292929"/>
                </a:solidFill>
                <a:latin typeface="Times New Roman" panose="02020603050405020304" pitchFamily="18" charset="0"/>
              </a:rPr>
              <a:t>Pieredze</a:t>
            </a:r>
          </a:p>
          <a:p>
            <a:pPr marL="447675" lvl="0" indent="-447675" defTabSz="914400" fontAlgn="base">
              <a:lnSpc>
                <a:spcPct val="80000"/>
              </a:lnSpc>
              <a:spcBef>
                <a:spcPct val="20000"/>
              </a:spcBef>
              <a:spcAft>
                <a:spcPct val="0"/>
              </a:spcAft>
              <a:buClr>
                <a:srgbClr val="CC9900"/>
              </a:buClr>
              <a:buSzPct val="70000"/>
              <a:buFont typeface="Wingdings" panose="05000000000000000000" pitchFamily="2" charset="2"/>
              <a:buChar char="n"/>
            </a:pPr>
            <a:r>
              <a:rPr lang="lv-LV" altLang="lv-LV" sz="2800" dirty="0">
                <a:solidFill>
                  <a:srgbClr val="292929"/>
                </a:solidFill>
                <a:latin typeface="Times New Roman" panose="02020603050405020304" pitchFamily="18" charset="0"/>
              </a:rPr>
              <a:t>Pašlaik - KVS ieviešana LV &amp; LT</a:t>
            </a:r>
          </a:p>
          <a:p>
            <a:pPr marL="447675" lvl="0" indent="-447675" defTabSz="914400" fontAlgn="base">
              <a:lnSpc>
                <a:spcPct val="80000"/>
              </a:lnSpc>
              <a:spcBef>
                <a:spcPct val="20000"/>
              </a:spcBef>
              <a:spcAft>
                <a:spcPct val="0"/>
              </a:spcAft>
              <a:buClr>
                <a:srgbClr val="CC9900"/>
              </a:buClr>
              <a:buSzPct val="70000"/>
              <a:buFont typeface="Wingdings" panose="05000000000000000000" pitchFamily="2" charset="2"/>
              <a:buChar char="n"/>
            </a:pPr>
            <a:r>
              <a:rPr lang="lv-LV" altLang="lv-LV" sz="2800" dirty="0">
                <a:solidFill>
                  <a:srgbClr val="292929"/>
                </a:solidFill>
                <a:latin typeface="Times New Roman" panose="02020603050405020304" pitchFamily="18" charset="0"/>
              </a:rPr>
              <a:t>Vairāk nekā 15 gadi  LM, </a:t>
            </a:r>
          </a:p>
          <a:p>
            <a:pPr marL="0" lvl="0" indent="0" defTabSz="914400" fontAlgn="base">
              <a:lnSpc>
                <a:spcPct val="80000"/>
              </a:lnSpc>
              <a:spcBef>
                <a:spcPct val="20000"/>
              </a:spcBef>
              <a:spcAft>
                <a:spcPct val="0"/>
              </a:spcAft>
              <a:buClr>
                <a:srgbClr val="CC9900"/>
              </a:buClr>
              <a:buSzPct val="70000"/>
              <a:buNone/>
            </a:pPr>
            <a:r>
              <a:rPr lang="lv-LV" altLang="lv-LV" sz="2800" dirty="0">
                <a:solidFill>
                  <a:srgbClr val="292929"/>
                </a:solidFill>
                <a:latin typeface="Times New Roman" panose="02020603050405020304" pitchFamily="18" charset="0"/>
              </a:rPr>
              <a:t>     t.sk., arī KV jautājumi</a:t>
            </a:r>
          </a:p>
          <a:p>
            <a:pPr marL="447675" lvl="0" indent="-447675" defTabSz="914400" fontAlgn="base">
              <a:lnSpc>
                <a:spcPct val="80000"/>
              </a:lnSpc>
              <a:spcBef>
                <a:spcPct val="20000"/>
              </a:spcBef>
              <a:spcAft>
                <a:spcPct val="0"/>
              </a:spcAft>
              <a:buClr>
                <a:srgbClr val="CC9900"/>
              </a:buClr>
              <a:buSzPct val="70000"/>
              <a:buFont typeface="Wingdings" panose="05000000000000000000" pitchFamily="2" charset="2"/>
              <a:buChar char="n"/>
            </a:pPr>
            <a:r>
              <a:rPr lang="lv-LV" altLang="lv-LV" sz="2800" dirty="0">
                <a:solidFill>
                  <a:srgbClr val="292929"/>
                </a:solidFill>
                <a:latin typeface="Times New Roman" panose="02020603050405020304" pitchFamily="18" charset="0"/>
              </a:rPr>
              <a:t>Gandrīz 20 g. auditā (efektivitātes, </a:t>
            </a:r>
          </a:p>
          <a:p>
            <a:pPr marL="0" lvl="0" indent="0" defTabSz="914400" fontAlgn="base">
              <a:lnSpc>
                <a:spcPct val="80000"/>
              </a:lnSpc>
              <a:spcBef>
                <a:spcPct val="20000"/>
              </a:spcBef>
              <a:spcAft>
                <a:spcPct val="0"/>
              </a:spcAft>
              <a:buClr>
                <a:srgbClr val="CC9900"/>
              </a:buClr>
              <a:buSzPct val="70000"/>
              <a:buNone/>
            </a:pPr>
            <a:r>
              <a:rPr lang="lv-LV" altLang="lv-LV" sz="2800" dirty="0">
                <a:solidFill>
                  <a:srgbClr val="292929"/>
                </a:solidFill>
                <a:latin typeface="Times New Roman" panose="02020603050405020304" pitchFamily="18" charset="0"/>
              </a:rPr>
              <a:t>     funkciju, ES fondu projektu auditi)</a:t>
            </a:r>
          </a:p>
          <a:p>
            <a:pPr marL="447675" lvl="0" indent="-447675" defTabSz="914400" fontAlgn="base">
              <a:lnSpc>
                <a:spcPct val="80000"/>
              </a:lnSpc>
              <a:spcBef>
                <a:spcPct val="20000"/>
              </a:spcBef>
              <a:spcAft>
                <a:spcPct val="0"/>
              </a:spcAft>
              <a:buClr>
                <a:srgbClr val="CC9900"/>
              </a:buClr>
              <a:buSzPct val="70000"/>
              <a:buFont typeface="Wingdings" panose="05000000000000000000" pitchFamily="2" charset="2"/>
              <a:buChar char="n"/>
            </a:pPr>
            <a:r>
              <a:rPr lang="lv-LV" altLang="lv-LV" sz="2800">
                <a:solidFill>
                  <a:srgbClr val="292929"/>
                </a:solidFill>
                <a:latin typeface="Times New Roman" panose="02020603050405020304" pitchFamily="18" charset="0"/>
              </a:rPr>
              <a:t>8 </a:t>
            </a:r>
            <a:r>
              <a:rPr lang="lv-LV" altLang="lv-LV" sz="2800" dirty="0">
                <a:solidFill>
                  <a:srgbClr val="292929"/>
                </a:solidFill>
                <a:latin typeface="Times New Roman" panose="02020603050405020304" pitchFamily="18" charset="0"/>
              </a:rPr>
              <a:t>g. SIA “3V” valdē</a:t>
            </a:r>
          </a:p>
          <a:p>
            <a:pPr marL="0" lvl="0" indent="0" defTabSz="914400" fontAlgn="base">
              <a:lnSpc>
                <a:spcPct val="80000"/>
              </a:lnSpc>
              <a:spcBef>
                <a:spcPct val="20000"/>
              </a:spcBef>
              <a:spcAft>
                <a:spcPct val="0"/>
              </a:spcAft>
              <a:buClr>
                <a:srgbClr val="CC9900"/>
              </a:buClr>
              <a:buSzPct val="70000"/>
              <a:buNone/>
            </a:pPr>
            <a:r>
              <a:rPr lang="lv-LV" altLang="lv-LV" sz="2800" dirty="0">
                <a:solidFill>
                  <a:srgbClr val="292929"/>
                </a:solidFill>
                <a:latin typeface="Times New Roman" panose="02020603050405020304" pitchFamily="18" charset="0"/>
              </a:rPr>
              <a:t>	apmācības, konsultācijas, audits</a:t>
            </a:r>
          </a:p>
          <a:p>
            <a:pPr marL="0" lvl="0" indent="0" defTabSz="914400" fontAlgn="base">
              <a:lnSpc>
                <a:spcPct val="80000"/>
              </a:lnSpc>
              <a:spcBef>
                <a:spcPct val="20000"/>
              </a:spcBef>
              <a:spcAft>
                <a:spcPct val="0"/>
              </a:spcAft>
              <a:buClr>
                <a:srgbClr val="CC9900"/>
              </a:buClr>
              <a:buSzPct val="70000"/>
              <a:buNone/>
            </a:pPr>
            <a:r>
              <a:rPr lang="lv-LV" altLang="lv-LV" sz="2800" b="1" dirty="0">
                <a:solidFill>
                  <a:srgbClr val="0000FF"/>
                </a:solidFill>
                <a:latin typeface="Times New Roman" panose="02020603050405020304" pitchFamily="18" charset="0"/>
              </a:rPr>
              <a:t>	V</a:t>
            </a:r>
            <a:r>
              <a:rPr lang="lv-LV" altLang="lv-LV" sz="2800" dirty="0">
                <a:solidFill>
                  <a:srgbClr val="292929"/>
                </a:solidFill>
                <a:latin typeface="Times New Roman" panose="02020603050405020304" pitchFamily="18" charset="0"/>
              </a:rPr>
              <a:t>IRZĪBA-</a:t>
            </a:r>
            <a:r>
              <a:rPr lang="lv-LV" altLang="lv-LV" sz="2800" b="1" dirty="0">
                <a:solidFill>
                  <a:srgbClr val="0000FF"/>
                </a:solidFill>
                <a:latin typeface="Times New Roman" panose="02020603050405020304" pitchFamily="18" charset="0"/>
              </a:rPr>
              <a:t>V</a:t>
            </a:r>
            <a:r>
              <a:rPr lang="lv-LV" altLang="lv-LV" sz="2800" dirty="0">
                <a:solidFill>
                  <a:srgbClr val="292929"/>
                </a:solidFill>
                <a:latin typeface="Times New Roman" panose="02020603050405020304" pitchFamily="18" charset="0"/>
              </a:rPr>
              <a:t>ĒRTĪGI-</a:t>
            </a:r>
            <a:r>
              <a:rPr lang="lv-LV" altLang="lv-LV" sz="2800" b="1" dirty="0">
                <a:solidFill>
                  <a:srgbClr val="0000FF"/>
                </a:solidFill>
                <a:latin typeface="Times New Roman" panose="02020603050405020304" pitchFamily="18" charset="0"/>
              </a:rPr>
              <a:t>V</a:t>
            </a:r>
            <a:r>
              <a:rPr lang="lv-LV" altLang="lv-LV" sz="2800" dirty="0">
                <a:solidFill>
                  <a:srgbClr val="292929"/>
                </a:solidFill>
                <a:latin typeface="Times New Roman" panose="02020603050405020304" pitchFamily="18" charset="0"/>
              </a:rPr>
              <a:t>IEGLI </a:t>
            </a:r>
          </a:p>
          <a:p>
            <a:endParaRPr lang="lv-LV" dirty="0"/>
          </a:p>
        </p:txBody>
      </p:sp>
      <p:pic>
        <p:nvPicPr>
          <p:cNvPr id="6" name="Picture 5">
            <a:extLst>
              <a:ext uri="{FF2B5EF4-FFF2-40B4-BE49-F238E27FC236}">
                <a16:creationId xmlns:a16="http://schemas.microsoft.com/office/drawing/2014/main" id="{0B2F77F8-DCED-4247-9CD8-A7611CD8827D}"/>
              </a:ext>
            </a:extLst>
          </p:cNvPr>
          <p:cNvPicPr>
            <a:picLocks noChangeAspect="1"/>
          </p:cNvPicPr>
          <p:nvPr/>
        </p:nvPicPr>
        <p:blipFill>
          <a:blip r:embed="rId2"/>
          <a:stretch>
            <a:fillRect/>
          </a:stretch>
        </p:blipFill>
        <p:spPr>
          <a:xfrm>
            <a:off x="6072173" y="0"/>
            <a:ext cx="6119827" cy="4077325"/>
          </a:xfrm>
          <a:prstGeom prst="rect">
            <a:avLst/>
          </a:prstGeom>
        </p:spPr>
      </p:pic>
      <p:sp>
        <p:nvSpPr>
          <p:cNvPr id="7" name="Rectangle 6">
            <a:extLst>
              <a:ext uri="{FF2B5EF4-FFF2-40B4-BE49-F238E27FC236}">
                <a16:creationId xmlns:a16="http://schemas.microsoft.com/office/drawing/2014/main" id="{5AA5A386-8389-4B11-B02F-261A14232B20}"/>
              </a:ext>
            </a:extLst>
          </p:cNvPr>
          <p:cNvSpPr/>
          <p:nvPr/>
        </p:nvSpPr>
        <p:spPr>
          <a:xfrm>
            <a:off x="4167266" y="5456420"/>
            <a:ext cx="8024734" cy="1446550"/>
          </a:xfrm>
          <a:prstGeom prst="rect">
            <a:avLst/>
          </a:prstGeom>
        </p:spPr>
        <p:txBody>
          <a:bodyPr wrap="square">
            <a:spAutoFit/>
          </a:bodyPr>
          <a:lstStyle/>
          <a:p>
            <a:pPr>
              <a:buFont typeface="Wingdings" panose="05000000000000000000" pitchFamily="2" charset="2"/>
              <a:buNone/>
            </a:pPr>
            <a:r>
              <a:rPr lang="lv-LV" altLang="lv-LV" sz="3200" b="1" dirty="0">
                <a:latin typeface="Times New Roman" panose="02020603050405020304" pitchFamily="18" charset="0"/>
              </a:rPr>
              <a:t>Izglītība</a:t>
            </a:r>
            <a:r>
              <a:rPr lang="lv-LV" altLang="lv-LV" sz="2000" dirty="0">
                <a:latin typeface="Times New Roman" panose="02020603050405020304" pitchFamily="18" charset="0"/>
              </a:rPr>
              <a:t>  </a:t>
            </a:r>
          </a:p>
          <a:p>
            <a:pPr>
              <a:buFont typeface="Wingdings" panose="05000000000000000000" pitchFamily="2" charset="2"/>
              <a:buNone/>
            </a:pPr>
            <a:r>
              <a:rPr lang="lv-LV" altLang="lv-LV" sz="2800" dirty="0">
                <a:latin typeface="Times New Roman" panose="02020603050405020304" pitchFamily="18" charset="0"/>
              </a:rPr>
              <a:t>Mg. matemātikā, LVU; sociālais darbs, “Attīstība”; Mg. uzņēmējdarbības vadībā, Turība</a:t>
            </a:r>
          </a:p>
        </p:txBody>
      </p:sp>
    </p:spTree>
    <p:extLst>
      <p:ext uri="{BB962C8B-B14F-4D97-AF65-F5344CB8AC3E}">
        <p14:creationId xmlns:p14="http://schemas.microsoft.com/office/powerpoint/2010/main" val="415675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xEl>
                                              <p:pRg st="3" end="3"/>
                                            </p:txEl>
                                          </p:spTgt>
                                        </p:tgtEl>
                                        <p:attrNameLst>
                                          <p:attrName>style.visibility</p:attrName>
                                        </p:attrNameLst>
                                      </p:cBhvr>
                                      <p:to>
                                        <p:strVal val="visible"/>
                                      </p:to>
                                    </p:set>
                                    <p:animEffect transition="in" filter="fade">
                                      <p:cBhvr>
                                        <p:cTn id="20" dur="500"/>
                                        <p:tgtEl>
                                          <p:spTgt spid="5">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Effect transition="in" filter="fade">
                                      <p:cBhvr>
                                        <p:cTn id="25" dur="500"/>
                                        <p:tgtEl>
                                          <p:spTgt spid="5">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5">
                                            <p:txEl>
                                              <p:pRg st="5" end="5"/>
                                            </p:txEl>
                                          </p:spTgt>
                                        </p:tgtEl>
                                        <p:attrNameLst>
                                          <p:attrName>style.visibility</p:attrName>
                                        </p:attrNameLst>
                                      </p:cBhvr>
                                      <p:to>
                                        <p:strVal val="visible"/>
                                      </p:to>
                                    </p:set>
                                    <p:animEffect transition="in" filter="fade">
                                      <p:cBhvr>
                                        <p:cTn id="30" dur="500"/>
                                        <p:tgtEl>
                                          <p:spTgt spid="5">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animEffect transition="in" filter="fade">
                                      <p:cBhvr>
                                        <p:cTn id="35" dur="500"/>
                                        <p:tgtEl>
                                          <p:spTgt spid="5">
                                            <p:txEl>
                                              <p:pRg st="6" end="6"/>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5">
                                            <p:txEl>
                                              <p:pRg st="7" end="7"/>
                                            </p:txEl>
                                          </p:spTgt>
                                        </p:tgtEl>
                                        <p:attrNameLst>
                                          <p:attrName>style.visibility</p:attrName>
                                        </p:attrNameLst>
                                      </p:cBhvr>
                                      <p:to>
                                        <p:strVal val="visible"/>
                                      </p:to>
                                    </p:set>
                                    <p:animEffect transition="in" filter="fade">
                                      <p:cBhvr>
                                        <p:cTn id="38" dur="500"/>
                                        <p:tgtEl>
                                          <p:spTgt spid="5">
                                            <p:txEl>
                                              <p:pRg st="7" end="7"/>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5">
                                            <p:txEl>
                                              <p:pRg st="8" end="8"/>
                                            </p:txEl>
                                          </p:spTgt>
                                        </p:tgtEl>
                                        <p:attrNameLst>
                                          <p:attrName>style.visibility</p:attrName>
                                        </p:attrNameLst>
                                      </p:cBhvr>
                                      <p:to>
                                        <p:strVal val="visible"/>
                                      </p:to>
                                    </p:set>
                                    <p:animEffect transition="in" filter="fade">
                                      <p:cBhvr>
                                        <p:cTn id="41" dur="500"/>
                                        <p:tgtEl>
                                          <p:spTgt spid="5">
                                            <p:txEl>
                                              <p:pRg st="8" end="8"/>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7">
                                            <p:txEl>
                                              <p:pRg st="0" end="0"/>
                                            </p:txEl>
                                          </p:spTgt>
                                        </p:tgtEl>
                                        <p:attrNameLst>
                                          <p:attrName>style.visibility</p:attrName>
                                        </p:attrNameLst>
                                      </p:cBhvr>
                                      <p:to>
                                        <p:strVal val="visible"/>
                                      </p:to>
                                    </p:set>
                                    <p:animEffect transition="in" filter="fade">
                                      <p:cBhvr>
                                        <p:cTn id="46" dur="500"/>
                                        <p:tgtEl>
                                          <p:spTgt spid="7">
                                            <p:txEl>
                                              <p:pRg st="0" end="0"/>
                                            </p:txEl>
                                          </p:spTgt>
                                        </p:tgtEl>
                                      </p:cBhvr>
                                    </p:animEffect>
                                  </p:childTnLst>
                                </p:cTn>
                              </p:par>
                              <p:par>
                                <p:cTn id="47" presetID="10" presetClass="entr" presetSubtype="0" fill="hold" nodeType="withEffect">
                                  <p:stCondLst>
                                    <p:cond delay="0"/>
                                  </p:stCondLst>
                                  <p:childTnLst>
                                    <p:set>
                                      <p:cBhvr>
                                        <p:cTn id="48" dur="1" fill="hold">
                                          <p:stCondLst>
                                            <p:cond delay="0"/>
                                          </p:stCondLst>
                                        </p:cTn>
                                        <p:tgtEl>
                                          <p:spTgt spid="7">
                                            <p:txEl>
                                              <p:pRg st="1" end="1"/>
                                            </p:txEl>
                                          </p:spTgt>
                                        </p:tgtEl>
                                        <p:attrNameLst>
                                          <p:attrName>style.visibility</p:attrName>
                                        </p:attrNameLst>
                                      </p:cBhvr>
                                      <p:to>
                                        <p:strVal val="visible"/>
                                      </p:to>
                                    </p:set>
                                    <p:animEffect transition="in" filter="fade">
                                      <p:cBhvr>
                                        <p:cTn id="49"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2870A-D69E-4960-B7DE-6580F9139296}"/>
              </a:ext>
            </a:extLst>
          </p:cNvPr>
          <p:cNvSpPr>
            <a:spLocks noGrp="1"/>
          </p:cNvSpPr>
          <p:nvPr>
            <p:ph type="title"/>
          </p:nvPr>
        </p:nvSpPr>
        <p:spPr>
          <a:xfrm>
            <a:off x="2580640" y="2127790"/>
            <a:ext cx="8209279" cy="2444210"/>
          </a:xfrm>
        </p:spPr>
        <p:txBody>
          <a:bodyPr>
            <a:normAutofit/>
          </a:bodyPr>
          <a:lstStyle/>
          <a:p>
            <a:pPr algn="ctr"/>
            <a:r>
              <a:rPr lang="lv-LV" sz="4400" b="1" dirty="0" err="1"/>
              <a:t>Postulārā</a:t>
            </a:r>
            <a:r>
              <a:rPr lang="lv-LV" sz="4400" b="1" dirty="0"/>
              <a:t> režīma plāni, klientu pozicionēšanas uzraudzība</a:t>
            </a:r>
          </a:p>
        </p:txBody>
      </p:sp>
      <p:sp>
        <p:nvSpPr>
          <p:cNvPr id="3" name="Content Placeholder 2">
            <a:extLst>
              <a:ext uri="{FF2B5EF4-FFF2-40B4-BE49-F238E27FC236}">
                <a16:creationId xmlns:a16="http://schemas.microsoft.com/office/drawing/2014/main" id="{A415AFEA-0E11-4160-8744-FE76CDC33256}"/>
              </a:ext>
            </a:extLst>
          </p:cNvPr>
          <p:cNvSpPr>
            <a:spLocks noGrp="1"/>
          </p:cNvSpPr>
          <p:nvPr>
            <p:ph idx="1"/>
          </p:nvPr>
        </p:nvSpPr>
        <p:spPr>
          <a:xfrm>
            <a:off x="4165600" y="4572000"/>
            <a:ext cx="7335520" cy="2143592"/>
          </a:xfrm>
        </p:spPr>
        <p:txBody>
          <a:bodyPr>
            <a:normAutofit/>
          </a:bodyPr>
          <a:lstStyle/>
          <a:p>
            <a:pPr marL="0" indent="0">
              <a:buNone/>
            </a:pPr>
            <a:r>
              <a:rPr lang="lv-LV" sz="2800" dirty="0"/>
              <a:t>Ina </a:t>
            </a:r>
            <a:r>
              <a:rPr lang="lv-LV" sz="2800" dirty="0" err="1"/>
              <a:t>Zajončkovska</a:t>
            </a:r>
            <a:endParaRPr lang="lv-LV" sz="2800" dirty="0"/>
          </a:p>
          <a:p>
            <a:pPr marL="0" indent="0">
              <a:buNone/>
            </a:pPr>
            <a:r>
              <a:rPr lang="lv-LV" sz="2800" dirty="0"/>
              <a:t>VSAC «Rīga» </a:t>
            </a:r>
            <a:r>
              <a:rPr lang="lv-LV" sz="2400" dirty="0"/>
              <a:t>direktores vietniece, Pakalpojumu nodrošināšanas nodaļas vadītāja</a:t>
            </a:r>
          </a:p>
        </p:txBody>
      </p:sp>
      <p:graphicFrame>
        <p:nvGraphicFramePr>
          <p:cNvPr id="4" name="Content Placeholder 3">
            <a:extLst>
              <a:ext uri="{FF2B5EF4-FFF2-40B4-BE49-F238E27FC236}">
                <a16:creationId xmlns:a16="http://schemas.microsoft.com/office/drawing/2014/main" id="{E872FDAE-AC21-4A1A-8139-179E3E43E22B}"/>
              </a:ext>
            </a:extLst>
          </p:cNvPr>
          <p:cNvGraphicFramePr>
            <a:graphicFrameLocks/>
          </p:cNvGraphicFramePr>
          <p:nvPr/>
        </p:nvGraphicFramePr>
        <p:xfrm>
          <a:off x="8536900" y="-74950"/>
          <a:ext cx="3582648" cy="17838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429618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5A34A-1C77-410B-B69F-99887B801E8F}"/>
              </a:ext>
            </a:extLst>
          </p:cNvPr>
          <p:cNvSpPr>
            <a:spLocks noGrp="1"/>
          </p:cNvSpPr>
          <p:nvPr>
            <p:ph type="title"/>
          </p:nvPr>
        </p:nvSpPr>
        <p:spPr/>
        <p:txBody>
          <a:bodyPr/>
          <a:lstStyle/>
          <a:p>
            <a:r>
              <a:rPr lang="lv-LV" dirty="0"/>
              <a:t>Uzraudzība</a:t>
            </a:r>
          </a:p>
        </p:txBody>
      </p:sp>
      <p:sp>
        <p:nvSpPr>
          <p:cNvPr id="3" name="Content Placeholder 2">
            <a:extLst>
              <a:ext uri="{FF2B5EF4-FFF2-40B4-BE49-F238E27FC236}">
                <a16:creationId xmlns:a16="http://schemas.microsoft.com/office/drawing/2014/main" id="{67255DEA-BB37-475B-B1CF-E5B4A898D120}"/>
              </a:ext>
            </a:extLst>
          </p:cNvPr>
          <p:cNvSpPr>
            <a:spLocks noGrp="1"/>
          </p:cNvSpPr>
          <p:nvPr>
            <p:ph idx="1"/>
          </p:nvPr>
        </p:nvSpPr>
        <p:spPr>
          <a:xfrm>
            <a:off x="2205318" y="3101788"/>
            <a:ext cx="9299293" cy="2263516"/>
          </a:xfrm>
        </p:spPr>
        <p:txBody>
          <a:bodyPr/>
          <a:lstStyle/>
          <a:p>
            <a:r>
              <a:rPr lang="lv-LV" altLang="lv-LV" sz="3200" dirty="0"/>
              <a:t>Nepārtrauktā uzraudzība ikdienā</a:t>
            </a:r>
          </a:p>
          <a:p>
            <a:r>
              <a:rPr lang="lv-LV" altLang="lv-LV" sz="3200" dirty="0"/>
              <a:t>Papildu novērtējumi, padziļināta vērtēšana</a:t>
            </a:r>
          </a:p>
          <a:p>
            <a:r>
              <a:rPr lang="lv-LV" altLang="lv-LV" sz="3200" dirty="0"/>
              <a:t>Trūkumu savlaicīga novēršana</a:t>
            </a:r>
          </a:p>
          <a:p>
            <a:endParaRPr lang="lv-LV" dirty="0"/>
          </a:p>
        </p:txBody>
      </p:sp>
      <p:graphicFrame>
        <p:nvGraphicFramePr>
          <p:cNvPr id="4" name="Content Placeholder 3">
            <a:extLst>
              <a:ext uri="{FF2B5EF4-FFF2-40B4-BE49-F238E27FC236}">
                <a16:creationId xmlns:a16="http://schemas.microsoft.com/office/drawing/2014/main" id="{FA3F628A-1EC8-44EB-97DB-5A668F182AFA}"/>
              </a:ext>
            </a:extLst>
          </p:cNvPr>
          <p:cNvGraphicFramePr>
            <a:graphicFrameLocks/>
          </p:cNvGraphicFramePr>
          <p:nvPr>
            <p:extLst>
              <p:ext uri="{D42A27DB-BD31-4B8C-83A1-F6EECF244321}">
                <p14:modId xmlns:p14="http://schemas.microsoft.com/office/powerpoint/2010/main" val="2520160644"/>
              </p:ext>
            </p:extLst>
          </p:nvPr>
        </p:nvGraphicFramePr>
        <p:xfrm>
          <a:off x="8609352" y="0"/>
          <a:ext cx="3582648" cy="22635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676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5A34A-1C77-410B-B69F-99887B801E8F}"/>
              </a:ext>
            </a:extLst>
          </p:cNvPr>
          <p:cNvSpPr>
            <a:spLocks noGrp="1"/>
          </p:cNvSpPr>
          <p:nvPr>
            <p:ph type="title"/>
          </p:nvPr>
        </p:nvSpPr>
        <p:spPr/>
        <p:txBody>
          <a:bodyPr/>
          <a:lstStyle/>
          <a:p>
            <a:r>
              <a:rPr lang="lv-LV" dirty="0"/>
              <a:t>Uzraudzības rīki</a:t>
            </a:r>
          </a:p>
        </p:txBody>
      </p:sp>
      <p:graphicFrame>
        <p:nvGraphicFramePr>
          <p:cNvPr id="4" name="Content Placeholder 3">
            <a:extLst>
              <a:ext uri="{FF2B5EF4-FFF2-40B4-BE49-F238E27FC236}">
                <a16:creationId xmlns:a16="http://schemas.microsoft.com/office/drawing/2014/main" id="{FA3F628A-1EC8-44EB-97DB-5A668F182AFA}"/>
              </a:ext>
            </a:extLst>
          </p:cNvPr>
          <p:cNvGraphicFramePr>
            <a:graphicFrameLocks/>
          </p:cNvGraphicFramePr>
          <p:nvPr/>
        </p:nvGraphicFramePr>
        <p:xfrm>
          <a:off x="8609352" y="0"/>
          <a:ext cx="3582648" cy="22635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3">
            <a:extLst>
              <a:ext uri="{FF2B5EF4-FFF2-40B4-BE49-F238E27FC236}">
                <a16:creationId xmlns:a16="http://schemas.microsoft.com/office/drawing/2014/main" id="{183818F6-B4F3-48A0-875A-3FAC467ABE3E}"/>
              </a:ext>
            </a:extLst>
          </p:cNvPr>
          <p:cNvSpPr>
            <a:spLocks noGrp="1" noChangeArrowheads="1"/>
          </p:cNvSpPr>
          <p:nvPr>
            <p:ph idx="1"/>
          </p:nvPr>
        </p:nvSpPr>
        <p:spPr>
          <a:xfrm>
            <a:off x="2026024" y="1595719"/>
            <a:ext cx="7010400" cy="4966446"/>
          </a:xfrm>
        </p:spPr>
        <p:txBody>
          <a:bodyPr>
            <a:normAutofit/>
          </a:bodyPr>
          <a:lstStyle/>
          <a:p>
            <a:pPr eaLnBrk="1" hangingPunct="1">
              <a:lnSpc>
                <a:spcPct val="90000"/>
              </a:lnSpc>
            </a:pPr>
            <a:r>
              <a:rPr lang="lv-LV" altLang="lv-LV" sz="2800" dirty="0"/>
              <a:t>Elektroniska lēmumu izpildes kontrole</a:t>
            </a:r>
          </a:p>
          <a:p>
            <a:pPr eaLnBrk="1" hangingPunct="1">
              <a:lnSpc>
                <a:spcPct val="90000"/>
              </a:lnSpc>
            </a:pPr>
            <a:r>
              <a:rPr lang="lv-LV" altLang="lv-LV" sz="2800" dirty="0"/>
              <a:t>“4 acu princips”</a:t>
            </a:r>
          </a:p>
          <a:p>
            <a:pPr eaLnBrk="1" hangingPunct="1">
              <a:lnSpc>
                <a:spcPct val="90000"/>
              </a:lnSpc>
            </a:pPr>
            <a:r>
              <a:rPr lang="lv-LV" altLang="lv-LV" sz="2800" dirty="0"/>
              <a:t>Funkciju nošķiršana</a:t>
            </a:r>
          </a:p>
          <a:p>
            <a:pPr eaLnBrk="1" hangingPunct="1">
              <a:lnSpc>
                <a:spcPct val="90000"/>
              </a:lnSpc>
            </a:pPr>
            <a:r>
              <a:rPr lang="lv-LV" altLang="lv-LV" sz="2800" dirty="0"/>
              <a:t>Dokumentu vadības sistēma</a:t>
            </a:r>
          </a:p>
          <a:p>
            <a:pPr eaLnBrk="1" hangingPunct="1">
              <a:lnSpc>
                <a:spcPct val="90000"/>
              </a:lnSpc>
            </a:pPr>
            <a:r>
              <a:rPr lang="lv-LV" altLang="lv-LV" sz="2800" dirty="0"/>
              <a:t>Plāni un atskaites</a:t>
            </a:r>
          </a:p>
          <a:p>
            <a:pPr eaLnBrk="1" hangingPunct="1">
              <a:lnSpc>
                <a:spcPct val="90000"/>
              </a:lnSpc>
            </a:pPr>
            <a:r>
              <a:rPr lang="lv-LV" altLang="lv-LV" sz="2800" dirty="0"/>
              <a:t>Vadītāju sanāksmes</a:t>
            </a:r>
          </a:p>
          <a:p>
            <a:pPr eaLnBrk="1" hangingPunct="1">
              <a:lnSpc>
                <a:spcPct val="90000"/>
              </a:lnSpc>
            </a:pPr>
            <a:r>
              <a:rPr lang="lv-LV" altLang="lv-LV" sz="2800" dirty="0"/>
              <a:t>Darba grupas, komisijas</a:t>
            </a:r>
          </a:p>
          <a:p>
            <a:pPr eaLnBrk="1" hangingPunct="1">
              <a:lnSpc>
                <a:spcPct val="90000"/>
              </a:lnSpc>
            </a:pPr>
            <a:r>
              <a:rPr lang="lv-LV" altLang="lv-LV" sz="2800" dirty="0"/>
              <a:t>Ārējās un iekšējās pārbaudes</a:t>
            </a:r>
          </a:p>
          <a:p>
            <a:pPr eaLnBrk="1" hangingPunct="1">
              <a:lnSpc>
                <a:spcPct val="90000"/>
              </a:lnSpc>
            </a:pPr>
            <a:r>
              <a:rPr lang="lv-LV" altLang="lv-LV" sz="2800" dirty="0"/>
              <a:t>u.c.</a:t>
            </a:r>
          </a:p>
        </p:txBody>
      </p:sp>
    </p:spTree>
    <p:extLst>
      <p:ext uri="{BB962C8B-B14F-4D97-AF65-F5344CB8AC3E}">
        <p14:creationId xmlns:p14="http://schemas.microsoft.com/office/powerpoint/2010/main" val="6167568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5A34A-1C77-410B-B69F-99887B801E8F}"/>
              </a:ext>
            </a:extLst>
          </p:cNvPr>
          <p:cNvSpPr>
            <a:spLocks noGrp="1"/>
          </p:cNvSpPr>
          <p:nvPr>
            <p:ph type="title"/>
          </p:nvPr>
        </p:nvSpPr>
        <p:spPr/>
        <p:txBody>
          <a:bodyPr/>
          <a:lstStyle/>
          <a:p>
            <a:r>
              <a:rPr lang="lv-LV" dirty="0"/>
              <a:t>Uzraudzības rīki</a:t>
            </a:r>
          </a:p>
        </p:txBody>
      </p:sp>
      <p:graphicFrame>
        <p:nvGraphicFramePr>
          <p:cNvPr id="4" name="Content Placeholder 3">
            <a:extLst>
              <a:ext uri="{FF2B5EF4-FFF2-40B4-BE49-F238E27FC236}">
                <a16:creationId xmlns:a16="http://schemas.microsoft.com/office/drawing/2014/main" id="{FA3F628A-1EC8-44EB-97DB-5A668F182AFA}"/>
              </a:ext>
            </a:extLst>
          </p:cNvPr>
          <p:cNvGraphicFramePr>
            <a:graphicFrameLocks/>
          </p:cNvGraphicFramePr>
          <p:nvPr>
            <p:extLst>
              <p:ext uri="{D42A27DB-BD31-4B8C-83A1-F6EECF244321}">
                <p14:modId xmlns:p14="http://schemas.microsoft.com/office/powerpoint/2010/main" val="2760314836"/>
              </p:ext>
            </p:extLst>
          </p:nvPr>
        </p:nvGraphicFramePr>
        <p:xfrm>
          <a:off x="8609352" y="152400"/>
          <a:ext cx="3582648" cy="25571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3">
            <a:extLst>
              <a:ext uri="{FF2B5EF4-FFF2-40B4-BE49-F238E27FC236}">
                <a16:creationId xmlns:a16="http://schemas.microsoft.com/office/drawing/2014/main" id="{2C70F26B-E61B-45C8-B967-ED978860F83F}"/>
              </a:ext>
            </a:extLst>
          </p:cNvPr>
          <p:cNvSpPr>
            <a:spLocks noGrp="1" noChangeArrowheads="1"/>
          </p:cNvSpPr>
          <p:nvPr>
            <p:ph idx="1"/>
          </p:nvPr>
        </p:nvSpPr>
        <p:spPr>
          <a:xfrm>
            <a:off x="1620253" y="1577788"/>
            <a:ext cx="7308594" cy="5127812"/>
          </a:xfrm>
        </p:spPr>
        <p:txBody>
          <a:bodyPr>
            <a:normAutofit fontScale="92500"/>
          </a:bodyPr>
          <a:lstStyle/>
          <a:p>
            <a:pPr eaLnBrk="1" hangingPunct="1"/>
            <a:r>
              <a:rPr lang="lv-LV" altLang="lv-LV" sz="3200" dirty="0"/>
              <a:t>Kvalitātes vadības sistēma</a:t>
            </a:r>
          </a:p>
          <a:p>
            <a:pPr eaLnBrk="1" hangingPunct="1"/>
            <a:r>
              <a:rPr lang="lv-LV" altLang="lv-LV" sz="3200" dirty="0"/>
              <a:t>Produkta/pakalpojuma kvalitātes pārbaude</a:t>
            </a:r>
          </a:p>
          <a:p>
            <a:pPr eaLnBrk="1" hangingPunct="1"/>
            <a:r>
              <a:rPr lang="lv-LV" altLang="lv-LV" sz="3200" dirty="0"/>
              <a:t>Procedūru rokasgrāmatas</a:t>
            </a:r>
          </a:p>
          <a:p>
            <a:pPr eaLnBrk="1" hangingPunct="1"/>
            <a:r>
              <a:rPr lang="lv-LV" altLang="lv-LV" sz="3200" dirty="0"/>
              <a:t>Pašnovērtējums</a:t>
            </a:r>
          </a:p>
          <a:p>
            <a:pPr eaLnBrk="1" hangingPunct="1"/>
            <a:r>
              <a:rPr lang="lv-LV" altLang="lv-LV" sz="3200" dirty="0"/>
              <a:t>Iesniegumu un sūdzību analīze</a:t>
            </a:r>
          </a:p>
          <a:p>
            <a:pPr eaLnBrk="1" hangingPunct="1"/>
            <a:r>
              <a:rPr lang="lv-LV" altLang="lv-LV" sz="3200" dirty="0"/>
              <a:t>Klientu un piederīgo aptauju analīze</a:t>
            </a:r>
          </a:p>
          <a:p>
            <a:pPr eaLnBrk="1" hangingPunct="1"/>
            <a:r>
              <a:rPr lang="lv-LV" altLang="lv-LV" sz="3200" dirty="0"/>
              <a:t>Informācija publiskajā telpā, medijos </a:t>
            </a:r>
          </a:p>
          <a:p>
            <a:pPr eaLnBrk="1" hangingPunct="1"/>
            <a:r>
              <a:rPr lang="lv-LV" altLang="lv-LV" sz="3200" dirty="0"/>
              <a:t>u.c.</a:t>
            </a:r>
            <a:endParaRPr lang="en-US" altLang="lv-LV" sz="3200" dirty="0"/>
          </a:p>
        </p:txBody>
      </p:sp>
    </p:spTree>
    <p:extLst>
      <p:ext uri="{BB962C8B-B14F-4D97-AF65-F5344CB8AC3E}">
        <p14:creationId xmlns:p14="http://schemas.microsoft.com/office/powerpoint/2010/main" val="116438580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Date Placeholder 3">
            <a:extLst>
              <a:ext uri="{FF2B5EF4-FFF2-40B4-BE49-F238E27FC236}">
                <a16:creationId xmlns:a16="http://schemas.microsoft.com/office/drawing/2014/main" id="{B08C035D-3071-4776-8AE2-870555C27736}"/>
              </a:ext>
            </a:extLst>
          </p:cNvPr>
          <p:cNvSpPr>
            <a:spLocks noGrp="1"/>
          </p:cNvSpPr>
          <p:nvPr>
            <p:ph type="dt" sz="quarter" idx="10"/>
          </p:nvPr>
        </p:nvSpPr>
        <p:spPr>
          <a:noFill/>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lv-LV" altLang="lv-LV"/>
              <a:t>.</a:t>
            </a:r>
          </a:p>
        </p:txBody>
      </p:sp>
      <p:sp>
        <p:nvSpPr>
          <p:cNvPr id="114692" name="Slide Number Placeholder 5">
            <a:extLst>
              <a:ext uri="{FF2B5EF4-FFF2-40B4-BE49-F238E27FC236}">
                <a16:creationId xmlns:a16="http://schemas.microsoft.com/office/drawing/2014/main" id="{84F444BA-BC37-4BE9-93C8-A7A70F5F526E}"/>
              </a:ext>
            </a:extLst>
          </p:cNvPr>
          <p:cNvSpPr>
            <a:spLocks noGrp="1"/>
          </p:cNvSpPr>
          <p:nvPr>
            <p:ph type="sldNum" sz="quarter" idx="12"/>
          </p:nvPr>
        </p:nvSpPr>
        <p:spPr>
          <a:noFill/>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C7FB2B18-935A-4D76-8268-3BAB0D8F3591}" type="slidenum">
              <a:rPr lang="lv-LV" altLang="lv-LV" smtClean="0"/>
              <a:pPr/>
              <a:t>64</a:t>
            </a:fld>
            <a:endParaRPr lang="lv-LV" altLang="lv-LV"/>
          </a:p>
        </p:txBody>
      </p:sp>
      <p:sp>
        <p:nvSpPr>
          <p:cNvPr id="114693" name="Rectangle 2">
            <a:extLst>
              <a:ext uri="{FF2B5EF4-FFF2-40B4-BE49-F238E27FC236}">
                <a16:creationId xmlns:a16="http://schemas.microsoft.com/office/drawing/2014/main" id="{0FF4A3F7-D2F1-4BFE-8194-05A19655E5F2}"/>
              </a:ext>
            </a:extLst>
          </p:cNvPr>
          <p:cNvSpPr>
            <a:spLocks noGrp="1" noChangeArrowheads="1"/>
          </p:cNvSpPr>
          <p:nvPr>
            <p:ph type="title"/>
          </p:nvPr>
        </p:nvSpPr>
        <p:spPr>
          <a:xfrm>
            <a:off x="988906" y="333376"/>
            <a:ext cx="11203094" cy="819531"/>
          </a:xfrm>
        </p:spPr>
        <p:txBody>
          <a:bodyPr>
            <a:normAutofit/>
          </a:bodyPr>
          <a:lstStyle/>
          <a:p>
            <a:pPr marL="609600" indent="-609600">
              <a:lnSpc>
                <a:spcPct val="80000"/>
              </a:lnSpc>
              <a:buClr>
                <a:schemeClr val="tx1"/>
              </a:buClr>
            </a:pPr>
            <a:r>
              <a:rPr lang="lv-LV" altLang="lv-LV" sz="2400" dirty="0">
                <a:solidFill>
                  <a:schemeClr val="tx1"/>
                </a:solidFill>
              </a:rPr>
              <a:t>Kuldīgas novada sociālo pakalpojumu kvalitātes </a:t>
            </a:r>
            <a:r>
              <a:rPr lang="lv-LV" altLang="lv-LV" sz="2400" dirty="0" err="1">
                <a:solidFill>
                  <a:schemeClr val="tx1"/>
                </a:solidFill>
              </a:rPr>
              <a:t>izvērtējums</a:t>
            </a:r>
            <a:r>
              <a:rPr lang="lv-LV" altLang="lv-LV" sz="2400" dirty="0">
                <a:solidFill>
                  <a:schemeClr val="tx1"/>
                </a:solidFill>
              </a:rPr>
              <a:t>. Pārskats. 2011</a:t>
            </a:r>
            <a:endParaRPr lang="en-US" altLang="lv-LV" sz="2400" dirty="0">
              <a:solidFill>
                <a:schemeClr val="tx1"/>
              </a:solidFill>
            </a:endParaRPr>
          </a:p>
        </p:txBody>
      </p:sp>
      <p:sp>
        <p:nvSpPr>
          <p:cNvPr id="114694" name="Rectangle 3">
            <a:extLst>
              <a:ext uri="{FF2B5EF4-FFF2-40B4-BE49-F238E27FC236}">
                <a16:creationId xmlns:a16="http://schemas.microsoft.com/office/drawing/2014/main" id="{DEFA441E-7F2F-4206-9A88-6430D89367E6}"/>
              </a:ext>
            </a:extLst>
          </p:cNvPr>
          <p:cNvSpPr>
            <a:spLocks noGrp="1" noChangeArrowheads="1"/>
          </p:cNvSpPr>
          <p:nvPr>
            <p:ph type="body" idx="1"/>
          </p:nvPr>
        </p:nvSpPr>
        <p:spPr>
          <a:xfrm>
            <a:off x="1652338" y="1556084"/>
            <a:ext cx="9428038" cy="5301917"/>
          </a:xfrm>
        </p:spPr>
        <p:txBody>
          <a:bodyPr>
            <a:normAutofit/>
          </a:bodyPr>
          <a:lstStyle/>
          <a:p>
            <a:pPr marL="609600" indent="-609600">
              <a:lnSpc>
                <a:spcPct val="80000"/>
              </a:lnSpc>
              <a:buClr>
                <a:schemeClr val="tx1"/>
              </a:buClr>
              <a:buSzPct val="85000"/>
              <a:buFont typeface="Wingdings" panose="05000000000000000000" pitchFamily="2" charset="2"/>
              <a:buAutoNum type="arabicPeriod"/>
            </a:pPr>
            <a:r>
              <a:rPr lang="lv-LV" altLang="lv-LV" sz="2400" dirty="0"/>
              <a:t>Pakalpojuma finansēšanas mehānismi</a:t>
            </a:r>
          </a:p>
          <a:p>
            <a:pPr marL="609600" indent="-609600">
              <a:lnSpc>
                <a:spcPct val="80000"/>
              </a:lnSpc>
              <a:buClr>
                <a:schemeClr val="tx1"/>
              </a:buClr>
              <a:buSzPct val="85000"/>
              <a:buFont typeface="Wingdings" panose="05000000000000000000" pitchFamily="2" charset="2"/>
              <a:buAutoNum type="arabicPeriod"/>
            </a:pPr>
            <a:r>
              <a:rPr lang="lv-LV" altLang="lv-LV" sz="2400" dirty="0"/>
              <a:t>Materiāltehniskais nodrošinājums</a:t>
            </a:r>
          </a:p>
          <a:p>
            <a:pPr marL="609600" indent="-609600">
              <a:lnSpc>
                <a:spcPct val="80000"/>
              </a:lnSpc>
              <a:buClr>
                <a:schemeClr val="tx1"/>
              </a:buClr>
              <a:buSzPct val="85000"/>
              <a:buFont typeface="Wingdings" panose="05000000000000000000" pitchFamily="2" charset="2"/>
              <a:buAutoNum type="arabicPeriod"/>
            </a:pPr>
            <a:r>
              <a:rPr lang="lv-LV" altLang="lv-LV" sz="2400" dirty="0"/>
              <a:t>Klientu informētība</a:t>
            </a:r>
          </a:p>
          <a:p>
            <a:pPr marL="609600" indent="-609600">
              <a:lnSpc>
                <a:spcPct val="80000"/>
              </a:lnSpc>
              <a:buClr>
                <a:schemeClr val="tx1"/>
              </a:buClr>
              <a:buSzPct val="85000"/>
              <a:buFont typeface="Wingdings" panose="05000000000000000000" pitchFamily="2" charset="2"/>
              <a:buAutoNum type="arabicPeriod"/>
            </a:pPr>
            <a:r>
              <a:rPr lang="lv-LV" altLang="lv-LV" sz="2400" dirty="0"/>
              <a:t>Klientu apmierinātība</a:t>
            </a:r>
          </a:p>
          <a:p>
            <a:pPr marL="609600" indent="-609600">
              <a:lnSpc>
                <a:spcPct val="80000"/>
              </a:lnSpc>
              <a:buClr>
                <a:schemeClr val="tx1"/>
              </a:buClr>
              <a:buSzPct val="85000"/>
              <a:buFont typeface="Wingdings" panose="05000000000000000000" pitchFamily="2" charset="2"/>
              <a:buAutoNum type="arabicPeriod"/>
            </a:pPr>
            <a:r>
              <a:rPr lang="lv-LV" altLang="lv-LV" sz="2400" dirty="0"/>
              <a:t>Vides pieejamība</a:t>
            </a:r>
          </a:p>
          <a:p>
            <a:pPr marL="609600" indent="-609600">
              <a:lnSpc>
                <a:spcPct val="80000"/>
              </a:lnSpc>
              <a:buClr>
                <a:schemeClr val="tx1"/>
              </a:buClr>
              <a:buSzPct val="85000"/>
              <a:buFont typeface="Wingdings" panose="05000000000000000000" pitchFamily="2" charset="2"/>
              <a:buAutoNum type="arabicPeriod"/>
            </a:pPr>
            <a:r>
              <a:rPr lang="lv-LV" altLang="lv-LV" sz="2400" dirty="0"/>
              <a:t>Konfidencialitāte</a:t>
            </a:r>
          </a:p>
          <a:p>
            <a:pPr marL="609600" indent="-609600">
              <a:lnSpc>
                <a:spcPct val="80000"/>
              </a:lnSpc>
              <a:buClr>
                <a:schemeClr val="tx1"/>
              </a:buClr>
              <a:buSzPct val="85000"/>
              <a:buFont typeface="Wingdings" panose="05000000000000000000" pitchFamily="2" charset="2"/>
              <a:buAutoNum type="arabicPeriod"/>
            </a:pPr>
            <a:r>
              <a:rPr lang="lv-LV" altLang="lv-LV" sz="2400" dirty="0"/>
              <a:t>Ar klientu saistītās informācijas uzglabāšana</a:t>
            </a:r>
          </a:p>
          <a:p>
            <a:pPr marL="609600" indent="-609600">
              <a:lnSpc>
                <a:spcPct val="80000"/>
              </a:lnSpc>
              <a:buClr>
                <a:schemeClr val="tx1"/>
              </a:buClr>
              <a:buSzPct val="85000"/>
              <a:buFont typeface="Wingdings" panose="05000000000000000000" pitchFamily="2" charset="2"/>
              <a:buAutoNum type="arabicPeriod"/>
            </a:pPr>
            <a:r>
              <a:rPr lang="lv-LV" altLang="lv-LV" sz="2400" dirty="0"/>
              <a:t>Informācijas/dokumentu aprite</a:t>
            </a:r>
          </a:p>
          <a:p>
            <a:pPr marL="609600" indent="-609600">
              <a:lnSpc>
                <a:spcPct val="80000"/>
              </a:lnSpc>
              <a:buClr>
                <a:schemeClr val="tx1"/>
              </a:buClr>
              <a:buSzPct val="85000"/>
              <a:buFont typeface="Wingdings" panose="05000000000000000000" pitchFamily="2" charset="2"/>
              <a:buAutoNum type="arabicPeriod"/>
            </a:pPr>
            <a:r>
              <a:rPr lang="lv-LV" altLang="lv-LV" sz="2400" dirty="0"/>
              <a:t>Sadarbība</a:t>
            </a:r>
          </a:p>
          <a:p>
            <a:pPr marL="609600" indent="-609600">
              <a:lnSpc>
                <a:spcPct val="80000"/>
              </a:lnSpc>
              <a:buClr>
                <a:schemeClr val="tx1"/>
              </a:buClr>
              <a:buSzPct val="85000"/>
              <a:buFont typeface="Wingdings" panose="05000000000000000000" pitchFamily="2" charset="2"/>
              <a:buAutoNum type="arabicPeriod"/>
            </a:pPr>
            <a:r>
              <a:rPr lang="lv-LV" altLang="lv-LV" sz="2400" dirty="0"/>
              <a:t>Metodika</a:t>
            </a:r>
          </a:p>
          <a:p>
            <a:pPr marL="609600" indent="-609600">
              <a:lnSpc>
                <a:spcPct val="80000"/>
              </a:lnSpc>
              <a:buClr>
                <a:schemeClr val="tx1"/>
              </a:buClr>
              <a:buSzPct val="85000"/>
              <a:buFont typeface="Wingdings" panose="05000000000000000000" pitchFamily="2" charset="2"/>
              <a:buAutoNum type="arabicPeriod"/>
            </a:pPr>
            <a:r>
              <a:rPr lang="lv-LV" altLang="lv-LV" sz="2400" dirty="0"/>
              <a:t>Profesionalitāte</a:t>
            </a:r>
          </a:p>
          <a:p>
            <a:pPr marL="609600" indent="-609600" algn="r">
              <a:lnSpc>
                <a:spcPct val="80000"/>
              </a:lnSpc>
              <a:buClr>
                <a:schemeClr val="tx1"/>
              </a:buClr>
              <a:buNone/>
            </a:pPr>
            <a:endParaRPr lang="en-US" altLang="lv-LV" sz="2000" dirty="0">
              <a:solidFill>
                <a:srgbClr val="800000"/>
              </a:solidFill>
            </a:endParaRPr>
          </a:p>
        </p:txBody>
      </p:sp>
      <p:sp>
        <p:nvSpPr>
          <p:cNvPr id="8" name="Rectangle 2">
            <a:extLst>
              <a:ext uri="{FF2B5EF4-FFF2-40B4-BE49-F238E27FC236}">
                <a16:creationId xmlns:a16="http://schemas.microsoft.com/office/drawing/2014/main" id="{6E5342E8-7626-4EA4-A4A9-1514DF0DDCCC}"/>
              </a:ext>
            </a:extLst>
          </p:cNvPr>
          <p:cNvSpPr txBox="1">
            <a:spLocks noChangeArrowheads="1"/>
          </p:cNvSpPr>
          <p:nvPr/>
        </p:nvSpPr>
        <p:spPr>
          <a:xfrm>
            <a:off x="1311579" y="1058642"/>
            <a:ext cx="11887199" cy="777685"/>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609600" indent="-609600">
              <a:lnSpc>
                <a:spcPct val="80000"/>
              </a:lnSpc>
              <a:buClr>
                <a:schemeClr val="tx1"/>
              </a:buClr>
            </a:pPr>
            <a:r>
              <a:rPr lang="lv-LV" altLang="lv-LV" sz="3200" b="1" dirty="0"/>
              <a:t>Ieteikumi jautājumiem, uzraugot pakalpojuma kvalitāti</a:t>
            </a:r>
            <a:endParaRPr lang="en-US" altLang="lv-LV" sz="3200" b="1"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3DD59-D972-42BF-BC60-FFB7734C2D30}"/>
              </a:ext>
            </a:extLst>
          </p:cNvPr>
          <p:cNvSpPr>
            <a:spLocks noGrp="1"/>
          </p:cNvSpPr>
          <p:nvPr>
            <p:ph type="title"/>
          </p:nvPr>
        </p:nvSpPr>
        <p:spPr>
          <a:xfrm>
            <a:off x="1813437" y="306334"/>
            <a:ext cx="5447975" cy="643926"/>
          </a:xfrm>
        </p:spPr>
        <p:txBody>
          <a:bodyPr>
            <a:normAutofit fontScale="90000"/>
          </a:bodyPr>
          <a:lstStyle/>
          <a:p>
            <a:r>
              <a:rPr lang="lv-LV" dirty="0"/>
              <a:t>Informācija un saziņa</a:t>
            </a:r>
            <a:br>
              <a:rPr lang="lv-LV" dirty="0"/>
            </a:br>
            <a:endParaRPr lang="lv-LV" dirty="0"/>
          </a:p>
        </p:txBody>
      </p:sp>
      <p:sp>
        <p:nvSpPr>
          <p:cNvPr id="3" name="Content Placeholder 2">
            <a:extLst>
              <a:ext uri="{FF2B5EF4-FFF2-40B4-BE49-F238E27FC236}">
                <a16:creationId xmlns:a16="http://schemas.microsoft.com/office/drawing/2014/main" id="{4F392807-41D2-4578-944D-745BFB9B35A7}"/>
              </a:ext>
            </a:extLst>
          </p:cNvPr>
          <p:cNvSpPr>
            <a:spLocks noGrp="1"/>
          </p:cNvSpPr>
          <p:nvPr>
            <p:ph idx="1"/>
          </p:nvPr>
        </p:nvSpPr>
        <p:spPr>
          <a:xfrm>
            <a:off x="1032051" y="1960106"/>
            <a:ext cx="11504612" cy="4897894"/>
          </a:xfrm>
        </p:spPr>
        <p:txBody>
          <a:bodyPr>
            <a:normAutofit/>
          </a:bodyPr>
          <a:lstStyle/>
          <a:p>
            <a:r>
              <a:rPr lang="lv-LV" sz="2400" dirty="0">
                <a:solidFill>
                  <a:schemeClr val="tx1"/>
                </a:solidFill>
              </a:rPr>
              <a:t>Izvēlēties mazo grupu (5-6 dalībnieki) </a:t>
            </a:r>
          </a:p>
          <a:p>
            <a:r>
              <a:rPr lang="lv-LV" sz="2400" dirty="0">
                <a:solidFill>
                  <a:schemeClr val="tx1"/>
                </a:solidFill>
              </a:rPr>
              <a:t>Iepazīšanās – vārds, iestāde, amats, atziņa no profesionālās pieredzes</a:t>
            </a:r>
          </a:p>
          <a:p>
            <a:r>
              <a:rPr lang="lv-LV" sz="2400" dirty="0">
                <a:solidFill>
                  <a:schemeClr val="tx1"/>
                </a:solidFill>
              </a:rPr>
              <a:t>Pārrunāt dažādus riskus. Vienoties un fiksēt vismaz 2-3 tos riskus, kuru iestāšanās varbūtība vai ietekme vērtējamas kā «Augsta/Ļoti augsta»</a:t>
            </a:r>
          </a:p>
          <a:p>
            <a:r>
              <a:rPr lang="lv-LV" sz="2400" dirty="0">
                <a:solidFill>
                  <a:schemeClr val="tx1"/>
                </a:solidFill>
              </a:rPr>
              <a:t>Apmainīties ar pieredzi, kā dažādi SPS šos svarīgākos riskus mazina, ierobežo</a:t>
            </a:r>
          </a:p>
          <a:p>
            <a:r>
              <a:rPr lang="lv-LV" sz="2400" dirty="0">
                <a:solidFill>
                  <a:schemeClr val="tx1"/>
                </a:solidFill>
              </a:rPr>
              <a:t>Fiksēt pārrunāto SALASĀMĀ ROKRAKSTĀ risku novērtējumu tabulā (Risks-Varbūtība-Sekas-Novērtējums-Rīcība)</a:t>
            </a:r>
          </a:p>
          <a:p>
            <a:r>
              <a:rPr lang="lv-LV" sz="2400" dirty="0">
                <a:solidFill>
                  <a:schemeClr val="tx1"/>
                </a:solidFill>
              </a:rPr>
              <a:t>Izlikt darba rezultātu pie sienas, lai citas grupas var iepazīties</a:t>
            </a:r>
          </a:p>
        </p:txBody>
      </p:sp>
      <p:graphicFrame>
        <p:nvGraphicFramePr>
          <p:cNvPr id="4" name="Content Placeholder 3">
            <a:extLst>
              <a:ext uri="{FF2B5EF4-FFF2-40B4-BE49-F238E27FC236}">
                <a16:creationId xmlns:a16="http://schemas.microsoft.com/office/drawing/2014/main" id="{D83793BD-7957-4D8A-B384-EB64741BBBBF}"/>
              </a:ext>
            </a:extLst>
          </p:cNvPr>
          <p:cNvGraphicFramePr>
            <a:graphicFrameLocks/>
          </p:cNvGraphicFramePr>
          <p:nvPr>
            <p:extLst>
              <p:ext uri="{D42A27DB-BD31-4B8C-83A1-F6EECF244321}">
                <p14:modId xmlns:p14="http://schemas.microsoft.com/office/powerpoint/2010/main" val="863456373"/>
              </p:ext>
            </p:extLst>
          </p:nvPr>
        </p:nvGraphicFramePr>
        <p:xfrm>
          <a:off x="8139320" y="-19844"/>
          <a:ext cx="3365292" cy="1979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Arrow: Left-Right 7">
            <a:extLst>
              <a:ext uri="{FF2B5EF4-FFF2-40B4-BE49-F238E27FC236}">
                <a16:creationId xmlns:a16="http://schemas.microsoft.com/office/drawing/2014/main" id="{D3E79785-A6D5-4FF3-B717-C538CA78B20A}"/>
              </a:ext>
            </a:extLst>
          </p:cNvPr>
          <p:cNvSpPr/>
          <p:nvPr/>
        </p:nvSpPr>
        <p:spPr>
          <a:xfrm rot="18636329">
            <a:off x="7020885" y="453719"/>
            <a:ext cx="2639065" cy="986118"/>
          </a:xfrm>
          <a:prstGeom prst="lef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000" b="1" dirty="0">
                <a:solidFill>
                  <a:schemeClr val="tx1"/>
                </a:solidFill>
              </a:rPr>
              <a:t>Informācija</a:t>
            </a:r>
          </a:p>
        </p:txBody>
      </p:sp>
      <p:sp>
        <p:nvSpPr>
          <p:cNvPr id="9" name="Arrow: Left-Right 8">
            <a:extLst>
              <a:ext uri="{FF2B5EF4-FFF2-40B4-BE49-F238E27FC236}">
                <a16:creationId xmlns:a16="http://schemas.microsoft.com/office/drawing/2014/main" id="{B445DD1E-2EA9-421A-B3A0-E289C7430F32}"/>
              </a:ext>
            </a:extLst>
          </p:cNvPr>
          <p:cNvSpPr/>
          <p:nvPr/>
        </p:nvSpPr>
        <p:spPr>
          <a:xfrm rot="3148546">
            <a:off x="9964099" y="436802"/>
            <a:ext cx="2714691" cy="979613"/>
          </a:xfrm>
          <a:prstGeom prst="leftRightArrow">
            <a:avLst>
              <a:gd name="adj1" fmla="val 50000"/>
              <a:gd name="adj2" fmla="val 60909"/>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000" b="1" dirty="0">
                <a:solidFill>
                  <a:schemeClr val="tx1"/>
                </a:solidFill>
              </a:rPr>
              <a:t>un saziņa</a:t>
            </a:r>
          </a:p>
        </p:txBody>
      </p:sp>
    </p:spTree>
    <p:extLst>
      <p:ext uri="{BB962C8B-B14F-4D97-AF65-F5344CB8AC3E}">
        <p14:creationId xmlns:p14="http://schemas.microsoft.com/office/powerpoint/2010/main" val="4123047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66CAA-A0DB-4B0C-8126-3147210C93BB}"/>
              </a:ext>
            </a:extLst>
          </p:cNvPr>
          <p:cNvSpPr>
            <a:spLocks noGrp="1"/>
          </p:cNvSpPr>
          <p:nvPr>
            <p:ph type="title"/>
          </p:nvPr>
        </p:nvSpPr>
        <p:spPr>
          <a:xfrm>
            <a:off x="2479041" y="2153920"/>
            <a:ext cx="9025572" cy="1076960"/>
          </a:xfrm>
        </p:spPr>
        <p:txBody>
          <a:bodyPr>
            <a:normAutofit/>
          </a:bodyPr>
          <a:lstStyle/>
          <a:p>
            <a:r>
              <a:rPr lang="lv-LV" sz="4400" b="1" dirty="0"/>
              <a:t>Sociālā rehabilitācija institūcijā</a:t>
            </a:r>
          </a:p>
        </p:txBody>
      </p:sp>
      <p:sp>
        <p:nvSpPr>
          <p:cNvPr id="3" name="Content Placeholder 2">
            <a:extLst>
              <a:ext uri="{FF2B5EF4-FFF2-40B4-BE49-F238E27FC236}">
                <a16:creationId xmlns:a16="http://schemas.microsoft.com/office/drawing/2014/main" id="{AE05FC29-D5A0-4CAA-B145-3AFEE8D8C8C0}"/>
              </a:ext>
            </a:extLst>
          </p:cNvPr>
          <p:cNvSpPr>
            <a:spLocks noGrp="1"/>
          </p:cNvSpPr>
          <p:nvPr>
            <p:ph idx="1"/>
          </p:nvPr>
        </p:nvSpPr>
        <p:spPr>
          <a:xfrm>
            <a:off x="5059680" y="4145280"/>
            <a:ext cx="6444932" cy="1765942"/>
          </a:xfrm>
        </p:spPr>
        <p:txBody>
          <a:bodyPr/>
          <a:lstStyle/>
          <a:p>
            <a:pPr marL="0" indent="0">
              <a:buNone/>
            </a:pPr>
            <a:r>
              <a:rPr lang="lv-LV" sz="3200" dirty="0"/>
              <a:t>Solvita </a:t>
            </a:r>
            <a:r>
              <a:rPr lang="lv-LV" sz="3200" dirty="0" err="1"/>
              <a:t>Rudoviča</a:t>
            </a:r>
            <a:endParaRPr lang="lv-LV" sz="3200" dirty="0"/>
          </a:p>
          <a:p>
            <a:pPr marL="0" indent="0">
              <a:buNone/>
            </a:pPr>
            <a:r>
              <a:rPr lang="lv-LV" sz="3200" dirty="0"/>
              <a:t>RSAC «Mežciems» direktore</a:t>
            </a:r>
          </a:p>
          <a:p>
            <a:endParaRPr lang="lv-LV" dirty="0"/>
          </a:p>
        </p:txBody>
      </p:sp>
    </p:spTree>
    <p:extLst>
      <p:ext uri="{BB962C8B-B14F-4D97-AF65-F5344CB8AC3E}">
        <p14:creationId xmlns:p14="http://schemas.microsoft.com/office/powerpoint/2010/main" val="163657241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66CAA-A0DB-4B0C-8126-3147210C93BB}"/>
              </a:ext>
            </a:extLst>
          </p:cNvPr>
          <p:cNvSpPr>
            <a:spLocks noGrp="1"/>
          </p:cNvSpPr>
          <p:nvPr>
            <p:ph type="title"/>
          </p:nvPr>
        </p:nvSpPr>
        <p:spPr>
          <a:xfrm>
            <a:off x="2479041" y="2153920"/>
            <a:ext cx="9025572" cy="1076960"/>
          </a:xfrm>
        </p:spPr>
        <p:txBody>
          <a:bodyPr>
            <a:normAutofit/>
          </a:bodyPr>
          <a:lstStyle/>
          <a:p>
            <a:r>
              <a:rPr lang="lv-LV" sz="4400" b="1" dirty="0"/>
              <a:t>Klientu aktivitātes ikdienā</a:t>
            </a:r>
          </a:p>
        </p:txBody>
      </p:sp>
      <p:sp>
        <p:nvSpPr>
          <p:cNvPr id="3" name="Content Placeholder 2">
            <a:extLst>
              <a:ext uri="{FF2B5EF4-FFF2-40B4-BE49-F238E27FC236}">
                <a16:creationId xmlns:a16="http://schemas.microsoft.com/office/drawing/2014/main" id="{AE05FC29-D5A0-4CAA-B145-3AFEE8D8C8C0}"/>
              </a:ext>
            </a:extLst>
          </p:cNvPr>
          <p:cNvSpPr>
            <a:spLocks noGrp="1"/>
          </p:cNvSpPr>
          <p:nvPr>
            <p:ph idx="1"/>
          </p:nvPr>
        </p:nvSpPr>
        <p:spPr>
          <a:xfrm>
            <a:off x="4052047" y="4145280"/>
            <a:ext cx="7452565" cy="1765942"/>
          </a:xfrm>
        </p:spPr>
        <p:txBody>
          <a:bodyPr/>
          <a:lstStyle/>
          <a:p>
            <a:pPr marL="0" indent="0">
              <a:buNone/>
            </a:pPr>
            <a:r>
              <a:rPr lang="lv-LV" sz="3200" dirty="0"/>
              <a:t>Irita </a:t>
            </a:r>
            <a:r>
              <a:rPr lang="lv-LV" sz="3200" dirty="0" err="1"/>
              <a:t>Neripa</a:t>
            </a:r>
            <a:endParaRPr lang="lv-LV" sz="3200" dirty="0"/>
          </a:p>
          <a:p>
            <a:pPr marL="0" indent="0">
              <a:buNone/>
            </a:pPr>
            <a:r>
              <a:rPr lang="lv-LV" sz="3200" dirty="0"/>
              <a:t>Rekreācijas centra «Vīķi» vadītāja </a:t>
            </a:r>
          </a:p>
          <a:p>
            <a:endParaRPr lang="lv-LV" dirty="0"/>
          </a:p>
        </p:txBody>
      </p:sp>
    </p:spTree>
    <p:extLst>
      <p:ext uri="{BB962C8B-B14F-4D97-AF65-F5344CB8AC3E}">
        <p14:creationId xmlns:p14="http://schemas.microsoft.com/office/powerpoint/2010/main" val="6856542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3DD59-D972-42BF-BC60-FFB7734C2D30}"/>
              </a:ext>
            </a:extLst>
          </p:cNvPr>
          <p:cNvSpPr>
            <a:spLocks noGrp="1"/>
          </p:cNvSpPr>
          <p:nvPr>
            <p:ph type="title"/>
          </p:nvPr>
        </p:nvSpPr>
        <p:spPr>
          <a:xfrm>
            <a:off x="2277034" y="2388500"/>
            <a:ext cx="7829191" cy="1040500"/>
          </a:xfrm>
        </p:spPr>
        <p:txBody>
          <a:bodyPr>
            <a:normAutofit fontScale="90000"/>
          </a:bodyPr>
          <a:lstStyle/>
          <a:p>
            <a:pPr algn="ctr"/>
            <a:r>
              <a:rPr lang="lv-LV" b="1" dirty="0"/>
              <a:t>Informācija un saziņa kā resurss</a:t>
            </a:r>
            <a:br>
              <a:rPr lang="lv-LV" dirty="0"/>
            </a:br>
            <a:endParaRPr lang="lv-LV" dirty="0"/>
          </a:p>
        </p:txBody>
      </p:sp>
      <p:graphicFrame>
        <p:nvGraphicFramePr>
          <p:cNvPr id="4" name="Content Placeholder 3">
            <a:extLst>
              <a:ext uri="{FF2B5EF4-FFF2-40B4-BE49-F238E27FC236}">
                <a16:creationId xmlns:a16="http://schemas.microsoft.com/office/drawing/2014/main" id="{D83793BD-7957-4D8A-B384-EB64741BBBBF}"/>
              </a:ext>
            </a:extLst>
          </p:cNvPr>
          <p:cNvGraphicFramePr>
            <a:graphicFrameLocks/>
          </p:cNvGraphicFramePr>
          <p:nvPr/>
        </p:nvGraphicFramePr>
        <p:xfrm>
          <a:off x="8139320" y="-19844"/>
          <a:ext cx="3365292" cy="1979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Arrow: Left-Right 7">
            <a:extLst>
              <a:ext uri="{FF2B5EF4-FFF2-40B4-BE49-F238E27FC236}">
                <a16:creationId xmlns:a16="http://schemas.microsoft.com/office/drawing/2014/main" id="{D3E79785-A6D5-4FF3-B717-C538CA78B20A}"/>
              </a:ext>
            </a:extLst>
          </p:cNvPr>
          <p:cNvSpPr/>
          <p:nvPr/>
        </p:nvSpPr>
        <p:spPr>
          <a:xfrm rot="18636329">
            <a:off x="7020885" y="453719"/>
            <a:ext cx="2639065" cy="986118"/>
          </a:xfrm>
          <a:prstGeom prst="lef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000" b="1" dirty="0">
                <a:solidFill>
                  <a:schemeClr val="tx1"/>
                </a:solidFill>
              </a:rPr>
              <a:t>Informācija</a:t>
            </a:r>
          </a:p>
        </p:txBody>
      </p:sp>
      <p:sp>
        <p:nvSpPr>
          <p:cNvPr id="9" name="Arrow: Left-Right 8">
            <a:extLst>
              <a:ext uri="{FF2B5EF4-FFF2-40B4-BE49-F238E27FC236}">
                <a16:creationId xmlns:a16="http://schemas.microsoft.com/office/drawing/2014/main" id="{B445DD1E-2EA9-421A-B3A0-E289C7430F32}"/>
              </a:ext>
            </a:extLst>
          </p:cNvPr>
          <p:cNvSpPr/>
          <p:nvPr/>
        </p:nvSpPr>
        <p:spPr>
          <a:xfrm rot="3148546">
            <a:off x="9964099" y="436802"/>
            <a:ext cx="2714691" cy="979613"/>
          </a:xfrm>
          <a:prstGeom prst="leftRightArrow">
            <a:avLst>
              <a:gd name="adj1" fmla="val 50000"/>
              <a:gd name="adj2" fmla="val 60909"/>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000" b="1" dirty="0">
                <a:solidFill>
                  <a:schemeClr val="tx1"/>
                </a:solidFill>
              </a:rPr>
              <a:t>un saziņa</a:t>
            </a:r>
          </a:p>
        </p:txBody>
      </p:sp>
      <p:sp>
        <p:nvSpPr>
          <p:cNvPr id="7" name="Content Placeholder 2">
            <a:extLst>
              <a:ext uri="{FF2B5EF4-FFF2-40B4-BE49-F238E27FC236}">
                <a16:creationId xmlns:a16="http://schemas.microsoft.com/office/drawing/2014/main" id="{1C064C66-DCBC-41A0-9306-FA894E137EE4}"/>
              </a:ext>
            </a:extLst>
          </p:cNvPr>
          <p:cNvSpPr>
            <a:spLocks noGrp="1"/>
          </p:cNvSpPr>
          <p:nvPr>
            <p:ph idx="1"/>
          </p:nvPr>
        </p:nvSpPr>
        <p:spPr>
          <a:xfrm>
            <a:off x="3119438" y="4338638"/>
            <a:ext cx="8718550" cy="1724025"/>
          </a:xfrm>
        </p:spPr>
        <p:txBody>
          <a:bodyPr/>
          <a:lstStyle/>
          <a:p>
            <a:pPr marL="0" indent="0">
              <a:buNone/>
            </a:pPr>
            <a:r>
              <a:rPr lang="lv-LV" sz="3200" dirty="0"/>
              <a:t>Solvita </a:t>
            </a:r>
            <a:r>
              <a:rPr lang="lv-LV" sz="3200" dirty="0" err="1"/>
              <a:t>Rudoviča</a:t>
            </a:r>
            <a:endParaRPr lang="lv-LV" sz="3200" dirty="0"/>
          </a:p>
          <a:p>
            <a:pPr marL="0" indent="0">
              <a:buNone/>
            </a:pPr>
            <a:r>
              <a:rPr lang="lv-LV" sz="3200" dirty="0"/>
              <a:t>RSAC «Mežciems» direktore</a:t>
            </a:r>
          </a:p>
          <a:p>
            <a:endParaRPr lang="lv-LV" dirty="0"/>
          </a:p>
        </p:txBody>
      </p:sp>
    </p:spTree>
    <p:extLst>
      <p:ext uri="{BB962C8B-B14F-4D97-AF65-F5344CB8AC3E}">
        <p14:creationId xmlns:p14="http://schemas.microsoft.com/office/powerpoint/2010/main" val="414485041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AF1FA-70A7-4D2C-9069-CF60770DB778}"/>
              </a:ext>
            </a:extLst>
          </p:cNvPr>
          <p:cNvSpPr>
            <a:spLocks noGrp="1"/>
          </p:cNvSpPr>
          <p:nvPr>
            <p:ph type="title"/>
          </p:nvPr>
        </p:nvSpPr>
        <p:spPr>
          <a:xfrm>
            <a:off x="2592925" y="624110"/>
            <a:ext cx="8911687" cy="696690"/>
          </a:xfrm>
        </p:spPr>
        <p:txBody>
          <a:bodyPr/>
          <a:lstStyle/>
          <a:p>
            <a:r>
              <a:rPr lang="lv-LV" dirty="0"/>
              <a:t>Sadarbības partneri</a:t>
            </a:r>
          </a:p>
        </p:txBody>
      </p:sp>
      <p:sp>
        <p:nvSpPr>
          <p:cNvPr id="3" name="Content Placeholder 2">
            <a:extLst>
              <a:ext uri="{FF2B5EF4-FFF2-40B4-BE49-F238E27FC236}">
                <a16:creationId xmlns:a16="http://schemas.microsoft.com/office/drawing/2014/main" id="{DF83F5DE-8426-4EDC-A874-B13044D4464D}"/>
              </a:ext>
            </a:extLst>
          </p:cNvPr>
          <p:cNvSpPr>
            <a:spLocks noGrp="1"/>
          </p:cNvSpPr>
          <p:nvPr>
            <p:ph idx="1"/>
          </p:nvPr>
        </p:nvSpPr>
        <p:spPr>
          <a:xfrm>
            <a:off x="2413000" y="1498600"/>
            <a:ext cx="6756400" cy="4864100"/>
          </a:xfrm>
        </p:spPr>
        <p:txBody>
          <a:bodyPr/>
          <a:lstStyle/>
          <a:p>
            <a:r>
              <a:rPr lang="lv-LV" dirty="0"/>
              <a:t>Pašvaldība</a:t>
            </a:r>
          </a:p>
          <a:p>
            <a:r>
              <a:rPr lang="lv-LV" dirty="0"/>
              <a:t>Profesionālās organizācijas (asociācijas, apvienības)</a:t>
            </a:r>
          </a:p>
          <a:p>
            <a:r>
              <a:rPr lang="lv-LV" dirty="0"/>
              <a:t>Mācību iestādes (apmācības, prakšu vietas, studenti)</a:t>
            </a:r>
          </a:p>
          <a:p>
            <a:r>
              <a:rPr lang="lv-LV" dirty="0"/>
              <a:t>Nevalstiskās organizācijas (nodibinājumi, biedrības)</a:t>
            </a:r>
          </a:p>
          <a:p>
            <a:r>
              <a:rPr lang="lv-LV" dirty="0"/>
              <a:t>Sociālie uzņēmumi</a:t>
            </a:r>
          </a:p>
          <a:p>
            <a:r>
              <a:rPr lang="lv-LV" dirty="0"/>
              <a:t>Sponsori (caur biedrību NSUS)</a:t>
            </a:r>
          </a:p>
          <a:p>
            <a:r>
              <a:rPr lang="lv-LV" dirty="0"/>
              <a:t>Kolēģi institūcijā, ārpus institūcijas</a:t>
            </a:r>
          </a:p>
          <a:p>
            <a:r>
              <a:rPr lang="lv-LV" dirty="0"/>
              <a:t>Brīvprātīgie</a:t>
            </a:r>
          </a:p>
          <a:p>
            <a:r>
              <a:rPr lang="lv-LV" dirty="0"/>
              <a:t>Zināšanas kā resurss (semināri, kursi, mūžizglītība)</a:t>
            </a:r>
          </a:p>
          <a:p>
            <a:r>
              <a:rPr lang="lv-LV" dirty="0"/>
              <a:t>Masu mediji</a:t>
            </a:r>
          </a:p>
          <a:p>
            <a:r>
              <a:rPr lang="lv-LV" dirty="0"/>
              <a:t>U.c.</a:t>
            </a:r>
          </a:p>
          <a:p>
            <a:endParaRPr lang="lv-LV" dirty="0"/>
          </a:p>
          <a:p>
            <a:endParaRPr lang="lv-LV" dirty="0"/>
          </a:p>
          <a:p>
            <a:endParaRPr lang="lv-LV" dirty="0"/>
          </a:p>
          <a:p>
            <a:endParaRPr lang="lv-LV" dirty="0"/>
          </a:p>
          <a:p>
            <a:endParaRPr lang="lv-LV" dirty="0"/>
          </a:p>
          <a:p>
            <a:endParaRPr lang="lv-LV" dirty="0"/>
          </a:p>
        </p:txBody>
      </p:sp>
    </p:spTree>
    <p:extLst>
      <p:ext uri="{BB962C8B-B14F-4D97-AF65-F5344CB8AC3E}">
        <p14:creationId xmlns:p14="http://schemas.microsoft.com/office/powerpoint/2010/main" val="205550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9CB99-EB49-4EE2-8B7C-5AD7D6603A13}"/>
              </a:ext>
            </a:extLst>
          </p:cNvPr>
          <p:cNvSpPr>
            <a:spLocks noGrp="1"/>
          </p:cNvSpPr>
          <p:nvPr>
            <p:ph type="title"/>
          </p:nvPr>
        </p:nvSpPr>
        <p:spPr>
          <a:xfrm>
            <a:off x="6715592" y="127107"/>
            <a:ext cx="5476407" cy="667372"/>
          </a:xfrm>
        </p:spPr>
        <p:txBody>
          <a:bodyPr/>
          <a:lstStyle/>
          <a:p>
            <a:r>
              <a:rPr lang="lv-LV" altLang="lv-LV" dirty="0"/>
              <a:t>Mans CV  Privātā daļa</a:t>
            </a:r>
            <a:endParaRPr lang="lv-LV" dirty="0"/>
          </a:p>
        </p:txBody>
      </p:sp>
      <p:pic>
        <p:nvPicPr>
          <p:cNvPr id="5" name="Content Placeholder 4">
            <a:extLst>
              <a:ext uri="{FF2B5EF4-FFF2-40B4-BE49-F238E27FC236}">
                <a16:creationId xmlns:a16="http://schemas.microsoft.com/office/drawing/2014/main" id="{23FF60E0-2468-4E69-9B7B-97390C34A5EF}"/>
              </a:ext>
            </a:extLst>
          </p:cNvPr>
          <p:cNvPicPr>
            <a:picLocks noGrp="1" noChangeAspect="1"/>
          </p:cNvPicPr>
          <p:nvPr>
            <p:ph idx="1"/>
          </p:nvPr>
        </p:nvPicPr>
        <p:blipFill>
          <a:blip r:embed="rId2"/>
          <a:stretch>
            <a:fillRect/>
          </a:stretch>
        </p:blipFill>
        <p:spPr>
          <a:xfrm>
            <a:off x="6715592" y="2769433"/>
            <a:ext cx="5446426" cy="4084820"/>
          </a:xfrm>
          <a:prstGeom prst="rect">
            <a:avLst/>
          </a:prstGeom>
        </p:spPr>
      </p:pic>
      <p:pic>
        <p:nvPicPr>
          <p:cNvPr id="4" name="Picture 3">
            <a:extLst>
              <a:ext uri="{FF2B5EF4-FFF2-40B4-BE49-F238E27FC236}">
                <a16:creationId xmlns:a16="http://schemas.microsoft.com/office/drawing/2014/main" id="{EFAD4314-B323-4A02-A092-3B038FA95638}"/>
              </a:ext>
            </a:extLst>
          </p:cNvPr>
          <p:cNvPicPr>
            <a:picLocks noChangeAspect="1"/>
          </p:cNvPicPr>
          <p:nvPr/>
        </p:nvPicPr>
        <p:blipFill>
          <a:blip r:embed="rId3"/>
          <a:stretch>
            <a:fillRect/>
          </a:stretch>
        </p:blipFill>
        <p:spPr>
          <a:xfrm>
            <a:off x="519659" y="127107"/>
            <a:ext cx="5803292" cy="4359759"/>
          </a:xfrm>
          <a:prstGeom prst="rect">
            <a:avLst/>
          </a:prstGeom>
        </p:spPr>
      </p:pic>
      <p:sp>
        <p:nvSpPr>
          <p:cNvPr id="6" name="Rectangle 5">
            <a:extLst>
              <a:ext uri="{FF2B5EF4-FFF2-40B4-BE49-F238E27FC236}">
                <a16:creationId xmlns:a16="http://schemas.microsoft.com/office/drawing/2014/main" id="{C29DDDD5-9DB6-40EA-A5CA-E1311D74D841}"/>
              </a:ext>
            </a:extLst>
          </p:cNvPr>
          <p:cNvSpPr/>
          <p:nvPr/>
        </p:nvSpPr>
        <p:spPr>
          <a:xfrm>
            <a:off x="1484025" y="4811843"/>
            <a:ext cx="4838926" cy="1815882"/>
          </a:xfrm>
          <a:prstGeom prst="rect">
            <a:avLst/>
          </a:prstGeom>
        </p:spPr>
        <p:txBody>
          <a:bodyPr wrap="square">
            <a:spAutoFit/>
          </a:bodyPr>
          <a:lstStyle/>
          <a:p>
            <a:pPr marL="342900" indent="-342900">
              <a:buFont typeface="Wingdings" panose="05000000000000000000" pitchFamily="2" charset="2"/>
              <a:buChar char="q"/>
            </a:pPr>
            <a:r>
              <a:rPr lang="lv-LV" altLang="lv-LV" sz="2800" dirty="0">
                <a:latin typeface="Times New Roman" panose="02020603050405020304" pitchFamily="18" charset="0"/>
              </a:rPr>
              <a:t>Kustība, stabilitāte un izturība =   </a:t>
            </a:r>
            <a:r>
              <a:rPr lang="lv-LV" altLang="lv-LV" sz="2800" dirty="0" err="1">
                <a:latin typeface="Times New Roman" panose="02020603050405020304" pitchFamily="18" charset="0"/>
              </a:rPr>
              <a:t>velo+camino</a:t>
            </a:r>
            <a:endParaRPr lang="lv-LV" altLang="lv-LV" sz="2800" dirty="0">
              <a:latin typeface="Times New Roman" panose="02020603050405020304" pitchFamily="18" charset="0"/>
            </a:endParaRPr>
          </a:p>
          <a:p>
            <a:pPr marL="342900" indent="-342900">
              <a:buFont typeface="Wingdings" panose="05000000000000000000" pitchFamily="2" charset="2"/>
              <a:buChar char="q"/>
            </a:pPr>
            <a:r>
              <a:rPr lang="lv-LV" altLang="lv-LV" sz="2800" dirty="0">
                <a:latin typeface="Times New Roman" panose="02020603050405020304" pitchFamily="18" charset="0"/>
              </a:rPr>
              <a:t>Patika mācīt/-ies</a:t>
            </a:r>
          </a:p>
          <a:p>
            <a:pPr marL="342900" indent="-342900">
              <a:buFont typeface="Wingdings" panose="05000000000000000000" pitchFamily="2" charset="2"/>
              <a:buChar char="q"/>
            </a:pPr>
            <a:r>
              <a:rPr lang="lv-LV" altLang="lv-LV" sz="2800" dirty="0">
                <a:latin typeface="Times New Roman" panose="02020603050405020304" pitchFamily="18" charset="0"/>
              </a:rPr>
              <a:t>Vadu sociālā atbalsta grupas </a:t>
            </a:r>
            <a:endParaRPr lang="en-US" altLang="lv-LV" sz="2800" dirty="0">
              <a:latin typeface="Times New Roman" panose="02020603050405020304" pitchFamily="18" charset="0"/>
            </a:endParaRPr>
          </a:p>
        </p:txBody>
      </p:sp>
      <p:sp>
        <p:nvSpPr>
          <p:cNvPr id="7" name="Rectangle 6">
            <a:extLst>
              <a:ext uri="{FF2B5EF4-FFF2-40B4-BE49-F238E27FC236}">
                <a16:creationId xmlns:a16="http://schemas.microsoft.com/office/drawing/2014/main" id="{31DEE328-165F-457A-B064-98D368538B16}"/>
              </a:ext>
            </a:extLst>
          </p:cNvPr>
          <p:cNvSpPr/>
          <p:nvPr/>
        </p:nvSpPr>
        <p:spPr>
          <a:xfrm>
            <a:off x="6460761" y="794479"/>
            <a:ext cx="5446426" cy="1384995"/>
          </a:xfrm>
          <a:prstGeom prst="rect">
            <a:avLst/>
          </a:prstGeom>
        </p:spPr>
        <p:txBody>
          <a:bodyPr wrap="square">
            <a:spAutoFit/>
          </a:bodyPr>
          <a:lstStyle/>
          <a:p>
            <a:pPr marL="457200" indent="-457200">
              <a:buFont typeface="Wingdings" panose="05000000000000000000" pitchFamily="2" charset="2"/>
              <a:buChar char="q"/>
            </a:pPr>
            <a:r>
              <a:rPr lang="lv-LV" altLang="lv-LV" sz="2800" dirty="0">
                <a:latin typeface="Times New Roman" panose="02020603050405020304" pitchFamily="18" charset="0"/>
              </a:rPr>
              <a:t>Patstāvīgu dzīvi uzsākuši 3 pieauguši bērni</a:t>
            </a:r>
          </a:p>
          <a:p>
            <a:pPr marL="457200" indent="-457200">
              <a:buFont typeface="Wingdings" panose="05000000000000000000" pitchFamily="2" charset="2"/>
              <a:buChar char="q"/>
            </a:pPr>
            <a:r>
              <a:rPr lang="lv-LV" altLang="lv-LV" sz="2800" dirty="0">
                <a:latin typeface="Times New Roman" panose="02020603050405020304" pitchFamily="18" charset="0"/>
              </a:rPr>
              <a:t>Draugi, ar kuriem lepojos</a:t>
            </a:r>
          </a:p>
        </p:txBody>
      </p:sp>
    </p:spTree>
    <p:extLst>
      <p:ext uri="{BB962C8B-B14F-4D97-AF65-F5344CB8AC3E}">
        <p14:creationId xmlns:p14="http://schemas.microsoft.com/office/powerpoint/2010/main" val="1724639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500"/>
                                        <p:tgtEl>
                                          <p:spTgt spid="6">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animEffect transition="in" filter="fade">
                                      <p:cBhvr>
                                        <p:cTn id="18" dur="500"/>
                                        <p:tgtEl>
                                          <p:spTgt spid="7">
                                            <p:txEl>
                                              <p:pRg st="0" end="0"/>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animEffect transition="in" filter="fade">
                                      <p:cBhvr>
                                        <p:cTn id="21"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3DD59-D972-42BF-BC60-FFB7734C2D30}"/>
              </a:ext>
            </a:extLst>
          </p:cNvPr>
          <p:cNvSpPr>
            <a:spLocks noGrp="1"/>
          </p:cNvSpPr>
          <p:nvPr>
            <p:ph type="title"/>
          </p:nvPr>
        </p:nvSpPr>
        <p:spPr>
          <a:xfrm>
            <a:off x="2151529" y="2933808"/>
            <a:ext cx="9353083" cy="1412536"/>
          </a:xfrm>
        </p:spPr>
        <p:txBody>
          <a:bodyPr>
            <a:normAutofit/>
          </a:bodyPr>
          <a:lstStyle/>
          <a:p>
            <a:pPr algn="ctr"/>
            <a:r>
              <a:rPr lang="lv-LV" b="1" dirty="0"/>
              <a:t>Dalībnieku atgriezeniskā saite kā resurss</a:t>
            </a:r>
            <a:br>
              <a:rPr lang="lv-LV" dirty="0"/>
            </a:br>
            <a:endParaRPr lang="lv-LV" dirty="0"/>
          </a:p>
        </p:txBody>
      </p:sp>
      <p:sp>
        <p:nvSpPr>
          <p:cNvPr id="3" name="Content Placeholder 2">
            <a:extLst>
              <a:ext uri="{FF2B5EF4-FFF2-40B4-BE49-F238E27FC236}">
                <a16:creationId xmlns:a16="http://schemas.microsoft.com/office/drawing/2014/main" id="{4F392807-41D2-4578-944D-745BFB9B35A7}"/>
              </a:ext>
            </a:extLst>
          </p:cNvPr>
          <p:cNvSpPr>
            <a:spLocks noGrp="1"/>
          </p:cNvSpPr>
          <p:nvPr>
            <p:ph idx="1"/>
          </p:nvPr>
        </p:nvSpPr>
        <p:spPr>
          <a:xfrm>
            <a:off x="4637647" y="4624372"/>
            <a:ext cx="6866965" cy="879957"/>
          </a:xfrm>
        </p:spPr>
        <p:txBody>
          <a:bodyPr>
            <a:normAutofit lnSpcReduction="10000"/>
          </a:bodyPr>
          <a:lstStyle/>
          <a:p>
            <a:pPr marL="0" indent="0">
              <a:buNone/>
            </a:pPr>
            <a:r>
              <a:rPr lang="lv-LV" sz="2400" dirty="0">
                <a:solidFill>
                  <a:schemeClr val="tx1"/>
                </a:solidFill>
              </a:rPr>
              <a:t>Aija </a:t>
            </a:r>
            <a:r>
              <a:rPr lang="lv-LV" sz="2400" dirty="0" err="1">
                <a:solidFill>
                  <a:schemeClr val="tx1"/>
                </a:solidFill>
              </a:rPr>
              <a:t>Rieba</a:t>
            </a:r>
            <a:endParaRPr lang="lv-LV" sz="2400" dirty="0">
              <a:solidFill>
                <a:schemeClr val="tx1"/>
              </a:solidFill>
            </a:endParaRPr>
          </a:p>
          <a:p>
            <a:pPr marL="0" indent="0">
              <a:buNone/>
            </a:pPr>
            <a:r>
              <a:rPr lang="lv-LV" sz="2400" dirty="0">
                <a:solidFill>
                  <a:schemeClr val="tx1"/>
                </a:solidFill>
              </a:rPr>
              <a:t>SIA «Trīs V» valdes locekle</a:t>
            </a:r>
          </a:p>
          <a:p>
            <a:pPr marL="0" indent="0">
              <a:buNone/>
            </a:pPr>
            <a:endParaRPr lang="lv-LV" sz="2400" dirty="0">
              <a:solidFill>
                <a:schemeClr val="tx1"/>
              </a:solidFill>
            </a:endParaRPr>
          </a:p>
        </p:txBody>
      </p:sp>
      <p:graphicFrame>
        <p:nvGraphicFramePr>
          <p:cNvPr id="4" name="Content Placeholder 3">
            <a:extLst>
              <a:ext uri="{FF2B5EF4-FFF2-40B4-BE49-F238E27FC236}">
                <a16:creationId xmlns:a16="http://schemas.microsoft.com/office/drawing/2014/main" id="{D83793BD-7957-4D8A-B384-EB64741BBBBF}"/>
              </a:ext>
            </a:extLst>
          </p:cNvPr>
          <p:cNvGraphicFramePr>
            <a:graphicFrameLocks/>
          </p:cNvGraphicFramePr>
          <p:nvPr/>
        </p:nvGraphicFramePr>
        <p:xfrm>
          <a:off x="8139320" y="-19844"/>
          <a:ext cx="3365292" cy="1979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Arrow: Left-Right 7">
            <a:extLst>
              <a:ext uri="{FF2B5EF4-FFF2-40B4-BE49-F238E27FC236}">
                <a16:creationId xmlns:a16="http://schemas.microsoft.com/office/drawing/2014/main" id="{D3E79785-A6D5-4FF3-B717-C538CA78B20A}"/>
              </a:ext>
            </a:extLst>
          </p:cNvPr>
          <p:cNvSpPr/>
          <p:nvPr/>
        </p:nvSpPr>
        <p:spPr>
          <a:xfrm rot="18636329">
            <a:off x="7020885" y="453719"/>
            <a:ext cx="2639065" cy="986118"/>
          </a:xfrm>
          <a:prstGeom prst="lef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000" b="1" dirty="0">
                <a:solidFill>
                  <a:schemeClr val="tx1"/>
                </a:solidFill>
              </a:rPr>
              <a:t>Informācija</a:t>
            </a:r>
          </a:p>
        </p:txBody>
      </p:sp>
      <p:sp>
        <p:nvSpPr>
          <p:cNvPr id="9" name="Arrow: Left-Right 8">
            <a:extLst>
              <a:ext uri="{FF2B5EF4-FFF2-40B4-BE49-F238E27FC236}">
                <a16:creationId xmlns:a16="http://schemas.microsoft.com/office/drawing/2014/main" id="{B445DD1E-2EA9-421A-B3A0-E289C7430F32}"/>
              </a:ext>
            </a:extLst>
          </p:cNvPr>
          <p:cNvSpPr/>
          <p:nvPr/>
        </p:nvSpPr>
        <p:spPr>
          <a:xfrm rot="3148546">
            <a:off x="9964099" y="436802"/>
            <a:ext cx="2714691" cy="979613"/>
          </a:xfrm>
          <a:prstGeom prst="leftRightArrow">
            <a:avLst>
              <a:gd name="adj1" fmla="val 50000"/>
              <a:gd name="adj2" fmla="val 60909"/>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000" b="1" dirty="0">
                <a:solidFill>
                  <a:schemeClr val="tx1"/>
                </a:solidFill>
              </a:rPr>
              <a:t>un saziņa</a:t>
            </a:r>
          </a:p>
        </p:txBody>
      </p:sp>
    </p:spTree>
    <p:extLst>
      <p:ext uri="{BB962C8B-B14F-4D97-AF65-F5344CB8AC3E}">
        <p14:creationId xmlns:p14="http://schemas.microsoft.com/office/powerpoint/2010/main" val="3384368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3D702-6FD5-4874-B30C-C2A03B78A2A5}"/>
              </a:ext>
            </a:extLst>
          </p:cNvPr>
          <p:cNvSpPr>
            <a:spLocks noGrp="1"/>
          </p:cNvSpPr>
          <p:nvPr>
            <p:ph type="title"/>
          </p:nvPr>
        </p:nvSpPr>
        <p:spPr/>
        <p:txBody>
          <a:bodyPr/>
          <a:lstStyle/>
          <a:p>
            <a:endParaRPr lang="lv-LV"/>
          </a:p>
        </p:txBody>
      </p:sp>
      <p:graphicFrame>
        <p:nvGraphicFramePr>
          <p:cNvPr id="5" name="Content Placeholder 4">
            <a:extLst>
              <a:ext uri="{FF2B5EF4-FFF2-40B4-BE49-F238E27FC236}">
                <a16:creationId xmlns:a16="http://schemas.microsoft.com/office/drawing/2014/main" id="{CD840F14-3E5A-4950-96E9-C14B11196801}"/>
              </a:ext>
            </a:extLst>
          </p:cNvPr>
          <p:cNvGraphicFramePr>
            <a:graphicFrameLocks noGrp="1"/>
          </p:cNvGraphicFramePr>
          <p:nvPr>
            <p:ph idx="1"/>
            <p:extLst>
              <p:ext uri="{D42A27DB-BD31-4B8C-83A1-F6EECF244321}">
                <p14:modId xmlns:p14="http://schemas.microsoft.com/office/powerpoint/2010/main" val="1853162864"/>
              </p:ext>
            </p:extLst>
          </p:nvPr>
        </p:nvGraphicFramePr>
        <p:xfrm>
          <a:off x="2301035" y="0"/>
          <a:ext cx="9890965" cy="7102639"/>
        </p:xfrm>
        <a:graphic>
          <a:graphicData uri="http://schemas.openxmlformats.org/drawingml/2006/table">
            <a:tbl>
              <a:tblPr firstRow="1" bandRow="1">
                <a:tableStyleId>{5C22544A-7EE6-4342-B048-85BDC9FD1C3A}</a:tableStyleId>
              </a:tblPr>
              <a:tblGrid>
                <a:gridCol w="5357905">
                  <a:extLst>
                    <a:ext uri="{9D8B030D-6E8A-4147-A177-3AD203B41FA5}">
                      <a16:colId xmlns:a16="http://schemas.microsoft.com/office/drawing/2014/main" val="2536521439"/>
                    </a:ext>
                  </a:extLst>
                </a:gridCol>
                <a:gridCol w="2242843">
                  <a:extLst>
                    <a:ext uri="{9D8B030D-6E8A-4147-A177-3AD203B41FA5}">
                      <a16:colId xmlns:a16="http://schemas.microsoft.com/office/drawing/2014/main" val="3421763461"/>
                    </a:ext>
                  </a:extLst>
                </a:gridCol>
                <a:gridCol w="2290217">
                  <a:extLst>
                    <a:ext uri="{9D8B030D-6E8A-4147-A177-3AD203B41FA5}">
                      <a16:colId xmlns:a16="http://schemas.microsoft.com/office/drawing/2014/main" val="1706903685"/>
                    </a:ext>
                  </a:extLst>
                </a:gridCol>
              </a:tblGrid>
              <a:tr h="600861">
                <a:tc>
                  <a:txBody>
                    <a:bodyPr/>
                    <a:lstStyle/>
                    <a:p>
                      <a:r>
                        <a:rPr lang="lv-LV" dirty="0">
                          <a:solidFill>
                            <a:schemeClr val="tx1"/>
                          </a:solidFill>
                        </a:rPr>
                        <a:t>Tēmas</a:t>
                      </a:r>
                    </a:p>
                  </a:txBody>
                  <a:tcPr/>
                </a:tc>
                <a:tc>
                  <a:txBody>
                    <a:bodyPr/>
                    <a:lstStyle/>
                    <a:p>
                      <a:pPr algn="ctr"/>
                      <a:r>
                        <a:rPr lang="lv-LV" dirty="0">
                          <a:solidFill>
                            <a:schemeClr val="tx1"/>
                          </a:solidFill>
                        </a:rPr>
                        <a:t>Man VISVAIRĀK noderēja</a:t>
                      </a:r>
                    </a:p>
                  </a:txBody>
                  <a:tcPr/>
                </a:tc>
                <a:tc>
                  <a:txBody>
                    <a:bodyPr/>
                    <a:lstStyle/>
                    <a:p>
                      <a:pPr algn="ctr"/>
                      <a:r>
                        <a:rPr lang="lv-LV" dirty="0">
                          <a:solidFill>
                            <a:schemeClr val="tx1"/>
                          </a:solidFill>
                        </a:rPr>
                        <a:t>Mani VISMAZĀK interesēja</a:t>
                      </a:r>
                    </a:p>
                  </a:txBody>
                  <a:tcPr/>
                </a:tc>
                <a:extLst>
                  <a:ext uri="{0D108BD9-81ED-4DB2-BD59-A6C34878D82A}">
                    <a16:rowId xmlns:a16="http://schemas.microsoft.com/office/drawing/2014/main" val="604803367"/>
                  </a:ext>
                </a:extLst>
              </a:tr>
              <a:tr h="458687">
                <a:tc>
                  <a:txBody>
                    <a:bodyPr/>
                    <a:lstStyle/>
                    <a:p>
                      <a:r>
                        <a:rPr lang="lv-LV" sz="1800" dirty="0"/>
                        <a:t>Sociālo pakalpojumu aktualitātes</a:t>
                      </a:r>
                    </a:p>
                  </a:txBody>
                  <a:tcPr/>
                </a:tc>
                <a:tc>
                  <a:txBody>
                    <a:bodyPr/>
                    <a:lstStyle/>
                    <a:p>
                      <a:pPr algn="ctr"/>
                      <a:r>
                        <a:rPr lang="lv-LV" b="1" dirty="0"/>
                        <a:t>28</a:t>
                      </a:r>
                    </a:p>
                  </a:txBody>
                  <a:tcPr/>
                </a:tc>
                <a:tc>
                  <a:txBody>
                    <a:bodyPr/>
                    <a:lstStyle/>
                    <a:p>
                      <a:pPr algn="ctr"/>
                      <a:r>
                        <a:rPr lang="lv-LV" b="1" dirty="0"/>
                        <a:t>0</a:t>
                      </a:r>
                    </a:p>
                  </a:txBody>
                  <a:tcPr/>
                </a:tc>
                <a:extLst>
                  <a:ext uri="{0D108BD9-81ED-4DB2-BD59-A6C34878D82A}">
                    <a16:rowId xmlns:a16="http://schemas.microsoft.com/office/drawing/2014/main" val="2832943671"/>
                  </a:ext>
                </a:extLst>
              </a:tr>
              <a:tr h="458687">
                <a:tc>
                  <a:txBody>
                    <a:bodyPr/>
                    <a:lstStyle/>
                    <a:p>
                      <a:r>
                        <a:rPr lang="lv-LV" sz="1800" dirty="0"/>
                        <a:t>Prasības sociālo pakalpojumu sniedzējiem</a:t>
                      </a:r>
                    </a:p>
                  </a:txBody>
                  <a:tcPr/>
                </a:tc>
                <a:tc>
                  <a:txBody>
                    <a:bodyPr/>
                    <a:lstStyle/>
                    <a:p>
                      <a:pPr algn="ctr"/>
                      <a:r>
                        <a:rPr lang="lv-LV" b="1" dirty="0"/>
                        <a:t>19</a:t>
                      </a:r>
                    </a:p>
                    <a:p>
                      <a:pPr algn="ctr"/>
                      <a:endParaRPr lang="lv-LV" b="1" dirty="0"/>
                    </a:p>
                  </a:txBody>
                  <a:tcPr/>
                </a:tc>
                <a:tc>
                  <a:txBody>
                    <a:bodyPr/>
                    <a:lstStyle/>
                    <a:p>
                      <a:pPr algn="ctr"/>
                      <a:r>
                        <a:rPr lang="lv-LV" b="1" dirty="0"/>
                        <a:t>1</a:t>
                      </a:r>
                    </a:p>
                  </a:txBody>
                  <a:tcPr/>
                </a:tc>
                <a:extLst>
                  <a:ext uri="{0D108BD9-81ED-4DB2-BD59-A6C34878D82A}">
                    <a16:rowId xmlns:a16="http://schemas.microsoft.com/office/drawing/2014/main" val="4248642858"/>
                  </a:ext>
                </a:extLst>
              </a:tr>
              <a:tr h="600861">
                <a:tc>
                  <a:txBody>
                    <a:bodyPr/>
                    <a:lstStyle/>
                    <a:p>
                      <a:r>
                        <a:rPr lang="lv-LV" sz="1800" dirty="0"/>
                        <a:t>LM “Sociālo pakalpojumu sniedzēju pašnovērtējuma metodika”</a:t>
                      </a:r>
                    </a:p>
                  </a:txBody>
                  <a:tcPr/>
                </a:tc>
                <a:tc>
                  <a:txBody>
                    <a:bodyPr/>
                    <a:lstStyle/>
                    <a:p>
                      <a:pPr algn="ctr"/>
                      <a:r>
                        <a:rPr lang="lv-LV" b="1" dirty="0"/>
                        <a:t>13</a:t>
                      </a:r>
                    </a:p>
                  </a:txBody>
                  <a:tcPr/>
                </a:tc>
                <a:tc>
                  <a:txBody>
                    <a:bodyPr/>
                    <a:lstStyle/>
                    <a:p>
                      <a:pPr algn="ctr"/>
                      <a:r>
                        <a:rPr lang="lv-LV" b="1" dirty="0"/>
                        <a:t>9</a:t>
                      </a:r>
                    </a:p>
                  </a:txBody>
                  <a:tcPr/>
                </a:tc>
                <a:extLst>
                  <a:ext uri="{0D108BD9-81ED-4DB2-BD59-A6C34878D82A}">
                    <a16:rowId xmlns:a16="http://schemas.microsoft.com/office/drawing/2014/main" val="2788477284"/>
                  </a:ext>
                </a:extLst>
              </a:tr>
              <a:tr h="45868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lv-LV" sz="1800" dirty="0"/>
                        <a:t>Kvalitātes standarts  </a:t>
                      </a:r>
                      <a:r>
                        <a:rPr lang="lv-LV" sz="1800" dirty="0" err="1"/>
                        <a:t>eQuass</a:t>
                      </a:r>
                      <a:endParaRPr lang="lv-LV" sz="1800" dirty="0"/>
                    </a:p>
                  </a:txBody>
                  <a:tcPr/>
                </a:tc>
                <a:tc>
                  <a:txBody>
                    <a:bodyPr/>
                    <a:lstStyle/>
                    <a:p>
                      <a:pPr algn="ctr"/>
                      <a:r>
                        <a:rPr lang="lv-LV" b="1" dirty="0"/>
                        <a:t>13</a:t>
                      </a:r>
                    </a:p>
                  </a:txBody>
                  <a:tcPr/>
                </a:tc>
                <a:tc>
                  <a:txBody>
                    <a:bodyPr/>
                    <a:lstStyle/>
                    <a:p>
                      <a:pPr algn="ctr"/>
                      <a:r>
                        <a:rPr lang="lv-LV" b="1" dirty="0"/>
                        <a:t>11</a:t>
                      </a:r>
                    </a:p>
                  </a:txBody>
                  <a:tcPr/>
                </a:tc>
                <a:extLst>
                  <a:ext uri="{0D108BD9-81ED-4DB2-BD59-A6C34878D82A}">
                    <a16:rowId xmlns:a16="http://schemas.microsoft.com/office/drawing/2014/main" val="1389477143"/>
                  </a:ext>
                </a:extLst>
              </a:tr>
              <a:tr h="600861">
                <a:tc>
                  <a:txBody>
                    <a:bodyPr/>
                    <a:lstStyle/>
                    <a:p>
                      <a:r>
                        <a:rPr lang="lv-LV" sz="1800" dirty="0"/>
                        <a:t>Iekšējās kontroles sistēmas izveide, uzturēšana un pilnveide</a:t>
                      </a:r>
                    </a:p>
                  </a:txBody>
                  <a:tcPr/>
                </a:tc>
                <a:tc>
                  <a:txBody>
                    <a:bodyPr/>
                    <a:lstStyle/>
                    <a:p>
                      <a:pPr algn="ctr"/>
                      <a:r>
                        <a:rPr lang="lv-LV" b="1" dirty="0"/>
                        <a:t>26</a:t>
                      </a:r>
                    </a:p>
                    <a:p>
                      <a:pPr algn="ctr"/>
                      <a:endParaRPr lang="lv-LV" b="1" dirty="0"/>
                    </a:p>
                  </a:txBody>
                  <a:tcPr/>
                </a:tc>
                <a:tc>
                  <a:txBody>
                    <a:bodyPr/>
                    <a:lstStyle/>
                    <a:p>
                      <a:pPr algn="ctr"/>
                      <a:r>
                        <a:rPr lang="lv-LV" b="1" dirty="0"/>
                        <a:t>2</a:t>
                      </a:r>
                    </a:p>
                  </a:txBody>
                  <a:tcPr/>
                </a:tc>
                <a:extLst>
                  <a:ext uri="{0D108BD9-81ED-4DB2-BD59-A6C34878D82A}">
                    <a16:rowId xmlns:a16="http://schemas.microsoft.com/office/drawing/2014/main" val="4180042102"/>
                  </a:ext>
                </a:extLst>
              </a:tr>
              <a:tr h="45868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lv-LV" sz="1800" dirty="0"/>
                        <a:t>Iestādes normatīvie akti un procesu shēmas</a:t>
                      </a:r>
                    </a:p>
                  </a:txBody>
                  <a:tcPr/>
                </a:tc>
                <a:tc>
                  <a:txBody>
                    <a:bodyPr/>
                    <a:lstStyle/>
                    <a:p>
                      <a:pPr algn="ctr"/>
                      <a:r>
                        <a:rPr lang="lv-LV" b="1" dirty="0"/>
                        <a:t>29</a:t>
                      </a:r>
                    </a:p>
                  </a:txBody>
                  <a:tcPr/>
                </a:tc>
                <a:tc>
                  <a:txBody>
                    <a:bodyPr/>
                    <a:lstStyle/>
                    <a:p>
                      <a:pPr algn="ctr"/>
                      <a:r>
                        <a:rPr lang="lv-LV" b="1" dirty="0"/>
                        <a:t>2</a:t>
                      </a:r>
                    </a:p>
                  </a:txBody>
                  <a:tcPr/>
                </a:tc>
                <a:extLst>
                  <a:ext uri="{0D108BD9-81ED-4DB2-BD59-A6C34878D82A}">
                    <a16:rowId xmlns:a16="http://schemas.microsoft.com/office/drawing/2014/main" val="2979521709"/>
                  </a:ext>
                </a:extLst>
              </a:tr>
              <a:tr h="6008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lv-LV" sz="1800" dirty="0" err="1"/>
                        <a:t>Postulārā</a:t>
                      </a:r>
                      <a:r>
                        <a:rPr lang="lv-LV" sz="1800" dirty="0"/>
                        <a:t> režīma plāni, klientu pozicionēšanas uzraudzība</a:t>
                      </a:r>
                    </a:p>
                  </a:txBody>
                  <a:tcPr/>
                </a:tc>
                <a:tc>
                  <a:txBody>
                    <a:bodyPr/>
                    <a:lstStyle/>
                    <a:p>
                      <a:pPr algn="ctr"/>
                      <a:r>
                        <a:rPr lang="lv-LV" b="1" dirty="0"/>
                        <a:t>30</a:t>
                      </a:r>
                    </a:p>
                  </a:txBody>
                  <a:tcPr/>
                </a:tc>
                <a:tc>
                  <a:txBody>
                    <a:bodyPr/>
                    <a:lstStyle/>
                    <a:p>
                      <a:pPr algn="ctr"/>
                      <a:r>
                        <a:rPr lang="lv-LV" b="1" dirty="0"/>
                        <a:t>3</a:t>
                      </a:r>
                    </a:p>
                  </a:txBody>
                  <a:tcPr/>
                </a:tc>
                <a:extLst>
                  <a:ext uri="{0D108BD9-81ED-4DB2-BD59-A6C34878D82A}">
                    <a16:rowId xmlns:a16="http://schemas.microsoft.com/office/drawing/2014/main" val="4140392152"/>
                  </a:ext>
                </a:extLst>
              </a:tr>
              <a:tr h="600861">
                <a:tc>
                  <a:txBody>
                    <a:bodyPr/>
                    <a:lstStyle/>
                    <a:p>
                      <a:r>
                        <a:rPr lang="lv-LV" sz="1800" dirty="0"/>
                        <a:t>Risku pārvaldība sociālo pakalpojumu sniedzēju institūcijā</a:t>
                      </a:r>
                    </a:p>
                  </a:txBody>
                  <a:tcPr/>
                </a:tc>
                <a:tc>
                  <a:txBody>
                    <a:bodyPr/>
                    <a:lstStyle/>
                    <a:p>
                      <a:pPr algn="ctr"/>
                      <a:r>
                        <a:rPr lang="lv-LV" b="1" dirty="0"/>
                        <a:t>26</a:t>
                      </a:r>
                    </a:p>
                  </a:txBody>
                  <a:tcPr/>
                </a:tc>
                <a:tc>
                  <a:txBody>
                    <a:bodyPr/>
                    <a:lstStyle/>
                    <a:p>
                      <a:pPr algn="ctr"/>
                      <a:r>
                        <a:rPr lang="lv-LV" b="1" dirty="0"/>
                        <a:t>3</a:t>
                      </a:r>
                    </a:p>
                  </a:txBody>
                  <a:tcPr/>
                </a:tc>
                <a:extLst>
                  <a:ext uri="{0D108BD9-81ED-4DB2-BD59-A6C34878D82A}">
                    <a16:rowId xmlns:a16="http://schemas.microsoft.com/office/drawing/2014/main" val="2365864629"/>
                  </a:ext>
                </a:extLst>
              </a:tr>
              <a:tr h="458687">
                <a:tc>
                  <a:txBody>
                    <a:bodyPr/>
                    <a:lstStyle/>
                    <a:p>
                      <a:r>
                        <a:rPr lang="lv-LV" sz="1800" dirty="0"/>
                        <a:t>Sociālā rehabilitācija institūcijā</a:t>
                      </a:r>
                    </a:p>
                  </a:txBody>
                  <a:tcPr/>
                </a:tc>
                <a:tc>
                  <a:txBody>
                    <a:bodyPr/>
                    <a:lstStyle/>
                    <a:p>
                      <a:pPr algn="ctr"/>
                      <a:r>
                        <a:rPr lang="lv-LV" b="1" dirty="0"/>
                        <a:t>26</a:t>
                      </a:r>
                    </a:p>
                  </a:txBody>
                  <a:tcPr/>
                </a:tc>
                <a:tc>
                  <a:txBody>
                    <a:bodyPr/>
                    <a:lstStyle/>
                    <a:p>
                      <a:pPr algn="ctr"/>
                      <a:r>
                        <a:rPr lang="lv-LV" b="1" dirty="0"/>
                        <a:t>2</a:t>
                      </a:r>
                    </a:p>
                  </a:txBody>
                  <a:tcPr/>
                </a:tc>
                <a:extLst>
                  <a:ext uri="{0D108BD9-81ED-4DB2-BD59-A6C34878D82A}">
                    <a16:rowId xmlns:a16="http://schemas.microsoft.com/office/drawing/2014/main" val="4255818732"/>
                  </a:ext>
                </a:extLst>
              </a:tr>
              <a:tr h="458687">
                <a:tc>
                  <a:txBody>
                    <a:bodyPr/>
                    <a:lstStyle/>
                    <a:p>
                      <a:r>
                        <a:rPr lang="lv-LV" sz="1800" dirty="0"/>
                        <a:t>Klientu aktivitātes ikdienā</a:t>
                      </a:r>
                    </a:p>
                  </a:txBody>
                  <a:tcPr/>
                </a:tc>
                <a:tc>
                  <a:txBody>
                    <a:bodyPr/>
                    <a:lstStyle/>
                    <a:p>
                      <a:pPr algn="ctr"/>
                      <a:r>
                        <a:rPr lang="lv-LV" b="1" dirty="0"/>
                        <a:t>27</a:t>
                      </a:r>
                    </a:p>
                  </a:txBody>
                  <a:tcPr/>
                </a:tc>
                <a:tc>
                  <a:txBody>
                    <a:bodyPr/>
                    <a:lstStyle/>
                    <a:p>
                      <a:pPr algn="ctr"/>
                      <a:r>
                        <a:rPr lang="lv-LV" b="1" dirty="0"/>
                        <a:t>2</a:t>
                      </a:r>
                    </a:p>
                  </a:txBody>
                  <a:tcPr/>
                </a:tc>
                <a:extLst>
                  <a:ext uri="{0D108BD9-81ED-4DB2-BD59-A6C34878D82A}">
                    <a16:rowId xmlns:a16="http://schemas.microsoft.com/office/drawing/2014/main" val="2869602739"/>
                  </a:ext>
                </a:extLst>
              </a:tr>
              <a:tr h="462599">
                <a:tc>
                  <a:txBody>
                    <a:bodyPr/>
                    <a:lstStyle/>
                    <a:p>
                      <a:r>
                        <a:rPr lang="lv-LV" sz="1800" dirty="0"/>
                        <a:t>Informācija un saziņa kā resurss</a:t>
                      </a:r>
                    </a:p>
                  </a:txBody>
                  <a:tcPr/>
                </a:tc>
                <a:tc>
                  <a:txBody>
                    <a:bodyPr/>
                    <a:lstStyle/>
                    <a:p>
                      <a:pPr algn="ctr"/>
                      <a:r>
                        <a:rPr lang="lv-LV" b="1" dirty="0"/>
                        <a:t>18</a:t>
                      </a:r>
                    </a:p>
                  </a:txBody>
                  <a:tcPr/>
                </a:tc>
                <a:tc>
                  <a:txBody>
                    <a:bodyPr/>
                    <a:lstStyle/>
                    <a:p>
                      <a:pPr algn="ctr"/>
                      <a:r>
                        <a:rPr lang="lv-LV" b="1" dirty="0"/>
                        <a:t>4</a:t>
                      </a:r>
                    </a:p>
                  </a:txBody>
                  <a:tcPr/>
                </a:tc>
                <a:extLst>
                  <a:ext uri="{0D108BD9-81ED-4DB2-BD59-A6C34878D82A}">
                    <a16:rowId xmlns:a16="http://schemas.microsoft.com/office/drawing/2014/main" val="400509100"/>
                  </a:ext>
                </a:extLst>
              </a:tr>
              <a:tr h="50612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lv-LV" sz="1800" dirty="0"/>
                        <a:t>Līdera loma kvalitātes vadības procesā</a:t>
                      </a:r>
                    </a:p>
                  </a:txBody>
                  <a:tcPr/>
                </a:tc>
                <a:tc>
                  <a:txBody>
                    <a:bodyPr/>
                    <a:lstStyle/>
                    <a:p>
                      <a:pPr algn="ctr"/>
                      <a:r>
                        <a:rPr lang="lv-LV" b="1" dirty="0"/>
                        <a:t>14</a:t>
                      </a:r>
                    </a:p>
                  </a:txBody>
                  <a:tcPr/>
                </a:tc>
                <a:tc>
                  <a:txBody>
                    <a:bodyPr/>
                    <a:lstStyle/>
                    <a:p>
                      <a:pPr algn="ctr"/>
                      <a:r>
                        <a:rPr lang="lv-LV" b="1" dirty="0"/>
                        <a:t>5</a:t>
                      </a:r>
                    </a:p>
                  </a:txBody>
                  <a:tcPr/>
                </a:tc>
                <a:extLst>
                  <a:ext uri="{0D108BD9-81ED-4DB2-BD59-A6C34878D82A}">
                    <a16:rowId xmlns:a16="http://schemas.microsoft.com/office/drawing/2014/main" val="1651509403"/>
                  </a:ext>
                </a:extLst>
              </a:tr>
            </a:tbl>
          </a:graphicData>
        </a:graphic>
      </p:graphicFrame>
    </p:spTree>
    <p:extLst>
      <p:ext uri="{BB962C8B-B14F-4D97-AF65-F5344CB8AC3E}">
        <p14:creationId xmlns:p14="http://schemas.microsoft.com/office/powerpoint/2010/main" val="246665433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2364D61-7A89-40E4-BD0E-F07EB2F9078E}"/>
              </a:ext>
            </a:extLst>
          </p:cNvPr>
          <p:cNvPicPr>
            <a:picLocks noChangeAspect="1"/>
          </p:cNvPicPr>
          <p:nvPr/>
        </p:nvPicPr>
        <p:blipFill>
          <a:blip r:embed="rId2"/>
          <a:stretch>
            <a:fillRect/>
          </a:stretch>
        </p:blipFill>
        <p:spPr>
          <a:xfrm>
            <a:off x="0" y="-129994"/>
            <a:ext cx="5096942" cy="4755781"/>
          </a:xfrm>
          <a:prstGeom prst="rect">
            <a:avLst/>
          </a:prstGeom>
        </p:spPr>
      </p:pic>
      <p:graphicFrame>
        <p:nvGraphicFramePr>
          <p:cNvPr id="4" name="Content Placeholder 3">
            <a:extLst>
              <a:ext uri="{FF2B5EF4-FFF2-40B4-BE49-F238E27FC236}">
                <a16:creationId xmlns:a16="http://schemas.microsoft.com/office/drawing/2014/main" id="{13852C9B-673A-45BD-ABD7-667931CEF204}"/>
              </a:ext>
            </a:extLst>
          </p:cNvPr>
          <p:cNvGraphicFramePr>
            <a:graphicFrameLocks noGrp="1"/>
          </p:cNvGraphicFramePr>
          <p:nvPr>
            <p:ph idx="1"/>
            <p:extLst>
              <p:ext uri="{D42A27DB-BD31-4B8C-83A1-F6EECF244321}">
                <p14:modId xmlns:p14="http://schemas.microsoft.com/office/powerpoint/2010/main" val="3898226199"/>
              </p:ext>
            </p:extLst>
          </p:nvPr>
        </p:nvGraphicFramePr>
        <p:xfrm>
          <a:off x="1843790" y="629587"/>
          <a:ext cx="9660823" cy="62284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0755782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00E9B-75F7-46F1-B631-D5FA5F416C25}"/>
              </a:ext>
            </a:extLst>
          </p:cNvPr>
          <p:cNvSpPr>
            <a:spLocks noGrp="1"/>
          </p:cNvSpPr>
          <p:nvPr>
            <p:ph type="title"/>
          </p:nvPr>
        </p:nvSpPr>
        <p:spPr>
          <a:xfrm>
            <a:off x="1969294" y="177070"/>
            <a:ext cx="9513252" cy="635730"/>
          </a:xfrm>
        </p:spPr>
        <p:txBody>
          <a:bodyPr>
            <a:normAutofit fontScale="90000"/>
          </a:bodyPr>
          <a:lstStyle/>
          <a:p>
            <a:r>
              <a:rPr lang="lv-LV" altLang="lv-LV" dirty="0"/>
              <a:t>Līdera 12 dimensijas</a:t>
            </a:r>
            <a:endParaRPr lang="lv-LV" dirty="0"/>
          </a:p>
        </p:txBody>
      </p:sp>
      <p:sp>
        <p:nvSpPr>
          <p:cNvPr id="3" name="Content Placeholder 2">
            <a:extLst>
              <a:ext uri="{FF2B5EF4-FFF2-40B4-BE49-F238E27FC236}">
                <a16:creationId xmlns:a16="http://schemas.microsoft.com/office/drawing/2014/main" id="{E1E1C10D-B7E4-4015-8FAD-5E23B087A9B1}"/>
              </a:ext>
            </a:extLst>
          </p:cNvPr>
          <p:cNvSpPr>
            <a:spLocks noGrp="1"/>
          </p:cNvSpPr>
          <p:nvPr>
            <p:ph idx="1"/>
          </p:nvPr>
        </p:nvSpPr>
        <p:spPr>
          <a:xfrm>
            <a:off x="1788160" y="812800"/>
            <a:ext cx="9875520" cy="6045200"/>
          </a:xfrm>
        </p:spPr>
        <p:txBody>
          <a:bodyPr>
            <a:normAutofit lnSpcReduction="10000"/>
          </a:bodyPr>
          <a:lstStyle/>
          <a:p>
            <a:pPr marL="381000" indent="-381000">
              <a:lnSpc>
                <a:spcPct val="90000"/>
              </a:lnSpc>
              <a:buClr>
                <a:schemeClr val="tx1"/>
              </a:buClr>
              <a:buFont typeface="Wingdings" panose="05000000000000000000" pitchFamily="2" charset="2"/>
              <a:buAutoNum type="arabicPeriod"/>
            </a:pPr>
            <a:r>
              <a:rPr lang="lv-LV" altLang="lv-LV" sz="2200" dirty="0"/>
              <a:t>spējas veidot un komunicēt vīziju</a:t>
            </a:r>
          </a:p>
          <a:p>
            <a:pPr marL="381000" indent="-381000">
              <a:lnSpc>
                <a:spcPct val="90000"/>
              </a:lnSpc>
              <a:buClr>
                <a:schemeClr val="tx1"/>
              </a:buClr>
              <a:buFont typeface="Wingdings" panose="05000000000000000000" pitchFamily="2" charset="2"/>
              <a:buAutoNum type="arabicPeriod"/>
            </a:pPr>
            <a:r>
              <a:rPr lang="lv-LV" altLang="lv-LV" sz="2200" dirty="0"/>
              <a:t>pienākumu deleģēšanas spējas un prasmes</a:t>
            </a:r>
          </a:p>
          <a:p>
            <a:pPr marL="381000" indent="-381000">
              <a:lnSpc>
                <a:spcPct val="90000"/>
              </a:lnSpc>
              <a:buClr>
                <a:schemeClr val="tx1"/>
              </a:buClr>
              <a:buFont typeface="Wingdings" panose="05000000000000000000" pitchFamily="2" charset="2"/>
              <a:buAutoNum type="arabicPeriod"/>
            </a:pPr>
            <a:r>
              <a:rPr lang="lv-LV" altLang="lv-LV" sz="2200" dirty="0"/>
              <a:t>iedvesmošanas spējas un prasmes</a:t>
            </a:r>
          </a:p>
          <a:p>
            <a:pPr marL="381000" indent="-381000">
              <a:lnSpc>
                <a:spcPct val="90000"/>
              </a:lnSpc>
              <a:buClr>
                <a:schemeClr val="tx1"/>
              </a:buClr>
              <a:buFont typeface="Wingdings" panose="05000000000000000000" pitchFamily="2" charset="2"/>
              <a:buAutoNum type="arabicPeriod"/>
            </a:pPr>
            <a:r>
              <a:rPr lang="lv-LV" altLang="lv-LV" sz="2200" dirty="0"/>
              <a:t>personiskās un citu cilvēku uzvedības </a:t>
            </a:r>
            <a:r>
              <a:rPr lang="lv-LV" altLang="lv-LV" sz="2200" dirty="0" err="1"/>
              <a:t>dizainēšanas</a:t>
            </a:r>
            <a:r>
              <a:rPr lang="lv-LV" altLang="lv-LV" sz="2200" dirty="0"/>
              <a:t> spējas un prasmes</a:t>
            </a:r>
          </a:p>
          <a:p>
            <a:pPr marL="381000" indent="-381000">
              <a:lnSpc>
                <a:spcPct val="90000"/>
              </a:lnSpc>
              <a:buClr>
                <a:schemeClr val="tx1"/>
              </a:buClr>
              <a:buFont typeface="Wingdings" panose="05000000000000000000" pitchFamily="2" charset="2"/>
              <a:buAutoNum type="arabicPeriod"/>
            </a:pPr>
            <a:r>
              <a:rPr lang="lv-LV" altLang="lv-LV" sz="2200" dirty="0"/>
              <a:t>motivēšanas un atgriezeniskās saites nodrošināšanas spējas un prasmes</a:t>
            </a:r>
          </a:p>
          <a:p>
            <a:pPr marL="381000" indent="-381000">
              <a:lnSpc>
                <a:spcPct val="90000"/>
              </a:lnSpc>
              <a:buClr>
                <a:schemeClr val="tx1"/>
              </a:buClr>
              <a:buFont typeface="Wingdings" panose="05000000000000000000" pitchFamily="2" charset="2"/>
              <a:buAutoNum type="arabicPeriod"/>
            </a:pPr>
            <a:r>
              <a:rPr lang="lv-LV" altLang="lv-LV" sz="2200" dirty="0"/>
              <a:t>komandas veidošanas spējas un prasmes</a:t>
            </a:r>
          </a:p>
          <a:p>
            <a:pPr marL="381000" indent="-381000">
              <a:lnSpc>
                <a:spcPct val="90000"/>
              </a:lnSpc>
              <a:buClr>
                <a:schemeClr val="tx1"/>
              </a:buClr>
              <a:buFont typeface="Wingdings" panose="05000000000000000000" pitchFamily="2" charset="2"/>
              <a:buAutoNum type="arabicPeriod"/>
            </a:pPr>
            <a:r>
              <a:rPr lang="lv-LV" altLang="lv-LV" sz="2200" dirty="0"/>
              <a:t>globālās domāšanas spējas un prasmes</a:t>
            </a:r>
          </a:p>
          <a:p>
            <a:pPr marL="381000" indent="-381000">
              <a:lnSpc>
                <a:spcPct val="90000"/>
              </a:lnSpc>
              <a:buClr>
                <a:schemeClr val="tx1"/>
              </a:buClr>
              <a:buFont typeface="Wingdings" panose="05000000000000000000" pitchFamily="2" charset="2"/>
              <a:buAutoNum type="arabicPeriod"/>
            </a:pPr>
            <a:r>
              <a:rPr lang="lv-LV" altLang="lv-LV" sz="2200" dirty="0"/>
              <a:t>interešu dažādība- līdzsvarota privātā dzīve</a:t>
            </a:r>
          </a:p>
          <a:p>
            <a:pPr marL="381000" indent="-381000">
              <a:lnSpc>
                <a:spcPct val="90000"/>
              </a:lnSpc>
              <a:buClr>
                <a:schemeClr val="tx1"/>
              </a:buClr>
              <a:buFont typeface="Wingdings" panose="05000000000000000000" pitchFamily="2" charset="2"/>
              <a:buAutoNum type="arabicPeriod"/>
            </a:pPr>
            <a:r>
              <a:rPr lang="lv-LV" altLang="lv-LV" sz="2200" dirty="0"/>
              <a:t>orientācija uz ārējo vidi (klientiem, piegādātājiem)</a:t>
            </a:r>
          </a:p>
          <a:p>
            <a:pPr marL="381000" indent="-381000">
              <a:lnSpc>
                <a:spcPct val="90000"/>
              </a:lnSpc>
              <a:buClr>
                <a:schemeClr val="tx1"/>
              </a:buClr>
              <a:buFont typeface="Wingdings" panose="05000000000000000000" pitchFamily="2" charset="2"/>
              <a:buAutoNum type="arabicPeriod"/>
            </a:pPr>
            <a:r>
              <a:rPr lang="lv-LV" altLang="lv-LV" sz="2200" dirty="0"/>
              <a:t>neatlaidība, izturība, sīkstums</a:t>
            </a:r>
          </a:p>
          <a:p>
            <a:pPr marL="381000" indent="-381000">
              <a:lnSpc>
                <a:spcPct val="90000"/>
              </a:lnSpc>
              <a:buClr>
                <a:schemeClr val="tx1"/>
              </a:buClr>
              <a:buFont typeface="Wingdings" panose="05000000000000000000" pitchFamily="2" charset="2"/>
              <a:buAutoNum type="arabicPeriod"/>
            </a:pPr>
            <a:r>
              <a:rPr lang="lv-LV" altLang="lv-LV" sz="2200" dirty="0"/>
              <a:t>augsta emocionālā inteliģence*)</a:t>
            </a:r>
          </a:p>
          <a:p>
            <a:pPr marL="381000" indent="-381000">
              <a:lnSpc>
                <a:spcPct val="90000"/>
              </a:lnSpc>
              <a:buClr>
                <a:schemeClr val="tx1"/>
              </a:buClr>
              <a:buFont typeface="Wingdings" panose="05000000000000000000" pitchFamily="2" charset="2"/>
              <a:buAutoNum type="arabicPeriod"/>
            </a:pPr>
            <a:r>
              <a:rPr lang="lv-LV" altLang="lv-LV" sz="2200" dirty="0"/>
              <a:t>noturība (elastīgums) pret stresu - spējas un prasmes līdzsvarot dzīves izaicinājumus</a:t>
            </a:r>
            <a:endParaRPr lang="en-US" altLang="lv-LV" sz="2200" dirty="0"/>
          </a:p>
          <a:p>
            <a:pPr marL="381000" indent="-381000">
              <a:lnSpc>
                <a:spcPct val="90000"/>
              </a:lnSpc>
              <a:buFont typeface="Wingdings" panose="05000000000000000000" pitchFamily="2" charset="2"/>
              <a:buNone/>
            </a:pPr>
            <a:r>
              <a:rPr lang="lv-LV" altLang="lv-LV" sz="2000" dirty="0">
                <a:latin typeface="Times New Roman" panose="02020603050405020304" pitchFamily="18" charset="0"/>
              </a:rPr>
              <a:t>*) </a:t>
            </a:r>
            <a:r>
              <a:rPr lang="lv-LV" altLang="lv-LV" sz="2200" dirty="0">
                <a:latin typeface="Times New Roman" panose="02020603050405020304" pitchFamily="18" charset="0"/>
              </a:rPr>
              <a:t>emociju apzināšanās; emociju kontrole (savu un citu); </a:t>
            </a:r>
            <a:r>
              <a:rPr lang="lv-LV" altLang="lv-LV" sz="2200" dirty="0" err="1">
                <a:latin typeface="Times New Roman" panose="02020603050405020304" pitchFamily="18" charset="0"/>
              </a:rPr>
              <a:t>pašmotivācija</a:t>
            </a:r>
            <a:r>
              <a:rPr lang="lv-LV" altLang="lv-LV" sz="2200" dirty="0">
                <a:latin typeface="Times New Roman" panose="02020603050405020304" pitchFamily="18" charset="0"/>
              </a:rPr>
              <a:t>; empātija; </a:t>
            </a:r>
            <a:r>
              <a:rPr lang="lv-LV" altLang="lv-LV" sz="2200" dirty="0" err="1">
                <a:latin typeface="Times New Roman" panose="02020603050405020304" pitchFamily="18" charset="0"/>
              </a:rPr>
              <a:t>starppersonu</a:t>
            </a:r>
            <a:r>
              <a:rPr lang="lv-LV" altLang="lv-LV" sz="2200" dirty="0">
                <a:latin typeface="Times New Roman" panose="02020603050405020304" pitchFamily="18" charset="0"/>
              </a:rPr>
              <a:t> komunikācijas prasmes; prasme izkopt citu cilvēku emocijas</a:t>
            </a:r>
            <a:endParaRPr lang="en-US" altLang="lv-LV" sz="2200" i="1" dirty="0">
              <a:latin typeface="Times New Roman" panose="02020603050405020304" pitchFamily="18" charset="0"/>
            </a:endParaRPr>
          </a:p>
          <a:p>
            <a:endParaRPr lang="lv-LV" dirty="0"/>
          </a:p>
        </p:txBody>
      </p:sp>
    </p:spTree>
    <p:extLst>
      <p:ext uri="{BB962C8B-B14F-4D97-AF65-F5344CB8AC3E}">
        <p14:creationId xmlns:p14="http://schemas.microsoft.com/office/powerpoint/2010/main" val="128192369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7DBD56A-9B17-4DF4-A1A9-DB960F09D45C}"/>
              </a:ext>
            </a:extLst>
          </p:cNvPr>
          <p:cNvPicPr>
            <a:picLocks noGrp="1" noChangeAspect="1"/>
          </p:cNvPicPr>
          <p:nvPr>
            <p:ph idx="1"/>
          </p:nvPr>
        </p:nvPicPr>
        <p:blipFill>
          <a:blip r:embed="rId2"/>
          <a:stretch>
            <a:fillRect/>
          </a:stretch>
        </p:blipFill>
        <p:spPr>
          <a:xfrm>
            <a:off x="4230236" y="-82044"/>
            <a:ext cx="7961764" cy="6940044"/>
          </a:xfrm>
          <a:prstGeom prst="rect">
            <a:avLst/>
          </a:prstGeom>
        </p:spPr>
      </p:pic>
      <p:sp>
        <p:nvSpPr>
          <p:cNvPr id="2" name="Title 1">
            <a:extLst>
              <a:ext uri="{FF2B5EF4-FFF2-40B4-BE49-F238E27FC236}">
                <a16:creationId xmlns:a16="http://schemas.microsoft.com/office/drawing/2014/main" id="{15943854-73CA-473E-9F25-994EF7F7BA8C}"/>
              </a:ext>
            </a:extLst>
          </p:cNvPr>
          <p:cNvSpPr>
            <a:spLocks noGrp="1"/>
          </p:cNvSpPr>
          <p:nvPr>
            <p:ph type="title"/>
          </p:nvPr>
        </p:nvSpPr>
        <p:spPr>
          <a:xfrm>
            <a:off x="737938" y="994612"/>
            <a:ext cx="4652210" cy="5181600"/>
          </a:xfrm>
        </p:spPr>
        <p:txBody>
          <a:bodyPr>
            <a:normAutofit fontScale="90000"/>
          </a:bodyPr>
          <a:lstStyle/>
          <a:p>
            <a:r>
              <a:rPr lang="lv-LV" sz="3200" u="sng" dirty="0"/>
              <a:t>Secinājumi par līderu 12 dimensijām:</a:t>
            </a:r>
            <a:br>
              <a:rPr lang="lv-LV" sz="3200" u="sng" dirty="0"/>
            </a:br>
            <a:br>
              <a:rPr lang="lv-LV" sz="3200" dirty="0"/>
            </a:br>
            <a:r>
              <a:rPr lang="lv-LV" sz="2800" dirty="0"/>
              <a:t>a) ļoti dažāds pašvērtējums</a:t>
            </a:r>
            <a:br>
              <a:rPr lang="lv-LV" sz="2800" dirty="0"/>
            </a:br>
            <a:br>
              <a:rPr lang="lv-LV" sz="2800" dirty="0"/>
            </a:br>
            <a:r>
              <a:rPr lang="lv-LV" sz="2800" dirty="0"/>
              <a:t>b) stiprākās dimensijas kopumā ir - nr.9, nr.10 un</a:t>
            </a:r>
            <a:br>
              <a:rPr lang="lv-LV" sz="2800" dirty="0"/>
            </a:br>
            <a:r>
              <a:rPr lang="lv-LV" sz="2800" dirty="0"/>
              <a:t> nr.8</a:t>
            </a:r>
            <a:br>
              <a:rPr lang="lv-LV" sz="2800" dirty="0"/>
            </a:br>
            <a:br>
              <a:rPr lang="lv-LV" sz="2800" dirty="0"/>
            </a:br>
            <a:r>
              <a:rPr lang="lv-LV" sz="2800" dirty="0"/>
              <a:t>c)pilnveidojamākās kopumā - nr.2, nr.6 </a:t>
            </a:r>
            <a:r>
              <a:rPr lang="lv-LV" sz="2800"/>
              <a:t>un nr.7</a:t>
            </a:r>
            <a:br>
              <a:rPr lang="lv-LV" sz="2800" dirty="0"/>
            </a:br>
            <a:endParaRPr lang="lv-LV" sz="2800" dirty="0"/>
          </a:p>
        </p:txBody>
      </p:sp>
    </p:spTree>
    <p:extLst>
      <p:ext uri="{BB962C8B-B14F-4D97-AF65-F5344CB8AC3E}">
        <p14:creationId xmlns:p14="http://schemas.microsoft.com/office/powerpoint/2010/main" val="270073293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80CFC-EA81-44AB-9ADF-5F0B0B3D290C}"/>
              </a:ext>
            </a:extLst>
          </p:cNvPr>
          <p:cNvSpPr>
            <a:spLocks noGrp="1"/>
          </p:cNvSpPr>
          <p:nvPr>
            <p:ph type="title"/>
          </p:nvPr>
        </p:nvSpPr>
        <p:spPr/>
        <p:txBody>
          <a:bodyPr>
            <a:noAutofit/>
          </a:bodyPr>
          <a:lstStyle/>
          <a:p>
            <a:pPr algn="ctr"/>
            <a:br>
              <a:rPr lang="lv-LV" sz="4800" dirty="0"/>
            </a:br>
            <a:endParaRPr lang="lv-LV" sz="4800" dirty="0"/>
          </a:p>
        </p:txBody>
      </p:sp>
      <p:sp>
        <p:nvSpPr>
          <p:cNvPr id="3" name="Content Placeholder 2">
            <a:extLst>
              <a:ext uri="{FF2B5EF4-FFF2-40B4-BE49-F238E27FC236}">
                <a16:creationId xmlns:a16="http://schemas.microsoft.com/office/drawing/2014/main" id="{A24F6910-966E-4D4A-9544-EC57FA524ED5}"/>
              </a:ext>
            </a:extLst>
          </p:cNvPr>
          <p:cNvSpPr>
            <a:spLocks noGrp="1"/>
          </p:cNvSpPr>
          <p:nvPr>
            <p:ph idx="1"/>
          </p:nvPr>
        </p:nvSpPr>
        <p:spPr>
          <a:xfrm>
            <a:off x="2821576" y="3004456"/>
            <a:ext cx="8683035" cy="2906765"/>
          </a:xfrm>
        </p:spPr>
        <p:txBody>
          <a:bodyPr>
            <a:normAutofit/>
          </a:bodyPr>
          <a:lstStyle/>
          <a:p>
            <a:pPr marL="0" indent="0">
              <a:buNone/>
            </a:pPr>
            <a:r>
              <a:rPr lang="lv-LV" sz="6000" dirty="0"/>
              <a:t>Paldies par līdzdalību!</a:t>
            </a:r>
          </a:p>
        </p:txBody>
      </p:sp>
    </p:spTree>
    <p:extLst>
      <p:ext uri="{BB962C8B-B14F-4D97-AF65-F5344CB8AC3E}">
        <p14:creationId xmlns:p14="http://schemas.microsoft.com/office/powerpoint/2010/main" val="744333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26657-EBD2-4F94-ABAA-CF45949FA376}"/>
              </a:ext>
            </a:extLst>
          </p:cNvPr>
          <p:cNvSpPr>
            <a:spLocks noGrp="1"/>
          </p:cNvSpPr>
          <p:nvPr>
            <p:ph type="title"/>
          </p:nvPr>
        </p:nvSpPr>
        <p:spPr/>
        <p:txBody>
          <a:bodyPr/>
          <a:lstStyle/>
          <a:p>
            <a:r>
              <a:rPr lang="lv-LV" dirty="0"/>
              <a:t>Kvalitātes jautājuma dažādie aspekti</a:t>
            </a:r>
          </a:p>
        </p:txBody>
      </p:sp>
      <p:pic>
        <p:nvPicPr>
          <p:cNvPr id="7" name="Content Placeholder 6">
            <a:extLst>
              <a:ext uri="{FF2B5EF4-FFF2-40B4-BE49-F238E27FC236}">
                <a16:creationId xmlns:a16="http://schemas.microsoft.com/office/drawing/2014/main" id="{5ACE4517-F912-482D-A9EF-440CE408FE4E}"/>
              </a:ext>
            </a:extLst>
          </p:cNvPr>
          <p:cNvPicPr>
            <a:picLocks noGrp="1" noChangeAspect="1"/>
          </p:cNvPicPr>
          <p:nvPr>
            <p:ph idx="1"/>
          </p:nvPr>
        </p:nvPicPr>
        <p:blipFill>
          <a:blip r:embed="rId2"/>
          <a:stretch>
            <a:fillRect/>
          </a:stretch>
        </p:blipFill>
        <p:spPr>
          <a:xfrm>
            <a:off x="2662577" y="1971040"/>
            <a:ext cx="8909355" cy="3778250"/>
          </a:xfrm>
          <a:prstGeom prst="rect">
            <a:avLst/>
          </a:prstGeom>
        </p:spPr>
      </p:pic>
      <p:sp>
        <p:nvSpPr>
          <p:cNvPr id="4" name="Isosceles Triangle 3">
            <a:extLst>
              <a:ext uri="{FF2B5EF4-FFF2-40B4-BE49-F238E27FC236}">
                <a16:creationId xmlns:a16="http://schemas.microsoft.com/office/drawing/2014/main" id="{7E804B2D-8666-4A28-B62A-20779CD5E340}"/>
              </a:ext>
            </a:extLst>
          </p:cNvPr>
          <p:cNvSpPr/>
          <p:nvPr/>
        </p:nvSpPr>
        <p:spPr>
          <a:xfrm>
            <a:off x="3701851" y="2376170"/>
            <a:ext cx="4968926" cy="366776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tx1"/>
                </a:solidFill>
              </a:rPr>
              <a:t>Pakalpojums</a:t>
            </a:r>
          </a:p>
        </p:txBody>
      </p:sp>
      <p:sp>
        <p:nvSpPr>
          <p:cNvPr id="6" name="Rectangle 5">
            <a:extLst>
              <a:ext uri="{FF2B5EF4-FFF2-40B4-BE49-F238E27FC236}">
                <a16:creationId xmlns:a16="http://schemas.microsoft.com/office/drawing/2014/main" id="{7DB57B06-D5F6-482C-BFCC-DCE5208361F1}"/>
              </a:ext>
            </a:extLst>
          </p:cNvPr>
          <p:cNvSpPr/>
          <p:nvPr/>
        </p:nvSpPr>
        <p:spPr>
          <a:xfrm>
            <a:off x="8851403" y="5600700"/>
            <a:ext cx="2288937" cy="82296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tx1"/>
                </a:solidFill>
              </a:rPr>
              <a:t>Kvalitāte</a:t>
            </a:r>
          </a:p>
        </p:txBody>
      </p:sp>
      <p:sp>
        <p:nvSpPr>
          <p:cNvPr id="8" name="Rectangle 7">
            <a:extLst>
              <a:ext uri="{FF2B5EF4-FFF2-40B4-BE49-F238E27FC236}">
                <a16:creationId xmlns:a16="http://schemas.microsoft.com/office/drawing/2014/main" id="{09C97982-661E-47F5-A1BE-7BC3EE545899}"/>
              </a:ext>
            </a:extLst>
          </p:cNvPr>
          <p:cNvSpPr/>
          <p:nvPr/>
        </p:nvSpPr>
        <p:spPr>
          <a:xfrm>
            <a:off x="6415253" y="1350645"/>
            <a:ext cx="1891684" cy="82296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tx1"/>
                </a:solidFill>
              </a:rPr>
              <a:t>Laiks</a:t>
            </a:r>
          </a:p>
        </p:txBody>
      </p:sp>
      <p:sp>
        <p:nvSpPr>
          <p:cNvPr id="9" name="Rectangle 8">
            <a:extLst>
              <a:ext uri="{FF2B5EF4-FFF2-40B4-BE49-F238E27FC236}">
                <a16:creationId xmlns:a16="http://schemas.microsoft.com/office/drawing/2014/main" id="{1A40A637-2C88-4E3C-BD02-3F769C0C6161}"/>
              </a:ext>
            </a:extLst>
          </p:cNvPr>
          <p:cNvSpPr/>
          <p:nvPr/>
        </p:nvSpPr>
        <p:spPr>
          <a:xfrm>
            <a:off x="1232288" y="5632450"/>
            <a:ext cx="2288937" cy="82296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tx1"/>
                </a:solidFill>
              </a:rPr>
              <a:t>Resursi</a:t>
            </a:r>
          </a:p>
        </p:txBody>
      </p:sp>
    </p:spTree>
    <p:extLst>
      <p:ext uri="{BB962C8B-B14F-4D97-AF65-F5344CB8AC3E}">
        <p14:creationId xmlns:p14="http://schemas.microsoft.com/office/powerpoint/2010/main" val="3427703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26657-EBD2-4F94-ABAA-CF45949FA376}"/>
              </a:ext>
            </a:extLst>
          </p:cNvPr>
          <p:cNvSpPr>
            <a:spLocks noGrp="1"/>
          </p:cNvSpPr>
          <p:nvPr>
            <p:ph type="title"/>
          </p:nvPr>
        </p:nvSpPr>
        <p:spPr/>
        <p:txBody>
          <a:bodyPr/>
          <a:lstStyle/>
          <a:p>
            <a:r>
              <a:rPr lang="lv-LV" dirty="0"/>
              <a:t>Kvalitātes jautājuma dažādie aspekti</a:t>
            </a:r>
          </a:p>
        </p:txBody>
      </p:sp>
      <p:pic>
        <p:nvPicPr>
          <p:cNvPr id="7" name="Content Placeholder 6">
            <a:extLst>
              <a:ext uri="{FF2B5EF4-FFF2-40B4-BE49-F238E27FC236}">
                <a16:creationId xmlns:a16="http://schemas.microsoft.com/office/drawing/2014/main" id="{5ACE4517-F912-482D-A9EF-440CE408FE4E}"/>
              </a:ext>
            </a:extLst>
          </p:cNvPr>
          <p:cNvPicPr>
            <a:picLocks noGrp="1" noChangeAspect="1"/>
          </p:cNvPicPr>
          <p:nvPr>
            <p:ph idx="1"/>
          </p:nvPr>
        </p:nvPicPr>
        <p:blipFill>
          <a:blip r:embed="rId2"/>
          <a:stretch>
            <a:fillRect/>
          </a:stretch>
        </p:blipFill>
        <p:spPr>
          <a:xfrm>
            <a:off x="2592235" y="2133600"/>
            <a:ext cx="8909355" cy="3778250"/>
          </a:xfrm>
          <a:prstGeom prst="rect">
            <a:avLst/>
          </a:prstGeom>
        </p:spPr>
      </p:pic>
      <p:sp>
        <p:nvSpPr>
          <p:cNvPr id="4" name="Isosceles Triangle 3">
            <a:extLst>
              <a:ext uri="{FF2B5EF4-FFF2-40B4-BE49-F238E27FC236}">
                <a16:creationId xmlns:a16="http://schemas.microsoft.com/office/drawing/2014/main" id="{7E804B2D-8666-4A28-B62A-20779CD5E340}"/>
              </a:ext>
            </a:extLst>
          </p:cNvPr>
          <p:cNvSpPr/>
          <p:nvPr/>
        </p:nvSpPr>
        <p:spPr>
          <a:xfrm>
            <a:off x="3701851" y="2376170"/>
            <a:ext cx="4968926" cy="366776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tx1"/>
                </a:solidFill>
              </a:rPr>
              <a:t>Pakalpojuma kvalitāte</a:t>
            </a:r>
          </a:p>
        </p:txBody>
      </p:sp>
      <p:sp>
        <p:nvSpPr>
          <p:cNvPr id="6" name="Rectangle 5">
            <a:extLst>
              <a:ext uri="{FF2B5EF4-FFF2-40B4-BE49-F238E27FC236}">
                <a16:creationId xmlns:a16="http://schemas.microsoft.com/office/drawing/2014/main" id="{7DB57B06-D5F6-482C-BFCC-DCE5208361F1}"/>
              </a:ext>
            </a:extLst>
          </p:cNvPr>
          <p:cNvSpPr/>
          <p:nvPr/>
        </p:nvSpPr>
        <p:spPr>
          <a:xfrm>
            <a:off x="8851403" y="5600700"/>
            <a:ext cx="2288937" cy="82296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tx1"/>
                </a:solidFill>
              </a:rPr>
              <a:t>Sadarbības partneri</a:t>
            </a:r>
          </a:p>
        </p:txBody>
      </p:sp>
      <p:sp>
        <p:nvSpPr>
          <p:cNvPr id="8" name="Rectangle 7">
            <a:extLst>
              <a:ext uri="{FF2B5EF4-FFF2-40B4-BE49-F238E27FC236}">
                <a16:creationId xmlns:a16="http://schemas.microsoft.com/office/drawing/2014/main" id="{09C97982-661E-47F5-A1BE-7BC3EE545899}"/>
              </a:ext>
            </a:extLst>
          </p:cNvPr>
          <p:cNvSpPr/>
          <p:nvPr/>
        </p:nvSpPr>
        <p:spPr>
          <a:xfrm>
            <a:off x="6171413" y="1559560"/>
            <a:ext cx="1891684" cy="82296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tx1"/>
                </a:solidFill>
              </a:rPr>
              <a:t>Vadītājs</a:t>
            </a:r>
          </a:p>
        </p:txBody>
      </p:sp>
      <p:sp>
        <p:nvSpPr>
          <p:cNvPr id="9" name="Rectangle 8">
            <a:extLst>
              <a:ext uri="{FF2B5EF4-FFF2-40B4-BE49-F238E27FC236}">
                <a16:creationId xmlns:a16="http://schemas.microsoft.com/office/drawing/2014/main" id="{1A40A637-2C88-4E3C-BD02-3F769C0C6161}"/>
              </a:ext>
            </a:extLst>
          </p:cNvPr>
          <p:cNvSpPr/>
          <p:nvPr/>
        </p:nvSpPr>
        <p:spPr>
          <a:xfrm>
            <a:off x="1232288" y="5632450"/>
            <a:ext cx="2288937" cy="82296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tx1"/>
                </a:solidFill>
              </a:rPr>
              <a:t>Darbinieki</a:t>
            </a:r>
          </a:p>
        </p:txBody>
      </p:sp>
    </p:spTree>
    <p:extLst>
      <p:ext uri="{BB962C8B-B14F-4D97-AF65-F5344CB8AC3E}">
        <p14:creationId xmlns:p14="http://schemas.microsoft.com/office/powerpoint/2010/main" val="295861772"/>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1770</TotalTime>
  <Words>3168</Words>
  <Application>Microsoft Office PowerPoint</Application>
  <PresentationFormat>Widescreen</PresentationFormat>
  <Paragraphs>741</Paragraphs>
  <Slides>75</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75</vt:i4>
      </vt:variant>
    </vt:vector>
  </HeadingPairs>
  <TitlesOfParts>
    <vt:vector size="84" baseType="lpstr">
      <vt:lpstr>Arial</vt:lpstr>
      <vt:lpstr>Arial Unicode MS</vt:lpstr>
      <vt:lpstr>Calibri</vt:lpstr>
      <vt:lpstr>Century Gothic</vt:lpstr>
      <vt:lpstr>Times New Roman</vt:lpstr>
      <vt:lpstr>Wingdings</vt:lpstr>
      <vt:lpstr>Wingdings 3</vt:lpstr>
      <vt:lpstr>Wisp</vt:lpstr>
      <vt:lpstr>Slide</vt:lpstr>
      <vt:lpstr>Kā nodrošināt sociālo pakalpojumu kvalitāti </vt:lpstr>
      <vt:lpstr>Semināra tēmas jeb kā strādāsim</vt:lpstr>
      <vt:lpstr>Semināra mērķis un uzdevumi</vt:lpstr>
      <vt:lpstr>Kopsavilkums par semināra dalībnieku zināšanām un izpratni </vt:lpstr>
      <vt:lpstr>Kvalitātes jautājuma dažādie aspekti </vt:lpstr>
      <vt:lpstr>Mans CV Publiskā daļa</vt:lpstr>
      <vt:lpstr>Mans CV  Privātā daļa</vt:lpstr>
      <vt:lpstr>Kvalitātes jautājuma dažādie aspekti</vt:lpstr>
      <vt:lpstr>Kvalitātes jautājuma dažādie aspekti</vt:lpstr>
      <vt:lpstr>Kvalitātes jautājuma dažādie aspekti</vt:lpstr>
      <vt:lpstr>Kvalitātes jautājuma dažādie aspekti</vt:lpstr>
      <vt:lpstr>PowerPoint Presentation</vt:lpstr>
      <vt:lpstr>PowerPoint Presentation</vt:lpstr>
      <vt:lpstr>PowerPoint Presentation</vt:lpstr>
      <vt:lpstr>PowerPoint Presentation</vt:lpstr>
      <vt:lpstr>Specifiskās prasības</vt:lpstr>
      <vt:lpstr>PowerPoint Presentation</vt:lpstr>
      <vt:lpstr>http://lm.gov.lv/lv/es-finansejums/lm-istenotie-projekti/2007-2013-gads </vt:lpstr>
      <vt:lpstr>PowerPoint Presentation</vt:lpstr>
      <vt:lpstr>PowerPoint Presentation</vt:lpstr>
      <vt:lpstr>PowerPoint Presentation</vt:lpstr>
      <vt:lpstr>Jāvērtē šādas prasības</vt:lpstr>
      <vt:lpstr>Prasība 4.4.4. attīsta iekšējus kanālus informācijas novadīšanai, nodrošinot to, ka visiem darbiniekiem pieejama informācija/zināšanas saistībā ar viņiem noteiktajiem uzdevumiem un mērķiem </vt:lpstr>
      <vt:lpstr>PowerPoint Presentation</vt:lpstr>
      <vt:lpstr>PowerPoint Presentation</vt:lpstr>
      <vt:lpstr>10 principi: </vt:lpstr>
      <vt:lpstr>PowerPoint Presentation</vt:lpstr>
      <vt:lpstr>Noderīgi informācijas avoti</vt:lpstr>
      <vt:lpstr>PowerPoint Presentation</vt:lpstr>
      <vt:lpstr>PowerPoint Presentation</vt:lpstr>
      <vt:lpstr>Iekšējā kontrole ir process, pasākumu kopums</vt:lpstr>
      <vt:lpstr>(Tikai saprātīga, nevis absolūta pārliecība!) Kontroles efektivitātes ierobežojumi</vt:lpstr>
      <vt:lpstr>Ieguldījumi kontrolē   &lt;  Ieguvumi!!</vt:lpstr>
      <vt:lpstr>PowerPoint Presentation</vt:lpstr>
      <vt:lpstr>        Informācija un saziņa</vt:lpstr>
      <vt:lpstr>Atbildības sadalījums IKS ietvaros</vt:lpstr>
      <vt:lpstr>Plānošana</vt:lpstr>
      <vt:lpstr>Kontroles vidi lielā mērā  nosaka vadības </vt:lpstr>
      <vt:lpstr>Kontroles vide</vt:lpstr>
      <vt:lpstr>Uz pārkāpumiem uzvedinoši apstākļi</vt:lpstr>
      <vt:lpstr>Risks ir … </vt:lpstr>
      <vt:lpstr>Nenoteiktības ietekme uz mērķiem</vt:lpstr>
      <vt:lpstr>Riski ilgstošās sociālās  aprūpes un rehabilitācijas iestādē</vt:lpstr>
      <vt:lpstr>Riski institūcijā</vt:lpstr>
      <vt:lpstr>Ar klientu saistītie riski</vt:lpstr>
      <vt:lpstr>Ar darbiniekiem saistītie riski</vt:lpstr>
      <vt:lpstr>Ar institūcijas vadītāju/vadību saistītie riski</vt:lpstr>
      <vt:lpstr>Aicinājums dalībniekiem </vt:lpstr>
      <vt:lpstr>Risku pārvaldības mērķis – apzināties un vadīt riskus</vt:lpstr>
      <vt:lpstr>Risku novērtēšana</vt:lpstr>
      <vt:lpstr>Risku matrica</vt:lpstr>
      <vt:lpstr>PowerPoint Presentation</vt:lpstr>
      <vt:lpstr>Mantas un finanšu līdzekļu izšķērdēšanas, neefektīvas un nelietderīgas izmantošanas risks  </vt:lpstr>
      <vt:lpstr>Mantas un finanšu līdzekļu izšķērdēšanas, neefektīvas un nelietderīgas izmantošanas risks  </vt:lpstr>
      <vt:lpstr>Aicinājums dalībniekiem </vt:lpstr>
      <vt:lpstr>Kontroles pasākumi ir paņēmieni  un procedūras riska novēršanai  un mērķu sasniegšanai</vt:lpstr>
      <vt:lpstr>Kontroles pasākumi </vt:lpstr>
      <vt:lpstr>Aicinājums dalībniekiem </vt:lpstr>
      <vt:lpstr>Iestādes normatīvie akti un procesu shēmas</vt:lpstr>
      <vt:lpstr>Postulārā režīma plāni, klientu pozicionēšanas uzraudzība</vt:lpstr>
      <vt:lpstr>Uzraudzība</vt:lpstr>
      <vt:lpstr>Uzraudzības rīki</vt:lpstr>
      <vt:lpstr>Uzraudzības rīki</vt:lpstr>
      <vt:lpstr>Kuldīgas novada sociālo pakalpojumu kvalitātes izvērtējums. Pārskats. 2011</vt:lpstr>
      <vt:lpstr>Informācija un saziņa </vt:lpstr>
      <vt:lpstr>Sociālā rehabilitācija institūcijā</vt:lpstr>
      <vt:lpstr>Klientu aktivitātes ikdienā</vt:lpstr>
      <vt:lpstr>Informācija un saziņa kā resurss </vt:lpstr>
      <vt:lpstr>Sadarbības partneri</vt:lpstr>
      <vt:lpstr>Dalībnieku atgriezeniskā saite kā resurss </vt:lpstr>
      <vt:lpstr>PowerPoint Presentation</vt:lpstr>
      <vt:lpstr>PowerPoint Presentation</vt:lpstr>
      <vt:lpstr>Līdera 12 dimensijas</vt:lpstr>
      <vt:lpstr>Secinājumi par līderu 12 dimensijām:  a) ļoti dažāds pašvērtējums  b) stiprākās dimensijas kopumā ir - nr.9, nr.10 un  nr.8  c)pilnveidojamākās kopumā - nr.2, nr.6 un nr.7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Kā nodrošināt sociālo pakalpojumu kvalitāti</dc:title>
  <dc:creator>Aija</dc:creator>
  <cp:lastModifiedBy>Dace Ritina</cp:lastModifiedBy>
  <cp:revision>143</cp:revision>
  <cp:lastPrinted>2019-06-11T16:57:48Z</cp:lastPrinted>
  <dcterms:created xsi:type="dcterms:W3CDTF">2019-05-21T09:52:34Z</dcterms:created>
  <dcterms:modified xsi:type="dcterms:W3CDTF">2019-06-14T12:22:23Z</dcterms:modified>
</cp:coreProperties>
</file>