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1"/>
  </p:notesMasterIdLst>
  <p:handoutMasterIdLst>
    <p:handoutMasterId r:id="rId22"/>
  </p:handoutMasterIdLst>
  <p:sldIdLst>
    <p:sldId id="256" r:id="rId2"/>
    <p:sldId id="285" r:id="rId3"/>
    <p:sldId id="287" r:id="rId4"/>
    <p:sldId id="288" r:id="rId5"/>
    <p:sldId id="290" r:id="rId6"/>
    <p:sldId id="289" r:id="rId7"/>
    <p:sldId id="291" r:id="rId8"/>
    <p:sldId id="295" r:id="rId9"/>
    <p:sldId id="293" r:id="rId10"/>
    <p:sldId id="294" r:id="rId11"/>
    <p:sldId id="297" r:id="rId12"/>
    <p:sldId id="298" r:id="rId13"/>
    <p:sldId id="304" r:id="rId14"/>
    <p:sldId id="305" r:id="rId15"/>
    <p:sldId id="296" r:id="rId16"/>
    <p:sldId id="299" r:id="rId17"/>
    <p:sldId id="300" r:id="rId18"/>
    <p:sldId id="303" r:id="rId19"/>
    <p:sldId id="301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6F9334-2848-4EAB-AB84-2DF58FEC89D1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7627740-6CEA-400C-8587-351667D5EAB0}">
      <dgm:prSet phldrT="[Text]" custT="1"/>
      <dgm:spPr/>
      <dgm:t>
        <a:bodyPr/>
        <a:lstStyle/>
        <a:p>
          <a:r>
            <a:rPr lang="lv-LV" sz="2000" dirty="0"/>
            <a:t>Prasības </a:t>
          </a:r>
        </a:p>
      </dgm:t>
    </dgm:pt>
    <dgm:pt modelId="{9C49E592-6654-4336-9814-BD2106C612D0}" type="parTrans" cxnId="{0981C86C-1A9B-4251-8FB6-66B541F8DBF0}">
      <dgm:prSet/>
      <dgm:spPr/>
      <dgm:t>
        <a:bodyPr/>
        <a:lstStyle/>
        <a:p>
          <a:endParaRPr lang="lv-LV"/>
        </a:p>
      </dgm:t>
    </dgm:pt>
    <dgm:pt modelId="{0E9270BD-A3BB-48E3-A8A8-5305308CC09D}" type="sibTrans" cxnId="{0981C86C-1A9B-4251-8FB6-66B541F8DBF0}">
      <dgm:prSet/>
      <dgm:spPr/>
      <dgm:t>
        <a:bodyPr/>
        <a:lstStyle/>
        <a:p>
          <a:endParaRPr lang="lv-LV"/>
        </a:p>
      </dgm:t>
    </dgm:pt>
    <dgm:pt modelId="{7D47AA02-3315-42B1-AB2F-16CBB1DA4EBC}">
      <dgm:prSet phldrT="[Text]" custT="1"/>
      <dgm:spPr/>
      <dgm:t>
        <a:bodyPr/>
        <a:lstStyle/>
        <a:p>
          <a:r>
            <a:rPr lang="lv-LV" sz="2000" dirty="0"/>
            <a:t>Piedāvājums </a:t>
          </a:r>
        </a:p>
      </dgm:t>
    </dgm:pt>
    <dgm:pt modelId="{72A07608-52C9-4C98-A4B8-A60C045F15BD}" type="parTrans" cxnId="{C4BC2C65-B589-474E-927B-06BE8B4AB8CF}">
      <dgm:prSet/>
      <dgm:spPr/>
      <dgm:t>
        <a:bodyPr/>
        <a:lstStyle/>
        <a:p>
          <a:endParaRPr lang="lv-LV"/>
        </a:p>
      </dgm:t>
    </dgm:pt>
    <dgm:pt modelId="{443C5E29-09E4-44BE-A886-D9F73F5D4F5A}" type="sibTrans" cxnId="{C4BC2C65-B589-474E-927B-06BE8B4AB8CF}">
      <dgm:prSet/>
      <dgm:spPr/>
      <dgm:t>
        <a:bodyPr/>
        <a:lstStyle/>
        <a:p>
          <a:endParaRPr lang="lv-LV"/>
        </a:p>
      </dgm:t>
    </dgm:pt>
    <dgm:pt modelId="{F1E194E4-C799-4097-8145-9DBDB6F155C1}">
      <dgm:prSet phldrT="[Text]" custT="1"/>
      <dgm:spPr/>
      <dgm:t>
        <a:bodyPr/>
        <a:lstStyle/>
        <a:p>
          <a:r>
            <a:rPr lang="lv-LV" sz="2000" dirty="0"/>
            <a:t>Spējas </a:t>
          </a:r>
        </a:p>
      </dgm:t>
    </dgm:pt>
    <dgm:pt modelId="{84862673-7EE7-4A1D-9966-51F8222B508D}" type="parTrans" cxnId="{B61473DE-1DAF-43CF-A2A2-327F64FE4AFB}">
      <dgm:prSet/>
      <dgm:spPr/>
      <dgm:t>
        <a:bodyPr/>
        <a:lstStyle/>
        <a:p>
          <a:endParaRPr lang="lv-LV"/>
        </a:p>
      </dgm:t>
    </dgm:pt>
    <dgm:pt modelId="{9A779760-EB50-4B2E-9F86-CCDDF185FE0C}" type="sibTrans" cxnId="{B61473DE-1DAF-43CF-A2A2-327F64FE4AFB}">
      <dgm:prSet/>
      <dgm:spPr/>
      <dgm:t>
        <a:bodyPr/>
        <a:lstStyle/>
        <a:p>
          <a:endParaRPr lang="lv-LV"/>
        </a:p>
      </dgm:t>
    </dgm:pt>
    <dgm:pt modelId="{F33C2D45-AF34-4BF2-B763-27E373DFC5D7}">
      <dgm:prSet phldrT="[Text]" custT="1"/>
      <dgm:spPr/>
      <dgm:t>
        <a:bodyPr/>
        <a:lstStyle/>
        <a:p>
          <a:r>
            <a:rPr lang="lv-LV" sz="2000" dirty="0"/>
            <a:t>Vajadzības, </a:t>
          </a:r>
        </a:p>
        <a:p>
          <a:r>
            <a:rPr lang="lv-LV" sz="2000" dirty="0"/>
            <a:t>cerības, centieni </a:t>
          </a:r>
        </a:p>
      </dgm:t>
    </dgm:pt>
    <dgm:pt modelId="{A1F63CB3-DDA3-4172-BBB5-C8B4FAFF88BF}" type="parTrans" cxnId="{978A963A-1B0B-4A87-B683-B1C5A2B656B1}">
      <dgm:prSet/>
      <dgm:spPr/>
      <dgm:t>
        <a:bodyPr/>
        <a:lstStyle/>
        <a:p>
          <a:endParaRPr lang="lv-LV"/>
        </a:p>
      </dgm:t>
    </dgm:pt>
    <dgm:pt modelId="{E5F88D3C-5EEA-4C31-995C-BC2070FD192A}" type="sibTrans" cxnId="{978A963A-1B0B-4A87-B683-B1C5A2B656B1}">
      <dgm:prSet/>
      <dgm:spPr/>
      <dgm:t>
        <a:bodyPr/>
        <a:lstStyle/>
        <a:p>
          <a:endParaRPr lang="lv-LV"/>
        </a:p>
      </dgm:t>
    </dgm:pt>
    <dgm:pt modelId="{4E3698C7-EE37-4257-AB3C-BAEF7BA30CE3}" type="pres">
      <dgm:prSet presAssocID="{146F9334-2848-4EAB-AB84-2DF58FEC89D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E5B981F7-B71D-4E5C-BDC7-DDB3981F72A5}" type="pres">
      <dgm:prSet presAssocID="{07627740-6CEA-400C-8587-351667D5EAB0}" presName="node" presStyleLbl="node1" presStyleIdx="0" presStyleCnt="4" custScaleX="28859" custScaleY="18312" custLinFactNeighborX="-15389" custLinFactNeighborY="-1389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04545C1C-B9B7-41C7-9097-72A4B392D908}" type="pres">
      <dgm:prSet presAssocID="{0E9270BD-A3BB-48E3-A8A8-5305308CC09D}" presName="sibTrans" presStyleCnt="0"/>
      <dgm:spPr/>
    </dgm:pt>
    <dgm:pt modelId="{097C26FB-883B-41FF-93F5-3E271E725A32}" type="pres">
      <dgm:prSet presAssocID="{7D47AA02-3315-42B1-AB2F-16CBB1DA4EBC}" presName="node" presStyleLbl="node1" presStyleIdx="1" presStyleCnt="4" custScaleX="33766" custScaleY="21011" custLinFactNeighborX="-2345" custLinFactNeighborY="-1381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A1946129-DE9F-4DBA-BBBB-9E7ED2AB651B}" type="pres">
      <dgm:prSet presAssocID="{443C5E29-09E4-44BE-A886-D9F73F5D4F5A}" presName="sibTrans" presStyleCnt="0"/>
      <dgm:spPr/>
    </dgm:pt>
    <dgm:pt modelId="{1C7AD2D7-809C-4244-8D30-17A995F030DB}" type="pres">
      <dgm:prSet presAssocID="{F1E194E4-C799-4097-8145-9DBDB6F155C1}" presName="node" presStyleLbl="node1" presStyleIdx="2" presStyleCnt="4" custScaleX="30118" custScaleY="22789" custLinFactNeighborX="-14113" custLinFactNeighborY="1141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D139D17A-91C1-42AD-BA6C-0BD30FE0BCB1}" type="pres">
      <dgm:prSet presAssocID="{9A779760-EB50-4B2E-9F86-CCDDF185FE0C}" presName="sibTrans" presStyleCnt="0"/>
      <dgm:spPr/>
    </dgm:pt>
    <dgm:pt modelId="{A9FC301C-C327-463D-AFF8-105F4A7A53EC}" type="pres">
      <dgm:prSet presAssocID="{F33C2D45-AF34-4BF2-B763-27E373DFC5D7}" presName="node" presStyleLbl="node1" presStyleIdx="3" presStyleCnt="4" custScaleX="29482" custScaleY="31505" custLinFactNeighborX="238" custLinFactNeighborY="1588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4FDC4DD2-6B9D-40A1-844D-5FDFF8BA8E4B}" type="presOf" srcId="{F33C2D45-AF34-4BF2-B763-27E373DFC5D7}" destId="{A9FC301C-C327-463D-AFF8-105F4A7A53EC}" srcOrd="0" destOrd="0" presId="urn:microsoft.com/office/officeart/2005/8/layout/default#1"/>
    <dgm:cxn modelId="{C4BC2C65-B589-474E-927B-06BE8B4AB8CF}" srcId="{146F9334-2848-4EAB-AB84-2DF58FEC89D1}" destId="{7D47AA02-3315-42B1-AB2F-16CBB1DA4EBC}" srcOrd="1" destOrd="0" parTransId="{72A07608-52C9-4C98-A4B8-A60C045F15BD}" sibTransId="{443C5E29-09E4-44BE-A886-D9F73F5D4F5A}"/>
    <dgm:cxn modelId="{978A963A-1B0B-4A87-B683-B1C5A2B656B1}" srcId="{146F9334-2848-4EAB-AB84-2DF58FEC89D1}" destId="{F33C2D45-AF34-4BF2-B763-27E373DFC5D7}" srcOrd="3" destOrd="0" parTransId="{A1F63CB3-DDA3-4172-BBB5-C8B4FAFF88BF}" sibTransId="{E5F88D3C-5EEA-4C31-995C-BC2070FD192A}"/>
    <dgm:cxn modelId="{19960202-CE85-4603-A905-A646F2C323A3}" type="presOf" srcId="{7D47AA02-3315-42B1-AB2F-16CBB1DA4EBC}" destId="{097C26FB-883B-41FF-93F5-3E271E725A32}" srcOrd="0" destOrd="0" presId="urn:microsoft.com/office/officeart/2005/8/layout/default#1"/>
    <dgm:cxn modelId="{7D29DFEE-DCA3-4DA5-A749-09C2C568562A}" type="presOf" srcId="{146F9334-2848-4EAB-AB84-2DF58FEC89D1}" destId="{4E3698C7-EE37-4257-AB3C-BAEF7BA30CE3}" srcOrd="0" destOrd="0" presId="urn:microsoft.com/office/officeart/2005/8/layout/default#1"/>
    <dgm:cxn modelId="{B61473DE-1DAF-43CF-A2A2-327F64FE4AFB}" srcId="{146F9334-2848-4EAB-AB84-2DF58FEC89D1}" destId="{F1E194E4-C799-4097-8145-9DBDB6F155C1}" srcOrd="2" destOrd="0" parTransId="{84862673-7EE7-4A1D-9966-51F8222B508D}" sibTransId="{9A779760-EB50-4B2E-9F86-CCDDF185FE0C}"/>
    <dgm:cxn modelId="{0981C86C-1A9B-4251-8FB6-66B541F8DBF0}" srcId="{146F9334-2848-4EAB-AB84-2DF58FEC89D1}" destId="{07627740-6CEA-400C-8587-351667D5EAB0}" srcOrd="0" destOrd="0" parTransId="{9C49E592-6654-4336-9814-BD2106C612D0}" sibTransId="{0E9270BD-A3BB-48E3-A8A8-5305308CC09D}"/>
    <dgm:cxn modelId="{ED32AB2F-4B6D-4546-8130-D97DF352707C}" type="presOf" srcId="{07627740-6CEA-400C-8587-351667D5EAB0}" destId="{E5B981F7-B71D-4E5C-BDC7-DDB3981F72A5}" srcOrd="0" destOrd="0" presId="urn:microsoft.com/office/officeart/2005/8/layout/default#1"/>
    <dgm:cxn modelId="{0E37087A-885F-4724-AE00-9E1723CF49EB}" type="presOf" srcId="{F1E194E4-C799-4097-8145-9DBDB6F155C1}" destId="{1C7AD2D7-809C-4244-8D30-17A995F030DB}" srcOrd="0" destOrd="0" presId="urn:microsoft.com/office/officeart/2005/8/layout/default#1"/>
    <dgm:cxn modelId="{5D44D08E-240D-442B-826D-DB3D28462C00}" type="presParOf" srcId="{4E3698C7-EE37-4257-AB3C-BAEF7BA30CE3}" destId="{E5B981F7-B71D-4E5C-BDC7-DDB3981F72A5}" srcOrd="0" destOrd="0" presId="urn:microsoft.com/office/officeart/2005/8/layout/default#1"/>
    <dgm:cxn modelId="{D0E2D818-7836-4D86-876C-DDFA64564446}" type="presParOf" srcId="{4E3698C7-EE37-4257-AB3C-BAEF7BA30CE3}" destId="{04545C1C-B9B7-41C7-9097-72A4B392D908}" srcOrd="1" destOrd="0" presId="urn:microsoft.com/office/officeart/2005/8/layout/default#1"/>
    <dgm:cxn modelId="{62A6E3C0-C622-4C96-BE63-5D4FFE20E77E}" type="presParOf" srcId="{4E3698C7-EE37-4257-AB3C-BAEF7BA30CE3}" destId="{097C26FB-883B-41FF-93F5-3E271E725A32}" srcOrd="2" destOrd="0" presId="urn:microsoft.com/office/officeart/2005/8/layout/default#1"/>
    <dgm:cxn modelId="{B6970C0F-03C7-484F-8496-8BE45299220C}" type="presParOf" srcId="{4E3698C7-EE37-4257-AB3C-BAEF7BA30CE3}" destId="{A1946129-DE9F-4DBA-BBBB-9E7ED2AB651B}" srcOrd="3" destOrd="0" presId="urn:microsoft.com/office/officeart/2005/8/layout/default#1"/>
    <dgm:cxn modelId="{0737B2FB-9367-451C-9C85-3FFB8FA57CA7}" type="presParOf" srcId="{4E3698C7-EE37-4257-AB3C-BAEF7BA30CE3}" destId="{1C7AD2D7-809C-4244-8D30-17A995F030DB}" srcOrd="4" destOrd="0" presId="urn:microsoft.com/office/officeart/2005/8/layout/default#1"/>
    <dgm:cxn modelId="{3E91A733-062F-44C1-907D-33247B8EC61D}" type="presParOf" srcId="{4E3698C7-EE37-4257-AB3C-BAEF7BA30CE3}" destId="{D139D17A-91C1-42AD-BA6C-0BD30FE0BCB1}" srcOrd="5" destOrd="0" presId="urn:microsoft.com/office/officeart/2005/8/layout/default#1"/>
    <dgm:cxn modelId="{3DC65A5F-FCD9-44E1-A83B-B9123108E80A}" type="presParOf" srcId="{4E3698C7-EE37-4257-AB3C-BAEF7BA30CE3}" destId="{A9FC301C-C327-463D-AFF8-105F4A7A53EC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C05EFB-2F06-4B79-A7E9-DA4A768F2CF9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A373FFC6-9DE5-45F6-8013-83F61FB720CC}">
      <dgm:prSet phldrT="[Text]" custT="1"/>
      <dgm:spPr/>
      <dgm:t>
        <a:bodyPr/>
        <a:lstStyle/>
        <a:p>
          <a:r>
            <a:rPr lang="lv-LV" sz="1600" dirty="0"/>
            <a:t>Resursi </a:t>
          </a:r>
        </a:p>
      </dgm:t>
    </dgm:pt>
    <dgm:pt modelId="{F6E850D1-39A1-4C86-8388-45BE237677D2}" type="parTrans" cxnId="{3F7C91F8-FE68-41C0-BA77-995FC0344967}">
      <dgm:prSet/>
      <dgm:spPr/>
      <dgm:t>
        <a:bodyPr/>
        <a:lstStyle/>
        <a:p>
          <a:endParaRPr lang="lv-LV"/>
        </a:p>
      </dgm:t>
    </dgm:pt>
    <dgm:pt modelId="{B528619D-D91F-4AB9-B7B4-963075D2D7FC}" type="sibTrans" cxnId="{3F7C91F8-FE68-41C0-BA77-995FC0344967}">
      <dgm:prSet/>
      <dgm:spPr/>
      <dgm:t>
        <a:bodyPr/>
        <a:lstStyle/>
        <a:p>
          <a:endParaRPr lang="lv-LV"/>
        </a:p>
      </dgm:t>
    </dgm:pt>
    <dgm:pt modelId="{5A334307-92F2-46D9-9B0E-C42342755AD8}">
      <dgm:prSet phldrT="[Text]" custT="1"/>
      <dgm:spPr/>
      <dgm:t>
        <a:bodyPr/>
        <a:lstStyle/>
        <a:p>
          <a:r>
            <a:rPr lang="lv-LV" sz="1400" dirty="0"/>
            <a:t>Darba </a:t>
          </a:r>
        </a:p>
        <a:p>
          <a:r>
            <a:rPr lang="lv-LV" sz="1400" dirty="0"/>
            <a:t>prasības  </a:t>
          </a:r>
        </a:p>
      </dgm:t>
    </dgm:pt>
    <dgm:pt modelId="{6D824D2F-D2AA-42F5-ACD8-B771F14290A3}" type="parTrans" cxnId="{04CC9B44-F782-4247-8E89-90737DAF5F4C}">
      <dgm:prSet/>
      <dgm:spPr/>
      <dgm:t>
        <a:bodyPr/>
        <a:lstStyle/>
        <a:p>
          <a:endParaRPr lang="lv-LV"/>
        </a:p>
      </dgm:t>
    </dgm:pt>
    <dgm:pt modelId="{5E2284AA-B913-4B2E-BF58-E7D7BFFEF787}" type="sibTrans" cxnId="{04CC9B44-F782-4247-8E89-90737DAF5F4C}">
      <dgm:prSet/>
      <dgm:spPr/>
      <dgm:t>
        <a:bodyPr/>
        <a:lstStyle/>
        <a:p>
          <a:endParaRPr lang="lv-LV"/>
        </a:p>
      </dgm:t>
    </dgm:pt>
    <dgm:pt modelId="{C4421718-0F74-442F-B50B-D8D5A2F8BBDA}">
      <dgm:prSet phldrT="[Text]" custT="1"/>
      <dgm:spPr/>
      <dgm:t>
        <a:bodyPr/>
        <a:lstStyle/>
        <a:p>
          <a:r>
            <a:rPr lang="lv-LV" sz="1400" dirty="0"/>
            <a:t>Izdegšana </a:t>
          </a:r>
        </a:p>
      </dgm:t>
    </dgm:pt>
    <dgm:pt modelId="{E5B66A86-3C55-4935-9DD3-12CF9D154743}" type="parTrans" cxnId="{44100BA2-7D87-464E-87E8-22E21C0E597B}">
      <dgm:prSet/>
      <dgm:spPr/>
      <dgm:t>
        <a:bodyPr/>
        <a:lstStyle/>
        <a:p>
          <a:endParaRPr lang="lv-LV"/>
        </a:p>
      </dgm:t>
    </dgm:pt>
    <dgm:pt modelId="{B824B69C-E0E1-4623-A621-CAA4B2715A1D}" type="sibTrans" cxnId="{44100BA2-7D87-464E-87E8-22E21C0E597B}">
      <dgm:prSet/>
      <dgm:spPr/>
      <dgm:t>
        <a:bodyPr/>
        <a:lstStyle/>
        <a:p>
          <a:endParaRPr lang="lv-LV"/>
        </a:p>
      </dgm:t>
    </dgm:pt>
    <dgm:pt modelId="{ED3C2F5B-9A46-4B0D-9A09-353D2FE43A12}">
      <dgm:prSet phldrT="[Text]" custT="1"/>
      <dgm:spPr/>
      <dgm:t>
        <a:bodyPr/>
        <a:lstStyle/>
        <a:p>
          <a:r>
            <a:rPr lang="lv-LV" sz="1400" dirty="0"/>
            <a:t>Darbinieku iesaistīšanās</a:t>
          </a:r>
        </a:p>
      </dgm:t>
    </dgm:pt>
    <dgm:pt modelId="{C71FFF88-8EEF-4042-8B01-C62BDF59ACF1}" type="parTrans" cxnId="{294CC5FB-44C0-44F3-99EA-F2B75C7EDCDD}">
      <dgm:prSet/>
      <dgm:spPr/>
      <dgm:t>
        <a:bodyPr/>
        <a:lstStyle/>
        <a:p>
          <a:endParaRPr lang="lv-LV"/>
        </a:p>
      </dgm:t>
    </dgm:pt>
    <dgm:pt modelId="{2D0DE5CB-92BB-4A11-BAE6-CF52963FA251}" type="sibTrans" cxnId="{294CC5FB-44C0-44F3-99EA-F2B75C7EDCDD}">
      <dgm:prSet/>
      <dgm:spPr/>
      <dgm:t>
        <a:bodyPr/>
        <a:lstStyle/>
        <a:p>
          <a:endParaRPr lang="lv-LV"/>
        </a:p>
      </dgm:t>
    </dgm:pt>
    <dgm:pt modelId="{AF9F79CE-23A0-4154-BAE4-B3F671F28ABA}" type="pres">
      <dgm:prSet presAssocID="{08C05EFB-2F06-4B79-A7E9-DA4A768F2CF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33EC05B6-CC53-468D-A1C5-8289813C71C4}" type="pres">
      <dgm:prSet presAssocID="{A373FFC6-9DE5-45F6-8013-83F61FB720CC}" presName="centerShape" presStyleLbl="node0" presStyleIdx="0" presStyleCnt="1"/>
      <dgm:spPr/>
      <dgm:t>
        <a:bodyPr/>
        <a:lstStyle/>
        <a:p>
          <a:endParaRPr lang="lv-LV"/>
        </a:p>
      </dgm:t>
    </dgm:pt>
    <dgm:pt modelId="{CAB64216-D54C-4E0C-B163-2651E191C6F7}" type="pres">
      <dgm:prSet presAssocID="{6D824D2F-D2AA-42F5-ACD8-B771F14290A3}" presName="parTrans" presStyleLbl="bgSibTrans2D1" presStyleIdx="0" presStyleCnt="3" custAng="11132612" custLinFactY="114353" custLinFactNeighborX="-34058" custLinFactNeighborY="200000"/>
      <dgm:spPr/>
      <dgm:t>
        <a:bodyPr/>
        <a:lstStyle/>
        <a:p>
          <a:endParaRPr lang="lv-LV"/>
        </a:p>
      </dgm:t>
    </dgm:pt>
    <dgm:pt modelId="{D988B3AC-48FB-4AD4-94A1-C3A2F065DB51}" type="pres">
      <dgm:prSet presAssocID="{5A334307-92F2-46D9-9B0E-C42342755AD8}" presName="node" presStyleLbl="node1" presStyleIdx="0" presStyleCnt="3" custScaleX="101740" custScaleY="9817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60883BE7-FE80-4103-84E1-4C8592E3C3B2}" type="pres">
      <dgm:prSet presAssocID="{E5B66A86-3C55-4935-9DD3-12CF9D154743}" presName="parTrans" presStyleLbl="bgSibTrans2D1" presStyleIdx="1" presStyleCnt="3" custAng="1421302" custLinFactX="19281" custLinFactY="200000" custLinFactNeighborX="100000" custLinFactNeighborY="236312"/>
      <dgm:spPr/>
      <dgm:t>
        <a:bodyPr/>
        <a:lstStyle/>
        <a:p>
          <a:endParaRPr lang="lv-LV"/>
        </a:p>
      </dgm:t>
    </dgm:pt>
    <dgm:pt modelId="{C3087598-CF5C-450E-93E0-D357DAFCE49F}" type="pres">
      <dgm:prSet presAssocID="{C4421718-0F74-442F-B50B-D8D5A2F8BBD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66C58CC4-9EC8-4B0F-8683-E09BD0C91885}" type="pres">
      <dgm:prSet presAssocID="{C71FFF88-8EEF-4042-8B01-C62BDF59ACF1}" presName="parTrans" presStyleLbl="bgSibTrans2D1" presStyleIdx="2" presStyleCnt="3" custAng="1838108" custScaleX="117580" custScaleY="128340" custLinFactY="200000" custLinFactNeighborX="-88866" custLinFactNeighborY="265052"/>
      <dgm:spPr/>
      <dgm:t>
        <a:bodyPr/>
        <a:lstStyle/>
        <a:p>
          <a:endParaRPr lang="lv-LV"/>
        </a:p>
      </dgm:t>
    </dgm:pt>
    <dgm:pt modelId="{8BED621F-35DE-46DC-BE7F-AC554121E32D}" type="pres">
      <dgm:prSet presAssocID="{ED3C2F5B-9A46-4B0D-9A09-353D2FE43A12}" presName="node" presStyleLbl="node1" presStyleIdx="2" presStyleCnt="3" custScaleX="98522" custScaleY="9817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44100BA2-7D87-464E-87E8-22E21C0E597B}" srcId="{A373FFC6-9DE5-45F6-8013-83F61FB720CC}" destId="{C4421718-0F74-442F-B50B-D8D5A2F8BBDA}" srcOrd="1" destOrd="0" parTransId="{E5B66A86-3C55-4935-9DD3-12CF9D154743}" sibTransId="{B824B69C-E0E1-4623-A621-CAA4B2715A1D}"/>
    <dgm:cxn modelId="{735DD373-F1CE-4A09-888A-06CEE21893A8}" type="presOf" srcId="{A373FFC6-9DE5-45F6-8013-83F61FB720CC}" destId="{33EC05B6-CC53-468D-A1C5-8289813C71C4}" srcOrd="0" destOrd="0" presId="urn:microsoft.com/office/officeart/2005/8/layout/radial4"/>
    <dgm:cxn modelId="{294CC5FB-44C0-44F3-99EA-F2B75C7EDCDD}" srcId="{A373FFC6-9DE5-45F6-8013-83F61FB720CC}" destId="{ED3C2F5B-9A46-4B0D-9A09-353D2FE43A12}" srcOrd="2" destOrd="0" parTransId="{C71FFF88-8EEF-4042-8B01-C62BDF59ACF1}" sibTransId="{2D0DE5CB-92BB-4A11-BAE6-CF52963FA251}"/>
    <dgm:cxn modelId="{114D5ABF-75BB-4A46-84D0-269CADFC6B3F}" type="presOf" srcId="{C71FFF88-8EEF-4042-8B01-C62BDF59ACF1}" destId="{66C58CC4-9EC8-4B0F-8683-E09BD0C91885}" srcOrd="0" destOrd="0" presId="urn:microsoft.com/office/officeart/2005/8/layout/radial4"/>
    <dgm:cxn modelId="{89130536-10C3-49D0-90BD-083577C83B5E}" type="presOf" srcId="{08C05EFB-2F06-4B79-A7E9-DA4A768F2CF9}" destId="{AF9F79CE-23A0-4154-BAE4-B3F671F28ABA}" srcOrd="0" destOrd="0" presId="urn:microsoft.com/office/officeart/2005/8/layout/radial4"/>
    <dgm:cxn modelId="{EFE3BCEF-528B-42C0-814F-590F12211D02}" type="presOf" srcId="{C4421718-0F74-442F-B50B-D8D5A2F8BBDA}" destId="{C3087598-CF5C-450E-93E0-D357DAFCE49F}" srcOrd="0" destOrd="0" presId="urn:microsoft.com/office/officeart/2005/8/layout/radial4"/>
    <dgm:cxn modelId="{83D7F159-B5D6-41A9-81A3-9652F9156DD9}" type="presOf" srcId="{ED3C2F5B-9A46-4B0D-9A09-353D2FE43A12}" destId="{8BED621F-35DE-46DC-BE7F-AC554121E32D}" srcOrd="0" destOrd="0" presId="urn:microsoft.com/office/officeart/2005/8/layout/radial4"/>
    <dgm:cxn modelId="{04CC9B44-F782-4247-8E89-90737DAF5F4C}" srcId="{A373FFC6-9DE5-45F6-8013-83F61FB720CC}" destId="{5A334307-92F2-46D9-9B0E-C42342755AD8}" srcOrd="0" destOrd="0" parTransId="{6D824D2F-D2AA-42F5-ACD8-B771F14290A3}" sibTransId="{5E2284AA-B913-4B2E-BF58-E7D7BFFEF787}"/>
    <dgm:cxn modelId="{23BD1393-0811-408C-A706-E7DD5939E0AF}" type="presOf" srcId="{6D824D2F-D2AA-42F5-ACD8-B771F14290A3}" destId="{CAB64216-D54C-4E0C-B163-2651E191C6F7}" srcOrd="0" destOrd="0" presId="urn:microsoft.com/office/officeart/2005/8/layout/radial4"/>
    <dgm:cxn modelId="{3F7C91F8-FE68-41C0-BA77-995FC0344967}" srcId="{08C05EFB-2F06-4B79-A7E9-DA4A768F2CF9}" destId="{A373FFC6-9DE5-45F6-8013-83F61FB720CC}" srcOrd="0" destOrd="0" parTransId="{F6E850D1-39A1-4C86-8388-45BE237677D2}" sibTransId="{B528619D-D91F-4AB9-B7B4-963075D2D7FC}"/>
    <dgm:cxn modelId="{BD3F1AEB-2D3C-47C6-9ED7-3A134B4A540A}" type="presOf" srcId="{E5B66A86-3C55-4935-9DD3-12CF9D154743}" destId="{60883BE7-FE80-4103-84E1-4C8592E3C3B2}" srcOrd="0" destOrd="0" presId="urn:microsoft.com/office/officeart/2005/8/layout/radial4"/>
    <dgm:cxn modelId="{B5529C61-E1BB-421E-8F9C-E05C8DA6D013}" type="presOf" srcId="{5A334307-92F2-46D9-9B0E-C42342755AD8}" destId="{D988B3AC-48FB-4AD4-94A1-C3A2F065DB51}" srcOrd="0" destOrd="0" presId="urn:microsoft.com/office/officeart/2005/8/layout/radial4"/>
    <dgm:cxn modelId="{5A55A87E-CB68-4809-B53F-8AF682BE1ED0}" type="presParOf" srcId="{AF9F79CE-23A0-4154-BAE4-B3F671F28ABA}" destId="{33EC05B6-CC53-468D-A1C5-8289813C71C4}" srcOrd="0" destOrd="0" presId="urn:microsoft.com/office/officeart/2005/8/layout/radial4"/>
    <dgm:cxn modelId="{E190FA7C-1371-4AD1-BD82-96EEE2A6F6ED}" type="presParOf" srcId="{AF9F79CE-23A0-4154-BAE4-B3F671F28ABA}" destId="{CAB64216-D54C-4E0C-B163-2651E191C6F7}" srcOrd="1" destOrd="0" presId="urn:microsoft.com/office/officeart/2005/8/layout/radial4"/>
    <dgm:cxn modelId="{59F0FFA7-5D7D-44F0-88F6-00482FFFFB27}" type="presParOf" srcId="{AF9F79CE-23A0-4154-BAE4-B3F671F28ABA}" destId="{D988B3AC-48FB-4AD4-94A1-C3A2F065DB51}" srcOrd="2" destOrd="0" presId="urn:microsoft.com/office/officeart/2005/8/layout/radial4"/>
    <dgm:cxn modelId="{D990549B-37E1-4BF1-91BE-0FF6711E98DE}" type="presParOf" srcId="{AF9F79CE-23A0-4154-BAE4-B3F671F28ABA}" destId="{60883BE7-FE80-4103-84E1-4C8592E3C3B2}" srcOrd="3" destOrd="0" presId="urn:microsoft.com/office/officeart/2005/8/layout/radial4"/>
    <dgm:cxn modelId="{0D4D3517-B019-4B69-B67A-0A895B2A67AF}" type="presParOf" srcId="{AF9F79CE-23A0-4154-BAE4-B3F671F28ABA}" destId="{C3087598-CF5C-450E-93E0-D357DAFCE49F}" srcOrd="4" destOrd="0" presId="urn:microsoft.com/office/officeart/2005/8/layout/radial4"/>
    <dgm:cxn modelId="{C323BB0D-10AD-4775-B25D-007A0F62710F}" type="presParOf" srcId="{AF9F79CE-23A0-4154-BAE4-B3F671F28ABA}" destId="{66C58CC4-9EC8-4B0F-8683-E09BD0C91885}" srcOrd="5" destOrd="0" presId="urn:microsoft.com/office/officeart/2005/8/layout/radial4"/>
    <dgm:cxn modelId="{0AF97342-9DF2-4F32-B07B-F83D71E326B6}" type="presParOf" srcId="{AF9F79CE-23A0-4154-BAE4-B3F671F28ABA}" destId="{8BED621F-35DE-46DC-BE7F-AC554121E32D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5CB74B-D00C-4BD2-89B0-A5FC7A78891B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C7961CD5-FA12-41C5-AF44-E8D1364E38EC}">
      <dgm:prSet phldrT="[Text]" custT="1"/>
      <dgm:spPr/>
      <dgm:t>
        <a:bodyPr/>
        <a:lstStyle/>
        <a:p>
          <a:r>
            <a:rPr lang="lv-LV" sz="1200" dirty="0"/>
            <a:t>Kā veidot karjeru? </a:t>
          </a:r>
        </a:p>
      </dgm:t>
    </dgm:pt>
    <dgm:pt modelId="{39B18B4B-CA93-4D42-94E9-41409E69BA55}" type="parTrans" cxnId="{4D3096BC-4B51-4B85-8A35-14F7761D9419}">
      <dgm:prSet/>
      <dgm:spPr/>
      <dgm:t>
        <a:bodyPr/>
        <a:lstStyle/>
        <a:p>
          <a:endParaRPr lang="lv-LV"/>
        </a:p>
      </dgm:t>
    </dgm:pt>
    <dgm:pt modelId="{DB272B27-4991-46E1-AE90-10F92095057D}" type="sibTrans" cxnId="{4D3096BC-4B51-4B85-8A35-14F7761D9419}">
      <dgm:prSet/>
      <dgm:spPr/>
      <dgm:t>
        <a:bodyPr/>
        <a:lstStyle/>
        <a:p>
          <a:endParaRPr lang="lv-LV"/>
        </a:p>
      </dgm:t>
    </dgm:pt>
    <dgm:pt modelId="{AB8548E5-A26B-4264-A5B9-3C0AF187BB9F}">
      <dgm:prSet phldrT="[Text]" custT="1"/>
      <dgm:spPr/>
      <dgm:t>
        <a:bodyPr/>
        <a:lstStyle/>
        <a:p>
          <a:r>
            <a:rPr lang="lv-LV" sz="1200" dirty="0"/>
            <a:t>Kā sasniegt mērķi ?</a:t>
          </a:r>
        </a:p>
      </dgm:t>
    </dgm:pt>
    <dgm:pt modelId="{89377EC1-3E78-443B-8117-AED41CF1A3BB}" type="parTrans" cxnId="{797CCE76-A078-4ACB-921A-EC32FFB38EAF}">
      <dgm:prSet/>
      <dgm:spPr/>
      <dgm:t>
        <a:bodyPr/>
        <a:lstStyle/>
        <a:p>
          <a:endParaRPr lang="lv-LV"/>
        </a:p>
      </dgm:t>
    </dgm:pt>
    <dgm:pt modelId="{1DEFEFC6-DFC2-406A-8DA9-5390A1E9B4DA}" type="sibTrans" cxnId="{797CCE76-A078-4ACB-921A-EC32FFB38EAF}">
      <dgm:prSet/>
      <dgm:spPr/>
      <dgm:t>
        <a:bodyPr/>
        <a:lstStyle/>
        <a:p>
          <a:endParaRPr lang="lv-LV"/>
        </a:p>
      </dgm:t>
    </dgm:pt>
    <dgm:pt modelId="{33EE5E2A-409E-466A-A294-46C3EE53E1DD}">
      <dgm:prSet phldrT="[Text]" custT="1"/>
      <dgm:spPr/>
      <dgm:t>
        <a:bodyPr/>
        <a:lstStyle/>
        <a:p>
          <a:r>
            <a:rPr lang="lv-LV" sz="1200" dirty="0"/>
            <a:t>Kāda ir mana loma un uzdevumi ?</a:t>
          </a:r>
        </a:p>
      </dgm:t>
    </dgm:pt>
    <dgm:pt modelId="{AD92A5A8-D97D-46F2-BB16-8302430995F3}" type="parTrans" cxnId="{61407576-45B9-42C3-8D94-5E33A7034BBC}">
      <dgm:prSet/>
      <dgm:spPr/>
      <dgm:t>
        <a:bodyPr/>
        <a:lstStyle/>
        <a:p>
          <a:endParaRPr lang="lv-LV"/>
        </a:p>
      </dgm:t>
    </dgm:pt>
    <dgm:pt modelId="{F39E377E-E83E-4036-9033-01AB3F132656}" type="sibTrans" cxnId="{61407576-45B9-42C3-8D94-5E33A7034BBC}">
      <dgm:prSet/>
      <dgm:spPr/>
      <dgm:t>
        <a:bodyPr/>
        <a:lstStyle/>
        <a:p>
          <a:endParaRPr lang="lv-LV"/>
        </a:p>
      </dgm:t>
    </dgm:pt>
    <dgm:pt modelId="{3A9719D2-0F99-4295-8393-96E687A7162F}">
      <dgm:prSet phldrT="[Text]" custT="1"/>
      <dgm:spPr/>
      <dgm:t>
        <a:bodyPr/>
        <a:lstStyle/>
        <a:p>
          <a:r>
            <a:rPr lang="lv-LV" sz="1200" dirty="0"/>
            <a:t>Kā saplānot uzdevumus, organizēt laiku? </a:t>
          </a:r>
        </a:p>
      </dgm:t>
    </dgm:pt>
    <dgm:pt modelId="{EC6613F4-F38E-41A7-8897-65C44869CAF3}" type="parTrans" cxnId="{EA438BCA-3B90-4D63-871A-3BDFF1FA956A}">
      <dgm:prSet/>
      <dgm:spPr/>
      <dgm:t>
        <a:bodyPr/>
        <a:lstStyle/>
        <a:p>
          <a:endParaRPr lang="lv-LV"/>
        </a:p>
      </dgm:t>
    </dgm:pt>
    <dgm:pt modelId="{E8FE7FE7-6914-4235-A826-54E3F7A915E4}" type="sibTrans" cxnId="{EA438BCA-3B90-4D63-871A-3BDFF1FA956A}">
      <dgm:prSet/>
      <dgm:spPr/>
      <dgm:t>
        <a:bodyPr/>
        <a:lstStyle/>
        <a:p>
          <a:endParaRPr lang="lv-LV"/>
        </a:p>
      </dgm:t>
    </dgm:pt>
    <dgm:pt modelId="{0B6A063D-1E63-4136-94F3-28BEB3EBFAAB}">
      <dgm:prSet phldrT="[Text]" custT="1"/>
      <dgm:spPr/>
      <dgm:t>
        <a:bodyPr/>
        <a:lstStyle/>
        <a:p>
          <a:r>
            <a:rPr lang="lv-LV" sz="1200" dirty="0"/>
            <a:t>Kādas metode, stratēģijas pielietot ?</a:t>
          </a:r>
        </a:p>
      </dgm:t>
    </dgm:pt>
    <dgm:pt modelId="{F8E12B3B-48C0-414C-990A-050BDAA26AC0}" type="parTrans" cxnId="{E765A475-6CC8-4810-9C13-1B7B16DE8274}">
      <dgm:prSet/>
      <dgm:spPr/>
      <dgm:t>
        <a:bodyPr/>
        <a:lstStyle/>
        <a:p>
          <a:endParaRPr lang="lv-LV"/>
        </a:p>
      </dgm:t>
    </dgm:pt>
    <dgm:pt modelId="{E1B6579D-689F-46A3-8159-DA11EBBE8822}" type="sibTrans" cxnId="{E765A475-6CC8-4810-9C13-1B7B16DE8274}">
      <dgm:prSet/>
      <dgm:spPr/>
      <dgm:t>
        <a:bodyPr/>
        <a:lstStyle/>
        <a:p>
          <a:endParaRPr lang="lv-LV"/>
        </a:p>
      </dgm:t>
    </dgm:pt>
    <dgm:pt modelId="{3EEB3A1D-FC93-4807-8B24-591EC6FAD152}">
      <dgm:prSet phldrT="[Text]" custT="1"/>
      <dgm:spPr/>
      <dgm:t>
        <a:bodyPr/>
        <a:lstStyle/>
        <a:p>
          <a:r>
            <a:rPr lang="lv-LV" sz="1200" dirty="0"/>
            <a:t>Kas ir manas stiprās un vājās puses? </a:t>
          </a:r>
        </a:p>
      </dgm:t>
    </dgm:pt>
    <dgm:pt modelId="{64FEBB5F-4207-4849-9DFD-0C20EE7BC834}" type="parTrans" cxnId="{29BBA859-5F74-4025-B3AA-0A039D91932E}">
      <dgm:prSet/>
      <dgm:spPr/>
      <dgm:t>
        <a:bodyPr/>
        <a:lstStyle/>
        <a:p>
          <a:endParaRPr lang="lv-LV"/>
        </a:p>
      </dgm:t>
    </dgm:pt>
    <dgm:pt modelId="{CB3F7CA8-2550-4908-92EA-166C817872E2}" type="sibTrans" cxnId="{29BBA859-5F74-4025-B3AA-0A039D91932E}">
      <dgm:prSet/>
      <dgm:spPr/>
      <dgm:t>
        <a:bodyPr/>
        <a:lstStyle/>
        <a:p>
          <a:endParaRPr lang="lv-LV"/>
        </a:p>
      </dgm:t>
    </dgm:pt>
    <dgm:pt modelId="{79AB5B9D-323E-4A61-84F5-82920AF3350B}">
      <dgm:prSet phldrT="[Text]" custT="1"/>
      <dgm:spPr/>
      <dgm:t>
        <a:bodyPr/>
        <a:lstStyle/>
        <a:p>
          <a:r>
            <a:rPr lang="lv-LV" sz="1200" dirty="0"/>
            <a:t>Kādas ir vērtības, ētiskie principi? </a:t>
          </a:r>
        </a:p>
      </dgm:t>
    </dgm:pt>
    <dgm:pt modelId="{581DC8FA-5345-41EA-900E-E263423A7958}" type="parTrans" cxnId="{EF9DCCD7-7F98-44B7-8D43-A65DD3FFA3D1}">
      <dgm:prSet/>
      <dgm:spPr/>
      <dgm:t>
        <a:bodyPr/>
        <a:lstStyle/>
        <a:p>
          <a:endParaRPr lang="lv-LV"/>
        </a:p>
      </dgm:t>
    </dgm:pt>
    <dgm:pt modelId="{B00268BC-6228-40F8-A650-E27E6AF08251}" type="sibTrans" cxnId="{EF9DCCD7-7F98-44B7-8D43-A65DD3FFA3D1}">
      <dgm:prSet/>
      <dgm:spPr/>
      <dgm:t>
        <a:bodyPr/>
        <a:lstStyle/>
        <a:p>
          <a:endParaRPr lang="lv-LV"/>
        </a:p>
      </dgm:t>
    </dgm:pt>
    <dgm:pt modelId="{DDBAC8D5-BCF8-4402-9D4F-37D028523DE0}">
      <dgm:prSet phldrT="[Text]" custT="1"/>
      <dgm:spPr/>
      <dgm:t>
        <a:bodyPr/>
        <a:lstStyle/>
        <a:p>
          <a:r>
            <a:rPr lang="lv-LV" sz="1200" dirty="0"/>
            <a:t>Kā pārvarēt emocionālās barjeras un reakcijas? </a:t>
          </a:r>
        </a:p>
      </dgm:t>
    </dgm:pt>
    <dgm:pt modelId="{CA9F8B59-50B0-4115-9C04-541FDADDABEB}" type="parTrans" cxnId="{82D5271E-2A90-46E4-97AD-5E10BC53718F}">
      <dgm:prSet/>
      <dgm:spPr/>
      <dgm:t>
        <a:bodyPr/>
        <a:lstStyle/>
        <a:p>
          <a:endParaRPr lang="lv-LV"/>
        </a:p>
      </dgm:t>
    </dgm:pt>
    <dgm:pt modelId="{FAD9D910-6007-45CB-AC70-A9F814194398}" type="sibTrans" cxnId="{82D5271E-2A90-46E4-97AD-5E10BC53718F}">
      <dgm:prSet/>
      <dgm:spPr/>
      <dgm:t>
        <a:bodyPr/>
        <a:lstStyle/>
        <a:p>
          <a:endParaRPr lang="lv-LV"/>
        </a:p>
      </dgm:t>
    </dgm:pt>
    <dgm:pt modelId="{048E6B9E-8A21-4615-8C40-61A1F43E6877}">
      <dgm:prSet phldrT="[Text]" custT="1"/>
      <dgm:spPr/>
      <dgm:t>
        <a:bodyPr/>
        <a:lstStyle/>
        <a:p>
          <a:r>
            <a:rPr lang="lv-LV" sz="1200" dirty="0"/>
            <a:t>Kādas ir manas atbildības robežas? </a:t>
          </a:r>
        </a:p>
      </dgm:t>
    </dgm:pt>
    <dgm:pt modelId="{A8FE086C-74FE-4B8E-B913-E89B267FDEF9}" type="parTrans" cxnId="{AF6856E8-69C6-44FF-9A14-989ABC1E7C72}">
      <dgm:prSet/>
      <dgm:spPr/>
      <dgm:t>
        <a:bodyPr/>
        <a:lstStyle/>
        <a:p>
          <a:endParaRPr lang="lv-LV"/>
        </a:p>
      </dgm:t>
    </dgm:pt>
    <dgm:pt modelId="{258918B7-7251-4920-A14E-105D4161A758}" type="sibTrans" cxnId="{AF6856E8-69C6-44FF-9A14-989ABC1E7C72}">
      <dgm:prSet/>
      <dgm:spPr/>
      <dgm:t>
        <a:bodyPr/>
        <a:lstStyle/>
        <a:p>
          <a:endParaRPr lang="lv-LV"/>
        </a:p>
      </dgm:t>
    </dgm:pt>
    <dgm:pt modelId="{47A7DE44-4168-46C5-8920-9BB6070AB08C}" type="pres">
      <dgm:prSet presAssocID="{875CB74B-D00C-4BD2-89B0-A5FC7A78891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586188AA-9731-4E6D-8B49-F6F87EAA1D39}" type="pres">
      <dgm:prSet presAssocID="{C7961CD5-FA12-41C5-AF44-E8D1364E38EC}" presName="node" presStyleLbl="node1" presStyleIdx="0" presStyleCnt="9" custScaleX="149340" custScaleY="11335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340F8EE-659E-412D-BB5A-5522E262CEC6}" type="pres">
      <dgm:prSet presAssocID="{C7961CD5-FA12-41C5-AF44-E8D1364E38EC}" presName="spNode" presStyleCnt="0"/>
      <dgm:spPr/>
    </dgm:pt>
    <dgm:pt modelId="{69B58548-56D4-4978-A41C-01D4A5531D2E}" type="pres">
      <dgm:prSet presAssocID="{DB272B27-4991-46E1-AE90-10F92095057D}" presName="sibTrans" presStyleLbl="sibTrans1D1" presStyleIdx="0" presStyleCnt="9"/>
      <dgm:spPr/>
      <dgm:t>
        <a:bodyPr/>
        <a:lstStyle/>
        <a:p>
          <a:endParaRPr lang="lv-LV"/>
        </a:p>
      </dgm:t>
    </dgm:pt>
    <dgm:pt modelId="{5CC8BBF6-1CC3-4D84-9EDD-A4166D22532D}" type="pres">
      <dgm:prSet presAssocID="{AB8548E5-A26B-4264-A5B9-3C0AF187BB9F}" presName="node" presStyleLbl="node1" presStyleIdx="1" presStyleCnt="9" custScaleX="143096" custScaleY="116506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A734D83E-21F7-4EFF-8E40-E03CE2AAB2E7}" type="pres">
      <dgm:prSet presAssocID="{AB8548E5-A26B-4264-A5B9-3C0AF187BB9F}" presName="spNode" presStyleCnt="0"/>
      <dgm:spPr/>
    </dgm:pt>
    <dgm:pt modelId="{7C7DE5DA-4819-4219-9727-F2EFF18B6053}" type="pres">
      <dgm:prSet presAssocID="{1DEFEFC6-DFC2-406A-8DA9-5390A1E9B4DA}" presName="sibTrans" presStyleLbl="sibTrans1D1" presStyleIdx="1" presStyleCnt="9"/>
      <dgm:spPr/>
      <dgm:t>
        <a:bodyPr/>
        <a:lstStyle/>
        <a:p>
          <a:endParaRPr lang="lv-LV"/>
        </a:p>
      </dgm:t>
    </dgm:pt>
    <dgm:pt modelId="{46C68374-A83F-4808-B601-2F630C716747}" type="pres">
      <dgm:prSet presAssocID="{33EE5E2A-409E-466A-A294-46C3EE53E1DD}" presName="node" presStyleLbl="node1" presStyleIdx="2" presStyleCnt="9" custScaleX="151725" custScaleY="14560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B8EE99E8-4DFB-4DC2-8754-8C857AC03735}" type="pres">
      <dgm:prSet presAssocID="{33EE5E2A-409E-466A-A294-46C3EE53E1DD}" presName="spNode" presStyleCnt="0"/>
      <dgm:spPr/>
    </dgm:pt>
    <dgm:pt modelId="{193A7200-C69E-4683-B7E6-E70E47883538}" type="pres">
      <dgm:prSet presAssocID="{F39E377E-E83E-4036-9033-01AB3F132656}" presName="sibTrans" presStyleLbl="sibTrans1D1" presStyleIdx="2" presStyleCnt="9"/>
      <dgm:spPr/>
      <dgm:t>
        <a:bodyPr/>
        <a:lstStyle/>
        <a:p>
          <a:endParaRPr lang="lv-LV"/>
        </a:p>
      </dgm:t>
    </dgm:pt>
    <dgm:pt modelId="{35D924EE-4B71-4D80-BE63-210A47C1A93D}" type="pres">
      <dgm:prSet presAssocID="{3A9719D2-0F99-4295-8393-96E687A7162F}" presName="node" presStyleLbl="node1" presStyleIdx="3" presStyleCnt="9" custScaleX="170975" custScaleY="108380" custRadScaleRad="100451" custRadScaleInc="2431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346E3EA-415B-4BA9-9FCF-F4D26C4DCB61}" type="pres">
      <dgm:prSet presAssocID="{3A9719D2-0F99-4295-8393-96E687A7162F}" presName="spNode" presStyleCnt="0"/>
      <dgm:spPr/>
    </dgm:pt>
    <dgm:pt modelId="{51F0402A-8689-4B9A-A38B-E650F343477F}" type="pres">
      <dgm:prSet presAssocID="{E8FE7FE7-6914-4235-A826-54E3F7A915E4}" presName="sibTrans" presStyleLbl="sibTrans1D1" presStyleIdx="3" presStyleCnt="9"/>
      <dgm:spPr/>
      <dgm:t>
        <a:bodyPr/>
        <a:lstStyle/>
        <a:p>
          <a:endParaRPr lang="lv-LV"/>
        </a:p>
      </dgm:t>
    </dgm:pt>
    <dgm:pt modelId="{7F24ADFA-AC30-4CB1-87C6-6A70E7E761D4}" type="pres">
      <dgm:prSet presAssocID="{0B6A063D-1E63-4136-94F3-28BEB3EBFAAB}" presName="node" presStyleLbl="node1" presStyleIdx="4" presStyleCnt="9" custScaleX="170885" custScaleY="171649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BEB2E425-8795-426A-82C2-410EA8E71184}" type="pres">
      <dgm:prSet presAssocID="{0B6A063D-1E63-4136-94F3-28BEB3EBFAAB}" presName="spNode" presStyleCnt="0"/>
      <dgm:spPr/>
    </dgm:pt>
    <dgm:pt modelId="{F990A260-0413-4D68-A245-8214859C4D40}" type="pres">
      <dgm:prSet presAssocID="{E1B6579D-689F-46A3-8159-DA11EBBE8822}" presName="sibTrans" presStyleLbl="sibTrans1D1" presStyleIdx="4" presStyleCnt="9"/>
      <dgm:spPr/>
      <dgm:t>
        <a:bodyPr/>
        <a:lstStyle/>
        <a:p>
          <a:endParaRPr lang="lv-LV"/>
        </a:p>
      </dgm:t>
    </dgm:pt>
    <dgm:pt modelId="{91D029B6-1726-459A-BEA5-D424848B6EB6}" type="pres">
      <dgm:prSet presAssocID="{79AB5B9D-323E-4A61-84F5-82920AF3350B}" presName="node" presStyleLbl="node1" presStyleIdx="5" presStyleCnt="9" custScaleX="151928" custScaleY="162721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51D244DD-581B-4A49-8E91-B1091E2C0E51}" type="pres">
      <dgm:prSet presAssocID="{79AB5B9D-323E-4A61-84F5-82920AF3350B}" presName="spNode" presStyleCnt="0"/>
      <dgm:spPr/>
    </dgm:pt>
    <dgm:pt modelId="{6535F79C-38C2-421D-BDEE-69E832A0C371}" type="pres">
      <dgm:prSet presAssocID="{B00268BC-6228-40F8-A650-E27E6AF08251}" presName="sibTrans" presStyleLbl="sibTrans1D1" presStyleIdx="5" presStyleCnt="9"/>
      <dgm:spPr/>
      <dgm:t>
        <a:bodyPr/>
        <a:lstStyle/>
        <a:p>
          <a:endParaRPr lang="lv-LV"/>
        </a:p>
      </dgm:t>
    </dgm:pt>
    <dgm:pt modelId="{55A1AD56-8197-4F1B-9179-B25F7835E20A}" type="pres">
      <dgm:prSet presAssocID="{3EEB3A1D-FC93-4807-8B24-591EC6FAD152}" presName="node" presStyleLbl="node1" presStyleIdx="6" presStyleCnt="9" custScaleX="162146" custScaleY="147739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6FF10C3-EFCB-45C3-896F-1BBEFD8BF7F7}" type="pres">
      <dgm:prSet presAssocID="{3EEB3A1D-FC93-4807-8B24-591EC6FAD152}" presName="spNode" presStyleCnt="0"/>
      <dgm:spPr/>
    </dgm:pt>
    <dgm:pt modelId="{A47DDE7F-2A2A-4F34-9FD8-09C8EA11D42A}" type="pres">
      <dgm:prSet presAssocID="{CB3F7CA8-2550-4908-92EA-166C817872E2}" presName="sibTrans" presStyleLbl="sibTrans1D1" presStyleIdx="6" presStyleCnt="9"/>
      <dgm:spPr/>
      <dgm:t>
        <a:bodyPr/>
        <a:lstStyle/>
        <a:p>
          <a:endParaRPr lang="lv-LV"/>
        </a:p>
      </dgm:t>
    </dgm:pt>
    <dgm:pt modelId="{B4DB390F-3D34-4021-B122-D813CB14FC60}" type="pres">
      <dgm:prSet presAssocID="{DDBAC8D5-BCF8-4402-9D4F-37D028523DE0}" presName="node" presStyleLbl="node1" presStyleIdx="7" presStyleCnt="9" custScaleX="162615" custScaleY="142411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D1E708B4-EC4A-4B89-8A5B-9DF496393324}" type="pres">
      <dgm:prSet presAssocID="{DDBAC8D5-BCF8-4402-9D4F-37D028523DE0}" presName="spNode" presStyleCnt="0"/>
      <dgm:spPr/>
    </dgm:pt>
    <dgm:pt modelId="{4A074342-3EBD-4ACB-876E-72FFC199A424}" type="pres">
      <dgm:prSet presAssocID="{FAD9D910-6007-45CB-AC70-A9F814194398}" presName="sibTrans" presStyleLbl="sibTrans1D1" presStyleIdx="7" presStyleCnt="9"/>
      <dgm:spPr/>
      <dgm:t>
        <a:bodyPr/>
        <a:lstStyle/>
        <a:p>
          <a:endParaRPr lang="lv-LV"/>
        </a:p>
      </dgm:t>
    </dgm:pt>
    <dgm:pt modelId="{B6B97317-A366-4CBC-9E02-2F2E7AD41D8F}" type="pres">
      <dgm:prSet presAssocID="{048E6B9E-8A21-4615-8C40-61A1F43E6877}" presName="node" presStyleLbl="node1" presStyleIdx="8" presStyleCnt="9" custScaleX="158553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20E9B5AC-BF4B-4787-918A-79AC53C02F94}" type="pres">
      <dgm:prSet presAssocID="{048E6B9E-8A21-4615-8C40-61A1F43E6877}" presName="spNode" presStyleCnt="0"/>
      <dgm:spPr/>
    </dgm:pt>
    <dgm:pt modelId="{6478FDFC-1D82-458B-B7A3-AA13877160D8}" type="pres">
      <dgm:prSet presAssocID="{258918B7-7251-4920-A14E-105D4161A758}" presName="sibTrans" presStyleLbl="sibTrans1D1" presStyleIdx="8" presStyleCnt="9"/>
      <dgm:spPr/>
      <dgm:t>
        <a:bodyPr/>
        <a:lstStyle/>
        <a:p>
          <a:endParaRPr lang="lv-LV"/>
        </a:p>
      </dgm:t>
    </dgm:pt>
  </dgm:ptLst>
  <dgm:cxnLst>
    <dgm:cxn modelId="{EA438BCA-3B90-4D63-871A-3BDFF1FA956A}" srcId="{875CB74B-D00C-4BD2-89B0-A5FC7A78891B}" destId="{3A9719D2-0F99-4295-8393-96E687A7162F}" srcOrd="3" destOrd="0" parTransId="{EC6613F4-F38E-41A7-8897-65C44869CAF3}" sibTransId="{E8FE7FE7-6914-4235-A826-54E3F7A915E4}"/>
    <dgm:cxn modelId="{24ACA3BF-8468-4472-9886-81A81CA05FB1}" type="presOf" srcId="{B00268BC-6228-40F8-A650-E27E6AF08251}" destId="{6535F79C-38C2-421D-BDEE-69E832A0C371}" srcOrd="0" destOrd="0" presId="urn:microsoft.com/office/officeart/2005/8/layout/cycle5"/>
    <dgm:cxn modelId="{40AC85D7-4D7B-41BC-A652-8D8B26D95662}" type="presOf" srcId="{DB272B27-4991-46E1-AE90-10F92095057D}" destId="{69B58548-56D4-4978-A41C-01D4A5531D2E}" srcOrd="0" destOrd="0" presId="urn:microsoft.com/office/officeart/2005/8/layout/cycle5"/>
    <dgm:cxn modelId="{9A5A4654-A870-45D6-95D4-D62DF5816EDB}" type="presOf" srcId="{3A9719D2-0F99-4295-8393-96E687A7162F}" destId="{35D924EE-4B71-4D80-BE63-210A47C1A93D}" srcOrd="0" destOrd="0" presId="urn:microsoft.com/office/officeart/2005/8/layout/cycle5"/>
    <dgm:cxn modelId="{C2848EE0-B8C1-4C5C-877B-8D1D178B16CB}" type="presOf" srcId="{1DEFEFC6-DFC2-406A-8DA9-5390A1E9B4DA}" destId="{7C7DE5DA-4819-4219-9727-F2EFF18B6053}" srcOrd="0" destOrd="0" presId="urn:microsoft.com/office/officeart/2005/8/layout/cycle5"/>
    <dgm:cxn modelId="{82D5271E-2A90-46E4-97AD-5E10BC53718F}" srcId="{875CB74B-D00C-4BD2-89B0-A5FC7A78891B}" destId="{DDBAC8D5-BCF8-4402-9D4F-37D028523DE0}" srcOrd="7" destOrd="0" parTransId="{CA9F8B59-50B0-4115-9C04-541FDADDABEB}" sibTransId="{FAD9D910-6007-45CB-AC70-A9F814194398}"/>
    <dgm:cxn modelId="{ABE01B34-7A0B-427D-ADEC-538EF2E0FE8E}" type="presOf" srcId="{33EE5E2A-409E-466A-A294-46C3EE53E1DD}" destId="{46C68374-A83F-4808-B601-2F630C716747}" srcOrd="0" destOrd="0" presId="urn:microsoft.com/office/officeart/2005/8/layout/cycle5"/>
    <dgm:cxn modelId="{2019257A-9C7E-4FAC-8CDC-9F7816E577AF}" type="presOf" srcId="{3EEB3A1D-FC93-4807-8B24-591EC6FAD152}" destId="{55A1AD56-8197-4F1B-9179-B25F7835E20A}" srcOrd="0" destOrd="0" presId="urn:microsoft.com/office/officeart/2005/8/layout/cycle5"/>
    <dgm:cxn modelId="{29BBA859-5F74-4025-B3AA-0A039D91932E}" srcId="{875CB74B-D00C-4BD2-89B0-A5FC7A78891B}" destId="{3EEB3A1D-FC93-4807-8B24-591EC6FAD152}" srcOrd="6" destOrd="0" parTransId="{64FEBB5F-4207-4849-9DFD-0C20EE7BC834}" sibTransId="{CB3F7CA8-2550-4908-92EA-166C817872E2}"/>
    <dgm:cxn modelId="{4D3096BC-4B51-4B85-8A35-14F7761D9419}" srcId="{875CB74B-D00C-4BD2-89B0-A5FC7A78891B}" destId="{C7961CD5-FA12-41C5-AF44-E8D1364E38EC}" srcOrd="0" destOrd="0" parTransId="{39B18B4B-CA93-4D42-94E9-41409E69BA55}" sibTransId="{DB272B27-4991-46E1-AE90-10F92095057D}"/>
    <dgm:cxn modelId="{EF9DCCD7-7F98-44B7-8D43-A65DD3FFA3D1}" srcId="{875CB74B-D00C-4BD2-89B0-A5FC7A78891B}" destId="{79AB5B9D-323E-4A61-84F5-82920AF3350B}" srcOrd="5" destOrd="0" parTransId="{581DC8FA-5345-41EA-900E-E263423A7958}" sibTransId="{B00268BC-6228-40F8-A650-E27E6AF08251}"/>
    <dgm:cxn modelId="{61407576-45B9-42C3-8D94-5E33A7034BBC}" srcId="{875CB74B-D00C-4BD2-89B0-A5FC7A78891B}" destId="{33EE5E2A-409E-466A-A294-46C3EE53E1DD}" srcOrd="2" destOrd="0" parTransId="{AD92A5A8-D97D-46F2-BB16-8302430995F3}" sibTransId="{F39E377E-E83E-4036-9033-01AB3F132656}"/>
    <dgm:cxn modelId="{E58167FF-FD5B-4551-9FFF-FAE6CE53DE50}" type="presOf" srcId="{AB8548E5-A26B-4264-A5B9-3C0AF187BB9F}" destId="{5CC8BBF6-1CC3-4D84-9EDD-A4166D22532D}" srcOrd="0" destOrd="0" presId="urn:microsoft.com/office/officeart/2005/8/layout/cycle5"/>
    <dgm:cxn modelId="{797CCE76-A078-4ACB-921A-EC32FFB38EAF}" srcId="{875CB74B-D00C-4BD2-89B0-A5FC7A78891B}" destId="{AB8548E5-A26B-4264-A5B9-3C0AF187BB9F}" srcOrd="1" destOrd="0" parTransId="{89377EC1-3E78-443B-8117-AED41CF1A3BB}" sibTransId="{1DEFEFC6-DFC2-406A-8DA9-5390A1E9B4DA}"/>
    <dgm:cxn modelId="{0FEAF3A1-FF01-49F6-927F-49BA8121E5E1}" type="presOf" srcId="{C7961CD5-FA12-41C5-AF44-E8D1364E38EC}" destId="{586188AA-9731-4E6D-8B49-F6F87EAA1D39}" srcOrd="0" destOrd="0" presId="urn:microsoft.com/office/officeart/2005/8/layout/cycle5"/>
    <dgm:cxn modelId="{556ACAA9-659F-4627-A4CA-B4C90C3681D3}" type="presOf" srcId="{E1B6579D-689F-46A3-8159-DA11EBBE8822}" destId="{F990A260-0413-4D68-A245-8214859C4D40}" srcOrd="0" destOrd="0" presId="urn:microsoft.com/office/officeart/2005/8/layout/cycle5"/>
    <dgm:cxn modelId="{CCF67D88-1A53-477D-B120-677B0DC5F79E}" type="presOf" srcId="{79AB5B9D-323E-4A61-84F5-82920AF3350B}" destId="{91D029B6-1726-459A-BEA5-D424848B6EB6}" srcOrd="0" destOrd="0" presId="urn:microsoft.com/office/officeart/2005/8/layout/cycle5"/>
    <dgm:cxn modelId="{93F2B039-C6A9-4458-A8B9-D4D1BB67AF07}" type="presOf" srcId="{E8FE7FE7-6914-4235-A826-54E3F7A915E4}" destId="{51F0402A-8689-4B9A-A38B-E650F343477F}" srcOrd="0" destOrd="0" presId="urn:microsoft.com/office/officeart/2005/8/layout/cycle5"/>
    <dgm:cxn modelId="{2F4F03E0-D514-4A89-869C-D746FCDF8F10}" type="presOf" srcId="{CB3F7CA8-2550-4908-92EA-166C817872E2}" destId="{A47DDE7F-2A2A-4F34-9FD8-09C8EA11D42A}" srcOrd="0" destOrd="0" presId="urn:microsoft.com/office/officeart/2005/8/layout/cycle5"/>
    <dgm:cxn modelId="{AF6856E8-69C6-44FF-9A14-989ABC1E7C72}" srcId="{875CB74B-D00C-4BD2-89B0-A5FC7A78891B}" destId="{048E6B9E-8A21-4615-8C40-61A1F43E6877}" srcOrd="8" destOrd="0" parTransId="{A8FE086C-74FE-4B8E-B913-E89B267FDEF9}" sibTransId="{258918B7-7251-4920-A14E-105D4161A758}"/>
    <dgm:cxn modelId="{E3D20F5E-2DD4-4E9A-B33C-4DA440189E5B}" type="presOf" srcId="{FAD9D910-6007-45CB-AC70-A9F814194398}" destId="{4A074342-3EBD-4ACB-876E-72FFC199A424}" srcOrd="0" destOrd="0" presId="urn:microsoft.com/office/officeart/2005/8/layout/cycle5"/>
    <dgm:cxn modelId="{37631423-5682-4552-93B9-6C6FB501BF41}" type="presOf" srcId="{875CB74B-D00C-4BD2-89B0-A5FC7A78891B}" destId="{47A7DE44-4168-46C5-8920-9BB6070AB08C}" srcOrd="0" destOrd="0" presId="urn:microsoft.com/office/officeart/2005/8/layout/cycle5"/>
    <dgm:cxn modelId="{E8928F67-6CCF-4769-B457-AE945558ED00}" type="presOf" srcId="{0B6A063D-1E63-4136-94F3-28BEB3EBFAAB}" destId="{7F24ADFA-AC30-4CB1-87C6-6A70E7E761D4}" srcOrd="0" destOrd="0" presId="urn:microsoft.com/office/officeart/2005/8/layout/cycle5"/>
    <dgm:cxn modelId="{FDF1B015-191F-440D-B4FA-AEAD6331FE53}" type="presOf" srcId="{F39E377E-E83E-4036-9033-01AB3F132656}" destId="{193A7200-C69E-4683-B7E6-E70E47883538}" srcOrd="0" destOrd="0" presId="urn:microsoft.com/office/officeart/2005/8/layout/cycle5"/>
    <dgm:cxn modelId="{655F5965-955A-43A2-B2AB-D2B4744C3AF2}" type="presOf" srcId="{258918B7-7251-4920-A14E-105D4161A758}" destId="{6478FDFC-1D82-458B-B7A3-AA13877160D8}" srcOrd="0" destOrd="0" presId="urn:microsoft.com/office/officeart/2005/8/layout/cycle5"/>
    <dgm:cxn modelId="{0608DB8D-1AF2-4BE4-94F3-0E51C5BBE128}" type="presOf" srcId="{048E6B9E-8A21-4615-8C40-61A1F43E6877}" destId="{B6B97317-A366-4CBC-9E02-2F2E7AD41D8F}" srcOrd="0" destOrd="0" presId="urn:microsoft.com/office/officeart/2005/8/layout/cycle5"/>
    <dgm:cxn modelId="{E765A475-6CC8-4810-9C13-1B7B16DE8274}" srcId="{875CB74B-D00C-4BD2-89B0-A5FC7A78891B}" destId="{0B6A063D-1E63-4136-94F3-28BEB3EBFAAB}" srcOrd="4" destOrd="0" parTransId="{F8E12B3B-48C0-414C-990A-050BDAA26AC0}" sibTransId="{E1B6579D-689F-46A3-8159-DA11EBBE8822}"/>
    <dgm:cxn modelId="{9AD32AC6-FAE2-4D01-A3C8-99AD7CA169B0}" type="presOf" srcId="{DDBAC8D5-BCF8-4402-9D4F-37D028523DE0}" destId="{B4DB390F-3D34-4021-B122-D813CB14FC60}" srcOrd="0" destOrd="0" presId="urn:microsoft.com/office/officeart/2005/8/layout/cycle5"/>
    <dgm:cxn modelId="{6B91EA91-48B0-4876-B574-F5CF98AA44C2}" type="presParOf" srcId="{47A7DE44-4168-46C5-8920-9BB6070AB08C}" destId="{586188AA-9731-4E6D-8B49-F6F87EAA1D39}" srcOrd="0" destOrd="0" presId="urn:microsoft.com/office/officeart/2005/8/layout/cycle5"/>
    <dgm:cxn modelId="{C4146352-7FF5-4CDC-BB30-07DF84E3C158}" type="presParOf" srcId="{47A7DE44-4168-46C5-8920-9BB6070AB08C}" destId="{E340F8EE-659E-412D-BB5A-5522E262CEC6}" srcOrd="1" destOrd="0" presId="urn:microsoft.com/office/officeart/2005/8/layout/cycle5"/>
    <dgm:cxn modelId="{B733CA81-7CE6-442F-ADE1-0702EA3D89CA}" type="presParOf" srcId="{47A7DE44-4168-46C5-8920-9BB6070AB08C}" destId="{69B58548-56D4-4978-A41C-01D4A5531D2E}" srcOrd="2" destOrd="0" presId="urn:microsoft.com/office/officeart/2005/8/layout/cycle5"/>
    <dgm:cxn modelId="{2948A327-E0B8-46E4-80E5-7781D301B30F}" type="presParOf" srcId="{47A7DE44-4168-46C5-8920-9BB6070AB08C}" destId="{5CC8BBF6-1CC3-4D84-9EDD-A4166D22532D}" srcOrd="3" destOrd="0" presId="urn:microsoft.com/office/officeart/2005/8/layout/cycle5"/>
    <dgm:cxn modelId="{9B517FBE-8144-42E4-A63D-90917ED7AA6E}" type="presParOf" srcId="{47A7DE44-4168-46C5-8920-9BB6070AB08C}" destId="{A734D83E-21F7-4EFF-8E40-E03CE2AAB2E7}" srcOrd="4" destOrd="0" presId="urn:microsoft.com/office/officeart/2005/8/layout/cycle5"/>
    <dgm:cxn modelId="{FE2373B7-F03D-4AB6-B4ED-73D857822CB9}" type="presParOf" srcId="{47A7DE44-4168-46C5-8920-9BB6070AB08C}" destId="{7C7DE5DA-4819-4219-9727-F2EFF18B6053}" srcOrd="5" destOrd="0" presId="urn:microsoft.com/office/officeart/2005/8/layout/cycle5"/>
    <dgm:cxn modelId="{0362A5AB-C2EF-430A-81A9-7AAD550D78A7}" type="presParOf" srcId="{47A7DE44-4168-46C5-8920-9BB6070AB08C}" destId="{46C68374-A83F-4808-B601-2F630C716747}" srcOrd="6" destOrd="0" presId="urn:microsoft.com/office/officeart/2005/8/layout/cycle5"/>
    <dgm:cxn modelId="{EC682B43-E461-485C-A15D-04CD887F4D19}" type="presParOf" srcId="{47A7DE44-4168-46C5-8920-9BB6070AB08C}" destId="{B8EE99E8-4DFB-4DC2-8754-8C857AC03735}" srcOrd="7" destOrd="0" presId="urn:microsoft.com/office/officeart/2005/8/layout/cycle5"/>
    <dgm:cxn modelId="{A2B40C83-2777-4D3E-9B62-9D4DB248E079}" type="presParOf" srcId="{47A7DE44-4168-46C5-8920-9BB6070AB08C}" destId="{193A7200-C69E-4683-B7E6-E70E47883538}" srcOrd="8" destOrd="0" presId="urn:microsoft.com/office/officeart/2005/8/layout/cycle5"/>
    <dgm:cxn modelId="{3427116D-B053-4C07-8B00-464D069CC78F}" type="presParOf" srcId="{47A7DE44-4168-46C5-8920-9BB6070AB08C}" destId="{35D924EE-4B71-4D80-BE63-210A47C1A93D}" srcOrd="9" destOrd="0" presId="urn:microsoft.com/office/officeart/2005/8/layout/cycle5"/>
    <dgm:cxn modelId="{11976052-EBF5-4BA3-B9F2-92EBD85138C3}" type="presParOf" srcId="{47A7DE44-4168-46C5-8920-9BB6070AB08C}" destId="{E346E3EA-415B-4BA9-9FCF-F4D26C4DCB61}" srcOrd="10" destOrd="0" presId="urn:microsoft.com/office/officeart/2005/8/layout/cycle5"/>
    <dgm:cxn modelId="{1FE0C4C6-202E-459D-AE84-B8DA4E3921D4}" type="presParOf" srcId="{47A7DE44-4168-46C5-8920-9BB6070AB08C}" destId="{51F0402A-8689-4B9A-A38B-E650F343477F}" srcOrd="11" destOrd="0" presId="urn:microsoft.com/office/officeart/2005/8/layout/cycle5"/>
    <dgm:cxn modelId="{37153151-BB58-479B-891B-FBEA3843FE8C}" type="presParOf" srcId="{47A7DE44-4168-46C5-8920-9BB6070AB08C}" destId="{7F24ADFA-AC30-4CB1-87C6-6A70E7E761D4}" srcOrd="12" destOrd="0" presId="urn:microsoft.com/office/officeart/2005/8/layout/cycle5"/>
    <dgm:cxn modelId="{CC9CD6FB-CD40-4538-B15C-5A894AF56509}" type="presParOf" srcId="{47A7DE44-4168-46C5-8920-9BB6070AB08C}" destId="{BEB2E425-8795-426A-82C2-410EA8E71184}" srcOrd="13" destOrd="0" presId="urn:microsoft.com/office/officeart/2005/8/layout/cycle5"/>
    <dgm:cxn modelId="{2DCAA955-02C7-49E9-AB89-851CEA386778}" type="presParOf" srcId="{47A7DE44-4168-46C5-8920-9BB6070AB08C}" destId="{F990A260-0413-4D68-A245-8214859C4D40}" srcOrd="14" destOrd="0" presId="urn:microsoft.com/office/officeart/2005/8/layout/cycle5"/>
    <dgm:cxn modelId="{918C836E-B21C-4F99-8DE8-4576BBDD8E2D}" type="presParOf" srcId="{47A7DE44-4168-46C5-8920-9BB6070AB08C}" destId="{91D029B6-1726-459A-BEA5-D424848B6EB6}" srcOrd="15" destOrd="0" presId="urn:microsoft.com/office/officeart/2005/8/layout/cycle5"/>
    <dgm:cxn modelId="{E2E1F595-D810-4523-A1FC-877A47285806}" type="presParOf" srcId="{47A7DE44-4168-46C5-8920-9BB6070AB08C}" destId="{51D244DD-581B-4A49-8E91-B1091E2C0E51}" srcOrd="16" destOrd="0" presId="urn:microsoft.com/office/officeart/2005/8/layout/cycle5"/>
    <dgm:cxn modelId="{D0D781B7-5503-4C60-A0F2-EA9D8B4B1071}" type="presParOf" srcId="{47A7DE44-4168-46C5-8920-9BB6070AB08C}" destId="{6535F79C-38C2-421D-BDEE-69E832A0C371}" srcOrd="17" destOrd="0" presId="urn:microsoft.com/office/officeart/2005/8/layout/cycle5"/>
    <dgm:cxn modelId="{47EF866C-F4D5-46FD-BA38-6112A4281508}" type="presParOf" srcId="{47A7DE44-4168-46C5-8920-9BB6070AB08C}" destId="{55A1AD56-8197-4F1B-9179-B25F7835E20A}" srcOrd="18" destOrd="0" presId="urn:microsoft.com/office/officeart/2005/8/layout/cycle5"/>
    <dgm:cxn modelId="{4E4BDCC5-269A-40CD-A570-C44A290F4EC4}" type="presParOf" srcId="{47A7DE44-4168-46C5-8920-9BB6070AB08C}" destId="{E6FF10C3-EFCB-45C3-896F-1BBEFD8BF7F7}" srcOrd="19" destOrd="0" presId="urn:microsoft.com/office/officeart/2005/8/layout/cycle5"/>
    <dgm:cxn modelId="{42CC3672-4D0D-4B5E-85CC-660DA1B39D9B}" type="presParOf" srcId="{47A7DE44-4168-46C5-8920-9BB6070AB08C}" destId="{A47DDE7F-2A2A-4F34-9FD8-09C8EA11D42A}" srcOrd="20" destOrd="0" presId="urn:microsoft.com/office/officeart/2005/8/layout/cycle5"/>
    <dgm:cxn modelId="{07B9C4AA-5F36-4003-8D18-47F3A5BB1FAA}" type="presParOf" srcId="{47A7DE44-4168-46C5-8920-9BB6070AB08C}" destId="{B4DB390F-3D34-4021-B122-D813CB14FC60}" srcOrd="21" destOrd="0" presId="urn:microsoft.com/office/officeart/2005/8/layout/cycle5"/>
    <dgm:cxn modelId="{056DB2AE-9567-4931-B619-599C46C0ABF2}" type="presParOf" srcId="{47A7DE44-4168-46C5-8920-9BB6070AB08C}" destId="{D1E708B4-EC4A-4B89-8A5B-9DF496393324}" srcOrd="22" destOrd="0" presId="urn:microsoft.com/office/officeart/2005/8/layout/cycle5"/>
    <dgm:cxn modelId="{CC0D468C-D5CA-4054-BC0E-58BD29659B50}" type="presParOf" srcId="{47A7DE44-4168-46C5-8920-9BB6070AB08C}" destId="{4A074342-3EBD-4ACB-876E-72FFC199A424}" srcOrd="23" destOrd="0" presId="urn:microsoft.com/office/officeart/2005/8/layout/cycle5"/>
    <dgm:cxn modelId="{56D9994A-13E9-4C47-B753-414AC609C0C2}" type="presParOf" srcId="{47A7DE44-4168-46C5-8920-9BB6070AB08C}" destId="{B6B97317-A366-4CBC-9E02-2F2E7AD41D8F}" srcOrd="24" destOrd="0" presId="urn:microsoft.com/office/officeart/2005/8/layout/cycle5"/>
    <dgm:cxn modelId="{545E8E6D-387F-4FFA-A0A7-540FD2BB8133}" type="presParOf" srcId="{47A7DE44-4168-46C5-8920-9BB6070AB08C}" destId="{20E9B5AC-BF4B-4787-918A-79AC53C02F94}" srcOrd="25" destOrd="0" presId="urn:microsoft.com/office/officeart/2005/8/layout/cycle5"/>
    <dgm:cxn modelId="{8DDD74AA-1FE4-4589-9AE0-BE2A52BD4AC3}" type="presParOf" srcId="{47A7DE44-4168-46C5-8920-9BB6070AB08C}" destId="{6478FDFC-1D82-458B-B7A3-AA13877160D8}" srcOrd="26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B981F7-B71D-4E5C-BDC7-DDB3981F72A5}">
      <dsp:nvSpPr>
        <dsp:cNvPr id="0" name=""/>
        <dsp:cNvSpPr/>
      </dsp:nvSpPr>
      <dsp:spPr>
        <a:xfrm>
          <a:off x="0" y="330659"/>
          <a:ext cx="1683243" cy="640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dirty="0"/>
            <a:t>Prasības </a:t>
          </a:r>
        </a:p>
      </dsp:txBody>
      <dsp:txXfrm>
        <a:off x="0" y="330659"/>
        <a:ext cx="1683243" cy="640844"/>
      </dsp:txXfrm>
    </dsp:sp>
    <dsp:sp modelId="{097C26FB-883B-41FF-93F5-3E271E725A32}">
      <dsp:nvSpPr>
        <dsp:cNvPr id="0" name=""/>
        <dsp:cNvSpPr/>
      </dsp:nvSpPr>
      <dsp:spPr>
        <a:xfrm>
          <a:off x="2928076" y="286371"/>
          <a:ext cx="1969451" cy="7352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dirty="0"/>
            <a:t>Piedāvājums </a:t>
          </a:r>
        </a:p>
      </dsp:txBody>
      <dsp:txXfrm>
        <a:off x="2928076" y="286371"/>
        <a:ext cx="1969451" cy="735298"/>
      </dsp:txXfrm>
    </dsp:sp>
    <dsp:sp modelId="{1C7AD2D7-809C-4244-8D30-17A995F030DB}">
      <dsp:nvSpPr>
        <dsp:cNvPr id="0" name=""/>
        <dsp:cNvSpPr/>
      </dsp:nvSpPr>
      <dsp:spPr>
        <a:xfrm>
          <a:off x="63400" y="2640043"/>
          <a:ext cx="1756676" cy="7975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dirty="0"/>
            <a:t>Spējas </a:t>
          </a:r>
        </a:p>
      </dsp:txBody>
      <dsp:txXfrm>
        <a:off x="63400" y="2640043"/>
        <a:ext cx="1756676" cy="797521"/>
      </dsp:txXfrm>
    </dsp:sp>
    <dsp:sp modelId="{A9FC301C-C327-463D-AFF8-105F4A7A53EC}">
      <dsp:nvSpPr>
        <dsp:cNvPr id="0" name=""/>
        <dsp:cNvSpPr/>
      </dsp:nvSpPr>
      <dsp:spPr>
        <a:xfrm>
          <a:off x="3240385" y="2644243"/>
          <a:ext cx="1719581" cy="11025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dirty="0"/>
            <a:t>Vajadzības,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dirty="0"/>
            <a:t>cerības, centieni </a:t>
          </a:r>
        </a:p>
      </dsp:txBody>
      <dsp:txXfrm>
        <a:off x="3240385" y="2644243"/>
        <a:ext cx="1719581" cy="11025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EC05B6-CC53-468D-A1C5-8289813C71C4}">
      <dsp:nvSpPr>
        <dsp:cNvPr id="0" name=""/>
        <dsp:cNvSpPr/>
      </dsp:nvSpPr>
      <dsp:spPr>
        <a:xfrm>
          <a:off x="1391700" y="2410633"/>
          <a:ext cx="1274683" cy="12746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600" kern="1200" dirty="0"/>
            <a:t>Resursi </a:t>
          </a:r>
        </a:p>
      </dsp:txBody>
      <dsp:txXfrm>
        <a:off x="1578373" y="2597306"/>
        <a:ext cx="901337" cy="901337"/>
      </dsp:txXfrm>
    </dsp:sp>
    <dsp:sp modelId="{CAB64216-D54C-4E0C-B163-2651E191C6F7}">
      <dsp:nvSpPr>
        <dsp:cNvPr id="0" name=""/>
        <dsp:cNvSpPr/>
      </dsp:nvSpPr>
      <dsp:spPr>
        <a:xfrm rot="2432612">
          <a:off x="175518" y="3314301"/>
          <a:ext cx="1025899" cy="36328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88B3AC-48FB-4AD4-94A1-C3A2F065DB51}">
      <dsp:nvSpPr>
        <dsp:cNvPr id="0" name=""/>
        <dsp:cNvSpPr/>
      </dsp:nvSpPr>
      <dsp:spPr>
        <a:xfrm>
          <a:off x="1674" y="1584177"/>
          <a:ext cx="1232019" cy="9511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/>
            <a:t>Darba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/>
            <a:t>prasības  </a:t>
          </a:r>
        </a:p>
      </dsp:txBody>
      <dsp:txXfrm>
        <a:off x="29531" y="1612034"/>
        <a:ext cx="1176305" cy="895394"/>
      </dsp:txXfrm>
    </dsp:sp>
    <dsp:sp modelId="{60883BE7-FE80-4103-84E1-4C8592E3C3B2}">
      <dsp:nvSpPr>
        <dsp:cNvPr id="0" name=""/>
        <dsp:cNvSpPr/>
      </dsp:nvSpPr>
      <dsp:spPr>
        <a:xfrm rot="17621302">
          <a:off x="2739795" y="3241387"/>
          <a:ext cx="1025899" cy="36328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087598-CF5C-450E-93E0-D357DAFCE49F}">
      <dsp:nvSpPr>
        <dsp:cNvPr id="0" name=""/>
        <dsp:cNvSpPr/>
      </dsp:nvSpPr>
      <dsp:spPr>
        <a:xfrm>
          <a:off x="1423567" y="840646"/>
          <a:ext cx="1210948" cy="9687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/>
            <a:t>Izdegšana </a:t>
          </a:r>
        </a:p>
      </dsp:txBody>
      <dsp:txXfrm>
        <a:off x="1451941" y="869020"/>
        <a:ext cx="1154200" cy="912011"/>
      </dsp:txXfrm>
    </dsp:sp>
    <dsp:sp modelId="{66C58CC4-9EC8-4B0F-8683-E09BD0C91885}">
      <dsp:nvSpPr>
        <dsp:cNvPr id="0" name=""/>
        <dsp:cNvSpPr/>
      </dsp:nvSpPr>
      <dsp:spPr>
        <a:xfrm rot="21338108">
          <a:off x="1505413" y="3810290"/>
          <a:ext cx="1206252" cy="46623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ED621F-35DE-46DC-BE7F-AC554121E32D}">
      <dsp:nvSpPr>
        <dsp:cNvPr id="0" name=""/>
        <dsp:cNvSpPr/>
      </dsp:nvSpPr>
      <dsp:spPr>
        <a:xfrm>
          <a:off x="2843873" y="1584177"/>
          <a:ext cx="1193051" cy="9511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/>
            <a:t>Darbinieku iesaistīšanās</a:t>
          </a:r>
        </a:p>
      </dsp:txBody>
      <dsp:txXfrm>
        <a:off x="2871730" y="1612034"/>
        <a:ext cx="1137337" cy="8953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6188AA-9731-4E6D-8B49-F6F87EAA1D39}">
      <dsp:nvSpPr>
        <dsp:cNvPr id="0" name=""/>
        <dsp:cNvSpPr/>
      </dsp:nvSpPr>
      <dsp:spPr>
        <a:xfrm>
          <a:off x="3522122" y="-112969"/>
          <a:ext cx="1230208" cy="6069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/>
            <a:t>Kā veidot karjeru? </a:t>
          </a:r>
        </a:p>
      </dsp:txBody>
      <dsp:txXfrm>
        <a:off x="3551751" y="-83340"/>
        <a:ext cx="1170950" cy="547697"/>
      </dsp:txXfrm>
    </dsp:sp>
    <dsp:sp modelId="{69B58548-56D4-4978-A41C-01D4A5531D2E}">
      <dsp:nvSpPr>
        <dsp:cNvPr id="0" name=""/>
        <dsp:cNvSpPr/>
      </dsp:nvSpPr>
      <dsp:spPr>
        <a:xfrm>
          <a:off x="2080777" y="190508"/>
          <a:ext cx="4112898" cy="4112898"/>
        </a:xfrm>
        <a:custGeom>
          <a:avLst/>
          <a:gdLst/>
          <a:ahLst/>
          <a:cxnLst/>
          <a:rect l="0" t="0" r="0" b="0"/>
          <a:pathLst>
            <a:path>
              <a:moveTo>
                <a:pt x="2712500" y="107454"/>
              </a:moveTo>
              <a:arcTo wR="2056449" hR="2056449" stAng="17316226" swAng="216095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C8BBF6-1CC3-4D84-9EDD-A4166D22532D}">
      <dsp:nvSpPr>
        <dsp:cNvPr id="0" name=""/>
        <dsp:cNvSpPr/>
      </dsp:nvSpPr>
      <dsp:spPr>
        <a:xfrm>
          <a:off x="4869700" y="359712"/>
          <a:ext cx="1178772" cy="6238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/>
            <a:t>Kā sasniegt mērķi ?</a:t>
          </a:r>
        </a:p>
      </dsp:txBody>
      <dsp:txXfrm>
        <a:off x="4900153" y="390165"/>
        <a:ext cx="1117866" cy="562921"/>
      </dsp:txXfrm>
    </dsp:sp>
    <dsp:sp modelId="{7C7DE5DA-4819-4219-9727-F2EFF18B6053}">
      <dsp:nvSpPr>
        <dsp:cNvPr id="0" name=""/>
        <dsp:cNvSpPr/>
      </dsp:nvSpPr>
      <dsp:spPr>
        <a:xfrm>
          <a:off x="2080777" y="190508"/>
          <a:ext cx="4112898" cy="4112898"/>
        </a:xfrm>
        <a:custGeom>
          <a:avLst/>
          <a:gdLst/>
          <a:ahLst/>
          <a:cxnLst/>
          <a:rect l="0" t="0" r="0" b="0"/>
          <a:pathLst>
            <a:path>
              <a:moveTo>
                <a:pt x="3749269" y="888826"/>
              </a:moveTo>
              <a:arcTo wR="2056449" hR="2056449" stAng="19524242" swAng="599301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C68374-A83F-4808-B601-2F630C716747}">
      <dsp:nvSpPr>
        <dsp:cNvPr id="0" name=""/>
        <dsp:cNvSpPr/>
      </dsp:nvSpPr>
      <dsp:spPr>
        <a:xfrm>
          <a:off x="5537506" y="1500032"/>
          <a:ext cx="1249855" cy="7796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/>
            <a:t>Kāda ir mana loma un uzdevumi ?</a:t>
          </a:r>
        </a:p>
      </dsp:txBody>
      <dsp:txXfrm>
        <a:off x="5575565" y="1538091"/>
        <a:ext cx="1173737" cy="703534"/>
      </dsp:txXfrm>
    </dsp:sp>
    <dsp:sp modelId="{193A7200-C69E-4683-B7E6-E70E47883538}">
      <dsp:nvSpPr>
        <dsp:cNvPr id="0" name=""/>
        <dsp:cNvSpPr/>
      </dsp:nvSpPr>
      <dsp:spPr>
        <a:xfrm>
          <a:off x="2080526" y="217008"/>
          <a:ext cx="4112898" cy="4112898"/>
        </a:xfrm>
        <a:custGeom>
          <a:avLst/>
          <a:gdLst/>
          <a:ahLst/>
          <a:cxnLst/>
          <a:rect l="0" t="0" r="0" b="0"/>
          <a:pathLst>
            <a:path>
              <a:moveTo>
                <a:pt x="4107234" y="2208970"/>
              </a:moveTo>
              <a:arcTo wR="2056449" hR="2056449" stAng="255203" swAng="740938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D924EE-4B71-4D80-BE63-210A47C1A93D}">
      <dsp:nvSpPr>
        <dsp:cNvPr id="0" name=""/>
        <dsp:cNvSpPr/>
      </dsp:nvSpPr>
      <dsp:spPr>
        <a:xfrm>
          <a:off x="5216109" y="2999764"/>
          <a:ext cx="1408429" cy="5803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/>
            <a:t>Kā saplānot uzdevumus, organizēt laiku? </a:t>
          </a:r>
        </a:p>
      </dsp:txBody>
      <dsp:txXfrm>
        <a:off x="5244438" y="3028093"/>
        <a:ext cx="1351771" cy="523658"/>
      </dsp:txXfrm>
    </dsp:sp>
    <dsp:sp modelId="{51F0402A-8689-4B9A-A38B-E650F343477F}">
      <dsp:nvSpPr>
        <dsp:cNvPr id="0" name=""/>
        <dsp:cNvSpPr/>
      </dsp:nvSpPr>
      <dsp:spPr>
        <a:xfrm>
          <a:off x="2140328" y="136772"/>
          <a:ext cx="4112898" cy="4112898"/>
        </a:xfrm>
        <a:custGeom>
          <a:avLst/>
          <a:gdLst/>
          <a:ahLst/>
          <a:cxnLst/>
          <a:rect l="0" t="0" r="0" b="0"/>
          <a:pathLst>
            <a:path>
              <a:moveTo>
                <a:pt x="3542296" y="3478152"/>
              </a:moveTo>
              <a:arcTo wR="2056449" hR="2056449" stAng="2624171" swAng="239437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24ADFA-AC30-4CB1-87C6-6A70E7E761D4}">
      <dsp:nvSpPr>
        <dsp:cNvPr id="0" name=""/>
        <dsp:cNvSpPr/>
      </dsp:nvSpPr>
      <dsp:spPr>
        <a:xfrm>
          <a:off x="4136729" y="3719843"/>
          <a:ext cx="1407688" cy="9190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/>
            <a:t>Kādas metode, stratēģijas pielietot ?</a:t>
          </a:r>
        </a:p>
      </dsp:txBody>
      <dsp:txXfrm>
        <a:off x="4181595" y="3764709"/>
        <a:ext cx="1317956" cy="829356"/>
      </dsp:txXfrm>
    </dsp:sp>
    <dsp:sp modelId="{F990A260-0413-4D68-A245-8214859C4D40}">
      <dsp:nvSpPr>
        <dsp:cNvPr id="0" name=""/>
        <dsp:cNvSpPr/>
      </dsp:nvSpPr>
      <dsp:spPr>
        <a:xfrm>
          <a:off x="2080777" y="190508"/>
          <a:ext cx="4112898" cy="4112898"/>
        </a:xfrm>
        <a:custGeom>
          <a:avLst/>
          <a:gdLst/>
          <a:ahLst/>
          <a:cxnLst/>
          <a:rect l="0" t="0" r="0" b="0"/>
          <a:pathLst>
            <a:path>
              <a:moveTo>
                <a:pt x="2040532" y="4112836"/>
              </a:moveTo>
              <a:arcTo wR="2056449" hR="2056449" stAng="5426609" swAng="77340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D029B6-1726-459A-BEA5-D424848B6EB6}">
      <dsp:nvSpPr>
        <dsp:cNvPr id="0" name=""/>
        <dsp:cNvSpPr/>
      </dsp:nvSpPr>
      <dsp:spPr>
        <a:xfrm>
          <a:off x="2808116" y="3743745"/>
          <a:ext cx="1251527" cy="8712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/>
            <a:t>Kādas ir vērtības, ētiskie principi? </a:t>
          </a:r>
        </a:p>
      </dsp:txBody>
      <dsp:txXfrm>
        <a:off x="2850649" y="3786278"/>
        <a:ext cx="1166461" cy="786217"/>
      </dsp:txXfrm>
    </dsp:sp>
    <dsp:sp modelId="{6535F79C-38C2-421D-BDEE-69E832A0C371}">
      <dsp:nvSpPr>
        <dsp:cNvPr id="0" name=""/>
        <dsp:cNvSpPr/>
      </dsp:nvSpPr>
      <dsp:spPr>
        <a:xfrm>
          <a:off x="2080777" y="190508"/>
          <a:ext cx="4112898" cy="4112898"/>
        </a:xfrm>
        <a:custGeom>
          <a:avLst/>
          <a:gdLst/>
          <a:ahLst/>
          <a:cxnLst/>
          <a:rect l="0" t="0" r="0" b="0"/>
          <a:pathLst>
            <a:path>
              <a:moveTo>
                <a:pt x="695209" y="3597879"/>
              </a:moveTo>
              <a:arcTo wR="2056449" hR="2056449" stAng="7886867" swAng="213197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A1AD56-8197-4F1B-9179-B25F7835E20A}">
      <dsp:nvSpPr>
        <dsp:cNvPr id="0" name=""/>
        <dsp:cNvSpPr/>
      </dsp:nvSpPr>
      <dsp:spPr>
        <a:xfrm>
          <a:off x="1688439" y="2879650"/>
          <a:ext cx="1335699" cy="7910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/>
            <a:t>Kas ir manas stiprās un vājās puses? </a:t>
          </a:r>
        </a:p>
      </dsp:txBody>
      <dsp:txXfrm>
        <a:off x="1727056" y="2918267"/>
        <a:ext cx="1258465" cy="713829"/>
      </dsp:txXfrm>
    </dsp:sp>
    <dsp:sp modelId="{A47DDE7F-2A2A-4F34-9FD8-09C8EA11D42A}">
      <dsp:nvSpPr>
        <dsp:cNvPr id="0" name=""/>
        <dsp:cNvSpPr/>
      </dsp:nvSpPr>
      <dsp:spPr>
        <a:xfrm>
          <a:off x="2080777" y="190508"/>
          <a:ext cx="4112898" cy="4112898"/>
        </a:xfrm>
        <a:custGeom>
          <a:avLst/>
          <a:gdLst/>
          <a:ahLst/>
          <a:cxnLst/>
          <a:rect l="0" t="0" r="0" b="0"/>
          <a:pathLst>
            <a:path>
              <a:moveTo>
                <a:pt x="65344" y="2570732"/>
              </a:moveTo>
              <a:arcTo wR="2056449" hR="2056449" stAng="9931054" swAng="622382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DB390F-3D34-4021-B122-D813CB14FC60}">
      <dsp:nvSpPr>
        <dsp:cNvPr id="0" name=""/>
        <dsp:cNvSpPr/>
      </dsp:nvSpPr>
      <dsp:spPr>
        <a:xfrm>
          <a:off x="1442238" y="1508591"/>
          <a:ext cx="1339563" cy="7625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/>
            <a:t>Kā pārvarēt emocionālās barjeras un reakcijas? </a:t>
          </a:r>
        </a:p>
      </dsp:txBody>
      <dsp:txXfrm>
        <a:off x="1479462" y="1545815"/>
        <a:ext cx="1265115" cy="688086"/>
      </dsp:txXfrm>
    </dsp:sp>
    <dsp:sp modelId="{4A074342-3EBD-4ACB-876E-72FFC199A424}">
      <dsp:nvSpPr>
        <dsp:cNvPr id="0" name=""/>
        <dsp:cNvSpPr/>
      </dsp:nvSpPr>
      <dsp:spPr>
        <a:xfrm>
          <a:off x="2080777" y="190508"/>
          <a:ext cx="4112898" cy="4112898"/>
        </a:xfrm>
        <a:custGeom>
          <a:avLst/>
          <a:gdLst/>
          <a:ahLst/>
          <a:cxnLst/>
          <a:rect l="0" t="0" r="0" b="0"/>
          <a:pathLst>
            <a:path>
              <a:moveTo>
                <a:pt x="188362" y="1196661"/>
              </a:moveTo>
              <a:arcTo wR="2056449" hR="2056449" stAng="12282856" swAng="665813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97317-A366-4CBC-9E02-2F2E7AD41D8F}">
      <dsp:nvSpPr>
        <dsp:cNvPr id="0" name=""/>
        <dsp:cNvSpPr/>
      </dsp:nvSpPr>
      <dsp:spPr>
        <a:xfrm>
          <a:off x="2162315" y="403902"/>
          <a:ext cx="1306102" cy="5354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/>
            <a:t>Kādas ir manas atbildības robežas? </a:t>
          </a:r>
        </a:p>
      </dsp:txBody>
      <dsp:txXfrm>
        <a:off x="2188453" y="430040"/>
        <a:ext cx="1253826" cy="483170"/>
      </dsp:txXfrm>
    </dsp:sp>
    <dsp:sp modelId="{6478FDFC-1D82-458B-B7A3-AA13877160D8}">
      <dsp:nvSpPr>
        <dsp:cNvPr id="0" name=""/>
        <dsp:cNvSpPr/>
      </dsp:nvSpPr>
      <dsp:spPr>
        <a:xfrm>
          <a:off x="2080777" y="190508"/>
          <a:ext cx="4112898" cy="4112898"/>
        </a:xfrm>
        <a:custGeom>
          <a:avLst/>
          <a:gdLst/>
          <a:ahLst/>
          <a:cxnLst/>
          <a:rect l="0" t="0" r="0" b="0"/>
          <a:pathLst>
            <a:path>
              <a:moveTo>
                <a:pt x="1202053" y="185889"/>
              </a:moveTo>
              <a:arcTo wR="2056449" hR="2056449" stAng="14727061" swAng="321653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97A09A-2BFB-4B56-9B11-4C033840732D}" type="datetimeFigureOut">
              <a:rPr lang="lv-LV" smtClean="0"/>
              <a:pPr/>
              <a:t>16.11.2018</a:t>
            </a:fld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94FE-47B6-4AAE-91F0-D2AE4DFA3904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925703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25AC4-FA94-4E7A-842B-AD40F1D83D6F}" type="datetimeFigureOut">
              <a:rPr lang="lv-LV" smtClean="0"/>
              <a:pPr/>
              <a:t>16.11.2018</a:t>
            </a:fld>
            <a:endParaRPr lang="lv-LV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22DDD-6339-4872-9D81-00D57C122961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95871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15891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86745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1105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21833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3933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63687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39052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1987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38775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651557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43761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6909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04648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68468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8867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88144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49A2A06-941B-45A1-9046-F24F2D4A31D3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60230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searchgate.net/" TargetMode="External"/><Relationship Id="rId2" Type="http://schemas.openxmlformats.org/officeDocument/2006/relationships/hyperlink" Target="http://www.mfocus.lv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54337"/>
            <a:ext cx="7772400" cy="2834703"/>
          </a:xfrm>
        </p:spPr>
        <p:txBody>
          <a:bodyPr>
            <a:noAutofit/>
          </a:bodyPr>
          <a:lstStyle/>
          <a:p>
            <a:r>
              <a:rPr lang="lv-LV" sz="2400" dirty="0"/>
              <a:t>Darbinieku izdegšanas risks un psiholoģiskā atbalsta nozīme darbinieku motivācijā, </a:t>
            </a:r>
            <a:br>
              <a:rPr lang="lv-LV" sz="2400" dirty="0"/>
            </a:br>
            <a:r>
              <a:rPr lang="lv-LV" sz="2400" dirty="0"/>
              <a:t>darbinieku izdegšanas mazināšanas iespējas, </a:t>
            </a:r>
            <a:br>
              <a:rPr lang="lv-LV" sz="2400" dirty="0"/>
            </a:br>
            <a:r>
              <a:rPr lang="lv-LV" sz="2400" dirty="0"/>
              <a:t>psiholoģiskais atbalsts darba vietā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509120"/>
            <a:ext cx="6600451" cy="1394543"/>
          </a:xfrm>
        </p:spPr>
        <p:txBody>
          <a:bodyPr>
            <a:normAutofit fontScale="25000" lnSpcReduction="20000"/>
          </a:bodyPr>
          <a:lstStyle/>
          <a:p>
            <a:pPr algn="r"/>
            <a:endParaRPr lang="lv-LV" sz="2400" dirty="0"/>
          </a:p>
          <a:p>
            <a:pPr algn="r"/>
            <a:r>
              <a:rPr lang="lv-LV" sz="4800" dirty="0"/>
              <a:t>Inese Zārdiņa </a:t>
            </a:r>
          </a:p>
          <a:p>
            <a:pPr algn="r"/>
            <a:r>
              <a:rPr lang="lv-LV" sz="4800" dirty="0"/>
              <a:t> ‘’Rīgas psihiatrijas un narkoloģijas centrs’’ </a:t>
            </a:r>
          </a:p>
          <a:p>
            <a:pPr algn="r"/>
            <a:r>
              <a:rPr lang="lv-LV" sz="4800" dirty="0"/>
              <a:t>Ilgstošas sociālās aprūpes centrs ‘’Vecpiebalga’’ </a:t>
            </a:r>
          </a:p>
          <a:p>
            <a:pPr algn="r"/>
            <a:r>
              <a:rPr lang="lv-LV" sz="4800" dirty="0"/>
              <a:t>Vadītāja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13BB68E-CBE8-450A-AD3F-29430C8B3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</a:t>
            </a:fld>
            <a:endParaRPr lang="lv-LV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EBAEC06-9EBB-44CE-B998-C021CB3BF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850106"/>
          </a:xfrm>
        </p:spPr>
        <p:txBody>
          <a:bodyPr>
            <a:normAutofit fontScale="90000"/>
          </a:bodyPr>
          <a:lstStyle/>
          <a:p>
            <a:r>
              <a:rPr lang="lv-LV" sz="3100" dirty="0"/>
              <a:t>Psiholoģiskais atbalsts darba vietā - izdegšanas risku mazināšanas iespēja </a:t>
            </a:r>
            <a:r>
              <a:rPr lang="lv-LV" sz="1300" dirty="0"/>
              <a:t>(LU, 1/2016)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228" y="1366575"/>
            <a:ext cx="8229600" cy="4525963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lv-LV" sz="1600" dirty="0"/>
              <a:t>Psiholoģisko atbalstu darba vietā sniedz kolēģi, tiešais vadītājs, pieaicināts speciālists </a:t>
            </a:r>
          </a:p>
          <a:p>
            <a:pPr marL="457200" indent="-457200">
              <a:buAutoNum type="arabicPeriod"/>
            </a:pPr>
            <a:r>
              <a:rPr lang="lv-LV" sz="1600" dirty="0"/>
              <a:t>Psiholoģiskais  atbalsts </a:t>
            </a:r>
            <a:r>
              <a:rPr lang="lv-LV" sz="1600" b="1" dirty="0"/>
              <a:t>mazina objektīvos stresu izraisošos faktorus</a:t>
            </a:r>
            <a:r>
              <a:rPr lang="lv-LV" sz="1600" dirty="0"/>
              <a:t>, kas saistīti ar darba vidi. </a:t>
            </a:r>
          </a:p>
          <a:p>
            <a:pPr marL="457200" indent="-457200">
              <a:buAutoNum type="arabicPeriod"/>
            </a:pPr>
            <a:r>
              <a:rPr lang="lv-LV" sz="1600" dirty="0"/>
              <a:t>Psiholoģiskais atbalsts  </a:t>
            </a:r>
            <a:r>
              <a:rPr lang="lv-LV" sz="1600" b="1" dirty="0"/>
              <a:t>veicina draudzību un sociālo saskarsmi</a:t>
            </a:r>
            <a:r>
              <a:rPr lang="lv-LV" sz="1600" dirty="0"/>
              <a:t>, pozitīvu komunikāciju kolēģu starpā, izpratni par dažādām reakcijās uz situāciju, atšķirīgā pieņemšanu, palielina darbinieka pašvērtējuma precizitāti </a:t>
            </a:r>
          </a:p>
          <a:p>
            <a:pPr marL="457200" indent="-457200">
              <a:buAutoNum type="arabicPeriod"/>
            </a:pPr>
            <a:r>
              <a:rPr lang="lv-LV" sz="1600" dirty="0"/>
              <a:t>Psiholoģiskais atbalsts </a:t>
            </a:r>
            <a:r>
              <a:rPr lang="lv-LV" sz="1600" b="1" dirty="0"/>
              <a:t>neitralizē pārdzīvotā stresa sekas</a:t>
            </a:r>
            <a:r>
              <a:rPr lang="lv-LV" sz="1600" dirty="0"/>
              <a:t>. Uzmanības un sapratnes izpausmes veicina emociju izlādēšanos, kavē negatīvo domu spirālveida atkārtošanos, mazinās spriedze. Var veidoties terapeitisks efekts. Svarīga speciālista un/vai vadītāja iesaistīšanas </a:t>
            </a:r>
          </a:p>
          <a:p>
            <a:pPr marL="457200" indent="-457200">
              <a:buAutoNum type="arabicPeriod"/>
            </a:pPr>
            <a:r>
              <a:rPr lang="lv-LV" sz="1600" dirty="0"/>
              <a:t>Psiholoģiskais atbalsts </a:t>
            </a:r>
            <a:r>
              <a:rPr lang="lv-LV" sz="1600" b="1" dirty="0"/>
              <a:t>palielina darbinieka adaptācijas resursus</a:t>
            </a:r>
            <a:r>
              <a:rPr lang="lv-LV" sz="1600" dirty="0"/>
              <a:t>. Darbinieks sajūt drošu pamatu zem kājām, drošību, pieaug darbinieka pārliecība par sevi, par savām spējām kontrolēt situāciju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10</a:t>
            </a:fld>
            <a:endParaRPr lang="lv-LV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6059" y="352740"/>
            <a:ext cx="6589199" cy="1280890"/>
          </a:xfrm>
        </p:spPr>
        <p:txBody>
          <a:bodyPr>
            <a:normAutofit/>
          </a:bodyPr>
          <a:lstStyle/>
          <a:p>
            <a:r>
              <a:rPr lang="lv-LV" sz="2800" dirty="0"/>
              <a:t>Darbinieku supervīzija – izdegšanas risku mazināšanas iespēja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6007" y="1617250"/>
            <a:ext cx="6591985" cy="3777622"/>
          </a:xfrm>
        </p:spPr>
        <p:txBody>
          <a:bodyPr>
            <a:normAutofit/>
          </a:bodyPr>
          <a:lstStyle/>
          <a:p>
            <a:r>
              <a:rPr lang="lv-LV" sz="1600" dirty="0"/>
              <a:t>Supervīzija  - </a:t>
            </a:r>
            <a:r>
              <a:rPr lang="lv-LV" sz="1600" b="1" dirty="0"/>
              <a:t>konsultatīvs atbalsts </a:t>
            </a:r>
            <a:r>
              <a:rPr lang="lv-LV" sz="1600" dirty="0"/>
              <a:t>jautājumos, kas saistīti ar profesionālo darbību </a:t>
            </a:r>
          </a:p>
          <a:p>
            <a:r>
              <a:rPr lang="lv-LV" sz="1600" dirty="0"/>
              <a:t>Supervīzija – </a:t>
            </a:r>
            <a:r>
              <a:rPr lang="lv-LV" sz="1600" b="1" dirty="0"/>
              <a:t>profesionālā pilnveide </a:t>
            </a:r>
            <a:r>
              <a:rPr lang="lv-LV" sz="1600" dirty="0"/>
              <a:t>mūža garumā, spēju un prasmju attīstība </a:t>
            </a:r>
          </a:p>
          <a:p>
            <a:r>
              <a:rPr lang="lv-LV" sz="1600" b="1" dirty="0"/>
              <a:t>Refleksija</a:t>
            </a:r>
            <a:r>
              <a:rPr lang="lv-LV" sz="1600" dirty="0"/>
              <a:t> par profesionālajām attiecībām – savas pieredzes izzināšana, analīze, pārvērtēšana, sakarību atpazīšana </a:t>
            </a:r>
          </a:p>
          <a:p>
            <a:r>
              <a:rPr lang="lv-LV" sz="1600" dirty="0"/>
              <a:t>Supervīzija – individuāla, komandas, </a:t>
            </a:r>
            <a:r>
              <a:rPr lang="lv-LV" sz="1600" dirty="0" smtClean="0"/>
              <a:t>grupas, </a:t>
            </a:r>
            <a:r>
              <a:rPr lang="lv-LV" sz="1600" dirty="0"/>
              <a:t>organizācijas </a:t>
            </a:r>
          </a:p>
          <a:p>
            <a:r>
              <a:rPr lang="lv-LV" sz="1600" dirty="0"/>
              <a:t>Rezultātā veidojas jaunas izpratne, spriedumi – </a:t>
            </a:r>
            <a:r>
              <a:rPr lang="lv-LV" sz="1600" b="1" dirty="0"/>
              <a:t>‘’Es’’ kā profesionālis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11</a:t>
            </a:fld>
            <a:endParaRPr lang="lv-LV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994122"/>
          </a:xfrm>
        </p:spPr>
        <p:txBody>
          <a:bodyPr>
            <a:normAutofit/>
          </a:bodyPr>
          <a:lstStyle/>
          <a:p>
            <a:r>
              <a:rPr lang="lv-LV" sz="3200" dirty="0"/>
              <a:t>‘’Es’’ kā profesionālis </a:t>
            </a:r>
            <a:br>
              <a:rPr lang="lv-LV" sz="3200" dirty="0"/>
            </a:br>
            <a:r>
              <a:rPr lang="lv-LV" sz="1300" dirty="0"/>
              <a:t>(</a:t>
            </a:r>
            <a:r>
              <a:rPr lang="lv-LV" sz="1200" dirty="0"/>
              <a:t>E.Apine)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5978283"/>
              </p:ext>
            </p:extLst>
          </p:nvPr>
        </p:nvGraphicFramePr>
        <p:xfrm>
          <a:off x="539750" y="13414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12</a:t>
            </a:fld>
            <a:endParaRPr lang="lv-LV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44650"/>
          </a:xfrm>
        </p:spPr>
        <p:txBody>
          <a:bodyPr>
            <a:normAutofit/>
          </a:bodyPr>
          <a:lstStyle/>
          <a:p>
            <a:r>
              <a:rPr lang="lv-LV" sz="2800" dirty="0"/>
              <a:t>Ieguvumi no supervīzijas </a:t>
            </a:r>
            <a:r>
              <a:rPr lang="lv-LV" sz="1200" dirty="0"/>
              <a:t>(E.Apine)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6003451"/>
              </p:ext>
            </p:extLst>
          </p:nvPr>
        </p:nvGraphicFramePr>
        <p:xfrm>
          <a:off x="1835150" y="1341438"/>
          <a:ext cx="6592887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76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9762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9762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sz="1600" dirty="0"/>
                        <a:t>Saskarsmes prasmes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Personīgās kompetences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Profesionālās kompetences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600" dirty="0"/>
                        <a:t>Uzklausīt </a:t>
                      </a:r>
                    </a:p>
                    <a:p>
                      <a:r>
                        <a:rPr lang="lv-LV" sz="1600" dirty="0"/>
                        <a:t>Izteikties </a:t>
                      </a:r>
                    </a:p>
                    <a:p>
                      <a:r>
                        <a:rPr lang="lv-LV" sz="1600" dirty="0"/>
                        <a:t>Izteikties grupā </a:t>
                      </a:r>
                    </a:p>
                    <a:p>
                      <a:endParaRPr lang="lv-LV" sz="1600" dirty="0"/>
                    </a:p>
                    <a:p>
                      <a:r>
                        <a:rPr lang="lv-LV" sz="1600" dirty="0"/>
                        <a:t>Pamatot savu viedokli </a:t>
                      </a:r>
                    </a:p>
                    <a:p>
                      <a:endParaRPr lang="lv-LV" sz="1600" dirty="0"/>
                    </a:p>
                    <a:p>
                      <a:r>
                        <a:rPr lang="lv-LV" sz="1600" dirty="0"/>
                        <a:t>Komunicēt ar kādu noteiktu klientu grupu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Paaugstinās emocionālās inteliģences  prasmes </a:t>
                      </a:r>
                    </a:p>
                    <a:p>
                      <a:r>
                        <a:rPr lang="lv-LV" sz="1600" dirty="0"/>
                        <a:t>Spējas izprast un analizēt sevi </a:t>
                      </a:r>
                    </a:p>
                    <a:p>
                      <a:r>
                        <a:rPr lang="lv-LV" sz="1600" dirty="0"/>
                        <a:t>Atpazīt stiprās/vājās puses </a:t>
                      </a:r>
                    </a:p>
                    <a:p>
                      <a:r>
                        <a:rPr lang="lv-LV" sz="1600" dirty="0"/>
                        <a:t>Noteikt mērķi attīstībai </a:t>
                      </a:r>
                    </a:p>
                    <a:p>
                      <a:r>
                        <a:rPr lang="lv-LV" sz="1600" dirty="0"/>
                        <a:t>Mazināt stereotipus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/>
                        <a:t>Izpratne par savu profesiju un gadījumu risināšanas veidi </a:t>
                      </a:r>
                    </a:p>
                    <a:p>
                      <a:r>
                        <a:rPr lang="lv-LV" sz="1600" dirty="0"/>
                        <a:t>Pacietība</a:t>
                      </a:r>
                      <a:r>
                        <a:rPr lang="lv-LV" sz="1600" baseline="0" dirty="0"/>
                        <a:t> </a:t>
                      </a:r>
                    </a:p>
                    <a:p>
                      <a:r>
                        <a:rPr lang="lv-LV" sz="1600" baseline="0" dirty="0"/>
                        <a:t>Respektēšana </a:t>
                      </a:r>
                      <a:endParaRPr lang="lv-LV" sz="1600" dirty="0"/>
                    </a:p>
                    <a:p>
                      <a:r>
                        <a:rPr lang="lv-LV" sz="1600" dirty="0"/>
                        <a:t>Konfidencialitāte </a:t>
                      </a:r>
                    </a:p>
                    <a:p>
                      <a:r>
                        <a:rPr lang="lv-LV" sz="1600" dirty="0"/>
                        <a:t>Empātija </a:t>
                      </a:r>
                    </a:p>
                    <a:p>
                      <a:r>
                        <a:rPr lang="lv-LV" sz="1600" dirty="0"/>
                        <a:t>Metodes </a:t>
                      </a:r>
                    </a:p>
                    <a:p>
                      <a:r>
                        <a:rPr lang="lv-LV" sz="1600" dirty="0"/>
                        <a:t>Noteikt prioritātes </a:t>
                      </a:r>
                    </a:p>
                    <a:p>
                      <a:r>
                        <a:rPr lang="lv-LV" sz="1600" dirty="0"/>
                        <a:t>Strādāt grupā, komandā </a:t>
                      </a:r>
                    </a:p>
                    <a:p>
                      <a:r>
                        <a:rPr lang="lv-LV" sz="1600" dirty="0"/>
                        <a:t>Stresa vadīšana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13</a:t>
            </a:fld>
            <a:endParaRPr lang="lv-LV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88666"/>
          </a:xfrm>
        </p:spPr>
        <p:txBody>
          <a:bodyPr>
            <a:normAutofit/>
          </a:bodyPr>
          <a:lstStyle/>
          <a:p>
            <a:r>
              <a:rPr lang="lv-LV" sz="2800" dirty="0"/>
              <a:t>Kolektīvie ieguvumi no supervīzijas </a:t>
            </a:r>
            <a:br>
              <a:rPr lang="lv-LV" sz="2800" dirty="0"/>
            </a:br>
            <a:r>
              <a:rPr lang="lv-LV" sz="1200" dirty="0"/>
              <a:t>(E.Apine)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412776"/>
            <a:ext cx="6591985" cy="3777622"/>
          </a:xfrm>
        </p:spPr>
        <p:txBody>
          <a:bodyPr/>
          <a:lstStyle/>
          <a:p>
            <a:r>
              <a:rPr lang="lv-LV" dirty="0"/>
              <a:t>Savu un kolēģu nostāju, rīcību un emociju izpratne </a:t>
            </a:r>
          </a:p>
          <a:p>
            <a:r>
              <a:rPr lang="lv-LV" dirty="0"/>
              <a:t>Atbildības robežu izpratne </a:t>
            </a:r>
          </a:p>
          <a:p>
            <a:r>
              <a:rPr lang="lv-LV" dirty="0"/>
              <a:t>Labāka otra cilvēka (kolēģa, klienta) izpratne </a:t>
            </a:r>
          </a:p>
          <a:p>
            <a:r>
              <a:rPr lang="lv-LV" dirty="0"/>
              <a:t>Zināšanu un prasmju pilnveide </a:t>
            </a:r>
          </a:p>
          <a:p>
            <a:r>
              <a:rPr lang="lv-LV" dirty="0"/>
              <a:t>Morāls atbalsts, profesionālās izdegšanas riska mazināšana </a:t>
            </a:r>
          </a:p>
          <a:p>
            <a:r>
              <a:rPr lang="lv-LV" dirty="0"/>
              <a:t>Ētikas ievērošana </a:t>
            </a:r>
          </a:p>
          <a:p>
            <a:r>
              <a:rPr lang="lv-LV" dirty="0"/>
              <a:t>Darbinieku sadarbības un attiecību uzlabošana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14</a:t>
            </a:fld>
            <a:endParaRPr lang="lv-LV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6059" y="147338"/>
            <a:ext cx="6589199" cy="1005570"/>
          </a:xfrm>
        </p:spPr>
        <p:txBody>
          <a:bodyPr>
            <a:normAutofit fontScale="90000"/>
          </a:bodyPr>
          <a:lstStyle/>
          <a:p>
            <a:r>
              <a:rPr lang="lv-LV" sz="3200" dirty="0"/>
              <a:t>Darbinieka pašaizsardzības iespējas</a:t>
            </a:r>
            <a:r>
              <a:rPr lang="lv-LV" sz="1200" dirty="0"/>
              <a:t>(Lasmane, 2011)</a:t>
            </a:r>
            <a:r>
              <a:rPr lang="lv-LV" sz="3200" dirty="0"/>
              <a:t/>
            </a:r>
            <a:br>
              <a:rPr lang="lv-LV" sz="3200" dirty="0"/>
            </a:br>
            <a:endParaRPr lang="lv-LV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340768"/>
            <a:ext cx="7437512" cy="4525963"/>
          </a:xfrm>
        </p:spPr>
        <p:txBody>
          <a:bodyPr>
            <a:normAutofit/>
          </a:bodyPr>
          <a:lstStyle/>
          <a:p>
            <a:r>
              <a:rPr lang="lv-LV" dirty="0"/>
              <a:t>Pašaizsardzības svarīgākais komponents : </a:t>
            </a:r>
          </a:p>
          <a:p>
            <a:pPr>
              <a:buFont typeface="Wingdings" pitchFamily="2" charset="2"/>
              <a:buChar char="ü"/>
            </a:pPr>
            <a:r>
              <a:rPr lang="lv-LV" b="1" dirty="0"/>
              <a:t>paš-refleksijas prasmes </a:t>
            </a:r>
            <a:r>
              <a:rPr lang="lv-LV" dirty="0"/>
              <a:t>– profesionālas darbības, emociju, piedzīvotā darbā pārdomāšana, analizēšana </a:t>
            </a:r>
          </a:p>
          <a:p>
            <a:pPr>
              <a:buNone/>
            </a:pPr>
            <a:endParaRPr lang="lv-LV" dirty="0"/>
          </a:p>
          <a:p>
            <a:pPr>
              <a:buFont typeface="Wingdings" pitchFamily="2" charset="2"/>
              <a:buChar char="ü"/>
            </a:pPr>
            <a:r>
              <a:rPr lang="lv-LV" b="1" dirty="0"/>
              <a:t>paš-monitoringa </a:t>
            </a:r>
            <a:r>
              <a:rPr lang="lv-LV" dirty="0"/>
              <a:t> praktizēšana – situācijas vai procesa padziļināta izpēte, nepieciešamo sociālo faktu apkopošana, analīze </a:t>
            </a:r>
          </a:p>
          <a:p>
            <a:pPr>
              <a:buNone/>
            </a:pPr>
            <a:endParaRPr lang="lv-LV" dirty="0"/>
          </a:p>
          <a:p>
            <a:pPr>
              <a:buFont typeface="Wingdings" pitchFamily="2" charset="2"/>
              <a:buChar char="ü"/>
            </a:pPr>
            <a:r>
              <a:rPr lang="lv-LV" b="1" dirty="0"/>
              <a:t>atgriezeniskās saiknes nodrošināšana </a:t>
            </a:r>
            <a:r>
              <a:rPr lang="lv-LV" dirty="0"/>
              <a:t>– nepieciešama </a:t>
            </a:r>
            <a:r>
              <a:rPr lang="lv-LV" dirty="0" smtClean="0"/>
              <a:t>paša </a:t>
            </a:r>
            <a:r>
              <a:rPr lang="lv-LV" dirty="0"/>
              <a:t>speciālista tālākai attīstībai un izpratnei par to, kas tālāk pilnveidojams ikdienas praksē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15</a:t>
            </a:fld>
            <a:endParaRPr lang="lv-LV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6391" y="278816"/>
            <a:ext cx="6589199" cy="936890"/>
          </a:xfrm>
        </p:spPr>
        <p:txBody>
          <a:bodyPr>
            <a:normAutofit fontScale="90000"/>
          </a:bodyPr>
          <a:lstStyle/>
          <a:p>
            <a:r>
              <a:rPr lang="lv-LV" sz="3200" dirty="0"/>
              <a:t>Pašaizsardzības un stresa vadīšana </a:t>
            </a:r>
            <a:br>
              <a:rPr lang="lv-LV" sz="3200" dirty="0"/>
            </a:br>
            <a:r>
              <a:rPr lang="lv-LV" sz="1200" dirty="0"/>
              <a:t>(Lasmane,2011)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lv-LV" sz="1800" dirty="0"/>
              <a:t>Norobežošanās un laika veltīšana sev  - </a:t>
            </a:r>
            <a:r>
              <a:rPr lang="lv-LV" sz="1800" b="1" dirty="0"/>
              <a:t>izmantot brīvo laiku sev </a:t>
            </a:r>
            <a:r>
              <a:rPr lang="lv-LV" sz="1800" dirty="0"/>
              <a:t>un neļaut nevienam to atņemt (pauzes darbā, ēdienreizes, brīdis pirms jauna uzdevuma veikšanas u.c.) </a:t>
            </a:r>
          </a:p>
          <a:p>
            <a:pPr marL="457200" indent="-457200">
              <a:buAutoNum type="arabicPeriod"/>
            </a:pPr>
            <a:endParaRPr lang="lv-LV" sz="1800" dirty="0"/>
          </a:p>
          <a:p>
            <a:pPr marL="457200" indent="-457200">
              <a:buAutoNum type="arabicPeriod"/>
            </a:pPr>
            <a:r>
              <a:rPr lang="lv-LV" sz="1800" dirty="0"/>
              <a:t>Noguruma apzināšanās un priecāšanās par dzīvi – </a:t>
            </a:r>
            <a:r>
              <a:rPr lang="lv-LV" dirty="0"/>
              <a:t>’’</a:t>
            </a:r>
            <a:r>
              <a:rPr lang="lv-LV" sz="1800" b="1" dirty="0" smtClean="0"/>
              <a:t>neņemt </a:t>
            </a:r>
            <a:r>
              <a:rPr lang="lv-LV" sz="1800" b="1" dirty="0"/>
              <a:t>darbu uz mājām</a:t>
            </a:r>
            <a:r>
              <a:rPr lang="lv-LV" sz="1800" dirty="0"/>
              <a:t>’’, izvērtēt savu spēkus, noteikt uzdevumu un laika prioritātes, ieplānot pārtraukumus, plānot pārtraukumu aktivitātes </a:t>
            </a:r>
          </a:p>
          <a:p>
            <a:pPr marL="457200" indent="-457200">
              <a:buAutoNum type="arabicPeriod"/>
            </a:pPr>
            <a:endParaRPr lang="lv-LV" sz="1800" dirty="0"/>
          </a:p>
          <a:p>
            <a:pPr marL="457200" indent="-457200">
              <a:buAutoNum type="arabicPeriod"/>
            </a:pPr>
            <a:r>
              <a:rPr lang="lv-LV" sz="1800" dirty="0"/>
              <a:t>Apzināta draudzības kultivēšana  - stresa situācijās ir </a:t>
            </a:r>
            <a:r>
              <a:rPr lang="lv-LV" sz="1800" b="1" dirty="0"/>
              <a:t>nepieciešams ar kādu parunāt</a:t>
            </a:r>
            <a:r>
              <a:rPr lang="lv-LV" sz="1800" dirty="0"/>
              <a:t>, uzticēt savas domas, emocijas, dalīties savās jūtās. Iespēja runāt par emocionāli smagām situācijām ir nepieciešama garīgai veselībai . Profesionāla uzklausīšana </a:t>
            </a:r>
          </a:p>
          <a:p>
            <a:pPr marL="457200" indent="-457200">
              <a:buAutoNum type="arabicPeriod"/>
            </a:pPr>
            <a:endParaRPr lang="lv-LV" sz="1800" dirty="0"/>
          </a:p>
          <a:p>
            <a:pPr marL="457200" indent="-457200">
              <a:buAutoNum type="arabicPeriod"/>
            </a:pPr>
            <a:r>
              <a:rPr lang="lv-LV" sz="1800" dirty="0"/>
              <a:t>Saglabāt </a:t>
            </a:r>
            <a:r>
              <a:rPr lang="lv-LV" dirty="0" smtClean="0"/>
              <a:t>’’skaidru </a:t>
            </a:r>
            <a:r>
              <a:rPr lang="lv-LV" sz="1800" dirty="0"/>
              <a:t>galvu’’ un ‘’veselīgu saprātu’’ – labākais stresa pārvarēšanas veid. </a:t>
            </a:r>
            <a:r>
              <a:rPr lang="lv-LV" sz="1800" b="1" dirty="0"/>
              <a:t>Saglabāt mieru</a:t>
            </a:r>
            <a:r>
              <a:rPr lang="lv-LV" sz="1800" dirty="0"/>
              <a:t>. Stresa cēlonis ir attieksme pret notiekošo. Ja izjūtam trauksmi vai bailes, izvērtējam situāciju un analizējam iespējas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16</a:t>
            </a:fld>
            <a:endParaRPr lang="lv-LV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306333"/>
            <a:ext cx="7229124" cy="1280890"/>
          </a:xfrm>
        </p:spPr>
        <p:txBody>
          <a:bodyPr>
            <a:normAutofit fontScale="90000"/>
          </a:bodyPr>
          <a:lstStyle/>
          <a:p>
            <a:r>
              <a:rPr lang="lv-LV" sz="3200" dirty="0"/>
              <a:t>Ieteikumi labai praksei stresa,  darbinieku izegšanas riska mazināšanai </a:t>
            </a:r>
            <a:endParaRPr lang="lv-LV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3384" y="1340768"/>
            <a:ext cx="6591985" cy="4392488"/>
          </a:xfrm>
        </p:spPr>
        <p:txBody>
          <a:bodyPr>
            <a:normAutofit fontScale="70000" lnSpcReduction="20000"/>
          </a:bodyPr>
          <a:lstStyle/>
          <a:p>
            <a:r>
              <a:rPr lang="lv-LV" sz="2000" dirty="0"/>
              <a:t>Pietiekama laika atvēlēšana uzdevumu veikšanai </a:t>
            </a:r>
          </a:p>
          <a:p>
            <a:r>
              <a:rPr lang="lv-LV" sz="2000" dirty="0"/>
              <a:t>Skaidra darba aprakstu nodrošināšana </a:t>
            </a:r>
          </a:p>
          <a:p>
            <a:r>
              <a:rPr lang="lv-LV" sz="2000" dirty="0"/>
              <a:t>Darbinieku atalgošana par labu darbu </a:t>
            </a:r>
          </a:p>
          <a:p>
            <a:r>
              <a:rPr lang="lv-LV" sz="2000" dirty="0"/>
              <a:t>Ļaut darbiniekam izteikt sūdzības, tās uztvert nopietni </a:t>
            </a:r>
          </a:p>
          <a:p>
            <a:r>
              <a:rPr lang="lv-LV" sz="2000" dirty="0"/>
              <a:t>Risināt konfliktsitruācijas savlaicīgi </a:t>
            </a:r>
          </a:p>
          <a:p>
            <a:r>
              <a:rPr lang="lv-LV" sz="2000" dirty="0"/>
              <a:t>Ļaut darbiniekam kontrolēt savu darbu </a:t>
            </a:r>
          </a:p>
          <a:p>
            <a:r>
              <a:rPr lang="lv-LV" sz="2000" dirty="0"/>
              <a:t>Fiziskā riska </a:t>
            </a:r>
            <a:r>
              <a:rPr lang="lv-LV" sz="2000" dirty="0" smtClean="0"/>
              <a:t>mazināšana, </a:t>
            </a:r>
            <a:r>
              <a:rPr lang="lv-LV" sz="2000" dirty="0"/>
              <a:t>darba drošiba, apmācība, pašaizsardzība </a:t>
            </a:r>
          </a:p>
          <a:p>
            <a:r>
              <a:rPr lang="lv-LV" sz="2000" dirty="0"/>
              <a:t>Ļaut darbiniekam piedalīties viņu ietekmējošu lēmumu pieņemšanā </a:t>
            </a:r>
          </a:p>
          <a:p>
            <a:r>
              <a:rPr lang="lv-LV" sz="2000" dirty="0"/>
              <a:t>Nodrošināt darba slodzi, kas atbilst katra darbinieka spējām un resursiem </a:t>
            </a:r>
          </a:p>
          <a:p>
            <a:r>
              <a:rPr lang="lv-LV" sz="2000" dirty="0"/>
              <a:t>Skaidra darba lomu un pienākumu noteikšana </a:t>
            </a:r>
          </a:p>
          <a:p>
            <a:r>
              <a:rPr lang="lv-LV" sz="2000" dirty="0"/>
              <a:t>Sociālās mijiedarbības nodrošināšana, formālās komunikācijas sistēmas uzturēšana </a:t>
            </a:r>
          </a:p>
          <a:p>
            <a:r>
              <a:rPr lang="lv-LV" sz="2000" dirty="0"/>
              <a:t>Izvairīties no nenoteiktības jautājumos par darba drošību un karjeras attīstību </a:t>
            </a:r>
          </a:p>
          <a:p>
            <a:endParaRPr lang="lv-LV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17</a:t>
            </a:fld>
            <a:endParaRPr lang="lv-LV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dirty="0"/>
              <a:t>Izmantotās informācijas avoti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4666" y="1540189"/>
            <a:ext cx="6591985" cy="3777622"/>
          </a:xfrm>
        </p:spPr>
        <p:txBody>
          <a:bodyPr>
            <a:normAutofit fontScale="77500" lnSpcReduction="20000"/>
          </a:bodyPr>
          <a:lstStyle/>
          <a:p>
            <a:pPr>
              <a:buAutoNum type="arabicPeriod"/>
            </a:pPr>
            <a:r>
              <a:rPr lang="lv-LV" sz="1600" dirty="0"/>
              <a:t>Apine E., Prezentācija ‘’Supervīzijas veidi un nozīme sociālajā darbā’’ </a:t>
            </a:r>
            <a:r>
              <a:rPr lang="lv-LV" sz="1600" dirty="0">
                <a:hlinkClick r:id="rId2"/>
              </a:rPr>
              <a:t>www.mfocus.lv</a:t>
            </a:r>
            <a:r>
              <a:rPr lang="lv-LV" sz="1600" dirty="0"/>
              <a:t>  </a:t>
            </a:r>
          </a:p>
          <a:p>
            <a:pPr>
              <a:buAutoNum type="arabicPeriod"/>
            </a:pPr>
            <a:r>
              <a:rPr lang="lv-LV" sz="1600" dirty="0"/>
              <a:t>Crawford E., Lepine J.A., Rich B.L., Linging Job Demands and Resources to Employee Engagement and Burnout: Theoretical Extension and Meta-Analystic test, Journal of Applied Psychology, 2010, </a:t>
            </a:r>
            <a:r>
              <a:rPr lang="lv-LV" sz="1600" dirty="0">
                <a:hlinkClick r:id="rId3"/>
              </a:rPr>
              <a:t>www.researchgate.net</a:t>
            </a:r>
            <a:r>
              <a:rPr lang="lv-LV" sz="1600" dirty="0"/>
              <a:t> </a:t>
            </a:r>
          </a:p>
          <a:p>
            <a:pPr>
              <a:buNone/>
            </a:pPr>
            <a:r>
              <a:rPr lang="lv-LV" sz="1600" dirty="0"/>
              <a:t>3. Ešenvalde I., Personāla prakstiskā vadība, Rīga, Merkūrijs LAT, ISBN 9984-640-25-6 </a:t>
            </a:r>
          </a:p>
          <a:p>
            <a:pPr>
              <a:buNone/>
            </a:pPr>
            <a:r>
              <a:rPr lang="lv-LV" sz="1600" dirty="0"/>
              <a:t>4. .  Izdevums ‘’Sociālais darbs Latvijā’’ , Labklājības ministrija, 1/2016 </a:t>
            </a:r>
          </a:p>
          <a:p>
            <a:pPr>
              <a:buNone/>
            </a:pPr>
            <a:r>
              <a:rPr lang="lv-LV" sz="1600" dirty="0"/>
              <a:t>5. Karlsons U., Prezentācija’ ’Psiholoģiskie un emocionālie faktori Sociālā dienesta darbiniekiem’’ </a:t>
            </a:r>
          </a:p>
          <a:p>
            <a:pPr>
              <a:buNone/>
            </a:pPr>
            <a:r>
              <a:rPr lang="lv-LV" sz="1600" dirty="0"/>
              <a:t>6. Lasmane, S. 2011, Komunikācijas ētika. Rīga, LU SPPI </a:t>
            </a:r>
          </a:p>
          <a:p>
            <a:pPr>
              <a:buNone/>
            </a:pPr>
            <a:r>
              <a:rPr lang="lv-LV" sz="1600" dirty="0"/>
              <a:t>7. Labklājības ministrija, Psihosociālā darba vide, ES PHARE Latvijas-Spānijas divpusējā sadarbības projekta ‘’Atbalsts turpmākai likumdošanas saskaņošanai un institūciju stiprināšanai darba drošibas un veselības jautājumos’’ </a:t>
            </a:r>
          </a:p>
          <a:p>
            <a:pPr>
              <a:buNone/>
            </a:pPr>
            <a:r>
              <a:rPr lang="lv-LV" sz="1600" dirty="0"/>
              <a:t>8. Rutka L., 2009, Prezentācija, Profesionālās izdegšanas būtība un izpausmes, ESF projekts „Profesionālajā izglītībā iesaistīto vispārizglītojošo mācību priekšmetu pedagogu kompetences paaugstināšana”(Vienošanās Nr. 2009/0274/1DP/1.2.1.1.2/09/IPIA/VIAA/003)   </a:t>
            </a:r>
          </a:p>
          <a:p>
            <a:pPr>
              <a:buNone/>
            </a:pPr>
            <a:endParaRPr lang="lv-LV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18</a:t>
            </a:fld>
            <a:endParaRPr lang="lv-LV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lv-LV" sz="3200" dirty="0"/>
              <a:t>Paldies par uzmanību! </a:t>
            </a:r>
            <a:br>
              <a:rPr lang="lv-LV" sz="3200" dirty="0"/>
            </a:br>
            <a:endParaRPr lang="lv-LV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19</a:t>
            </a:fld>
            <a:endParaRPr lang="lv-LV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94798E-DAF1-48B9-9577-45DCC0A9B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128" y="1340768"/>
            <a:ext cx="8229600" cy="3240360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</a:pPr>
            <a:r>
              <a:rPr lang="lv-LV" sz="3200" dirty="0"/>
              <a:t>	Darbinieku izdegšanas risks un psiholoģiskā atbalsta nozīme darbinieku motivācijā, </a:t>
            </a:r>
            <a:br>
              <a:rPr lang="lv-LV" sz="3200" dirty="0"/>
            </a:br>
            <a:r>
              <a:rPr lang="lv-LV" sz="3200" dirty="0"/>
              <a:t>darbinieku izdegšanas mazināšanas iespējas, </a:t>
            </a:r>
            <a:br>
              <a:rPr lang="lv-LV" sz="3200" dirty="0"/>
            </a:br>
            <a:r>
              <a:rPr lang="lv-LV" sz="3200" dirty="0"/>
              <a:t>psiholoģiskais atbalsts darba vietā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AA77EFC-D47A-451B-A14F-24F123E2A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F5A43D2-2669-4C09-933D-DE43C5668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A82F572-0491-4356-85A5-AEA6168C4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2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43285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8106" y="242879"/>
            <a:ext cx="6589199" cy="1387106"/>
          </a:xfrm>
        </p:spPr>
        <p:txBody>
          <a:bodyPr>
            <a:normAutofit fontScale="90000"/>
          </a:bodyPr>
          <a:lstStyle/>
          <a:p>
            <a:r>
              <a:rPr lang="lv-LV" sz="2000" b="1" dirty="0"/>
              <a:t>Stress</a:t>
            </a:r>
            <a:r>
              <a:rPr lang="lv-LV" sz="2000" dirty="0"/>
              <a:t> ir nevienlīdzība starp prasībām un indivīda atbildes spējām uz prasībām tādu apstākļu klātbūtnē, kuros nespēja apmierināt prasības izraisa sekas </a:t>
            </a:r>
            <a:br>
              <a:rPr lang="lv-LV" sz="2000" dirty="0"/>
            </a:br>
            <a:r>
              <a:rPr lang="lv-LV" sz="1200" dirty="0"/>
              <a:t>(LU,ES PHARE) 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5760963"/>
              </p:ext>
            </p:extLst>
          </p:nvPr>
        </p:nvGraphicFramePr>
        <p:xfrm>
          <a:off x="1529684" y="1514160"/>
          <a:ext cx="5832648" cy="3960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3</a:t>
            </a:fld>
            <a:endParaRPr lang="lv-LV" dirty="0"/>
          </a:p>
        </p:txBody>
      </p:sp>
      <p:sp>
        <p:nvSpPr>
          <p:cNvPr id="9" name="TextBox 8"/>
          <p:cNvSpPr txBox="1"/>
          <p:nvPr/>
        </p:nvSpPr>
        <p:spPr>
          <a:xfrm>
            <a:off x="6948264" y="2060848"/>
            <a:ext cx="1062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dirty="0"/>
              <a:t>Realitāte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60232" y="4293096"/>
            <a:ext cx="1174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dirty="0"/>
              <a:t>Darbinieks</a:t>
            </a:r>
          </a:p>
        </p:txBody>
      </p:sp>
      <p:sp>
        <p:nvSpPr>
          <p:cNvPr id="11" name="Down Arrow 10"/>
          <p:cNvSpPr/>
          <p:nvPr/>
        </p:nvSpPr>
        <p:spPr>
          <a:xfrm>
            <a:off x="2069563" y="2521086"/>
            <a:ext cx="48463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12" name="Up Arrow 11"/>
          <p:cNvSpPr/>
          <p:nvPr/>
        </p:nvSpPr>
        <p:spPr>
          <a:xfrm>
            <a:off x="2105551" y="3702877"/>
            <a:ext cx="484632" cy="40234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14" name="Up Arrow 13"/>
          <p:cNvSpPr/>
          <p:nvPr/>
        </p:nvSpPr>
        <p:spPr>
          <a:xfrm>
            <a:off x="5148064" y="3771930"/>
            <a:ext cx="484632" cy="330336"/>
          </a:xfrm>
          <a:prstGeom prst="up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15" name="Down Arrow 14"/>
          <p:cNvSpPr/>
          <p:nvPr/>
        </p:nvSpPr>
        <p:spPr>
          <a:xfrm>
            <a:off x="5148064" y="2600908"/>
            <a:ext cx="4846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17" name="Left Arrow 16"/>
          <p:cNvSpPr/>
          <p:nvPr/>
        </p:nvSpPr>
        <p:spPr>
          <a:xfrm>
            <a:off x="4244273" y="4234974"/>
            <a:ext cx="474352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18" name="Right Arrow 17"/>
          <p:cNvSpPr/>
          <p:nvPr/>
        </p:nvSpPr>
        <p:spPr>
          <a:xfrm>
            <a:off x="3401427" y="4293096"/>
            <a:ext cx="43204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20" name="Smiley Face 19"/>
          <p:cNvSpPr/>
          <p:nvPr/>
        </p:nvSpPr>
        <p:spPr>
          <a:xfrm>
            <a:off x="6732240" y="1628800"/>
            <a:ext cx="360040" cy="360040"/>
          </a:xfrm>
          <a:prstGeom prst="smileyFace">
            <a:avLst>
              <a:gd name="adj" fmla="val -465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21" name="Smiley Face 20"/>
          <p:cNvSpPr/>
          <p:nvPr/>
        </p:nvSpPr>
        <p:spPr>
          <a:xfrm>
            <a:off x="7812360" y="1844824"/>
            <a:ext cx="360040" cy="360040"/>
          </a:xfrm>
          <a:prstGeom prst="smileyFac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22" name="Smiley Face 21"/>
          <p:cNvSpPr/>
          <p:nvPr/>
        </p:nvSpPr>
        <p:spPr>
          <a:xfrm>
            <a:off x="7524328" y="2420888"/>
            <a:ext cx="360040" cy="360040"/>
          </a:xfrm>
          <a:prstGeom prst="smileyFace">
            <a:avLst>
              <a:gd name="adj" fmla="val -465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23" name="Smiley Face 22"/>
          <p:cNvSpPr/>
          <p:nvPr/>
        </p:nvSpPr>
        <p:spPr>
          <a:xfrm>
            <a:off x="6732240" y="2276872"/>
            <a:ext cx="360040" cy="360040"/>
          </a:xfrm>
          <a:prstGeom prst="smileyFace">
            <a:avLst>
              <a:gd name="adj" fmla="val 65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24" name="Smiley Face 23"/>
          <p:cNvSpPr/>
          <p:nvPr/>
        </p:nvSpPr>
        <p:spPr>
          <a:xfrm>
            <a:off x="7308304" y="1772816"/>
            <a:ext cx="360040" cy="288032"/>
          </a:xfrm>
          <a:prstGeom prst="smileyFac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25" name="Smiley Face 24"/>
          <p:cNvSpPr/>
          <p:nvPr/>
        </p:nvSpPr>
        <p:spPr>
          <a:xfrm>
            <a:off x="7164288" y="2420888"/>
            <a:ext cx="288032" cy="288032"/>
          </a:xfrm>
          <a:prstGeom prst="smileyFac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26" name="Smiley Face 25"/>
          <p:cNvSpPr/>
          <p:nvPr/>
        </p:nvSpPr>
        <p:spPr>
          <a:xfrm>
            <a:off x="7884368" y="2204864"/>
            <a:ext cx="288032" cy="288032"/>
          </a:xfrm>
          <a:prstGeom prst="smileyFac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27" name="Smiley Face 26"/>
          <p:cNvSpPr/>
          <p:nvPr/>
        </p:nvSpPr>
        <p:spPr>
          <a:xfrm>
            <a:off x="6516216" y="1988840"/>
            <a:ext cx="288032" cy="288032"/>
          </a:xfrm>
          <a:prstGeom prst="smileyFac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cxnSp>
        <p:nvCxnSpPr>
          <p:cNvPr id="30" name="Elbow Connector 29"/>
          <p:cNvCxnSpPr/>
          <p:nvPr/>
        </p:nvCxnSpPr>
        <p:spPr>
          <a:xfrm flipV="1">
            <a:off x="2069563" y="3055990"/>
            <a:ext cx="432048" cy="7200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/>
          <p:nvPr/>
        </p:nvCxnSpPr>
        <p:spPr>
          <a:xfrm rot="10800000" flipV="1">
            <a:off x="2061476" y="3406333"/>
            <a:ext cx="360040" cy="7200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/>
          <p:nvPr/>
        </p:nvCxnSpPr>
        <p:spPr>
          <a:xfrm rot="10800000">
            <a:off x="5148064" y="3150415"/>
            <a:ext cx="360040" cy="14401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/>
          <p:nvPr/>
        </p:nvCxnSpPr>
        <p:spPr>
          <a:xfrm>
            <a:off x="5004048" y="3478342"/>
            <a:ext cx="504056" cy="7200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/>
          <p:nvPr/>
        </p:nvCxnSpPr>
        <p:spPr>
          <a:xfrm rot="16200000" flipH="1">
            <a:off x="3698449" y="4489696"/>
            <a:ext cx="504056" cy="7200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/>
          <p:nvPr/>
        </p:nvCxnSpPr>
        <p:spPr>
          <a:xfrm rot="16200000" flipH="1">
            <a:off x="3902257" y="4451960"/>
            <a:ext cx="504056" cy="7200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850106"/>
          </a:xfrm>
        </p:spPr>
        <p:txBody>
          <a:bodyPr>
            <a:normAutofit fontScale="90000"/>
          </a:bodyPr>
          <a:lstStyle/>
          <a:p>
            <a:r>
              <a:rPr lang="lv-LV" sz="3200" dirty="0"/>
              <a:t>Stresa cēloņu darba vietā skaidrojums </a:t>
            </a:r>
            <a:r>
              <a:rPr lang="lv-LV" sz="1300" dirty="0"/>
              <a:t>(LU,ES PHARE)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endParaRPr lang="lv-LV" sz="1800" dirty="0"/>
          </a:p>
          <a:p>
            <a:r>
              <a:rPr lang="lv-LV" sz="1800" dirty="0"/>
              <a:t>Nevienlīdzība starp realitātē pastāvošām prasībā un indivīda spējām tās apmierināt </a:t>
            </a:r>
          </a:p>
          <a:p>
            <a:r>
              <a:rPr lang="lv-LV" sz="1800" dirty="0"/>
              <a:t>Nevienlīdzība starp paša indivīda vajadzībām. Cerībām, centieniem un citām iekšējām prasībām un viņa spējām tās apmierināt </a:t>
            </a:r>
          </a:p>
          <a:p>
            <a:r>
              <a:rPr lang="lv-LV" sz="1800" dirty="0"/>
              <a:t>Nevienlīdzība starp indivīda vajadzībām, cerībām un centieniem un realitātē pastāvošo piedāvājumu šo vajadzību apmierināšanai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4</a:t>
            </a:fld>
            <a:endParaRPr lang="lv-LV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922114"/>
          </a:xfrm>
        </p:spPr>
        <p:txBody>
          <a:bodyPr>
            <a:normAutofit fontScale="90000"/>
          </a:bodyPr>
          <a:lstStyle/>
          <a:p>
            <a:r>
              <a:rPr lang="lv-LV" sz="3200" dirty="0"/>
              <a:t>Personības iezīmes, kas ietekmē stresa rašanos </a:t>
            </a:r>
            <a:r>
              <a:rPr lang="lv-LV" sz="1300" dirty="0"/>
              <a:t>(LU,ES PHARE)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8157090"/>
              </p:ext>
            </p:extLst>
          </p:nvPr>
        </p:nvGraphicFramePr>
        <p:xfrm>
          <a:off x="468313" y="1341438"/>
          <a:ext cx="82296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4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4579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Personības iezīmes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Raksturojums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Sekas</a:t>
                      </a:r>
                      <a:r>
                        <a:rPr lang="lv-LV" baseline="0" dirty="0"/>
                        <a:t> 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dirty="0"/>
                        <a:t>Perfektcionisms, pārņemtība ar savu profesiju </a:t>
                      </a:r>
                    </a:p>
                    <a:p>
                      <a:endParaRPr lang="lv-LV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/>
                        <a:t>Augstu mērķu izvirzīšana, pārlieku liela centība, vēlme pēc sasniegumiem, ambiciozi, neciešs</a:t>
                      </a:r>
                      <a:r>
                        <a:rPr lang="lv-LV" sz="1400" baseline="0" dirty="0"/>
                        <a:t> konkurenci </a:t>
                      </a:r>
                      <a:endParaRPr lang="lv-LV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/>
                        <a:t>Nepārtraukts sasprindzinājums, nespēja atslābināties, konstants uztraukums, neiecietība un nepacietība,</a:t>
                      </a:r>
                      <a:r>
                        <a:rPr lang="lv-LV" sz="1400" baseline="0" dirty="0"/>
                        <a:t> uzstājīgums </a:t>
                      </a:r>
                      <a:endParaRPr lang="lv-LV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400" dirty="0"/>
                        <a:t>Nepatstāvība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/>
                        <a:t>Ļaujas citu vadībai, labi veic standartizētu, birokrātisku darbu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/>
                        <a:t>Grūtības pieņemt lēmumus, atbildēt par savu rīcību, rīcība</a:t>
                      </a:r>
                      <a:r>
                        <a:rPr lang="lv-LV" sz="1400" baseline="0" dirty="0"/>
                        <a:t> neikdienišķās situācijās </a:t>
                      </a:r>
                      <a:endParaRPr lang="lv-LV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400" dirty="0"/>
                        <a:t>Fleksibilitātes trūkums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/>
                        <a:t>Nepiekāpība, pārmaiņu nepieņemšana, patīk standartizēts un birokrātisks darba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/>
                        <a:t>Augsts konfliktu risks, pārmaiņu ignorēšana, ilgs</a:t>
                      </a:r>
                      <a:r>
                        <a:rPr lang="lv-LV" sz="1400" baseline="0" dirty="0"/>
                        <a:t> adaptācijas periods </a:t>
                      </a:r>
                      <a:endParaRPr lang="lv-LV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400" dirty="0"/>
                        <a:t>Raizes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/>
                        <a:t>Uztraukums par jebkuru problēmu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/>
                        <a:t>Konfliktsituāciju</a:t>
                      </a:r>
                      <a:r>
                        <a:rPr lang="lv-LV" sz="1400" baseline="0" dirty="0"/>
                        <a:t> risks, asa reakcija uz problēmām,  nesaskata problēmu risinājumus  </a:t>
                      </a:r>
                      <a:endParaRPr lang="lv-LV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400" dirty="0"/>
                        <a:t>Intraversija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/>
                        <a:t>Neatsaucīgs, zems</a:t>
                      </a:r>
                      <a:r>
                        <a:rPr lang="lv-LV" sz="1400" baseline="0" dirty="0"/>
                        <a:t> komunikācijas līmenis, labprāt veic darbu vienatnē </a:t>
                      </a:r>
                      <a:endParaRPr lang="lv-LV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/>
                        <a:t>Neskaidra</a:t>
                      </a:r>
                      <a:r>
                        <a:rPr lang="lv-LV" sz="1400" baseline="0" dirty="0"/>
                        <a:t> reakcija uz stresa situāciju, savu vajadzību apmierināšanu, attiecības starp pieprasījumu un spējām </a:t>
                      </a:r>
                      <a:endParaRPr lang="lv-LV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5</a:t>
            </a:fld>
            <a:endParaRPr lang="lv-LV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850106"/>
          </a:xfrm>
        </p:spPr>
        <p:txBody>
          <a:bodyPr>
            <a:normAutofit/>
          </a:bodyPr>
          <a:lstStyle/>
          <a:p>
            <a:r>
              <a:rPr lang="lv-LV" sz="3200" dirty="0"/>
              <a:t>Darba prasības kā stresors </a:t>
            </a:r>
            <a:r>
              <a:rPr lang="lv-LV" sz="1300" dirty="0"/>
              <a:t>(LU,ES PHARE)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8008" y="1196752"/>
            <a:ext cx="7067128" cy="4525963"/>
          </a:xfrm>
        </p:spPr>
        <p:txBody>
          <a:bodyPr>
            <a:normAutofit fontScale="85000" lnSpcReduction="10000"/>
          </a:bodyPr>
          <a:lstStyle/>
          <a:p>
            <a:r>
              <a:rPr lang="lv-LV" sz="1800" dirty="0"/>
              <a:t>Darba slodze  - uzdevumu apjoms, sarežģītība </a:t>
            </a:r>
          </a:p>
          <a:p>
            <a:r>
              <a:rPr lang="lv-LV" sz="1800" dirty="0"/>
              <a:t>Darba ritms – laika limits </a:t>
            </a:r>
          </a:p>
          <a:p>
            <a:r>
              <a:rPr lang="lv-LV" sz="1800" dirty="0"/>
              <a:t>Lomu neskaidrība – darbinieks īsti nesaprot savu lomu un pienākumus </a:t>
            </a:r>
          </a:p>
          <a:p>
            <a:r>
              <a:rPr lang="lv-LV" sz="1800" dirty="0"/>
              <a:t>Lomu konflikts – pretrunīgas prasības vai prasības, ko darbinieks nevēlas pildīt </a:t>
            </a:r>
          </a:p>
          <a:p>
            <a:r>
              <a:rPr lang="lv-LV" sz="1800" dirty="0"/>
              <a:t>Attiecības kolektīvā – naidīgums, necieņa, intrigas utt. </a:t>
            </a:r>
          </a:p>
          <a:p>
            <a:r>
              <a:rPr lang="lv-LV" sz="1800" dirty="0"/>
              <a:t>Neskaidra nākotne darba vietā – jebkuras prasības tiek uztvertas kā draudi darbiniekam </a:t>
            </a:r>
          </a:p>
          <a:p>
            <a:r>
              <a:rPr lang="lv-LV" sz="1800" dirty="0"/>
              <a:t>Līdzatbildības trūkums – ierobežota darbinieku iniciatīva, lēmumu pieņemšana, atbildības uzņemšanās </a:t>
            </a:r>
          </a:p>
          <a:p>
            <a:r>
              <a:rPr lang="lv-LV" sz="1800" dirty="0"/>
              <a:t>Izglītības, prasmju trūkums – apmācību trūkums, uzdevuma veikšana no darbinieka prasa lielu piepūli </a:t>
            </a:r>
          </a:p>
          <a:p>
            <a:r>
              <a:rPr lang="lv-LV" sz="1800" dirty="0"/>
              <a:t>Liela atbildība – no darbinieka prasa pārāk lielu atbildību, īpaši, ja darbinieks nespēj kontrolēt darba gaitā radušās situācijas </a:t>
            </a:r>
          </a:p>
          <a:p>
            <a:r>
              <a:rPr lang="lv-LV" sz="1800" dirty="0"/>
              <a:t>Fiziski b</a:t>
            </a:r>
            <a:r>
              <a:rPr lang="lv-LV" dirty="0"/>
              <a:t>ī</a:t>
            </a:r>
            <a:r>
              <a:rPr lang="lv-LV" sz="1800" dirty="0"/>
              <a:t>stami darba apstākļi – darbiniekā izraisa apdraudējuma sajūtu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6</a:t>
            </a:fld>
            <a:endParaRPr lang="lv-LV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5790" y="313374"/>
            <a:ext cx="6396603" cy="1000564"/>
          </a:xfrm>
        </p:spPr>
        <p:txBody>
          <a:bodyPr>
            <a:normAutofit fontScale="90000"/>
          </a:bodyPr>
          <a:lstStyle/>
          <a:p>
            <a:r>
              <a:rPr lang="lv-LV" sz="2700" dirty="0"/>
              <a:t>Darba prasības un darbinieku izdegšanas saistība</a:t>
            </a:r>
            <a:r>
              <a:rPr lang="lv-LV" sz="3200" dirty="0"/>
              <a:t/>
            </a:r>
            <a:br>
              <a:rPr lang="lv-LV" sz="3200" dirty="0"/>
            </a:br>
            <a:r>
              <a:rPr lang="lv-LV" sz="1200" dirty="0"/>
              <a:t>(E.Cranford, B.L.Rich, J.A.Lepine, 2010)  </a:t>
            </a:r>
            <a:r>
              <a:rPr lang="lv-LV" sz="3200" dirty="0"/>
              <a:t> 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</p:nvPr>
        </p:nvGraphicFramePr>
        <p:xfrm>
          <a:off x="467544" y="1484784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2041" y="1484784"/>
            <a:ext cx="3602360" cy="441931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lv-LV" sz="1600" dirty="0"/>
          </a:p>
          <a:p>
            <a:pPr>
              <a:buNone/>
            </a:pPr>
            <a:endParaRPr lang="lv-LV" sz="1600" dirty="0"/>
          </a:p>
          <a:p>
            <a:pPr>
              <a:buNone/>
            </a:pPr>
            <a:r>
              <a:rPr lang="lv-LV" sz="1600" dirty="0"/>
              <a:t>PR</a:t>
            </a:r>
          </a:p>
          <a:p>
            <a:pPr>
              <a:buNone/>
            </a:pPr>
            <a:r>
              <a:rPr lang="lv-LV" sz="1600" dirty="0"/>
              <a:t>		</a:t>
            </a:r>
          </a:p>
          <a:p>
            <a:pPr>
              <a:buNone/>
            </a:pPr>
            <a:r>
              <a:rPr lang="lv-LV" sz="1600" dirty="0"/>
              <a:t>				Iz</a:t>
            </a:r>
          </a:p>
          <a:p>
            <a:pPr>
              <a:buNone/>
            </a:pPr>
            <a:r>
              <a:rPr lang="lv-LV" sz="1600" dirty="0"/>
              <a:t>					</a:t>
            </a:r>
            <a:r>
              <a:rPr lang="lv-LV" dirty="0"/>
              <a:t>Resursu pietiekamība 				nodrošina darbinieku</a:t>
            </a:r>
          </a:p>
          <a:p>
            <a:pPr>
              <a:buNone/>
            </a:pPr>
            <a:r>
              <a:rPr lang="lv-LV" dirty="0"/>
              <a:t>						 iesaisti </a:t>
            </a:r>
          </a:p>
          <a:p>
            <a:pPr>
              <a:buNone/>
            </a:pPr>
            <a:r>
              <a:rPr lang="lv-LV" dirty="0"/>
              <a:t>R					</a:t>
            </a:r>
          </a:p>
          <a:p>
            <a:pPr>
              <a:buNone/>
            </a:pPr>
            <a:r>
              <a:rPr lang="lv-LV" dirty="0"/>
              <a:t>		</a:t>
            </a:r>
          </a:p>
          <a:p>
            <a:pPr>
              <a:buNone/>
            </a:pPr>
            <a:r>
              <a:rPr lang="lv-LV" dirty="0"/>
              <a:t>				Ie</a:t>
            </a:r>
          </a:p>
          <a:p>
            <a:pPr>
              <a:buNone/>
            </a:pPr>
            <a:r>
              <a:rPr lang="lv-LV" dirty="0"/>
              <a:t>					</a:t>
            </a:r>
          </a:p>
          <a:p>
            <a:pPr>
              <a:buNone/>
            </a:pPr>
            <a:r>
              <a:rPr lang="lv-LV" dirty="0"/>
              <a:t>					Nepietiekami resursi </a:t>
            </a:r>
          </a:p>
          <a:p>
            <a:pPr>
              <a:buNone/>
            </a:pPr>
            <a:r>
              <a:rPr lang="lv-LV" dirty="0"/>
              <a:t>					paaugstina 						izdegšanas</a:t>
            </a:r>
          </a:p>
          <a:p>
            <a:pPr>
              <a:buNone/>
            </a:pPr>
            <a:r>
              <a:rPr lang="lv-LV" dirty="0"/>
              <a:t>						risku </a:t>
            </a:r>
          </a:p>
          <a:p>
            <a:pPr>
              <a:buNone/>
            </a:pPr>
            <a:r>
              <a:rPr lang="lv-LV" sz="1600" dirty="0"/>
              <a:t>R</a:t>
            </a:r>
          </a:p>
          <a:p>
            <a:pPr>
              <a:buNone/>
            </a:pPr>
            <a:r>
              <a:rPr lang="lv-LV" sz="1600" dirty="0"/>
              <a:t>				Iz	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7</a:t>
            </a:fld>
            <a:endParaRPr lang="lv-LV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475656" y="4077072"/>
            <a:ext cx="288032" cy="28803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483768" y="3501008"/>
            <a:ext cx="0" cy="36004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3275856" y="4149080"/>
            <a:ext cx="360040" cy="36004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220072" y="1700808"/>
            <a:ext cx="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220072" y="2564904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292080" y="1844824"/>
            <a:ext cx="79208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228184" y="1844824"/>
            <a:ext cx="19896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1100" dirty="0"/>
              <a:t>Pieaugot darba prasībām </a:t>
            </a:r>
          </a:p>
          <a:p>
            <a:r>
              <a:rPr lang="lv-LV" sz="1100" dirty="0"/>
              <a:t>pieaug izdegšanas risks 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5220072" y="3212976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220072" y="4005064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5220072" y="3356992"/>
            <a:ext cx="79208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292080" y="4797152"/>
            <a:ext cx="0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292080" y="5805264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508104" y="5013176"/>
            <a:ext cx="648072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850106"/>
          </a:xfrm>
        </p:spPr>
        <p:txBody>
          <a:bodyPr>
            <a:normAutofit/>
          </a:bodyPr>
          <a:lstStyle/>
          <a:p>
            <a:r>
              <a:rPr lang="lv-LV" sz="3200" dirty="0"/>
              <a:t>Izdegšanas pazīmes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1234985"/>
              </p:ext>
            </p:extLst>
          </p:nvPr>
        </p:nvGraphicFramePr>
        <p:xfrm>
          <a:off x="1096206" y="985808"/>
          <a:ext cx="7528929" cy="5413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96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096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0964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46198">
                <a:tc>
                  <a:txBody>
                    <a:bodyPr/>
                    <a:lstStyle/>
                    <a:p>
                      <a:r>
                        <a:rPr lang="lv-LV" dirty="0"/>
                        <a:t>Fiziskās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Uzvedības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Emocionālās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12090">
                <a:tc>
                  <a:txBody>
                    <a:bodyPr/>
                    <a:lstStyle/>
                    <a:p>
                      <a:r>
                        <a:rPr lang="lv-LV" sz="1800" dirty="0"/>
                        <a:t>Nogurums, nespēks, fizisks izsīkums </a:t>
                      </a:r>
                    </a:p>
                    <a:p>
                      <a:r>
                        <a:rPr lang="lv-LV" sz="1800" dirty="0"/>
                        <a:t>Biežas saaukstēšanās slimības </a:t>
                      </a:r>
                    </a:p>
                    <a:p>
                      <a:r>
                        <a:rPr lang="lv-LV" sz="1800" dirty="0"/>
                        <a:t>Biežas galvassāpes </a:t>
                      </a:r>
                    </a:p>
                    <a:p>
                      <a:r>
                        <a:rPr lang="lv-LV" sz="1800" dirty="0"/>
                        <a:t>Svara izmaiņas (pieaugums vai samazināšanās) </a:t>
                      </a:r>
                    </a:p>
                    <a:p>
                      <a:r>
                        <a:rPr lang="lv-LV" sz="1800" dirty="0"/>
                        <a:t>Miega traucējumi </a:t>
                      </a:r>
                    </a:p>
                    <a:p>
                      <a:r>
                        <a:rPr lang="lv-LV" sz="1800" dirty="0"/>
                        <a:t>Funkcionāli traucējumi iekšējo orgānu sistēmu darbībā </a:t>
                      </a:r>
                    </a:p>
                    <a:p>
                      <a:r>
                        <a:rPr lang="lv-LV" sz="1800" dirty="0"/>
                        <a:t>Psihosomatisku slimību attīstība </a:t>
                      </a:r>
                    </a:p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lv-LV" sz="1600" dirty="0"/>
                        <a:t>Darot vairāk var padarīt arvien mazāk</a:t>
                      </a:r>
                    </a:p>
                    <a:p>
                      <a:pPr>
                        <a:lnSpc>
                          <a:spcPct val="80000"/>
                        </a:lnSpc>
                      </a:pPr>
                      <a:endParaRPr lang="lv-LV" sz="1600" dirty="0"/>
                    </a:p>
                    <a:p>
                      <a:pPr>
                        <a:lnSpc>
                          <a:spcPct val="80000"/>
                        </a:lnSpc>
                      </a:pPr>
                      <a:r>
                        <a:rPr lang="lv-LV" sz="1600" dirty="0"/>
                        <a:t>Vēla vai agra nākšana uz darbu un vēla vai agra promiešana</a:t>
                      </a:r>
                    </a:p>
                    <a:p>
                      <a:pPr>
                        <a:lnSpc>
                          <a:spcPct val="80000"/>
                        </a:lnSpc>
                      </a:pPr>
                      <a:endParaRPr lang="lv-LV" sz="1600" dirty="0"/>
                    </a:p>
                    <a:p>
                      <a:pPr>
                        <a:lnSpc>
                          <a:spcPct val="80000"/>
                        </a:lnSpc>
                      </a:pPr>
                      <a:r>
                        <a:rPr lang="lv-LV" sz="1600" dirty="0"/>
                        <a:t>Pieaugoša sociālās izolēšanās vēlme</a:t>
                      </a:r>
                    </a:p>
                    <a:p>
                      <a:pPr>
                        <a:lnSpc>
                          <a:spcPct val="80000"/>
                        </a:lnSpc>
                      </a:pPr>
                      <a:endParaRPr lang="lv-LV" sz="1600" dirty="0"/>
                    </a:p>
                    <a:p>
                      <a:pPr>
                        <a:lnSpc>
                          <a:spcPct val="80000"/>
                        </a:lnSpc>
                      </a:pPr>
                      <a:r>
                        <a:rPr lang="lv-LV" sz="1600" dirty="0"/>
                        <a:t>Aizdomīguma parādīšanās attiecībās ar kolēģiem</a:t>
                      </a:r>
                      <a:r>
                        <a:rPr lang="lv-LV" sz="1600" baseline="0" dirty="0"/>
                        <a:t> </a:t>
                      </a:r>
                      <a:r>
                        <a:rPr lang="lv-LV" sz="1600" dirty="0"/>
                        <a:t> </a:t>
                      </a:r>
                    </a:p>
                    <a:p>
                      <a:pPr>
                        <a:lnSpc>
                          <a:spcPct val="80000"/>
                        </a:lnSpc>
                      </a:pPr>
                      <a:endParaRPr lang="lv-LV" sz="1600" dirty="0"/>
                    </a:p>
                    <a:p>
                      <a:pPr>
                        <a:lnSpc>
                          <a:spcPct val="80000"/>
                        </a:lnSpc>
                      </a:pPr>
                      <a:r>
                        <a:rPr lang="lv-LV" sz="1600" dirty="0"/>
                        <a:t>Neadekvāta uzvedība </a:t>
                      </a:r>
                    </a:p>
                    <a:p>
                      <a:pPr>
                        <a:lnSpc>
                          <a:spcPct val="80000"/>
                        </a:lnSpc>
                      </a:pPr>
                      <a:endParaRPr lang="lv-LV" sz="1600" dirty="0"/>
                    </a:p>
                    <a:p>
                      <a:pPr>
                        <a:lnSpc>
                          <a:spcPct val="80000"/>
                        </a:lnSpc>
                      </a:pPr>
                      <a:r>
                        <a:rPr lang="lv-LV" sz="1600" dirty="0"/>
                        <a:t>Grūtības izlemt</a:t>
                      </a:r>
                      <a:r>
                        <a:rPr lang="lv-LV" sz="1600" baseline="0" dirty="0"/>
                        <a:t> </a:t>
                      </a:r>
                      <a:endParaRPr lang="lv-LV" sz="1600" dirty="0"/>
                    </a:p>
                    <a:p>
                      <a:pPr>
                        <a:lnSpc>
                          <a:spcPct val="80000"/>
                        </a:lnSpc>
                      </a:pPr>
                      <a:endParaRPr lang="lv-LV" sz="1600" dirty="0"/>
                    </a:p>
                    <a:p>
                      <a:pPr>
                        <a:lnSpc>
                          <a:spcPct val="80000"/>
                        </a:lnSpc>
                      </a:pPr>
                      <a:r>
                        <a:rPr lang="lv-LV" sz="1600" dirty="0"/>
                        <a:t>Neefektīva laika izmantošana</a:t>
                      </a:r>
                      <a:r>
                        <a:rPr lang="lv-LV" sz="1600" baseline="0" dirty="0"/>
                        <a:t> </a:t>
                      </a:r>
                      <a:endParaRPr lang="lv-LV" sz="16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16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dirty="0"/>
                        <a:t>Pastiprināta alkohola vai trankvilizatoru lietošana</a:t>
                      </a:r>
                      <a:r>
                        <a:rPr lang="lv-LV" sz="1600" baseline="0" dirty="0"/>
                        <a:t> </a:t>
                      </a:r>
                      <a:endParaRPr lang="lv-LV" sz="1600" dirty="0"/>
                    </a:p>
                    <a:p>
                      <a:pPr>
                        <a:lnSpc>
                          <a:spcPct val="80000"/>
                        </a:lnSpc>
                      </a:pPr>
                      <a:endParaRPr lang="lv-LV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lv-LV" sz="1600" dirty="0"/>
                        <a:t>Emocionāla izsīkuma izjūta </a:t>
                      </a:r>
                    </a:p>
                    <a:p>
                      <a:pPr>
                        <a:lnSpc>
                          <a:spcPct val="80000"/>
                        </a:lnSpc>
                      </a:pPr>
                      <a:endParaRPr lang="lv-LV" sz="1600" dirty="0"/>
                    </a:p>
                    <a:p>
                      <a:pPr>
                        <a:lnSpc>
                          <a:spcPct val="80000"/>
                        </a:lnSpc>
                      </a:pPr>
                      <a:r>
                        <a:rPr lang="lv-LV" sz="1600" dirty="0"/>
                        <a:t>Paaugstināts prasīgums pret sevi </a:t>
                      </a:r>
                    </a:p>
                    <a:p>
                      <a:pPr>
                        <a:lnSpc>
                          <a:spcPct val="80000"/>
                        </a:lnSpc>
                      </a:pPr>
                      <a:r>
                        <a:rPr lang="lv-LV" sz="1600" dirty="0"/>
                        <a:t>Sevis vainošana </a:t>
                      </a:r>
                    </a:p>
                    <a:p>
                      <a:pPr>
                        <a:lnSpc>
                          <a:spcPct val="80000"/>
                        </a:lnSpc>
                      </a:pPr>
                      <a:endParaRPr lang="lv-LV" sz="1600" dirty="0"/>
                    </a:p>
                    <a:p>
                      <a:pPr>
                        <a:lnSpc>
                          <a:spcPct val="80000"/>
                        </a:lnSpc>
                      </a:pPr>
                      <a:r>
                        <a:rPr lang="lv-LV" sz="1600" dirty="0"/>
                        <a:t>Cinisms un sarkasms </a:t>
                      </a:r>
                    </a:p>
                    <a:p>
                      <a:pPr>
                        <a:lnSpc>
                          <a:spcPct val="80000"/>
                        </a:lnSpc>
                      </a:pPr>
                      <a:r>
                        <a:rPr lang="lv-LV" sz="1600" dirty="0"/>
                        <a:t>Garlaicības, tukšuma izjūta </a:t>
                      </a:r>
                    </a:p>
                    <a:p>
                      <a:pPr>
                        <a:lnSpc>
                          <a:spcPct val="80000"/>
                        </a:lnSpc>
                      </a:pPr>
                      <a:endParaRPr lang="lv-LV" sz="1600" dirty="0"/>
                    </a:p>
                    <a:p>
                      <a:pPr>
                        <a:lnSpc>
                          <a:spcPct val="80000"/>
                        </a:lnSpc>
                      </a:pPr>
                      <a:r>
                        <a:rPr lang="lv-LV" sz="1600" dirty="0"/>
                        <a:t>Aizvainojuma izjūta </a:t>
                      </a:r>
                    </a:p>
                    <a:p>
                      <a:pPr>
                        <a:lnSpc>
                          <a:spcPct val="80000"/>
                        </a:lnSpc>
                      </a:pPr>
                      <a:r>
                        <a:rPr lang="lv-LV" sz="1600" dirty="0"/>
                        <a:t>Nenovērtētības izjūta</a:t>
                      </a:r>
                    </a:p>
                    <a:p>
                      <a:pPr>
                        <a:lnSpc>
                          <a:spcPct val="80000"/>
                        </a:lnSpc>
                      </a:pPr>
                      <a:endParaRPr lang="lv-LV" sz="1600" dirty="0"/>
                    </a:p>
                    <a:p>
                      <a:pPr>
                        <a:lnSpc>
                          <a:spcPct val="80000"/>
                        </a:lnSpc>
                      </a:pPr>
                      <a:r>
                        <a:rPr lang="lv-LV" sz="1600" dirty="0"/>
                        <a:t>Vilšanās izjūta </a:t>
                      </a:r>
                    </a:p>
                    <a:p>
                      <a:pPr>
                        <a:lnSpc>
                          <a:spcPct val="80000"/>
                        </a:lnSpc>
                      </a:pPr>
                      <a:r>
                        <a:rPr lang="lv-LV" sz="1600" dirty="0"/>
                        <a:t>Apjukums </a:t>
                      </a:r>
                    </a:p>
                    <a:p>
                      <a:pPr>
                        <a:lnSpc>
                          <a:spcPct val="80000"/>
                        </a:lnSpc>
                      </a:pPr>
                      <a:endParaRPr lang="lv-LV" sz="1600" dirty="0"/>
                    </a:p>
                    <a:p>
                      <a:pPr>
                        <a:lnSpc>
                          <a:spcPct val="80000"/>
                        </a:lnSpc>
                      </a:pPr>
                      <a:r>
                        <a:rPr lang="lv-LV" sz="1600" dirty="0"/>
                        <a:t>Sajūta, ka nekam nav jēgas </a:t>
                      </a:r>
                    </a:p>
                    <a:p>
                      <a:pPr>
                        <a:lnSpc>
                          <a:spcPct val="80000"/>
                        </a:lnSpc>
                      </a:pPr>
                      <a:r>
                        <a:rPr lang="lv-LV" sz="1600" dirty="0"/>
                        <a:t>Nervozitāte, paaugstināta uzbudināmība</a:t>
                      </a:r>
                    </a:p>
                    <a:p>
                      <a:pPr>
                        <a:lnSpc>
                          <a:spcPct val="80000"/>
                        </a:lnSpc>
                      </a:pPr>
                      <a:endParaRPr lang="lv-LV" sz="1600" dirty="0"/>
                    </a:p>
                    <a:p>
                      <a:pPr>
                        <a:lnSpc>
                          <a:spcPct val="80000"/>
                        </a:lnSpc>
                      </a:pPr>
                      <a:r>
                        <a:rPr lang="lv-LV" sz="1600" dirty="0"/>
                        <a:t>Nepacietība</a:t>
                      </a:r>
                      <a:r>
                        <a:rPr lang="lv-LV" sz="1600" baseline="0" dirty="0"/>
                        <a:t> </a:t>
                      </a:r>
                      <a:endParaRPr lang="lv-LV" sz="1600" dirty="0"/>
                    </a:p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8</a:t>
            </a:fld>
            <a:endParaRPr lang="lv-LV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6059" y="306333"/>
            <a:ext cx="6589199" cy="1280890"/>
          </a:xfrm>
        </p:spPr>
        <p:txBody>
          <a:bodyPr>
            <a:normAutofit fontScale="90000"/>
          </a:bodyPr>
          <a:lstStyle/>
          <a:p>
            <a:r>
              <a:rPr lang="lv-LV" sz="3200" dirty="0"/>
              <a:t>Psiholoģiskā atbalsta nozīme darba vietā – izdegšanas profilakse </a:t>
            </a:r>
            <a:r>
              <a:rPr lang="lv-LV" sz="1300" dirty="0"/>
              <a:t>(LU,1/2016)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3605" y="1540189"/>
            <a:ext cx="6941506" cy="377762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lv-LV" sz="2000" dirty="0"/>
              <a:t> Atbalsta veidi, kas sekmē  darba prasību atbilstību darbinieka spējām: </a:t>
            </a:r>
          </a:p>
          <a:p>
            <a:r>
              <a:rPr lang="lv-LV" sz="2000" b="1" dirty="0"/>
              <a:t>Emocionālais atbalsts  </a:t>
            </a:r>
            <a:r>
              <a:rPr lang="lv-LV" sz="2000" dirty="0"/>
              <a:t>- sirsnīga darba sociālā vide, empātija, cieņa, uzmanība, uzticība, interese starp kolēģiem, vadītāju un padotajiem </a:t>
            </a:r>
          </a:p>
          <a:p>
            <a:r>
              <a:rPr lang="lv-LV" sz="2000" b="1" dirty="0"/>
              <a:t>Vērtējošais atbalsts </a:t>
            </a:r>
            <a:r>
              <a:rPr lang="lv-LV" sz="2000" dirty="0"/>
              <a:t>– atzinības izteikšana, atgriezeniskās saiknes sniegšana, konstruktīvas kritikas izteikšana, saprotama kontrole, sadarbība </a:t>
            </a:r>
          </a:p>
          <a:p>
            <a:r>
              <a:rPr lang="lv-LV" sz="2000" b="1" dirty="0"/>
              <a:t>Informatīvais atbalsts </a:t>
            </a:r>
            <a:r>
              <a:rPr lang="lv-LV" sz="2000" dirty="0"/>
              <a:t>– informācijas aprite visos līmeņos, padomu, ieteikumu sniegšana, virziena norāde </a:t>
            </a:r>
          </a:p>
          <a:p>
            <a:r>
              <a:rPr lang="lv-LV" sz="2000" b="1" dirty="0"/>
              <a:t>Instrumentālais atbalsts </a:t>
            </a:r>
            <a:r>
              <a:rPr lang="lv-LV" sz="2000" dirty="0"/>
              <a:t>– darba uzdevumu definēšana, darba laika noteikšana, resursu pietiekamība, ekonomiska palīdzība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Aktualitātes ilgstošas sociālās aprūpes un sociālās rehabilitācijas institūciju darbā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A2A06-941B-45A1-9046-F24F2D4A31D3}" type="slidenum">
              <a:rPr lang="lv-LV" smtClean="0"/>
              <a:pPr/>
              <a:t>9</a:t>
            </a:fld>
            <a:endParaRPr lang="lv-LV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1093</TotalTime>
  <Words>1596</Words>
  <Application>Microsoft Office PowerPoint</Application>
  <PresentationFormat>On-screen Show (4:3)</PresentationFormat>
  <Paragraphs>255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Wisp</vt:lpstr>
      <vt:lpstr>Darbinieku izdegšanas risks un psiholoģiskā atbalsta nozīme darbinieku motivācijā,  darbinieku izdegšanas mazināšanas iespējas,  psiholoģiskais atbalsts darba vietā</vt:lpstr>
      <vt:lpstr> Darbinieku izdegšanas risks un psiholoģiskā atbalsta nozīme darbinieku motivācijā,  darbinieku izdegšanas mazināšanas iespējas,  psiholoģiskais atbalsts darba vietā </vt:lpstr>
      <vt:lpstr>Stress ir nevienlīdzība starp prasībām un indivīda atbildes spējām uz prasībām tādu apstākļu klātbūtnē, kuros nespēja apmierināt prasības izraisa sekas  (LU,ES PHARE) </vt:lpstr>
      <vt:lpstr>Stresa cēloņu darba vietā skaidrojums (LU,ES PHARE) </vt:lpstr>
      <vt:lpstr>Personības iezīmes, kas ietekmē stresa rašanos (LU,ES PHARE) </vt:lpstr>
      <vt:lpstr>Darba prasības kā stresors (LU,ES PHARE) </vt:lpstr>
      <vt:lpstr>Darba prasības un darbinieku izdegšanas saistība (E.Cranford, B.L.Rich, J.A.Lepine, 2010)   </vt:lpstr>
      <vt:lpstr>Izdegšanas pazīmes </vt:lpstr>
      <vt:lpstr>Psiholoģiskā atbalsta nozīme darba vietā – izdegšanas profilakse (LU,1/2016)</vt:lpstr>
      <vt:lpstr>Psiholoģiskais atbalsts darba vietā - izdegšanas risku mazināšanas iespēja (LU, 1/2016)</vt:lpstr>
      <vt:lpstr>Darbinieku supervīzija – izdegšanas risku mazināšanas iespēja </vt:lpstr>
      <vt:lpstr>‘’Es’’ kā profesionālis  (E.Apine) </vt:lpstr>
      <vt:lpstr>Ieguvumi no supervīzijas (E.Apine) </vt:lpstr>
      <vt:lpstr>Kolektīvie ieguvumi no supervīzijas  (E.Apine) </vt:lpstr>
      <vt:lpstr>Darbinieka pašaizsardzības iespējas(Lasmane, 2011) </vt:lpstr>
      <vt:lpstr>Pašaizsardzības un stresa vadīšana  (Lasmane,2011)</vt:lpstr>
      <vt:lpstr>Ieteikumi labai praksei stresa,  darbinieku izegšanas riska mazināšanai </vt:lpstr>
      <vt:lpstr>Izmantotās informācijas avoti </vt:lpstr>
      <vt:lpstr>Paldies par uzmanību!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Normāla un pataloģiska novecošana </dc:title>
  <dc:creator>Inese Zardina</dc:creator>
  <cp:lastModifiedBy>Dzintra Kandere</cp:lastModifiedBy>
  <cp:revision>117</cp:revision>
  <dcterms:created xsi:type="dcterms:W3CDTF">2010-01-08T08:13:17Z</dcterms:created>
  <dcterms:modified xsi:type="dcterms:W3CDTF">2018-11-16T10:11:09Z</dcterms:modified>
</cp:coreProperties>
</file>