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theme/themeOverride1.xml" ContentType="application/vnd.openxmlformats-officedocument.themeOverride+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0" r:id="rId2"/>
    <p:sldMasterId id="2147483682" r:id="rId3"/>
    <p:sldMasterId id="2147483749" r:id="rId4"/>
    <p:sldMasterId id="2147483760" r:id="rId5"/>
  </p:sldMasterIdLst>
  <p:notesMasterIdLst>
    <p:notesMasterId r:id="rId21"/>
  </p:notesMasterIdLst>
  <p:sldIdLst>
    <p:sldId id="256" r:id="rId6"/>
    <p:sldId id="325" r:id="rId7"/>
    <p:sldId id="357" r:id="rId8"/>
    <p:sldId id="359" r:id="rId9"/>
    <p:sldId id="361" r:id="rId10"/>
    <p:sldId id="405" r:id="rId11"/>
    <p:sldId id="360" r:id="rId12"/>
    <p:sldId id="377" r:id="rId13"/>
    <p:sldId id="376" r:id="rId14"/>
    <p:sldId id="370" r:id="rId15"/>
    <p:sldId id="378" r:id="rId16"/>
    <p:sldId id="379" r:id="rId17"/>
    <p:sldId id="336" r:id="rId18"/>
    <p:sldId id="324" r:id="rId19"/>
    <p:sldId id="316" r:id="rId20"/>
  </p:sldIdLst>
  <p:sldSz cx="13741400" cy="7861300"/>
  <p:notesSz cx="9926638" cy="6797675"/>
  <p:defaultTextStyle>
    <a:defPPr>
      <a:defRPr lang="en-US"/>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ristīne Segliņa" initials="KS" lastIdx="1" clrIdx="0">
    <p:extLst>
      <p:ext uri="{19B8F6BF-5375-455C-9EA6-DF929625EA0E}">
        <p15:presenceInfo xmlns:p15="http://schemas.microsoft.com/office/powerpoint/2012/main" userId="Kristīne Segliņa" providerId="None"/>
      </p:ext>
    </p:extLst>
  </p:cmAuthor>
  <p:cmAuthor id="2" name="Kristīne Segliņa" initials="KS [2]" lastIdx="1" clrIdx="1">
    <p:extLst>
      <p:ext uri="{19B8F6BF-5375-455C-9EA6-DF929625EA0E}">
        <p15:presenceInfo xmlns:p15="http://schemas.microsoft.com/office/powerpoint/2012/main" userId="S-1-5-21-1571713384-1099417268-825471903-6400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C0CE"/>
    <a:srgbClr val="3A909E"/>
    <a:srgbClr val="C4D600"/>
    <a:srgbClr val="0C6E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498" autoAdjust="0"/>
  </p:normalViewPr>
  <p:slideViewPr>
    <p:cSldViewPr>
      <p:cViewPr varScale="1">
        <p:scale>
          <a:sx n="76" d="100"/>
          <a:sy n="76" d="100"/>
        </p:scale>
        <p:origin x="1530" y="84"/>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188"/>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c:spPr>
            <c:extLst>
              <c:ext xmlns:c16="http://schemas.microsoft.com/office/drawing/2014/chart" uri="{C3380CC4-5D6E-409C-BE32-E72D297353CC}">
                <c16:uniqueId val="{00000001-4378-4871-9AD3-9147A463A242}"/>
              </c:ext>
            </c:extLst>
          </c:dPt>
          <c:dPt>
            <c:idx val="1"/>
            <c:bubble3D val="0"/>
            <c:spPr>
              <a:solidFill>
                <a:srgbClr val="C4D600"/>
              </a:solidFill>
            </c:spPr>
            <c:extLst>
              <c:ext xmlns:c16="http://schemas.microsoft.com/office/drawing/2014/chart" uri="{C3380CC4-5D6E-409C-BE32-E72D297353CC}">
                <c16:uniqueId val="{00000003-4378-4871-9AD3-9147A463A242}"/>
              </c:ext>
            </c:extLst>
          </c:dPt>
          <c:dPt>
            <c:idx val="2"/>
            <c:bubble3D val="0"/>
            <c:spPr>
              <a:solidFill>
                <a:srgbClr val="003B71"/>
              </a:solidFill>
            </c:spPr>
            <c:extLst>
              <c:ext xmlns:c16="http://schemas.microsoft.com/office/drawing/2014/chart" uri="{C3380CC4-5D6E-409C-BE32-E72D297353CC}">
                <c16:uniqueId val="{00000005-4378-4871-9AD3-9147A463A242}"/>
              </c:ext>
            </c:extLst>
          </c:dPt>
          <c:dPt>
            <c:idx val="3"/>
            <c:bubble3D val="0"/>
            <c:extLst>
              <c:ext xmlns:c16="http://schemas.microsoft.com/office/drawing/2014/chart" uri="{C3380CC4-5D6E-409C-BE32-E72D297353CC}">
                <c16:uniqueId val="{00000006-4378-4871-9AD3-9147A463A242}"/>
              </c:ext>
            </c:extLst>
          </c:dPt>
          <c:cat>
            <c:strRef>
              <c:f>Sheet1!$A$2:$A$5</c:f>
              <c:strCache>
                <c:ptCount val="3"/>
                <c:pt idx="0">
                  <c:v>1st Qtr</c:v>
                </c:pt>
                <c:pt idx="1">
                  <c:v>2nd Qtr</c:v>
                </c:pt>
                <c:pt idx="2">
                  <c:v>3rd Qtr</c:v>
                </c:pt>
              </c:strCache>
            </c:strRef>
          </c:cat>
          <c:val>
            <c:numRef>
              <c:f>Sheet1!$B$2:$B$5</c:f>
              <c:numCache>
                <c:formatCode>General</c:formatCode>
                <c:ptCount val="4"/>
                <c:pt idx="0">
                  <c:v>18</c:v>
                </c:pt>
                <c:pt idx="1">
                  <c:v>70</c:v>
                </c:pt>
                <c:pt idx="2">
                  <c:v>233</c:v>
                </c:pt>
              </c:numCache>
            </c:numRef>
          </c:val>
          <c:extLst>
            <c:ext xmlns:c16="http://schemas.microsoft.com/office/drawing/2014/chart" uri="{C3380CC4-5D6E-409C-BE32-E72D297353CC}">
              <c16:uniqueId val="{00000007-4378-4871-9AD3-9147A463A242}"/>
            </c:ext>
          </c:extLst>
        </c:ser>
        <c:dLbls>
          <c:showLegendKey val="0"/>
          <c:showVal val="0"/>
          <c:showCatName val="0"/>
          <c:showSerName val="0"/>
          <c:showPercent val="0"/>
          <c:showBubbleSize val="0"/>
          <c:showLeaderLines val="1"/>
        </c:dLbls>
        <c:firstSliceAng val="0"/>
        <c:holeSize val="50"/>
      </c:doughnutChart>
      <c:spPr>
        <a:noFill/>
        <a:ln w="25390">
          <a:noFill/>
        </a:ln>
      </c:spPr>
    </c:plotArea>
    <c:plotVisOnly val="1"/>
    <c:dispBlanksAs val="gap"/>
    <c:showDLblsOverMax val="0"/>
  </c:chart>
  <c:txPr>
    <a:bodyPr/>
    <a:lstStyle/>
    <a:p>
      <a:pPr>
        <a:defRPr sz="1799"/>
      </a:pPr>
      <a:endParaRPr lang="lv-LV"/>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ACC8"/>
              </a:solidFill>
            </c:spPr>
            <c:extLst>
              <c:ext xmlns:c16="http://schemas.microsoft.com/office/drawing/2014/chart" uri="{C3380CC4-5D6E-409C-BE32-E72D297353CC}">
                <c16:uniqueId val="{00000001-4BDE-436B-BF45-DDBB88EFC6E1}"/>
              </c:ext>
            </c:extLst>
          </c:dPt>
          <c:dPt>
            <c:idx val="1"/>
            <c:bubble3D val="0"/>
            <c:spPr>
              <a:solidFill>
                <a:srgbClr val="C4D600"/>
              </a:solidFill>
            </c:spPr>
            <c:extLst>
              <c:ext xmlns:c16="http://schemas.microsoft.com/office/drawing/2014/chart" uri="{C3380CC4-5D6E-409C-BE32-E72D297353CC}">
                <c16:uniqueId val="{00000003-4BDE-436B-BF45-DDBB88EFC6E1}"/>
              </c:ext>
            </c:extLst>
          </c:dPt>
          <c:dPt>
            <c:idx val="2"/>
            <c:bubble3D val="0"/>
            <c:spPr>
              <a:solidFill>
                <a:schemeClr val="bg1"/>
              </a:solidFill>
            </c:spPr>
            <c:extLst>
              <c:ext xmlns:c16="http://schemas.microsoft.com/office/drawing/2014/chart" uri="{C3380CC4-5D6E-409C-BE32-E72D297353CC}">
                <c16:uniqueId val="{00000005-4BDE-436B-BF45-DDBB88EFC6E1}"/>
              </c:ext>
            </c:extLst>
          </c:dPt>
          <c:dPt>
            <c:idx val="3"/>
            <c:bubble3D val="0"/>
            <c:extLst>
              <c:ext xmlns:c16="http://schemas.microsoft.com/office/drawing/2014/chart" uri="{C3380CC4-5D6E-409C-BE32-E72D297353CC}">
                <c16:uniqueId val="{00000006-4BDE-436B-BF45-DDBB88EFC6E1}"/>
              </c:ext>
            </c:extLst>
          </c:dPt>
          <c:dPt>
            <c:idx val="4"/>
            <c:bubble3D val="0"/>
            <c:extLst>
              <c:ext xmlns:c16="http://schemas.microsoft.com/office/drawing/2014/chart" uri="{C3380CC4-5D6E-409C-BE32-E72D297353CC}">
                <c16:uniqueId val="{00000007-4BDE-436B-BF45-DDBB88EFC6E1}"/>
              </c:ext>
            </c:extLst>
          </c:dPt>
          <c:cat>
            <c:strRef>
              <c:f>Sheet1!$A$2:$A$6</c:f>
              <c:strCache>
                <c:ptCount val="3"/>
                <c:pt idx="0">
                  <c:v>1st Qtr</c:v>
                </c:pt>
                <c:pt idx="1">
                  <c:v>2nd Qtr</c:v>
                </c:pt>
                <c:pt idx="2">
                  <c:v>3rd Qtr</c:v>
                </c:pt>
              </c:strCache>
            </c:strRef>
          </c:cat>
          <c:val>
            <c:numRef>
              <c:f>Sheet1!$B$2:$B$6</c:f>
              <c:numCache>
                <c:formatCode>General</c:formatCode>
                <c:ptCount val="5"/>
                <c:pt idx="0">
                  <c:v>78</c:v>
                </c:pt>
                <c:pt idx="1">
                  <c:v>162</c:v>
                </c:pt>
                <c:pt idx="2">
                  <c:v>57</c:v>
                </c:pt>
              </c:numCache>
            </c:numRef>
          </c:val>
          <c:extLst>
            <c:ext xmlns:c16="http://schemas.microsoft.com/office/drawing/2014/chart" uri="{C3380CC4-5D6E-409C-BE32-E72D297353CC}">
              <c16:uniqueId val="{00000008-4BDE-436B-BF45-DDBB88EFC6E1}"/>
            </c:ext>
          </c:extLst>
        </c:ser>
        <c:dLbls>
          <c:showLegendKey val="0"/>
          <c:showVal val="0"/>
          <c:showCatName val="0"/>
          <c:showSerName val="0"/>
          <c:showPercent val="0"/>
          <c:showBubbleSize val="0"/>
          <c:showLeaderLines val="1"/>
        </c:dLbls>
        <c:firstSliceAng val="0"/>
        <c:holeSize val="50"/>
      </c:doughnutChart>
      <c:spPr>
        <a:noFill/>
        <a:ln w="25370">
          <a:noFill/>
        </a:ln>
      </c:spPr>
    </c:plotArea>
    <c:plotVisOnly val="1"/>
    <c:dispBlanksAs val="gap"/>
    <c:showDLblsOverMax val="0"/>
  </c:chart>
  <c:txPr>
    <a:bodyPr/>
    <a:lstStyle/>
    <a:p>
      <a:pPr>
        <a:defRPr sz="1798"/>
      </a:pPr>
      <a:endParaRPr lang="lv-LV"/>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FC97-4F30-8996-785FF3D471CB}"/>
              </c:ext>
            </c:extLst>
          </c:dPt>
          <c:dPt>
            <c:idx val="1"/>
            <c:bubble3D val="0"/>
            <c:spPr>
              <a:solidFill>
                <a:schemeClr val="bg1"/>
              </a:solidFill>
            </c:spPr>
            <c:extLst>
              <c:ext xmlns:c16="http://schemas.microsoft.com/office/drawing/2014/chart" uri="{C3380CC4-5D6E-409C-BE32-E72D297353CC}">
                <c16:uniqueId val="{00000003-FC97-4F30-8996-785FF3D471CB}"/>
              </c:ext>
            </c:extLst>
          </c:dPt>
          <c:dPt>
            <c:idx val="2"/>
            <c:bubble3D val="0"/>
            <c:extLst>
              <c:ext xmlns:c16="http://schemas.microsoft.com/office/drawing/2014/chart" uri="{C3380CC4-5D6E-409C-BE32-E72D297353CC}">
                <c16:uniqueId val="{00000004-FC97-4F30-8996-785FF3D471CB}"/>
              </c:ext>
            </c:extLst>
          </c:dPt>
          <c:dPt>
            <c:idx val="3"/>
            <c:bubble3D val="0"/>
            <c:extLst>
              <c:ext xmlns:c16="http://schemas.microsoft.com/office/drawing/2014/chart" uri="{C3380CC4-5D6E-409C-BE32-E72D297353CC}">
                <c16:uniqueId val="{00000005-FC97-4F30-8996-785FF3D471CB}"/>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FC97-4F30-8996-785FF3D471CB}"/>
            </c:ext>
          </c:extLst>
        </c:ser>
        <c:dLbls>
          <c:showLegendKey val="0"/>
          <c:showVal val="0"/>
          <c:showCatName val="0"/>
          <c:showSerName val="0"/>
          <c:showPercent val="0"/>
          <c:showBubbleSize val="0"/>
          <c:showLeaderLines val="1"/>
        </c:dLbls>
        <c:firstSliceAng val="0"/>
        <c:holeSize val="50"/>
      </c:doughnutChart>
      <c:spPr>
        <a:noFill/>
        <a:ln w="25386">
          <a:noFill/>
        </a:ln>
      </c:spPr>
    </c:plotArea>
    <c:plotVisOnly val="1"/>
    <c:dispBlanksAs val="gap"/>
    <c:showDLblsOverMax val="0"/>
  </c:chart>
  <c:txPr>
    <a:bodyPr/>
    <a:lstStyle/>
    <a:p>
      <a:pPr>
        <a:defRPr sz="1799"/>
      </a:pPr>
      <a:endParaRPr lang="lv-LV"/>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ACC8"/>
              </a:solidFill>
            </c:spPr>
            <c:extLst>
              <c:ext xmlns:c16="http://schemas.microsoft.com/office/drawing/2014/chart" uri="{C3380CC4-5D6E-409C-BE32-E72D297353CC}">
                <c16:uniqueId val="{00000001-97DC-4807-8293-4A8BBB8C9B2E}"/>
              </c:ext>
            </c:extLst>
          </c:dPt>
          <c:dPt>
            <c:idx val="1"/>
            <c:bubble3D val="0"/>
            <c:spPr>
              <a:solidFill>
                <a:srgbClr val="003B71"/>
              </a:solidFill>
            </c:spPr>
            <c:extLst>
              <c:ext xmlns:c16="http://schemas.microsoft.com/office/drawing/2014/chart" uri="{C3380CC4-5D6E-409C-BE32-E72D297353CC}">
                <c16:uniqueId val="{00000003-97DC-4807-8293-4A8BBB8C9B2E}"/>
              </c:ext>
            </c:extLst>
          </c:dPt>
          <c:dPt>
            <c:idx val="2"/>
            <c:bubble3D val="0"/>
            <c:extLst>
              <c:ext xmlns:c16="http://schemas.microsoft.com/office/drawing/2014/chart" uri="{C3380CC4-5D6E-409C-BE32-E72D297353CC}">
                <c16:uniqueId val="{00000004-97DC-4807-8293-4A8BBB8C9B2E}"/>
              </c:ext>
            </c:extLst>
          </c:dPt>
          <c:dPt>
            <c:idx val="3"/>
            <c:bubble3D val="0"/>
            <c:extLst>
              <c:ext xmlns:c16="http://schemas.microsoft.com/office/drawing/2014/chart" uri="{C3380CC4-5D6E-409C-BE32-E72D297353CC}">
                <c16:uniqueId val="{00000005-97DC-4807-8293-4A8BBB8C9B2E}"/>
              </c:ext>
            </c:extLst>
          </c:dPt>
          <c:cat>
            <c:strRef>
              <c:f>Sheet1!$A$2:$A$5</c:f>
              <c:strCache>
                <c:ptCount val="2"/>
                <c:pt idx="0">
                  <c:v>1st Qtr</c:v>
                </c:pt>
                <c:pt idx="1">
                  <c:v>2nd Qtr</c:v>
                </c:pt>
              </c:strCache>
            </c:strRef>
          </c:cat>
          <c:val>
            <c:numRef>
              <c:f>Sheet1!$B$2:$B$5</c:f>
              <c:numCache>
                <c:formatCode>General</c:formatCode>
                <c:ptCount val="4"/>
                <c:pt idx="0">
                  <c:v>195</c:v>
                </c:pt>
                <c:pt idx="1">
                  <c:v>126</c:v>
                </c:pt>
              </c:numCache>
            </c:numRef>
          </c:val>
          <c:extLst>
            <c:ext xmlns:c16="http://schemas.microsoft.com/office/drawing/2014/chart" uri="{C3380CC4-5D6E-409C-BE32-E72D297353CC}">
              <c16:uniqueId val="{00000006-97DC-4807-8293-4A8BBB8C9B2E}"/>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00ACC8"/>
              </a:solidFill>
            </c:spPr>
            <c:extLst>
              <c:ext xmlns:c16="http://schemas.microsoft.com/office/drawing/2014/chart" uri="{C3380CC4-5D6E-409C-BE32-E72D297353CC}">
                <c16:uniqueId val="{00000001-90C2-4D1E-BFE1-E7CB15E24EFF}"/>
              </c:ext>
            </c:extLst>
          </c:dPt>
          <c:dPt>
            <c:idx val="1"/>
            <c:bubble3D val="0"/>
            <c:spPr>
              <a:solidFill>
                <a:srgbClr val="003B71"/>
              </a:solidFill>
            </c:spPr>
            <c:extLst>
              <c:ext xmlns:c16="http://schemas.microsoft.com/office/drawing/2014/chart" uri="{C3380CC4-5D6E-409C-BE32-E72D297353CC}">
                <c16:uniqueId val="{00000003-90C2-4D1E-BFE1-E7CB15E24EFF}"/>
              </c:ext>
            </c:extLst>
          </c:dPt>
          <c:dPt>
            <c:idx val="2"/>
            <c:bubble3D val="0"/>
            <c:extLst>
              <c:ext xmlns:c16="http://schemas.microsoft.com/office/drawing/2014/chart" uri="{C3380CC4-5D6E-409C-BE32-E72D297353CC}">
                <c16:uniqueId val="{00000004-90C2-4D1E-BFE1-E7CB15E24EFF}"/>
              </c:ext>
            </c:extLst>
          </c:dPt>
          <c:dPt>
            <c:idx val="3"/>
            <c:bubble3D val="0"/>
            <c:extLst>
              <c:ext xmlns:c16="http://schemas.microsoft.com/office/drawing/2014/chart" uri="{C3380CC4-5D6E-409C-BE32-E72D297353CC}">
                <c16:uniqueId val="{00000005-90C2-4D1E-BFE1-E7CB15E24EFF}"/>
              </c:ext>
            </c:extLst>
          </c:dPt>
          <c:cat>
            <c:strRef>
              <c:f>Sheet1!$A$2:$A$5</c:f>
              <c:strCache>
                <c:ptCount val="2"/>
                <c:pt idx="0">
                  <c:v>1st Qtr</c:v>
                </c:pt>
                <c:pt idx="1">
                  <c:v>2nd Qtr</c:v>
                </c:pt>
              </c:strCache>
            </c:strRef>
          </c:cat>
          <c:val>
            <c:numRef>
              <c:f>Sheet1!$B$2:$B$5</c:f>
              <c:numCache>
                <c:formatCode>General</c:formatCode>
                <c:ptCount val="4"/>
                <c:pt idx="0">
                  <c:v>195</c:v>
                </c:pt>
                <c:pt idx="1">
                  <c:v>126</c:v>
                </c:pt>
              </c:numCache>
            </c:numRef>
          </c:val>
          <c:extLst>
            <c:ext xmlns:c16="http://schemas.microsoft.com/office/drawing/2014/chart" uri="{C3380CC4-5D6E-409C-BE32-E72D297353CC}">
              <c16:uniqueId val="{00000006-90C2-4D1E-BFE1-E7CB15E24EFF}"/>
            </c:ext>
          </c:extLst>
        </c:ser>
        <c:dLbls>
          <c:showLegendKey val="0"/>
          <c:showVal val="0"/>
          <c:showCatName val="0"/>
          <c:showSerName val="0"/>
          <c:showPercent val="0"/>
          <c:showBubbleSize val="0"/>
          <c:showLeaderLines val="1"/>
        </c:dLbls>
        <c:firstSliceAng val="0"/>
        <c:holeSize val="50"/>
      </c:doughnutChart>
      <c:spPr>
        <a:noFill/>
        <a:ln w="25405">
          <a:noFill/>
        </a:ln>
      </c:spPr>
    </c:plotArea>
    <c:plotVisOnly val="1"/>
    <c:dispBlanksAs val="gap"/>
    <c:showDLblsOverMax val="0"/>
  </c:chart>
  <c:txPr>
    <a:bodyPr/>
    <a:lstStyle/>
    <a:p>
      <a:pPr>
        <a:defRPr sz="1800"/>
      </a:pPr>
      <a:endParaRPr lang="lv-LV"/>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bg1"/>
              </a:solidFill>
            </c:spPr>
            <c:extLst>
              <c:ext xmlns:c16="http://schemas.microsoft.com/office/drawing/2014/chart" uri="{C3380CC4-5D6E-409C-BE32-E72D297353CC}">
                <c16:uniqueId val="{00000001-4378-4871-9AD3-9147A463A242}"/>
              </c:ext>
            </c:extLst>
          </c:dPt>
          <c:dPt>
            <c:idx val="1"/>
            <c:bubble3D val="0"/>
            <c:spPr>
              <a:solidFill>
                <a:srgbClr val="C4D600"/>
              </a:solidFill>
            </c:spPr>
            <c:extLst>
              <c:ext xmlns:c16="http://schemas.microsoft.com/office/drawing/2014/chart" uri="{C3380CC4-5D6E-409C-BE32-E72D297353CC}">
                <c16:uniqueId val="{00000003-4378-4871-9AD3-9147A463A242}"/>
              </c:ext>
            </c:extLst>
          </c:dPt>
          <c:dPt>
            <c:idx val="2"/>
            <c:bubble3D val="0"/>
            <c:spPr>
              <a:solidFill>
                <a:srgbClr val="003B71"/>
              </a:solidFill>
            </c:spPr>
            <c:extLst>
              <c:ext xmlns:c16="http://schemas.microsoft.com/office/drawing/2014/chart" uri="{C3380CC4-5D6E-409C-BE32-E72D297353CC}">
                <c16:uniqueId val="{00000005-4378-4871-9AD3-9147A463A242}"/>
              </c:ext>
            </c:extLst>
          </c:dPt>
          <c:dPt>
            <c:idx val="3"/>
            <c:bubble3D val="0"/>
            <c:extLst>
              <c:ext xmlns:c16="http://schemas.microsoft.com/office/drawing/2014/chart" uri="{C3380CC4-5D6E-409C-BE32-E72D297353CC}">
                <c16:uniqueId val="{00000006-4378-4871-9AD3-9147A463A242}"/>
              </c:ext>
            </c:extLst>
          </c:dPt>
          <c:cat>
            <c:strRef>
              <c:f>Sheet1!$A$2:$A$5</c:f>
              <c:strCache>
                <c:ptCount val="3"/>
                <c:pt idx="0">
                  <c:v>1st Qtr</c:v>
                </c:pt>
                <c:pt idx="1">
                  <c:v>2nd Qtr</c:v>
                </c:pt>
                <c:pt idx="2">
                  <c:v>3rd Qtr</c:v>
                </c:pt>
              </c:strCache>
            </c:strRef>
          </c:cat>
          <c:val>
            <c:numRef>
              <c:f>Sheet1!$B$2:$B$5</c:f>
              <c:numCache>
                <c:formatCode>General</c:formatCode>
                <c:ptCount val="4"/>
                <c:pt idx="0">
                  <c:v>18</c:v>
                </c:pt>
                <c:pt idx="1">
                  <c:v>70</c:v>
                </c:pt>
                <c:pt idx="2">
                  <c:v>233</c:v>
                </c:pt>
              </c:numCache>
            </c:numRef>
          </c:val>
          <c:extLst>
            <c:ext xmlns:c16="http://schemas.microsoft.com/office/drawing/2014/chart" uri="{C3380CC4-5D6E-409C-BE32-E72D297353CC}">
              <c16:uniqueId val="{00000007-4378-4871-9AD3-9147A463A242}"/>
            </c:ext>
          </c:extLst>
        </c:ser>
        <c:dLbls>
          <c:showLegendKey val="0"/>
          <c:showVal val="0"/>
          <c:showCatName val="0"/>
          <c:showSerName val="0"/>
          <c:showPercent val="0"/>
          <c:showBubbleSize val="0"/>
          <c:showLeaderLines val="1"/>
        </c:dLbls>
        <c:firstSliceAng val="0"/>
        <c:holeSize val="50"/>
      </c:doughnutChart>
      <c:spPr>
        <a:noFill/>
        <a:ln w="25390">
          <a:noFill/>
        </a:ln>
      </c:spPr>
    </c:plotArea>
    <c:plotVisOnly val="1"/>
    <c:dispBlanksAs val="gap"/>
    <c:showDLblsOverMax val="0"/>
  </c:chart>
  <c:txPr>
    <a:bodyPr/>
    <a:lstStyle/>
    <a:p>
      <a:pPr>
        <a:defRPr sz="1799"/>
      </a:pPr>
      <a:endParaRPr lang="lv-LV"/>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ACC8"/>
              </a:solidFill>
            </c:spPr>
            <c:extLst>
              <c:ext xmlns:c16="http://schemas.microsoft.com/office/drawing/2014/chart" uri="{C3380CC4-5D6E-409C-BE32-E72D297353CC}">
                <c16:uniqueId val="{00000001-F298-456B-975B-C54C8F3DC9A9}"/>
              </c:ext>
            </c:extLst>
          </c:dPt>
          <c:dPt>
            <c:idx val="1"/>
            <c:bubble3D val="0"/>
            <c:spPr>
              <a:solidFill>
                <a:schemeClr val="bg1"/>
              </a:solidFill>
            </c:spPr>
            <c:extLst>
              <c:ext xmlns:c16="http://schemas.microsoft.com/office/drawing/2014/chart" uri="{C3380CC4-5D6E-409C-BE32-E72D297353CC}">
                <c16:uniqueId val="{00000003-F298-456B-975B-C54C8F3DC9A9}"/>
              </c:ext>
            </c:extLst>
          </c:dPt>
          <c:dPt>
            <c:idx val="2"/>
            <c:bubble3D val="0"/>
            <c:spPr>
              <a:solidFill>
                <a:srgbClr val="C4D600"/>
              </a:solidFill>
            </c:spPr>
            <c:extLst>
              <c:ext xmlns:c16="http://schemas.microsoft.com/office/drawing/2014/chart" uri="{C3380CC4-5D6E-409C-BE32-E72D297353CC}">
                <c16:uniqueId val="{00000005-F298-456B-975B-C54C8F3DC9A9}"/>
              </c:ext>
            </c:extLst>
          </c:dPt>
          <c:dPt>
            <c:idx val="3"/>
            <c:bubble3D val="0"/>
            <c:extLst>
              <c:ext xmlns:c16="http://schemas.microsoft.com/office/drawing/2014/chart" uri="{C3380CC4-5D6E-409C-BE32-E72D297353CC}">
                <c16:uniqueId val="{00000006-F298-456B-975B-C54C8F3DC9A9}"/>
              </c:ext>
            </c:extLst>
          </c:dPt>
          <c:cat>
            <c:strRef>
              <c:f>Sheet1!$A$2:$A$5</c:f>
              <c:strCache>
                <c:ptCount val="3"/>
                <c:pt idx="0">
                  <c:v>1st Qtr</c:v>
                </c:pt>
                <c:pt idx="1">
                  <c:v>7</c:v>
                </c:pt>
                <c:pt idx="2">
                  <c:v>3rd Qtr</c:v>
                </c:pt>
              </c:strCache>
            </c:strRef>
          </c:cat>
          <c:val>
            <c:numRef>
              <c:f>Sheet1!$B$2:$B$5</c:f>
              <c:numCache>
                <c:formatCode>General</c:formatCode>
                <c:ptCount val="4"/>
                <c:pt idx="0">
                  <c:v>157</c:v>
                </c:pt>
                <c:pt idx="1">
                  <c:v>7</c:v>
                </c:pt>
                <c:pt idx="2">
                  <c:v>9</c:v>
                </c:pt>
              </c:numCache>
            </c:numRef>
          </c:val>
          <c:extLst>
            <c:ext xmlns:c16="http://schemas.microsoft.com/office/drawing/2014/chart" uri="{C3380CC4-5D6E-409C-BE32-E72D297353CC}">
              <c16:uniqueId val="{00000007-F298-456B-975B-C54C8F3DC9A9}"/>
            </c:ext>
          </c:extLst>
        </c:ser>
        <c:dLbls>
          <c:showLegendKey val="0"/>
          <c:showVal val="0"/>
          <c:showCatName val="0"/>
          <c:showSerName val="0"/>
          <c:showPercent val="0"/>
          <c:showBubbleSize val="0"/>
          <c:showLeaderLines val="1"/>
        </c:dLbls>
        <c:firstSliceAng val="0"/>
        <c:holeSize val="50"/>
      </c:doughnutChart>
      <c:spPr>
        <a:noFill/>
        <a:ln w="25417">
          <a:noFill/>
        </a:ln>
      </c:spPr>
    </c:plotArea>
    <c:plotVisOnly val="1"/>
    <c:dispBlanksAs val="gap"/>
    <c:showDLblsOverMax val="0"/>
  </c:chart>
  <c:txPr>
    <a:bodyPr/>
    <a:lstStyle/>
    <a:p>
      <a:pPr>
        <a:defRPr sz="1801"/>
      </a:pPr>
      <a:endParaRPr lang="lv-LV"/>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F2DE-4B35-AFDE-4C94AFE723FE}"/>
              </c:ext>
            </c:extLst>
          </c:dPt>
          <c:dPt>
            <c:idx val="1"/>
            <c:bubble3D val="0"/>
            <c:spPr>
              <a:solidFill>
                <a:schemeClr val="bg1"/>
              </a:solidFill>
            </c:spPr>
            <c:extLst>
              <c:ext xmlns:c16="http://schemas.microsoft.com/office/drawing/2014/chart" uri="{C3380CC4-5D6E-409C-BE32-E72D297353CC}">
                <c16:uniqueId val="{00000003-F2DE-4B35-AFDE-4C94AFE723FE}"/>
              </c:ext>
            </c:extLst>
          </c:dPt>
          <c:dPt>
            <c:idx val="2"/>
            <c:bubble3D val="0"/>
            <c:extLst>
              <c:ext xmlns:c16="http://schemas.microsoft.com/office/drawing/2014/chart" uri="{C3380CC4-5D6E-409C-BE32-E72D297353CC}">
                <c16:uniqueId val="{00000004-F2DE-4B35-AFDE-4C94AFE723FE}"/>
              </c:ext>
            </c:extLst>
          </c:dPt>
          <c:dPt>
            <c:idx val="3"/>
            <c:bubble3D val="0"/>
            <c:extLst>
              <c:ext xmlns:c16="http://schemas.microsoft.com/office/drawing/2014/chart" uri="{C3380CC4-5D6E-409C-BE32-E72D297353CC}">
                <c16:uniqueId val="{00000005-F2DE-4B35-AFDE-4C94AFE723FE}"/>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F2DE-4B35-AFDE-4C94AFE723FE}"/>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spPr>
    <a:noFill/>
  </c:spPr>
  <c:txPr>
    <a:bodyPr/>
    <a:lstStyle/>
    <a:p>
      <a:pPr>
        <a:defRPr sz="1799"/>
      </a:pPr>
      <a:endParaRPr lang="lv-LV"/>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1"/>
            </a:solidFill>
          </c:spPr>
          <c:dPt>
            <c:idx val="0"/>
            <c:bubble3D val="0"/>
            <c:spPr>
              <a:solidFill>
                <a:srgbClr val="C4D600"/>
              </a:solidFill>
            </c:spPr>
            <c:extLst>
              <c:ext xmlns:c16="http://schemas.microsoft.com/office/drawing/2014/chart" uri="{C3380CC4-5D6E-409C-BE32-E72D297353CC}">
                <c16:uniqueId val="{00000001-FFDE-45EC-B6C1-C520D1872DB7}"/>
              </c:ext>
            </c:extLst>
          </c:dPt>
          <c:dPt>
            <c:idx val="1"/>
            <c:bubble3D val="0"/>
            <c:extLst>
              <c:ext xmlns:c16="http://schemas.microsoft.com/office/drawing/2014/chart" uri="{C3380CC4-5D6E-409C-BE32-E72D297353CC}">
                <c16:uniqueId val="{00000002-FFDE-45EC-B6C1-C520D1872DB7}"/>
              </c:ext>
            </c:extLst>
          </c:dPt>
          <c:dPt>
            <c:idx val="2"/>
            <c:bubble3D val="0"/>
            <c:extLst>
              <c:ext xmlns:c16="http://schemas.microsoft.com/office/drawing/2014/chart" uri="{C3380CC4-5D6E-409C-BE32-E72D297353CC}">
                <c16:uniqueId val="{00000003-FFDE-45EC-B6C1-C520D1872DB7}"/>
              </c:ext>
            </c:extLst>
          </c:dPt>
          <c:dPt>
            <c:idx val="3"/>
            <c:bubble3D val="0"/>
            <c:extLst>
              <c:ext xmlns:c16="http://schemas.microsoft.com/office/drawing/2014/chart" uri="{C3380CC4-5D6E-409C-BE32-E72D297353CC}">
                <c16:uniqueId val="{00000004-FFDE-45EC-B6C1-C520D1872DB7}"/>
              </c:ext>
            </c:extLst>
          </c:dPt>
          <c:cat>
            <c:strRef>
              <c:f>Sheet1!$A$2:$A$5</c:f>
              <c:strCache>
                <c:ptCount val="2"/>
                <c:pt idx="0">
                  <c:v>1st Qtr</c:v>
                </c:pt>
                <c:pt idx="1">
                  <c:v>2nd Qtr</c:v>
                </c:pt>
              </c:strCache>
            </c:strRef>
          </c:cat>
          <c:val>
            <c:numRef>
              <c:f>Sheet1!$B$2:$B$5</c:f>
              <c:numCache>
                <c:formatCode>General</c:formatCode>
                <c:ptCount val="4"/>
                <c:pt idx="0">
                  <c:v>164</c:v>
                </c:pt>
                <c:pt idx="1">
                  <c:v>157</c:v>
                </c:pt>
              </c:numCache>
            </c:numRef>
          </c:val>
          <c:extLst>
            <c:ext xmlns:c16="http://schemas.microsoft.com/office/drawing/2014/chart" uri="{C3380CC4-5D6E-409C-BE32-E72D297353CC}">
              <c16:uniqueId val="{00000005-FFDE-45EC-B6C1-C520D1872DB7}"/>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0608-41FF-AE95-44F1CAB51FA9}"/>
              </c:ext>
            </c:extLst>
          </c:dPt>
          <c:dPt>
            <c:idx val="1"/>
            <c:bubble3D val="0"/>
            <c:extLst>
              <c:ext xmlns:c16="http://schemas.microsoft.com/office/drawing/2014/chart" uri="{C3380CC4-5D6E-409C-BE32-E72D297353CC}">
                <c16:uniqueId val="{00000002-0608-41FF-AE95-44F1CAB51FA9}"/>
              </c:ext>
            </c:extLst>
          </c:dPt>
          <c:dPt>
            <c:idx val="2"/>
            <c:bubble3D val="0"/>
            <c:spPr>
              <a:solidFill>
                <a:srgbClr val="C4D600"/>
              </a:solidFill>
            </c:spPr>
            <c:extLst>
              <c:ext xmlns:c16="http://schemas.microsoft.com/office/drawing/2014/chart" uri="{C3380CC4-5D6E-409C-BE32-E72D297353CC}">
                <c16:uniqueId val="{00000004-0608-41FF-AE95-44F1CAB51FA9}"/>
              </c:ext>
            </c:extLst>
          </c:dPt>
          <c:dPt>
            <c:idx val="3"/>
            <c:bubble3D val="0"/>
            <c:extLst>
              <c:ext xmlns:c16="http://schemas.microsoft.com/office/drawing/2014/chart" uri="{C3380CC4-5D6E-409C-BE32-E72D297353CC}">
                <c16:uniqueId val="{00000005-0608-41FF-AE95-44F1CAB51FA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0608-41FF-AE95-44F1CAB51FA9}"/>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rgbClr val="00ACC8"/>
              </a:solidFill>
            </c:spPr>
            <c:extLst>
              <c:ext xmlns:c16="http://schemas.microsoft.com/office/drawing/2014/chart" uri="{C3380CC4-5D6E-409C-BE32-E72D297353CC}">
                <c16:uniqueId val="{00000001-F298-456B-975B-C54C8F3DC9A9}"/>
              </c:ext>
            </c:extLst>
          </c:dPt>
          <c:dPt>
            <c:idx val="1"/>
            <c:bubble3D val="0"/>
            <c:spPr>
              <a:solidFill>
                <a:schemeClr val="bg1"/>
              </a:solidFill>
            </c:spPr>
            <c:extLst>
              <c:ext xmlns:c16="http://schemas.microsoft.com/office/drawing/2014/chart" uri="{C3380CC4-5D6E-409C-BE32-E72D297353CC}">
                <c16:uniqueId val="{00000003-F298-456B-975B-C54C8F3DC9A9}"/>
              </c:ext>
            </c:extLst>
          </c:dPt>
          <c:dPt>
            <c:idx val="2"/>
            <c:bubble3D val="0"/>
            <c:spPr>
              <a:solidFill>
                <a:srgbClr val="C4D600"/>
              </a:solidFill>
            </c:spPr>
            <c:extLst>
              <c:ext xmlns:c16="http://schemas.microsoft.com/office/drawing/2014/chart" uri="{C3380CC4-5D6E-409C-BE32-E72D297353CC}">
                <c16:uniqueId val="{00000005-F298-456B-975B-C54C8F3DC9A9}"/>
              </c:ext>
            </c:extLst>
          </c:dPt>
          <c:dPt>
            <c:idx val="3"/>
            <c:bubble3D val="0"/>
            <c:extLst>
              <c:ext xmlns:c16="http://schemas.microsoft.com/office/drawing/2014/chart" uri="{C3380CC4-5D6E-409C-BE32-E72D297353CC}">
                <c16:uniqueId val="{00000006-F298-456B-975B-C54C8F3DC9A9}"/>
              </c:ext>
            </c:extLst>
          </c:dPt>
          <c:cat>
            <c:strRef>
              <c:f>Sheet1!$A$2:$A$5</c:f>
              <c:strCache>
                <c:ptCount val="3"/>
                <c:pt idx="0">
                  <c:v>1st Qtr</c:v>
                </c:pt>
                <c:pt idx="1">
                  <c:v>7</c:v>
                </c:pt>
                <c:pt idx="2">
                  <c:v>3rd Qtr</c:v>
                </c:pt>
              </c:strCache>
            </c:strRef>
          </c:cat>
          <c:val>
            <c:numRef>
              <c:f>Sheet1!$B$2:$B$5</c:f>
              <c:numCache>
                <c:formatCode>General</c:formatCode>
                <c:ptCount val="4"/>
                <c:pt idx="0">
                  <c:v>157</c:v>
                </c:pt>
                <c:pt idx="1">
                  <c:v>7</c:v>
                </c:pt>
                <c:pt idx="2">
                  <c:v>9</c:v>
                </c:pt>
              </c:numCache>
            </c:numRef>
          </c:val>
          <c:extLst>
            <c:ext xmlns:c16="http://schemas.microsoft.com/office/drawing/2014/chart" uri="{C3380CC4-5D6E-409C-BE32-E72D297353CC}">
              <c16:uniqueId val="{00000007-F298-456B-975B-C54C8F3DC9A9}"/>
            </c:ext>
          </c:extLst>
        </c:ser>
        <c:dLbls>
          <c:showLegendKey val="0"/>
          <c:showVal val="0"/>
          <c:showCatName val="0"/>
          <c:showSerName val="0"/>
          <c:showPercent val="0"/>
          <c:showBubbleSize val="0"/>
          <c:showLeaderLines val="1"/>
        </c:dLbls>
        <c:firstSliceAng val="0"/>
        <c:holeSize val="50"/>
      </c:doughnutChart>
      <c:spPr>
        <a:noFill/>
        <a:ln w="25417">
          <a:noFill/>
        </a:ln>
      </c:spPr>
    </c:plotArea>
    <c:plotVisOnly val="1"/>
    <c:dispBlanksAs val="gap"/>
    <c:showDLblsOverMax val="0"/>
  </c:chart>
  <c:txPr>
    <a:bodyPr/>
    <a:lstStyle/>
    <a:p>
      <a:pPr>
        <a:defRPr sz="1801"/>
      </a:pPr>
      <a:endParaRPr lang="lv-LV"/>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F2DE-4B35-AFDE-4C94AFE723FE}"/>
              </c:ext>
            </c:extLst>
          </c:dPt>
          <c:dPt>
            <c:idx val="1"/>
            <c:bubble3D val="0"/>
            <c:spPr>
              <a:solidFill>
                <a:schemeClr val="bg1"/>
              </a:solidFill>
            </c:spPr>
            <c:extLst>
              <c:ext xmlns:c16="http://schemas.microsoft.com/office/drawing/2014/chart" uri="{C3380CC4-5D6E-409C-BE32-E72D297353CC}">
                <c16:uniqueId val="{00000003-F2DE-4B35-AFDE-4C94AFE723FE}"/>
              </c:ext>
            </c:extLst>
          </c:dPt>
          <c:dPt>
            <c:idx val="2"/>
            <c:bubble3D val="0"/>
            <c:extLst>
              <c:ext xmlns:c16="http://schemas.microsoft.com/office/drawing/2014/chart" uri="{C3380CC4-5D6E-409C-BE32-E72D297353CC}">
                <c16:uniqueId val="{00000004-F2DE-4B35-AFDE-4C94AFE723FE}"/>
              </c:ext>
            </c:extLst>
          </c:dPt>
          <c:dPt>
            <c:idx val="3"/>
            <c:bubble3D val="0"/>
            <c:extLst>
              <c:ext xmlns:c16="http://schemas.microsoft.com/office/drawing/2014/chart" uri="{C3380CC4-5D6E-409C-BE32-E72D297353CC}">
                <c16:uniqueId val="{00000005-F2DE-4B35-AFDE-4C94AFE723FE}"/>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F2DE-4B35-AFDE-4C94AFE723FE}"/>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spPr>
    <a:noFill/>
  </c:spPr>
  <c:txPr>
    <a:bodyPr/>
    <a:lstStyle/>
    <a:p>
      <a:pPr>
        <a:defRPr sz="1799"/>
      </a:pPr>
      <a:endParaRPr lang="lv-LV"/>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spPr>
            <a:solidFill>
              <a:schemeClr val="bg1"/>
            </a:solidFill>
          </c:spPr>
          <c:dPt>
            <c:idx val="0"/>
            <c:bubble3D val="0"/>
            <c:spPr>
              <a:solidFill>
                <a:srgbClr val="C4D600"/>
              </a:solidFill>
            </c:spPr>
            <c:extLst>
              <c:ext xmlns:c16="http://schemas.microsoft.com/office/drawing/2014/chart" uri="{C3380CC4-5D6E-409C-BE32-E72D297353CC}">
                <c16:uniqueId val="{00000001-FFDE-45EC-B6C1-C520D1872DB7}"/>
              </c:ext>
            </c:extLst>
          </c:dPt>
          <c:dPt>
            <c:idx val="1"/>
            <c:bubble3D val="0"/>
            <c:extLst>
              <c:ext xmlns:c16="http://schemas.microsoft.com/office/drawing/2014/chart" uri="{C3380CC4-5D6E-409C-BE32-E72D297353CC}">
                <c16:uniqueId val="{00000002-FFDE-45EC-B6C1-C520D1872DB7}"/>
              </c:ext>
            </c:extLst>
          </c:dPt>
          <c:dPt>
            <c:idx val="2"/>
            <c:bubble3D val="0"/>
            <c:extLst>
              <c:ext xmlns:c16="http://schemas.microsoft.com/office/drawing/2014/chart" uri="{C3380CC4-5D6E-409C-BE32-E72D297353CC}">
                <c16:uniqueId val="{00000003-FFDE-45EC-B6C1-C520D1872DB7}"/>
              </c:ext>
            </c:extLst>
          </c:dPt>
          <c:dPt>
            <c:idx val="3"/>
            <c:bubble3D val="0"/>
            <c:extLst>
              <c:ext xmlns:c16="http://schemas.microsoft.com/office/drawing/2014/chart" uri="{C3380CC4-5D6E-409C-BE32-E72D297353CC}">
                <c16:uniqueId val="{00000004-FFDE-45EC-B6C1-C520D1872DB7}"/>
              </c:ext>
            </c:extLst>
          </c:dPt>
          <c:cat>
            <c:strRef>
              <c:f>Sheet1!$A$2:$A$5</c:f>
              <c:strCache>
                <c:ptCount val="2"/>
                <c:pt idx="0">
                  <c:v>1st Qtr</c:v>
                </c:pt>
                <c:pt idx="1">
                  <c:v>2nd Qtr</c:v>
                </c:pt>
              </c:strCache>
            </c:strRef>
          </c:cat>
          <c:val>
            <c:numRef>
              <c:f>Sheet1!$B$2:$B$5</c:f>
              <c:numCache>
                <c:formatCode>General</c:formatCode>
                <c:ptCount val="4"/>
                <c:pt idx="0">
                  <c:v>164</c:v>
                </c:pt>
                <c:pt idx="1">
                  <c:v>157</c:v>
                </c:pt>
              </c:numCache>
            </c:numRef>
          </c:val>
          <c:extLst>
            <c:ext xmlns:c16="http://schemas.microsoft.com/office/drawing/2014/chart" uri="{C3380CC4-5D6E-409C-BE32-E72D297353CC}">
              <c16:uniqueId val="{00000005-FFDE-45EC-B6C1-C520D1872DB7}"/>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0608-41FF-AE95-44F1CAB51FA9}"/>
              </c:ext>
            </c:extLst>
          </c:dPt>
          <c:dPt>
            <c:idx val="1"/>
            <c:bubble3D val="0"/>
            <c:extLst>
              <c:ext xmlns:c16="http://schemas.microsoft.com/office/drawing/2014/chart" uri="{C3380CC4-5D6E-409C-BE32-E72D297353CC}">
                <c16:uniqueId val="{00000002-0608-41FF-AE95-44F1CAB51FA9}"/>
              </c:ext>
            </c:extLst>
          </c:dPt>
          <c:dPt>
            <c:idx val="2"/>
            <c:bubble3D val="0"/>
            <c:spPr>
              <a:solidFill>
                <a:srgbClr val="C4D600"/>
              </a:solidFill>
            </c:spPr>
            <c:extLst>
              <c:ext xmlns:c16="http://schemas.microsoft.com/office/drawing/2014/chart" uri="{C3380CC4-5D6E-409C-BE32-E72D297353CC}">
                <c16:uniqueId val="{00000004-0608-41FF-AE95-44F1CAB51FA9}"/>
              </c:ext>
            </c:extLst>
          </c:dPt>
          <c:dPt>
            <c:idx val="3"/>
            <c:bubble3D val="0"/>
            <c:extLst>
              <c:ext xmlns:c16="http://schemas.microsoft.com/office/drawing/2014/chart" uri="{C3380CC4-5D6E-409C-BE32-E72D297353CC}">
                <c16:uniqueId val="{00000005-0608-41FF-AE95-44F1CAB51FA9}"/>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0608-41FF-AE95-44F1CAB51FA9}"/>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13D1-4E97-A986-D95E65BDA47A}"/>
              </c:ext>
            </c:extLst>
          </c:dPt>
          <c:dPt>
            <c:idx val="1"/>
            <c:bubble3D val="0"/>
            <c:extLst>
              <c:ext xmlns:c16="http://schemas.microsoft.com/office/drawing/2014/chart" uri="{C3380CC4-5D6E-409C-BE32-E72D297353CC}">
                <c16:uniqueId val="{00000002-13D1-4E97-A986-D95E65BDA47A}"/>
              </c:ext>
            </c:extLst>
          </c:dPt>
          <c:dPt>
            <c:idx val="2"/>
            <c:bubble3D val="0"/>
            <c:spPr>
              <a:solidFill>
                <a:srgbClr val="C4D600"/>
              </a:solidFill>
            </c:spPr>
            <c:extLst>
              <c:ext xmlns:c16="http://schemas.microsoft.com/office/drawing/2014/chart" uri="{C3380CC4-5D6E-409C-BE32-E72D297353CC}">
                <c16:uniqueId val="{00000004-13D1-4E97-A986-D95E65BDA47A}"/>
              </c:ext>
            </c:extLst>
          </c:dPt>
          <c:dPt>
            <c:idx val="3"/>
            <c:bubble3D val="0"/>
            <c:extLst>
              <c:ext xmlns:c16="http://schemas.microsoft.com/office/drawing/2014/chart" uri="{C3380CC4-5D6E-409C-BE32-E72D297353CC}">
                <c16:uniqueId val="{00000005-13D1-4E97-A986-D95E65BDA47A}"/>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13D1-4E97-A986-D95E65BDA47A}"/>
            </c:ext>
          </c:extLst>
        </c:ser>
        <c:dLbls>
          <c:showLegendKey val="0"/>
          <c:showVal val="0"/>
          <c:showCatName val="0"/>
          <c:showSerName val="0"/>
          <c:showPercent val="0"/>
          <c:showBubbleSize val="0"/>
          <c:showLeaderLines val="1"/>
        </c:dLbls>
        <c:firstSliceAng val="0"/>
        <c:holeSize val="50"/>
      </c:doughnutChart>
      <c:spPr>
        <a:noFill/>
        <a:ln w="25387">
          <a:noFill/>
        </a:ln>
      </c:spPr>
    </c:plotArea>
    <c:plotVisOnly val="1"/>
    <c:dispBlanksAs val="gap"/>
    <c:showDLblsOverMax val="0"/>
  </c:chart>
  <c:txPr>
    <a:bodyPr/>
    <a:lstStyle/>
    <a:p>
      <a:pPr>
        <a:defRPr sz="1799"/>
      </a:pPr>
      <a:endParaRPr lang="lv-LV"/>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Column2</c:v>
                </c:pt>
              </c:strCache>
            </c:strRef>
          </c:tx>
          <c:dPt>
            <c:idx val="0"/>
            <c:bubble3D val="0"/>
            <c:spPr>
              <a:solidFill>
                <a:srgbClr val="003B71"/>
              </a:solidFill>
            </c:spPr>
            <c:extLst>
              <c:ext xmlns:c16="http://schemas.microsoft.com/office/drawing/2014/chart" uri="{C3380CC4-5D6E-409C-BE32-E72D297353CC}">
                <c16:uniqueId val="{00000001-1F27-4C35-B26D-00A1E07CC5BE}"/>
              </c:ext>
            </c:extLst>
          </c:dPt>
          <c:dPt>
            <c:idx val="1"/>
            <c:bubble3D val="0"/>
            <c:spPr>
              <a:solidFill>
                <a:schemeClr val="bg1"/>
              </a:solidFill>
            </c:spPr>
            <c:extLst>
              <c:ext xmlns:c16="http://schemas.microsoft.com/office/drawing/2014/chart" uri="{C3380CC4-5D6E-409C-BE32-E72D297353CC}">
                <c16:uniqueId val="{00000003-1F27-4C35-B26D-00A1E07CC5BE}"/>
              </c:ext>
            </c:extLst>
          </c:dPt>
          <c:dPt>
            <c:idx val="2"/>
            <c:bubble3D val="0"/>
            <c:extLst>
              <c:ext xmlns:c16="http://schemas.microsoft.com/office/drawing/2014/chart" uri="{C3380CC4-5D6E-409C-BE32-E72D297353CC}">
                <c16:uniqueId val="{00000004-1F27-4C35-B26D-00A1E07CC5BE}"/>
              </c:ext>
            </c:extLst>
          </c:dPt>
          <c:dPt>
            <c:idx val="3"/>
            <c:bubble3D val="0"/>
            <c:extLst>
              <c:ext xmlns:c16="http://schemas.microsoft.com/office/drawing/2014/chart" uri="{C3380CC4-5D6E-409C-BE32-E72D297353CC}">
                <c16:uniqueId val="{00000005-1F27-4C35-B26D-00A1E07CC5BE}"/>
              </c:ext>
            </c:extLst>
          </c:dPt>
          <c:cat>
            <c:strRef>
              <c:f>Sheet1!$A$2:$A$5</c:f>
              <c:strCache>
                <c:ptCount val="2"/>
                <c:pt idx="0">
                  <c:v>1st Qtr</c:v>
                </c:pt>
                <c:pt idx="1">
                  <c:v>2nd Qtr</c:v>
                </c:pt>
              </c:strCache>
            </c:strRef>
          </c:cat>
          <c:val>
            <c:numRef>
              <c:f>Sheet1!$B$2:$B$5</c:f>
              <c:numCache>
                <c:formatCode>General</c:formatCode>
                <c:ptCount val="4"/>
                <c:pt idx="0">
                  <c:v>285</c:v>
                </c:pt>
                <c:pt idx="1">
                  <c:v>36</c:v>
                </c:pt>
              </c:numCache>
            </c:numRef>
          </c:val>
          <c:extLst>
            <c:ext xmlns:c16="http://schemas.microsoft.com/office/drawing/2014/chart" uri="{C3380CC4-5D6E-409C-BE32-E72D297353CC}">
              <c16:uniqueId val="{00000006-1F27-4C35-B26D-00A1E07CC5BE}"/>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rgbClr val="00ACC8"/>
            </a:solidFill>
          </c:spPr>
          <c:dPt>
            <c:idx val="0"/>
            <c:bubble3D val="0"/>
            <c:spPr>
              <a:solidFill>
                <a:schemeClr val="bg1"/>
              </a:solidFill>
            </c:spPr>
            <c:extLst>
              <c:ext xmlns:c16="http://schemas.microsoft.com/office/drawing/2014/chart" uri="{C3380CC4-5D6E-409C-BE32-E72D297353CC}">
                <c16:uniqueId val="{00000001-D59C-4CAD-B4F5-8D6755AFC0C4}"/>
              </c:ext>
            </c:extLst>
          </c:dPt>
          <c:dPt>
            <c:idx val="1"/>
            <c:bubble3D val="0"/>
            <c:extLst>
              <c:ext xmlns:c16="http://schemas.microsoft.com/office/drawing/2014/chart" uri="{C3380CC4-5D6E-409C-BE32-E72D297353CC}">
                <c16:uniqueId val="{00000002-D59C-4CAD-B4F5-8D6755AFC0C4}"/>
              </c:ext>
            </c:extLst>
          </c:dPt>
          <c:dPt>
            <c:idx val="2"/>
            <c:bubble3D val="0"/>
            <c:spPr>
              <a:solidFill>
                <a:srgbClr val="C4D600"/>
              </a:solidFill>
            </c:spPr>
            <c:extLst>
              <c:ext xmlns:c16="http://schemas.microsoft.com/office/drawing/2014/chart" uri="{C3380CC4-5D6E-409C-BE32-E72D297353CC}">
                <c16:uniqueId val="{00000004-D59C-4CAD-B4F5-8D6755AFC0C4}"/>
              </c:ext>
            </c:extLst>
          </c:dPt>
          <c:dPt>
            <c:idx val="3"/>
            <c:bubble3D val="0"/>
            <c:extLst>
              <c:ext xmlns:c16="http://schemas.microsoft.com/office/drawing/2014/chart" uri="{C3380CC4-5D6E-409C-BE32-E72D297353CC}">
                <c16:uniqueId val="{00000005-D59C-4CAD-B4F5-8D6755AFC0C4}"/>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36</c:v>
                </c:pt>
                <c:pt idx="1">
                  <c:v>211</c:v>
                </c:pt>
                <c:pt idx="2">
                  <c:v>74</c:v>
                </c:pt>
              </c:numCache>
            </c:numRef>
          </c:val>
          <c:extLst>
            <c:ext xmlns:c16="http://schemas.microsoft.com/office/drawing/2014/chart" uri="{C3380CC4-5D6E-409C-BE32-E72D297353CC}">
              <c16:uniqueId val="{00000006-D59C-4CAD-B4F5-8D6755AFC0C4}"/>
            </c:ext>
          </c:extLst>
        </c:ser>
        <c:dLbls>
          <c:showLegendKey val="0"/>
          <c:showVal val="0"/>
          <c:showCatName val="0"/>
          <c:showSerName val="0"/>
          <c:showPercent val="0"/>
          <c:showBubbleSize val="0"/>
          <c:showLeaderLines val="1"/>
        </c:dLbls>
        <c:firstSliceAng val="0"/>
        <c:holeSize val="50"/>
      </c:doughnutChart>
      <c:spPr>
        <a:noFill/>
        <a:ln w="25381">
          <a:noFill/>
        </a:ln>
      </c:spPr>
    </c:plotArea>
    <c:plotVisOnly val="1"/>
    <c:dispBlanksAs val="gap"/>
    <c:showDLblsOverMax val="0"/>
  </c:chart>
  <c:txPr>
    <a:bodyPr/>
    <a:lstStyle/>
    <a:p>
      <a:pPr>
        <a:defRPr sz="1799"/>
      </a:pPr>
      <a:endParaRPr lang="lv-LV"/>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Column1</c:v>
                </c:pt>
              </c:strCache>
            </c:strRef>
          </c:tx>
          <c:dPt>
            <c:idx val="0"/>
            <c:bubble3D val="0"/>
            <c:spPr>
              <a:solidFill>
                <a:srgbClr val="00467F"/>
              </a:solidFill>
            </c:spPr>
            <c:extLst>
              <c:ext xmlns:c16="http://schemas.microsoft.com/office/drawing/2014/chart" uri="{C3380CC4-5D6E-409C-BE32-E72D297353CC}">
                <c16:uniqueId val="{00000001-E88D-4F52-8218-854941092168}"/>
              </c:ext>
            </c:extLst>
          </c:dPt>
          <c:dLbls>
            <c:delete val="1"/>
          </c:dLbls>
          <c:cat>
            <c:strRef>
              <c:f>Sheet1!$A$2:$A$5</c:f>
              <c:strCache>
                <c:ptCount val="2"/>
                <c:pt idx="0">
                  <c:v>1st Qtr</c:v>
                </c:pt>
                <c:pt idx="1">
                  <c:v>2nd Qtr</c:v>
                </c:pt>
              </c:strCache>
            </c:strRef>
          </c:cat>
          <c:val>
            <c:numRef>
              <c:f>Sheet1!$B$2:$B$5</c:f>
              <c:numCache>
                <c:formatCode>General</c:formatCode>
                <c:ptCount val="4"/>
                <c:pt idx="0">
                  <c:v>164</c:v>
                </c:pt>
                <c:pt idx="1">
                  <c:v>157</c:v>
                </c:pt>
              </c:numCache>
            </c:numRef>
          </c:val>
          <c:extLst>
            <c:ext xmlns:c16="http://schemas.microsoft.com/office/drawing/2014/chart" uri="{C3380CC4-5D6E-409C-BE32-E72D297353CC}">
              <c16:uniqueId val="{00000002-E88D-4F52-8218-854941092168}"/>
            </c:ext>
          </c:extLst>
        </c:ser>
        <c:dLbls>
          <c:showLegendKey val="0"/>
          <c:showVal val="1"/>
          <c:showCatName val="0"/>
          <c:showSerName val="0"/>
          <c:showPercent val="0"/>
          <c:showBubbleSize val="0"/>
          <c:showLeaderLines val="1"/>
        </c:dLbls>
        <c:firstSliceAng val="20"/>
        <c:holeSize val="50"/>
      </c:doughnutChart>
    </c:plotArea>
    <c:plotVisOnly val="1"/>
    <c:dispBlanksAs val="gap"/>
    <c:showDLblsOverMax val="0"/>
  </c:chart>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01620" cy="340433"/>
          </a:xfrm>
          <a:prstGeom prst="rect">
            <a:avLst/>
          </a:prstGeom>
        </p:spPr>
        <p:txBody>
          <a:bodyPr vert="horz" lIns="70784" tIns="35392" rIns="70784" bIns="35392" rtlCol="0"/>
          <a:lstStyle>
            <a:lvl1pPr algn="l">
              <a:defRPr sz="900"/>
            </a:lvl1pPr>
          </a:lstStyle>
          <a:p>
            <a:endParaRPr lang="en-US"/>
          </a:p>
        </p:txBody>
      </p:sp>
      <p:sp>
        <p:nvSpPr>
          <p:cNvPr id="3" name="Date Placeholder 2"/>
          <p:cNvSpPr>
            <a:spLocks noGrp="1"/>
          </p:cNvSpPr>
          <p:nvPr>
            <p:ph type="dt" idx="1"/>
          </p:nvPr>
        </p:nvSpPr>
        <p:spPr>
          <a:xfrm>
            <a:off x="5622725" y="0"/>
            <a:ext cx="4301619" cy="340433"/>
          </a:xfrm>
          <a:prstGeom prst="rect">
            <a:avLst/>
          </a:prstGeom>
        </p:spPr>
        <p:txBody>
          <a:bodyPr vert="horz" lIns="70784" tIns="35392" rIns="70784" bIns="35392" rtlCol="0"/>
          <a:lstStyle>
            <a:lvl1pPr algn="r">
              <a:defRPr sz="900"/>
            </a:lvl1pPr>
          </a:lstStyle>
          <a:p>
            <a:fld id="{13748428-0F85-43F8-9ECC-79D1737E148D}" type="datetimeFigureOut">
              <a:rPr lang="en-US" smtClean="0"/>
              <a:t>9/25/2019</a:t>
            </a:fld>
            <a:endParaRPr lang="en-US"/>
          </a:p>
        </p:txBody>
      </p:sp>
      <p:sp>
        <p:nvSpPr>
          <p:cNvPr id="4" name="Slide Image Placeholder 3"/>
          <p:cNvSpPr>
            <a:spLocks noGrp="1" noRot="1" noChangeAspect="1"/>
          </p:cNvSpPr>
          <p:nvPr>
            <p:ph type="sldImg" idx="2"/>
          </p:nvPr>
        </p:nvSpPr>
        <p:spPr>
          <a:xfrm>
            <a:off x="2735263" y="509588"/>
            <a:ext cx="4456112" cy="2549525"/>
          </a:xfrm>
          <a:prstGeom prst="rect">
            <a:avLst/>
          </a:prstGeom>
          <a:noFill/>
          <a:ln w="12700">
            <a:solidFill>
              <a:prstClr val="black"/>
            </a:solidFill>
          </a:ln>
        </p:spPr>
        <p:txBody>
          <a:bodyPr vert="horz" lIns="70784" tIns="35392" rIns="70784" bIns="35392" rtlCol="0" anchor="ctr"/>
          <a:lstStyle/>
          <a:p>
            <a:endParaRPr lang="en-US"/>
          </a:p>
        </p:txBody>
      </p:sp>
      <p:sp>
        <p:nvSpPr>
          <p:cNvPr id="5" name="Notes Placeholder 4"/>
          <p:cNvSpPr>
            <a:spLocks noGrp="1"/>
          </p:cNvSpPr>
          <p:nvPr>
            <p:ph type="body" sz="quarter" idx="3"/>
          </p:nvPr>
        </p:nvSpPr>
        <p:spPr>
          <a:xfrm>
            <a:off x="993123" y="3228621"/>
            <a:ext cx="7940393" cy="3059778"/>
          </a:xfrm>
          <a:prstGeom prst="rect">
            <a:avLst/>
          </a:prstGeom>
        </p:spPr>
        <p:txBody>
          <a:bodyPr vert="horz" lIns="70784" tIns="35392" rIns="70784" bIns="3539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7242"/>
            <a:ext cx="4301620" cy="339061"/>
          </a:xfrm>
          <a:prstGeom prst="rect">
            <a:avLst/>
          </a:prstGeom>
        </p:spPr>
        <p:txBody>
          <a:bodyPr vert="horz" lIns="70784" tIns="35392" rIns="70784" bIns="35392" rtlCol="0" anchor="b"/>
          <a:lstStyle>
            <a:lvl1pPr algn="l">
              <a:defRPr sz="900"/>
            </a:lvl1pPr>
          </a:lstStyle>
          <a:p>
            <a:endParaRPr lang="en-US"/>
          </a:p>
        </p:txBody>
      </p:sp>
      <p:sp>
        <p:nvSpPr>
          <p:cNvPr id="7" name="Slide Number Placeholder 6"/>
          <p:cNvSpPr>
            <a:spLocks noGrp="1"/>
          </p:cNvSpPr>
          <p:nvPr>
            <p:ph type="sldNum" sz="quarter" idx="5"/>
          </p:nvPr>
        </p:nvSpPr>
        <p:spPr>
          <a:xfrm>
            <a:off x="5622725" y="6457242"/>
            <a:ext cx="4301619" cy="339061"/>
          </a:xfrm>
          <a:prstGeom prst="rect">
            <a:avLst/>
          </a:prstGeom>
        </p:spPr>
        <p:txBody>
          <a:bodyPr vert="horz" lIns="70784" tIns="35392" rIns="70784" bIns="35392" rtlCol="0" anchor="b"/>
          <a:lstStyle>
            <a:lvl1pPr algn="r">
              <a:defRPr sz="900"/>
            </a:lvl1pPr>
          </a:lstStyle>
          <a:p>
            <a:fld id="{FD0803A0-31D7-40D3-BA76-E29569E65F1C}" type="slidenum">
              <a:rPr lang="en-US" smtClean="0"/>
              <a:t>‹#›</a:t>
            </a:fld>
            <a:endParaRPr lang="en-US"/>
          </a:p>
        </p:txBody>
      </p:sp>
    </p:spTree>
    <p:extLst>
      <p:ext uri="{BB962C8B-B14F-4D97-AF65-F5344CB8AC3E}">
        <p14:creationId xmlns:p14="http://schemas.microsoft.com/office/powerpoint/2010/main" val="1530686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0803A0-31D7-40D3-BA76-E29569E65F1C}" type="slidenum">
              <a:rPr lang="en-US" smtClean="0"/>
              <a:t>1</a:t>
            </a:fld>
            <a:endParaRPr lang="en-US"/>
          </a:p>
        </p:txBody>
      </p:sp>
    </p:spTree>
    <p:extLst>
      <p:ext uri="{BB962C8B-B14F-4D97-AF65-F5344CB8AC3E}">
        <p14:creationId xmlns:p14="http://schemas.microsoft.com/office/powerpoint/2010/main" val="1457115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11"/>
              </a:spcBef>
              <a:spcAft>
                <a:spcPts val="1770"/>
              </a:spcAft>
              <a:defRPr/>
            </a:pPr>
            <a:endParaRPr lang="lv-LV" dirty="0">
              <a:cs typeface="Mark"/>
            </a:endParaRPr>
          </a:p>
          <a:p>
            <a:pPr>
              <a:spcBef>
                <a:spcPts val="911"/>
              </a:spcBef>
              <a:spcAft>
                <a:spcPts val="1770"/>
              </a:spcAft>
              <a:defRPr/>
            </a:pPr>
            <a:endParaRPr lang="lv-LV" dirty="0">
              <a:cs typeface="Mark"/>
            </a:endParaRPr>
          </a:p>
          <a:p>
            <a:endParaRPr lang="lv-LV" dirty="0"/>
          </a:p>
        </p:txBody>
      </p:sp>
      <p:sp>
        <p:nvSpPr>
          <p:cNvPr id="4" name="Slide Number Placeholder 3"/>
          <p:cNvSpPr>
            <a:spLocks noGrp="1"/>
          </p:cNvSpPr>
          <p:nvPr>
            <p:ph type="sldNum" sz="quarter" idx="5"/>
          </p:nvPr>
        </p:nvSpPr>
        <p:spPr/>
        <p:txBody>
          <a:bodyPr/>
          <a:lstStyle/>
          <a:p>
            <a:fld id="{FD0803A0-31D7-40D3-BA76-E29569E65F1C}" type="slidenum">
              <a:rPr lang="en-US" smtClean="0"/>
              <a:t>12</a:t>
            </a:fld>
            <a:endParaRPr lang="en-US"/>
          </a:p>
        </p:txBody>
      </p:sp>
    </p:spTree>
    <p:extLst>
      <p:ext uri="{BB962C8B-B14F-4D97-AF65-F5344CB8AC3E}">
        <p14:creationId xmlns:p14="http://schemas.microsoft.com/office/powerpoint/2010/main" val="1154828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C499733B-0F3C-4537-9168-A5FFE16878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EDC29249-FD92-4D0D-A76E-6A1FCA600F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lv-LV" altLang="lv-LV"/>
          </a:p>
        </p:txBody>
      </p:sp>
      <p:sp>
        <p:nvSpPr>
          <p:cNvPr id="110596" name="Slide Number Placeholder 3">
            <a:extLst>
              <a:ext uri="{FF2B5EF4-FFF2-40B4-BE49-F238E27FC236}">
                <a16:creationId xmlns:a16="http://schemas.microsoft.com/office/drawing/2014/main" id="{912198AB-B330-427A-A7BF-3D63D1D7EC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a:cs typeface="ヒラギノ角ゴ Pro W3"/>
              </a:defRPr>
            </a:lvl1pPr>
            <a:lvl2pPr marL="775091" indent="-297859">
              <a:defRPr>
                <a:solidFill>
                  <a:schemeClr val="tx1"/>
                </a:solidFill>
                <a:latin typeface="Calibri" panose="020F0502020204030204" pitchFamily="34" charset="0"/>
                <a:ea typeface="ヒラギノ角ゴ Pro W3"/>
                <a:cs typeface="ヒラギノ角ゴ Pro W3"/>
              </a:defRPr>
            </a:lvl2pPr>
            <a:lvl3pPr marL="1193080" indent="-238617">
              <a:defRPr>
                <a:solidFill>
                  <a:schemeClr val="tx1"/>
                </a:solidFill>
                <a:latin typeface="Calibri" panose="020F0502020204030204" pitchFamily="34" charset="0"/>
                <a:ea typeface="ヒラギノ角ゴ Pro W3"/>
                <a:cs typeface="ヒラギノ角ゴ Pro W3"/>
              </a:defRPr>
            </a:lvl3pPr>
            <a:lvl4pPr marL="1670312" indent="-238617">
              <a:defRPr>
                <a:solidFill>
                  <a:schemeClr val="tx1"/>
                </a:solidFill>
                <a:latin typeface="Calibri" panose="020F0502020204030204" pitchFamily="34" charset="0"/>
                <a:ea typeface="ヒラギノ角ゴ Pro W3"/>
                <a:cs typeface="ヒラギノ角ゴ Pro W3"/>
              </a:defRPr>
            </a:lvl4pPr>
            <a:lvl5pPr marL="2147544" indent="-238617">
              <a:defRPr>
                <a:solidFill>
                  <a:schemeClr val="tx1"/>
                </a:solidFill>
                <a:latin typeface="Calibri" panose="020F0502020204030204" pitchFamily="34" charset="0"/>
                <a:ea typeface="ヒラギノ角ゴ Pro W3"/>
                <a:cs typeface="ヒラギノ角ゴ Pro W3"/>
              </a:defRPr>
            </a:lvl5pPr>
            <a:lvl6pPr marL="2621485" indent="-238617" defTabSz="473941"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6pPr>
            <a:lvl7pPr marL="3095425" indent="-238617" defTabSz="473941"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7pPr>
            <a:lvl8pPr marL="3569367" indent="-238617" defTabSz="473941"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8pPr>
            <a:lvl9pPr marL="4043307" indent="-238617" defTabSz="473941"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9pPr>
          </a:lstStyle>
          <a:p>
            <a:fld id="{85CAD7E0-2E65-4F80-B6BB-FA6D8F4D8980}" type="slidenum">
              <a:rPr lang="lv-LV" altLang="lv-LV">
                <a:solidFill>
                  <a:srgbClr val="000000"/>
                </a:solidFill>
              </a:rPr>
              <a:pPr/>
              <a:t>13</a:t>
            </a:fld>
            <a:endParaRPr lang="lv-LV" altLang="lv-LV">
              <a:solidFill>
                <a:srgbClr val="000000"/>
              </a:solidFill>
            </a:endParaRPr>
          </a:p>
        </p:txBody>
      </p:sp>
    </p:spTree>
    <p:extLst>
      <p:ext uri="{BB962C8B-B14F-4D97-AF65-F5344CB8AC3E}">
        <p14:creationId xmlns:p14="http://schemas.microsoft.com/office/powerpoint/2010/main" val="36578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dirty="0"/>
          </a:p>
        </p:txBody>
      </p:sp>
      <p:sp>
        <p:nvSpPr>
          <p:cNvPr id="4" name="Slide Number Placeholder 3"/>
          <p:cNvSpPr>
            <a:spLocks noGrp="1"/>
          </p:cNvSpPr>
          <p:nvPr>
            <p:ph type="sldNum" sz="quarter" idx="5"/>
          </p:nvPr>
        </p:nvSpPr>
        <p:spPr/>
        <p:txBody>
          <a:bodyPr/>
          <a:lstStyle/>
          <a:p>
            <a:fld id="{FD0803A0-31D7-40D3-BA76-E29569E65F1C}" type="slidenum">
              <a:rPr lang="en-US" smtClean="0"/>
              <a:t>14</a:t>
            </a:fld>
            <a:endParaRPr lang="en-US"/>
          </a:p>
        </p:txBody>
      </p:sp>
    </p:spTree>
    <p:extLst>
      <p:ext uri="{BB962C8B-B14F-4D97-AF65-F5344CB8AC3E}">
        <p14:creationId xmlns:p14="http://schemas.microsoft.com/office/powerpoint/2010/main" val="2997680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dirty="0"/>
              <a:t>Mājas lapā info</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0803A0-31D7-40D3-BA76-E29569E65F1C}" type="slidenum">
              <a:rPr kumimoji="0" lang="en-US" sz="9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9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2657765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pPr>
            <a:endParaRPr lang="lv-LV" b="0" dirty="0"/>
          </a:p>
          <a:p>
            <a:pPr>
              <a:spcBef>
                <a:spcPts val="600"/>
              </a:spcBef>
            </a:pPr>
            <a:r>
              <a:rPr lang="lv-LV" b="0" dirty="0"/>
              <a:t>GRANTOS PLĀNOTS PIEŠĶIRT 12 MILJONUS EIRO, UN KOPUMĀ ATBALSTĪT 220 SOCIĀLOS UZŅĒMUMUS (plānots iesaistīt aptuveni 200 bijušos bezdarbniekus)</a:t>
            </a:r>
          </a:p>
          <a:p>
            <a:pPr>
              <a:spcBef>
                <a:spcPts val="600"/>
              </a:spcBef>
            </a:pPr>
            <a:endParaRPr lang="lv-LV" b="0" dirty="0"/>
          </a:p>
        </p:txBody>
      </p:sp>
      <p:sp>
        <p:nvSpPr>
          <p:cNvPr id="4" name="Slide Number Placeholder 3"/>
          <p:cNvSpPr>
            <a:spLocks noGrp="1"/>
          </p:cNvSpPr>
          <p:nvPr>
            <p:ph type="sldNum" sz="quarter" idx="5"/>
          </p:nvPr>
        </p:nvSpPr>
        <p:spPr/>
        <p:txBody>
          <a:bodyPr/>
          <a:lstStyle/>
          <a:p>
            <a:fld id="{FD0803A0-31D7-40D3-BA76-E29569E65F1C}" type="slidenum">
              <a:rPr lang="en-US" smtClean="0"/>
              <a:t>2</a:t>
            </a:fld>
            <a:endParaRPr lang="en-US"/>
          </a:p>
        </p:txBody>
      </p:sp>
    </p:spTree>
    <p:extLst>
      <p:ext uri="{BB962C8B-B14F-4D97-AF65-F5344CB8AC3E}">
        <p14:creationId xmlns:p14="http://schemas.microsoft.com/office/powerpoint/2010/main" val="110954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92"/>
              </a:spcBef>
              <a:spcAft>
                <a:spcPts val="0"/>
              </a:spcAft>
              <a:buClrTx/>
              <a:buSzTx/>
              <a:buFontTx/>
              <a:buNone/>
              <a:tabLst/>
              <a:defRPr/>
            </a:pPr>
            <a:endParaRPr lang="lv-LV" b="0" dirty="0"/>
          </a:p>
          <a:p>
            <a:pPr>
              <a:spcBef>
                <a:spcPts val="492"/>
              </a:spcBef>
            </a:pPr>
            <a:endParaRPr lang="lv-LV" altLang="lv-LV" dirty="0">
              <a:latin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E91BE5-0F94-4DA2-B4E6-62C9DB200421}" type="slidenum">
              <a:rPr kumimoji="0" lang="lv-LV" sz="9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lv-LV" sz="9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4173074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lv-LV" sz="1200" b="1"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rPr>
              <a:t>Ilgtermiņa materiālie ieguldījumi - </a:t>
            </a:r>
            <a:r>
              <a:rPr kumimoji="0" lang="lv-LV" sz="12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rPr>
              <a:t>jauna aprīkojuma, iekārtu, transporta iegādes izmaksas, ja tas nepieciešams biznesa projekta mērķa sasniegšanai  </a:t>
            </a:r>
            <a:r>
              <a:rPr kumimoji="0" lang="lv-LV" sz="1200" b="1" i="0" u="none" strike="noStrike" kern="1200" cap="none" spc="0" normalizeH="0" baseline="0" noProof="0" dirty="0">
                <a:ln>
                  <a:noFill/>
                </a:ln>
                <a:solidFill>
                  <a:srgbClr val="FF0000"/>
                </a:solidFill>
                <a:effectLst/>
                <a:uLnTx/>
                <a:uFillTx/>
                <a:latin typeface="Century Gothic" panose="020B0502020202020204" pitchFamily="34" charset="0"/>
                <a:ea typeface="+mn-ea"/>
                <a:cs typeface="Arial" charset="0"/>
              </a:rPr>
              <a:t>JAUNAS</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lv-LV" sz="11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lv-LV" sz="1200" b="1"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rPr>
              <a:t>Ilgtermiņa nemateriālie ieguldījumi - </a:t>
            </a:r>
            <a:r>
              <a:rPr kumimoji="0" lang="lv-LV" sz="12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rPr>
              <a:t>patentu, licenču, prečzīmju, firmas zīmju, koncesiju, datorprogrammu iegādes izmaksas</a:t>
            </a:r>
          </a:p>
          <a:p>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lv-LV" sz="1200" b="1"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rPr>
              <a:t>Apgrozāmie līdzekļi </a:t>
            </a:r>
            <a:r>
              <a:rPr kumimoji="0" lang="lv-LV" sz="12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rPr>
              <a:t>- Izejvielu, materiālu iegādes izmaksas, īres un nomas, kā arī citas izmaksas, kas nepieciešamas biznesa plāna mērķa sasniegšanai (t.sk. apmācības, konsultācijas)</a:t>
            </a:r>
            <a:endParaRPr kumimoji="0" lang="lv-LV" sz="11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endParaRPr>
          </a:p>
          <a:p>
            <a:endParaRPr lang="lv-LV" dirty="0"/>
          </a:p>
          <a:p>
            <a:pPr lvl="0" algn="just">
              <a:spcBef>
                <a:spcPts val="688"/>
              </a:spcBef>
              <a:defRPr/>
            </a:pPr>
            <a:r>
              <a:rPr lang="lv-LV" b="1" dirty="0"/>
              <a:t>Atlīdzības izmaksas </a:t>
            </a:r>
            <a:r>
              <a:rPr lang="lv-LV" dirty="0"/>
              <a:t>(darba alga, piemaksas)</a:t>
            </a:r>
          </a:p>
          <a:p>
            <a:endParaRPr lang="lv-LV"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0803A0-31D7-40D3-BA76-E29569E65F1C}" type="slidenum">
              <a:rPr kumimoji="0" lang="en-US" sz="9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9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7066048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492"/>
              </a:spcBef>
            </a:pPr>
            <a:r>
              <a:rPr lang="lv-LV" altLang="lv-LV" dirty="0">
                <a:latin typeface="Calibri" pitchFamily="34" charset="0"/>
              </a:rPr>
              <a:t>Atbilstoši Sociālā uzņēmuma likumam un pakārtotajiem MK noteikumiem (Nr.173) ir noteiktas 11 dažādas </a:t>
            </a:r>
            <a:r>
              <a:rPr lang="lv-LV" altLang="lv-LV" b="1" dirty="0">
                <a:latin typeface="Calibri" pitchFamily="34" charset="0"/>
              </a:rPr>
              <a:t>sociālās atstumtības riskam pakļautās iedzīvotāju grupas</a:t>
            </a:r>
            <a:endParaRPr lang="lv-LV" altLang="lv-LV" b="0" u="sng" dirty="0">
              <a:latin typeface="Calibri"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EE91BE5-0F94-4DA2-B4E6-62C9DB200421}" type="slidenum">
              <a:rPr kumimoji="0" lang="lv-LV" sz="9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lv-LV" sz="9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317606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C499733B-0F3C-4537-9168-A5FFE16878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a:extLst>
              <a:ext uri="{FF2B5EF4-FFF2-40B4-BE49-F238E27FC236}">
                <a16:creationId xmlns:a16="http://schemas.microsoft.com/office/drawing/2014/main" id="{EDC29249-FD92-4D0D-A76E-6A1FCA600FF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7647" lvl="1" indent="0" algn="just" fontAlgn="auto">
              <a:spcBef>
                <a:spcPts val="1376"/>
              </a:spcBef>
              <a:spcAft>
                <a:spcPts val="0"/>
              </a:spcAft>
              <a:buNone/>
              <a:defRPr/>
            </a:pPr>
            <a:r>
              <a:rPr lang="lv-LV" altLang="lv-LV" sz="2400" b="1" dirty="0">
                <a:latin typeface="Century Gothic" panose="020B0502020202020204" pitchFamily="34" charset="0"/>
              </a:rPr>
              <a:t>Naudas plūsmas sasaiste ar Granta pieteikumu</a:t>
            </a:r>
          </a:p>
          <a:p>
            <a:pPr marL="167647" lvl="1" indent="0" algn="just" fontAlgn="auto">
              <a:spcBef>
                <a:spcPts val="1376"/>
              </a:spcBef>
              <a:spcAft>
                <a:spcPts val="0"/>
              </a:spcAft>
              <a:buNone/>
              <a:defRPr/>
            </a:pPr>
            <a:r>
              <a:rPr lang="lv-LV" altLang="lv-LV" sz="2000" dirty="0">
                <a:latin typeface="Century Gothic" panose="020B0502020202020204" pitchFamily="34" charset="0"/>
              </a:rPr>
              <a:t>-   parāda biznesa projekta ieviešanu finansiālā izteiksmē par 4 gadiem un demonstrē finansiālos rezultātus gan projekta ieviešanas laikā, gan pēc tā beigām</a:t>
            </a:r>
          </a:p>
          <a:p>
            <a:endParaRPr lang="lv-LV" altLang="lv-LV" dirty="0"/>
          </a:p>
        </p:txBody>
      </p:sp>
      <p:sp>
        <p:nvSpPr>
          <p:cNvPr id="110596" name="Slide Number Placeholder 3">
            <a:extLst>
              <a:ext uri="{FF2B5EF4-FFF2-40B4-BE49-F238E27FC236}">
                <a16:creationId xmlns:a16="http://schemas.microsoft.com/office/drawing/2014/main" id="{912198AB-B330-427A-A7BF-3D63D1D7EC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ヒラギノ角ゴ Pro W3"/>
                <a:cs typeface="ヒラギノ角ゴ Pro W3"/>
              </a:defRPr>
            </a:lvl1pPr>
            <a:lvl2pPr marL="775091" indent="-297859">
              <a:defRPr>
                <a:solidFill>
                  <a:schemeClr val="tx1"/>
                </a:solidFill>
                <a:latin typeface="Calibri" panose="020F0502020204030204" pitchFamily="34" charset="0"/>
                <a:ea typeface="ヒラギノ角ゴ Pro W3"/>
                <a:cs typeface="ヒラギノ角ゴ Pro W3"/>
              </a:defRPr>
            </a:lvl2pPr>
            <a:lvl3pPr marL="1193080" indent="-238617">
              <a:defRPr>
                <a:solidFill>
                  <a:schemeClr val="tx1"/>
                </a:solidFill>
                <a:latin typeface="Calibri" panose="020F0502020204030204" pitchFamily="34" charset="0"/>
                <a:ea typeface="ヒラギノ角ゴ Pro W3"/>
                <a:cs typeface="ヒラギノ角ゴ Pro W3"/>
              </a:defRPr>
            </a:lvl3pPr>
            <a:lvl4pPr marL="1670312" indent="-238617">
              <a:defRPr>
                <a:solidFill>
                  <a:schemeClr val="tx1"/>
                </a:solidFill>
                <a:latin typeface="Calibri" panose="020F0502020204030204" pitchFamily="34" charset="0"/>
                <a:ea typeface="ヒラギノ角ゴ Pro W3"/>
                <a:cs typeface="ヒラギノ角ゴ Pro W3"/>
              </a:defRPr>
            </a:lvl4pPr>
            <a:lvl5pPr marL="2147544" indent="-238617">
              <a:defRPr>
                <a:solidFill>
                  <a:schemeClr val="tx1"/>
                </a:solidFill>
                <a:latin typeface="Calibri" panose="020F0502020204030204" pitchFamily="34" charset="0"/>
                <a:ea typeface="ヒラギノ角ゴ Pro W3"/>
                <a:cs typeface="ヒラギノ角ゴ Pro W3"/>
              </a:defRPr>
            </a:lvl5pPr>
            <a:lvl6pPr marL="2621485" indent="-238617" defTabSz="473941"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6pPr>
            <a:lvl7pPr marL="3095425" indent="-238617" defTabSz="473941"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7pPr>
            <a:lvl8pPr marL="3569367" indent="-238617" defTabSz="473941"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8pPr>
            <a:lvl9pPr marL="4043307" indent="-238617" defTabSz="473941" eaLnBrk="0" fontAlgn="base" hangingPunct="0">
              <a:spcBef>
                <a:spcPct val="0"/>
              </a:spcBef>
              <a:spcAft>
                <a:spcPct val="0"/>
              </a:spcAft>
              <a:defRPr>
                <a:solidFill>
                  <a:schemeClr val="tx1"/>
                </a:solidFill>
                <a:latin typeface="Calibri" panose="020F0502020204030204" pitchFamily="34" charset="0"/>
                <a:ea typeface="ヒラギノ角ゴ Pro W3"/>
                <a:cs typeface="ヒラギノ角ゴ Pro W3"/>
              </a:defRPr>
            </a:lvl9pPr>
          </a:lstStyle>
          <a:p>
            <a:fld id="{85CAD7E0-2E65-4F80-B6BB-FA6D8F4D8980}" type="slidenum">
              <a:rPr lang="lv-LV" altLang="lv-LV">
                <a:solidFill>
                  <a:srgbClr val="000000"/>
                </a:solidFill>
              </a:rPr>
              <a:pPr/>
              <a:t>8</a:t>
            </a:fld>
            <a:endParaRPr lang="lv-LV" altLang="lv-LV">
              <a:solidFill>
                <a:srgbClr val="000000"/>
              </a:solidFill>
            </a:endParaRPr>
          </a:p>
        </p:txBody>
      </p:sp>
    </p:spTree>
    <p:extLst>
      <p:ext uri="{BB962C8B-B14F-4D97-AF65-F5344CB8AC3E}">
        <p14:creationId xmlns:p14="http://schemas.microsoft.com/office/powerpoint/2010/main" val="3233500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492"/>
              </a:spcBef>
              <a:spcAft>
                <a:spcPts val="0"/>
              </a:spcAft>
              <a:buClrTx/>
              <a:buSzTx/>
              <a:buFontTx/>
              <a:buNone/>
              <a:tabLst/>
              <a:defRPr/>
            </a:pPr>
            <a:r>
              <a:rPr lang="lv-LV" b="0" dirty="0"/>
              <a:t>GRANTS NAV PABALSTS. </a:t>
            </a:r>
            <a:r>
              <a:rPr lang="lv-LV" sz="1200" kern="1200" dirty="0">
                <a:solidFill>
                  <a:schemeClr val="tx1"/>
                </a:solidFill>
                <a:effectLst/>
                <a:latin typeface="+mn-lt"/>
                <a:ea typeface="+mn-ea"/>
                <a:cs typeface="+mn-cs"/>
              </a:rPr>
              <a:t>Grants nav paredzēts kā vienkārši dāvinājums, bet gan kā palīdzība labu sociālās uzņēmējdarbības biznesa projektu īstenošanai uzņēmuma sākuma vai attīstības stadijā.</a:t>
            </a:r>
            <a:endParaRPr lang="lv-LV" sz="1200" kern="1200" baseline="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492"/>
              </a:spcBef>
              <a:spcAft>
                <a:spcPts val="0"/>
              </a:spcAft>
              <a:buClrTx/>
              <a:buSzTx/>
              <a:buFontTx/>
              <a:buNone/>
              <a:tabLst/>
              <a:defRPr/>
            </a:pPr>
            <a:endParaRPr lang="lv-LV" b="0" dirty="0"/>
          </a:p>
          <a:p>
            <a:pPr marL="0" marR="0" lvl="0" indent="0" algn="l" defTabSz="914400" rtl="0" eaLnBrk="1" fontAlgn="auto" latinLnBrk="0" hangingPunct="1">
              <a:lnSpc>
                <a:spcPct val="100000"/>
              </a:lnSpc>
              <a:spcBef>
                <a:spcPts val="492"/>
              </a:spcBef>
              <a:spcAft>
                <a:spcPts val="0"/>
              </a:spcAft>
              <a:buClrTx/>
              <a:buSzTx/>
              <a:buFontTx/>
              <a:buNone/>
              <a:tabLst/>
              <a:defRPr/>
            </a:pPr>
            <a:endParaRPr lang="lv-LV" b="0" dirty="0"/>
          </a:p>
          <a:p>
            <a:pPr marL="0" marR="0" lvl="0" indent="0" algn="l" defTabSz="914400" rtl="0" eaLnBrk="1" fontAlgn="auto" latinLnBrk="0" hangingPunct="1">
              <a:lnSpc>
                <a:spcPct val="100000"/>
              </a:lnSpc>
              <a:spcBef>
                <a:spcPts val="492"/>
              </a:spcBef>
              <a:spcAft>
                <a:spcPts val="0"/>
              </a:spcAft>
              <a:buClrTx/>
              <a:buSzTx/>
              <a:buFontTx/>
              <a:buNone/>
              <a:tabLst/>
              <a:defRPr/>
            </a:pPr>
            <a:r>
              <a:rPr lang="lv-LV" b="0" dirty="0"/>
              <a:t>SOCIĀLIE UZŅĒMUMI IZMANTO BIZNESA METODES UN PIEEJAS, LAI ATTĪSTĪTU BIZNESU, KAS BŪS ILGTSPĒJĪGS UN SNIEGS RISINĀJUMU SABIEDRĪBĀ NOZĪMĪGĀM PROBLĒMĀM.</a:t>
            </a:r>
          </a:p>
          <a:p>
            <a:endParaRPr lang="lv-LV" dirty="0"/>
          </a:p>
        </p:txBody>
      </p:sp>
      <p:sp>
        <p:nvSpPr>
          <p:cNvPr id="4" name="Slide Number Placeholder 3"/>
          <p:cNvSpPr>
            <a:spLocks noGrp="1"/>
          </p:cNvSpPr>
          <p:nvPr>
            <p:ph type="sldNum" sz="quarter" idx="5"/>
          </p:nvPr>
        </p:nvSpPr>
        <p:spPr/>
        <p:txBody>
          <a:bodyPr/>
          <a:lstStyle/>
          <a:p>
            <a:fld id="{FD0803A0-31D7-40D3-BA76-E29569E65F1C}" type="slidenum">
              <a:rPr lang="en-US" smtClean="0"/>
              <a:t>9</a:t>
            </a:fld>
            <a:endParaRPr lang="en-US"/>
          </a:p>
        </p:txBody>
      </p:sp>
    </p:spTree>
    <p:extLst>
      <p:ext uri="{BB962C8B-B14F-4D97-AF65-F5344CB8AC3E}">
        <p14:creationId xmlns:p14="http://schemas.microsoft.com/office/powerpoint/2010/main" val="177284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v-LV" b="1" u="sng"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D0803A0-31D7-40D3-BA76-E29569E65F1C}" type="slidenum">
              <a:rPr kumimoji="0" lang="en-US" sz="900" b="0" i="0" u="none" strike="noStrike" kern="1200" cap="none" spc="0" normalizeH="0" baseline="0" noProof="0" smtClean="0">
                <a:ln>
                  <a:noFill/>
                </a:ln>
                <a:solidFill>
                  <a:prstClr val="black"/>
                </a:solidFill>
                <a:effectLst/>
                <a:uLnTx/>
                <a:uFillTx/>
                <a:latin typeface="Calibri"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900" b="0" i="0" u="none" strike="noStrike" kern="1200" cap="none" spc="0" normalizeH="0" baseline="0" noProof="0">
              <a:ln>
                <a:noFill/>
              </a:ln>
              <a:solidFill>
                <a:prstClr val="black"/>
              </a:solidFill>
              <a:effectLst/>
              <a:uLnTx/>
              <a:uFillTx/>
              <a:latin typeface="Calibri" pitchFamily="34" charset="0"/>
              <a:ea typeface="+mn-ea"/>
              <a:cs typeface="Arial" charset="0"/>
            </a:endParaRPr>
          </a:p>
        </p:txBody>
      </p:sp>
    </p:spTree>
    <p:extLst>
      <p:ext uri="{BB962C8B-B14F-4D97-AF65-F5344CB8AC3E}">
        <p14:creationId xmlns:p14="http://schemas.microsoft.com/office/powerpoint/2010/main" val="158795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11"/>
              </a:spcBef>
              <a:spcAft>
                <a:spcPts val="1770"/>
              </a:spcAft>
              <a:defRPr/>
            </a:pPr>
            <a:endParaRPr lang="lv-LV" dirty="0">
              <a:cs typeface="Mark"/>
            </a:endParaRPr>
          </a:p>
          <a:p>
            <a:endParaRPr lang="lv-LV" dirty="0"/>
          </a:p>
        </p:txBody>
      </p:sp>
      <p:sp>
        <p:nvSpPr>
          <p:cNvPr id="4" name="Slide Number Placeholder 3"/>
          <p:cNvSpPr>
            <a:spLocks noGrp="1"/>
          </p:cNvSpPr>
          <p:nvPr>
            <p:ph type="sldNum" sz="quarter" idx="5"/>
          </p:nvPr>
        </p:nvSpPr>
        <p:spPr/>
        <p:txBody>
          <a:bodyPr/>
          <a:lstStyle/>
          <a:p>
            <a:fld id="{FD0803A0-31D7-40D3-BA76-E29569E65F1C}" type="slidenum">
              <a:rPr lang="en-US" smtClean="0"/>
              <a:t>11</a:t>
            </a:fld>
            <a:endParaRPr lang="en-US"/>
          </a:p>
        </p:txBody>
      </p:sp>
    </p:spTree>
    <p:extLst>
      <p:ext uri="{BB962C8B-B14F-4D97-AF65-F5344CB8AC3E}">
        <p14:creationId xmlns:p14="http://schemas.microsoft.com/office/powerpoint/2010/main" val="39869810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Master" Target="../slideMasters/slideMaster3.xml"/><Relationship Id="rId4" Type="http://schemas.openxmlformats.org/officeDocument/2006/relationships/chart" Target="../charts/chart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Master" Target="../slideMasters/slideMaster1.xml"/><Relationship Id="rId4" Type="http://schemas.openxmlformats.org/officeDocument/2006/relationships/chart" Target="../charts/chart5.xml"/></Relationships>
</file>

<file path=ppt/slideLayouts/_rels/slideLayout7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Master" Target="../slideMasters/slideMaster4.xml"/><Relationship Id="rId4" Type="http://schemas.openxmlformats.org/officeDocument/2006/relationships/chart" Target="../charts/chart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elais virsraksts">
    <p:spTree>
      <p:nvGrpSpPr>
        <p:cNvPr id="1" name=""/>
        <p:cNvGrpSpPr/>
        <p:nvPr/>
      </p:nvGrpSpPr>
      <p:grpSpPr>
        <a:xfrm>
          <a:off x="0" y="0"/>
          <a:ext cx="0" cy="0"/>
          <a:chOff x="0" y="0"/>
          <a:chExt cx="0" cy="0"/>
        </a:xfrm>
      </p:grpSpPr>
      <p:sp>
        <p:nvSpPr>
          <p:cNvPr id="15" name="object 3"/>
          <p:cNvSpPr txBox="1">
            <a:spLocks noGrp="1"/>
          </p:cNvSpPr>
          <p:nvPr>
            <p:ph type="title" hasCustomPrompt="1"/>
          </p:nvPr>
        </p:nvSpPr>
        <p:spPr>
          <a:xfrm>
            <a:off x="987846" y="973138"/>
            <a:ext cx="12147550" cy="787400"/>
          </a:xfrm>
          <a:prstGeom prst="rect">
            <a:avLst/>
          </a:prstGeom>
        </p:spPr>
        <p:txBody>
          <a:bodyPr tIns="12700" rtlCol="0"/>
          <a:lstStyle>
            <a:lvl1pPr>
              <a:defRPr sz="5000" b="1" spc="0" baseline="0">
                <a:solidFill>
                  <a:schemeClr val="bg1"/>
                </a:solidFill>
              </a:defRPr>
            </a:lvl1pPr>
          </a:lstStyle>
          <a:p>
            <a:pPr marL="12700" algn="l" eaLnBrk="1" fontAlgn="auto" hangingPunct="1">
              <a:spcBef>
                <a:spcPts val="100"/>
              </a:spcBef>
              <a:spcAft>
                <a:spcPts val="0"/>
              </a:spcAft>
              <a:defRPr/>
            </a:pPr>
            <a:r>
              <a:rPr spc="-120" dirty="0">
                <a:solidFill>
                  <a:schemeClr val="bg1"/>
                </a:solidFill>
                <a:latin typeface="Century Gothic" pitchFamily="34" charset="0"/>
              </a:rPr>
              <a:t>LIELAIS</a:t>
            </a:r>
            <a:r>
              <a:rPr spc="-335" dirty="0">
                <a:solidFill>
                  <a:schemeClr val="bg1"/>
                </a:solidFill>
                <a:latin typeface="Century Gothic" pitchFamily="34" charset="0"/>
              </a:rPr>
              <a:t> </a:t>
            </a:r>
            <a:r>
              <a:rPr spc="-130" dirty="0">
                <a:solidFill>
                  <a:schemeClr val="bg1"/>
                </a:solidFill>
                <a:latin typeface="Century Gothic" pitchFamily="34" charset="0"/>
              </a:rPr>
              <a:t>VIRSRAKSTS</a:t>
            </a:r>
          </a:p>
        </p:txBody>
      </p:sp>
      <p:sp>
        <p:nvSpPr>
          <p:cNvPr id="17" name="Text Placeholder 2"/>
          <p:cNvSpPr>
            <a:spLocks noGrp="1"/>
          </p:cNvSpPr>
          <p:nvPr>
            <p:ph type="body" sz="quarter" idx="11" hasCustomPrompt="1"/>
          </p:nvPr>
        </p:nvSpPr>
        <p:spPr>
          <a:xfrm>
            <a:off x="966044" y="6918660"/>
            <a:ext cx="6120680" cy="502568"/>
          </a:xfrm>
          <a:prstGeom prst="rect">
            <a:avLst/>
          </a:prstGeom>
        </p:spPr>
        <p:txBody>
          <a:bodyPr anchor="ctr"/>
          <a:lstStyle>
            <a:lvl1pPr algn="l">
              <a:spcBef>
                <a:spcPts val="0"/>
              </a:spcBef>
              <a:defRPr sz="1300" spc="0" baseline="0">
                <a:solidFill>
                  <a:schemeClr val="bg1"/>
                </a:solidFill>
              </a:defRPr>
            </a:lvl1pPr>
          </a:lstStyle>
          <a:p>
            <a:pPr lvl="0"/>
            <a:r>
              <a:rPr lang="lv-LV" dirty="0"/>
              <a:t>Vārds Uzvārds Amats</a:t>
            </a:r>
            <a:endParaRPr lang="en-US" dirty="0"/>
          </a:p>
        </p:txBody>
      </p:sp>
      <p:sp>
        <p:nvSpPr>
          <p:cNvPr id="16" name="Text Placeholder 2"/>
          <p:cNvSpPr>
            <a:spLocks noGrp="1"/>
          </p:cNvSpPr>
          <p:nvPr>
            <p:ph type="body" sz="quarter" idx="12" hasCustomPrompt="1"/>
          </p:nvPr>
        </p:nvSpPr>
        <p:spPr>
          <a:xfrm>
            <a:off x="1039217" y="1914029"/>
            <a:ext cx="12096179" cy="432445"/>
          </a:xfrm>
          <a:prstGeom prst="rect">
            <a:avLst/>
          </a:prstGeom>
        </p:spPr>
        <p:txBody>
          <a:bodyPr anchor="ctr"/>
          <a:lstStyle>
            <a:lvl1pPr>
              <a:defRPr lang="lv-LV" sz="2500" b="1" spc="0" baseline="0" dirty="0" smtClean="0">
                <a:solidFill>
                  <a:schemeClr val="bg1"/>
                </a:solidFill>
                <a:latin typeface="Century Gothic" pitchFamily="34" charset="0"/>
                <a:ea typeface="+mn-ea"/>
                <a:cs typeface="Mark"/>
              </a:defRPr>
            </a:lvl1pPr>
          </a:lstStyle>
          <a:p>
            <a:pPr lvl="0"/>
            <a:r>
              <a:rPr lang="lv-LV" dirty="0"/>
              <a:t>Mazais virsraksts</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03000" y="6521263"/>
            <a:ext cx="1911350" cy="822512"/>
          </a:xfrm>
          <a:prstGeom prst="rect">
            <a:avLst/>
          </a:prstGeom>
        </p:spPr>
      </p:pic>
    </p:spTree>
    <p:extLst>
      <p:ext uri="{BB962C8B-B14F-4D97-AF65-F5344CB8AC3E}">
        <p14:creationId xmlns:p14="http://schemas.microsoft.com/office/powerpoint/2010/main" val="3306387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umši zilais lielais virsraksts">
    <p:spTree>
      <p:nvGrpSpPr>
        <p:cNvPr id="1" name=""/>
        <p:cNvGrpSpPr/>
        <p:nvPr/>
      </p:nvGrpSpPr>
      <p:grpSpPr>
        <a:xfrm>
          <a:off x="0" y="0"/>
          <a:ext cx="0" cy="0"/>
          <a:chOff x="0" y="0"/>
          <a:chExt cx="0" cy="0"/>
        </a:xfrm>
      </p:grpSpPr>
      <p:sp>
        <p:nvSpPr>
          <p:cNvPr id="6" name="object 3"/>
          <p:cNvSpPr txBox="1">
            <a:spLocks noGrp="1"/>
          </p:cNvSpPr>
          <p:nvPr>
            <p:ph type="title" hasCustomPrompt="1"/>
          </p:nvPr>
        </p:nvSpPr>
        <p:spPr>
          <a:xfrm>
            <a:off x="555798" y="690290"/>
            <a:ext cx="12435582" cy="787400"/>
          </a:xfrm>
          <a:prstGeom prst="rect">
            <a:avLst/>
          </a:prstGeom>
        </p:spPr>
        <p:txBody>
          <a:bodyPr tIns="12700" rtlCol="0" anchor="ctr"/>
          <a:lstStyle>
            <a:lvl1pPr>
              <a:defRPr sz="5000" b="1" spc="0" baseline="0">
                <a:solidFill>
                  <a:schemeClr val="bg1"/>
                </a:solidFill>
              </a:defRPr>
            </a:lvl1pPr>
          </a:lstStyle>
          <a:p>
            <a:pPr marL="12700" algn="l" eaLnBrk="1" fontAlgn="auto" hangingPunct="1">
              <a:spcBef>
                <a:spcPts val="100"/>
              </a:spcBef>
              <a:spcAft>
                <a:spcPts val="0"/>
              </a:spcAft>
              <a:defRPr/>
            </a:pPr>
            <a:r>
              <a:rPr lang="lv-LV" spc="-120" dirty="0">
                <a:solidFill>
                  <a:schemeClr val="bg1"/>
                </a:solidFill>
                <a:latin typeface="Century Gothic" pitchFamily="34" charset="0"/>
              </a:rPr>
              <a:t>L</a:t>
            </a:r>
            <a:r>
              <a:rPr spc="-120" dirty="0">
                <a:solidFill>
                  <a:schemeClr val="bg1"/>
                </a:solidFill>
                <a:latin typeface="Century Gothic" pitchFamily="34" charset="0"/>
              </a:rPr>
              <a:t>IELAIS</a:t>
            </a:r>
            <a:r>
              <a:rPr spc="-335" dirty="0">
                <a:solidFill>
                  <a:schemeClr val="bg1"/>
                </a:solidFill>
                <a:latin typeface="Century Gothic" pitchFamily="34" charset="0"/>
              </a:rPr>
              <a:t> </a:t>
            </a:r>
            <a:r>
              <a:rPr spc="-130" dirty="0">
                <a:solidFill>
                  <a:schemeClr val="bg1"/>
                </a:solidFill>
                <a:latin typeface="Century Gothic" pitchFamily="34" charset="0"/>
              </a:rPr>
              <a:t>VIRSRAKSTS</a:t>
            </a:r>
          </a:p>
        </p:txBody>
      </p:sp>
      <p:sp>
        <p:nvSpPr>
          <p:cNvPr id="9" name="Text Placeholder 4"/>
          <p:cNvSpPr>
            <a:spLocks noGrp="1"/>
          </p:cNvSpPr>
          <p:nvPr>
            <p:ph type="body" sz="quarter" idx="10" hasCustomPrompt="1"/>
          </p:nvPr>
        </p:nvSpPr>
        <p:spPr>
          <a:xfrm>
            <a:off x="555798" y="1594743"/>
            <a:ext cx="12435582" cy="396875"/>
          </a:xfrm>
          <a:prstGeom prst="rect">
            <a:avLst/>
          </a:prstGeom>
        </p:spPr>
        <p:txBody>
          <a:bodyPr anchor="ctr"/>
          <a:lstStyle>
            <a:lvl1pPr>
              <a:defRPr sz="2400" spc="0" baseline="0">
                <a:solidFill>
                  <a:schemeClr val="bg1"/>
                </a:solidFill>
              </a:defRPr>
            </a:lvl1pPr>
          </a:lstStyle>
          <a:p>
            <a:pPr lvl="0"/>
            <a:r>
              <a:rPr lang="lv-LV" sz="2500" b="1" spc="-145" dirty="0">
                <a:solidFill>
                  <a:schemeClr val="bg1"/>
                </a:solidFill>
                <a:latin typeface="Century Gothic" pitchFamily="34" charset="0"/>
                <a:cs typeface="Mark"/>
              </a:rPr>
              <a:t>Mazais</a:t>
            </a:r>
            <a:r>
              <a:rPr lang="lv-LV" sz="2500" b="1" spc="-420" dirty="0">
                <a:solidFill>
                  <a:schemeClr val="bg1"/>
                </a:solidFill>
                <a:latin typeface="Century Gothic" pitchFamily="34" charset="0"/>
                <a:cs typeface="Mark"/>
              </a:rPr>
              <a:t> </a:t>
            </a:r>
            <a:r>
              <a:rPr lang="lv-LV" sz="2500" b="1" spc="-155" dirty="0">
                <a:solidFill>
                  <a:schemeClr val="bg1"/>
                </a:solidFill>
                <a:latin typeface="Century Gothic" pitchFamily="34" charset="0"/>
                <a:cs typeface="Mark"/>
              </a:rPr>
              <a:t>virsraksts</a:t>
            </a:r>
            <a:endParaRPr lang="en-US" dirty="0"/>
          </a:p>
        </p:txBody>
      </p:sp>
      <p:sp>
        <p:nvSpPr>
          <p:cNvPr id="11" name="Text Placeholder 2"/>
          <p:cNvSpPr>
            <a:spLocks noGrp="1"/>
          </p:cNvSpPr>
          <p:nvPr>
            <p:ph type="body" sz="quarter" idx="11" hasCustomPrompt="1"/>
          </p:nvPr>
        </p:nvSpPr>
        <p:spPr>
          <a:xfrm>
            <a:off x="533996" y="2202459"/>
            <a:ext cx="12457384" cy="288032"/>
          </a:xfrm>
          <a:prstGeom prst="rect">
            <a:avLst/>
          </a:prstGeom>
        </p:spPr>
        <p:txBody>
          <a:bodyPr anchor="ctr"/>
          <a:lstStyle>
            <a:lvl1pPr algn="l">
              <a:spcBef>
                <a:spcPts val="0"/>
              </a:spcBef>
              <a:defRPr sz="1400" spc="0" baseline="0">
                <a:solidFill>
                  <a:schemeClr val="bg1"/>
                </a:solidFill>
              </a:defRPr>
            </a:lvl1pPr>
          </a:lstStyle>
          <a:p>
            <a:pPr lvl="0"/>
            <a:r>
              <a:rPr lang="lv-LV" dirty="0"/>
              <a:t>Teksts</a:t>
            </a:r>
            <a:endParaRPr lang="en-US" dirty="0"/>
          </a:p>
        </p:txBody>
      </p:sp>
    </p:spTree>
    <p:extLst>
      <p:ext uri="{BB962C8B-B14F-4D97-AF65-F5344CB8AC3E}">
        <p14:creationId xmlns:p14="http://schemas.microsoft.com/office/powerpoint/2010/main" val="129643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umši zilais 2/3 bilde pa labi">
    <p:spTree>
      <p:nvGrpSpPr>
        <p:cNvPr id="1" name=""/>
        <p:cNvGrpSpPr/>
        <p:nvPr/>
      </p:nvGrpSpPr>
      <p:grpSpPr>
        <a:xfrm>
          <a:off x="0" y="0"/>
          <a:ext cx="0" cy="0"/>
          <a:chOff x="0" y="0"/>
          <a:chExt cx="0" cy="0"/>
        </a:xfrm>
      </p:grpSpPr>
      <p:sp>
        <p:nvSpPr>
          <p:cNvPr id="15" name="object 2"/>
          <p:cNvSpPr>
            <a:spLocks noChangeArrowheads="1"/>
          </p:cNvSpPr>
          <p:nvPr userDrawn="1"/>
        </p:nvSpPr>
        <p:spPr bwMode="auto">
          <a:xfrm>
            <a:off x="4578350" y="0"/>
            <a:ext cx="9155113"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atin typeface="Century Gothic" pitchFamily="34" charset="0"/>
            </a:endParaRPr>
          </a:p>
        </p:txBody>
      </p:sp>
      <p:sp>
        <p:nvSpPr>
          <p:cNvPr id="6" name="object 3"/>
          <p:cNvSpPr txBox="1"/>
          <p:nvPr userDrawn="1"/>
        </p:nvSpPr>
        <p:spPr>
          <a:xfrm rot="20355368">
            <a:off x="1312815" y="2456388"/>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
        <p:nvSpPr>
          <p:cNvPr id="7" name="object 3"/>
          <p:cNvSpPr txBox="1"/>
          <p:nvPr userDrawn="1"/>
        </p:nvSpPr>
        <p:spPr>
          <a:xfrm>
            <a:off x="307975" y="2230438"/>
            <a:ext cx="3962400" cy="406400"/>
          </a:xfrm>
          <a:prstGeom prst="rect">
            <a:avLst/>
          </a:prstGeom>
        </p:spPr>
        <p:txBody>
          <a:bodyPr lIns="0" tIns="12700" rIns="0" bIns="0">
            <a:spAutoFit/>
          </a:bodyPr>
          <a:lstStyle/>
          <a:p>
            <a:pPr marL="12700" algn="ctr" fontAlgn="auto">
              <a:spcBef>
                <a:spcPts val="100"/>
              </a:spcBef>
              <a:spcAft>
                <a:spcPts val="0"/>
              </a:spcAft>
              <a:defRPr/>
            </a:pPr>
            <a:r>
              <a:rPr sz="2500" b="1" spc="-145" dirty="0">
                <a:solidFill>
                  <a:schemeClr val="bg1"/>
                </a:solidFill>
                <a:latin typeface="Century Gothic" pitchFamily="34" charset="0"/>
                <a:cs typeface="Mark"/>
              </a:rPr>
              <a:t>Mazais</a:t>
            </a:r>
            <a:r>
              <a:rPr sz="2500" b="1" spc="-420" dirty="0">
                <a:solidFill>
                  <a:schemeClr val="bg1"/>
                </a:solidFill>
                <a:latin typeface="Century Gothic" pitchFamily="34" charset="0"/>
                <a:cs typeface="Mark"/>
              </a:rPr>
              <a:t> </a:t>
            </a:r>
            <a:r>
              <a:rPr sz="2500" b="1" spc="-155" dirty="0">
                <a:solidFill>
                  <a:schemeClr val="bg1"/>
                </a:solidFill>
                <a:latin typeface="Century Gothic" pitchFamily="34" charset="0"/>
                <a:cs typeface="Mark"/>
              </a:rPr>
              <a:t>virsraksts</a:t>
            </a:r>
            <a:endParaRPr sz="2500" dirty="0">
              <a:solidFill>
                <a:schemeClr val="bg1"/>
              </a:solidFill>
              <a:latin typeface="Century Gothic" pitchFamily="34" charset="0"/>
              <a:cs typeface="Mark"/>
            </a:endParaRPr>
          </a:p>
        </p:txBody>
      </p:sp>
      <p:sp>
        <p:nvSpPr>
          <p:cNvPr id="8" name="TextBox 7"/>
          <p:cNvSpPr txBox="1">
            <a:spLocks noChangeArrowheads="1"/>
          </p:cNvSpPr>
          <p:nvPr userDrawn="1"/>
        </p:nvSpPr>
        <p:spPr bwMode="auto">
          <a:xfrm>
            <a:off x="193675" y="501650"/>
            <a:ext cx="41910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4600" b="1" dirty="0">
                <a:solidFill>
                  <a:schemeClr val="bg1"/>
                </a:solidFill>
                <a:latin typeface="Century Gothic" pitchFamily="34" charset="0"/>
                <a:ea typeface="Mark" pitchFamily="50" charset="0"/>
                <a:cs typeface="Mark" pitchFamily="50" charset="0"/>
              </a:rPr>
              <a:t>LIELAIS VIRSRAKSTS</a:t>
            </a:r>
            <a:endParaRPr lang="en-US" sz="4600" b="1" dirty="0">
              <a:solidFill>
                <a:schemeClr val="bg1"/>
              </a:solidFill>
              <a:latin typeface="Century Gothic" pitchFamily="34" charset="0"/>
              <a:ea typeface="Mark" pitchFamily="50" charset="0"/>
              <a:cs typeface="Mark" pitchFamily="50" charset="0"/>
            </a:endParaRPr>
          </a:p>
        </p:txBody>
      </p:sp>
      <p:sp>
        <p:nvSpPr>
          <p:cNvPr id="9" name="TextBox 8"/>
          <p:cNvSpPr txBox="1">
            <a:spLocks noChangeArrowheads="1"/>
          </p:cNvSpPr>
          <p:nvPr userDrawn="1"/>
        </p:nvSpPr>
        <p:spPr bwMode="auto">
          <a:xfrm>
            <a:off x="307975" y="2820988"/>
            <a:ext cx="396240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300">
                <a:solidFill>
                  <a:schemeClr val="bg1"/>
                </a:solidFill>
                <a:latin typeface="Century Gothic" pitchFamily="34" charset="0"/>
                <a:ea typeface="Mark" pitchFamily="50" charset="0"/>
                <a:cs typeface="Mark" pitchFamily="50" charset="0"/>
              </a:rPr>
              <a:t>Teksts</a:t>
            </a:r>
            <a:endParaRPr lang="en-US" sz="1300">
              <a:solidFill>
                <a:schemeClr val="bg1"/>
              </a:solidFill>
              <a:latin typeface="Century Gothic" pitchFamily="34" charset="0"/>
              <a:ea typeface="Mark" pitchFamily="50" charset="0"/>
              <a:cs typeface="Mark" pitchFamily="50" charset="0"/>
            </a:endParaRPr>
          </a:p>
        </p:txBody>
      </p:sp>
    </p:spTree>
    <p:extLst>
      <p:ext uri="{BB962C8B-B14F-4D97-AF65-F5344CB8AC3E}">
        <p14:creationId xmlns:p14="http://schemas.microsoft.com/office/powerpoint/2010/main" val="11073500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umši zilais 2/3 bilde pa labi fons">
    <p:spTree>
      <p:nvGrpSpPr>
        <p:cNvPr id="1" name=""/>
        <p:cNvGrpSpPr/>
        <p:nvPr/>
      </p:nvGrpSpPr>
      <p:grpSpPr>
        <a:xfrm>
          <a:off x="0" y="0"/>
          <a:ext cx="0" cy="0"/>
          <a:chOff x="0" y="0"/>
          <a:chExt cx="0" cy="0"/>
        </a:xfrm>
      </p:grpSpPr>
      <p:sp>
        <p:nvSpPr>
          <p:cNvPr id="13" name="Text Placeholder 2"/>
          <p:cNvSpPr>
            <a:spLocks noGrp="1"/>
          </p:cNvSpPr>
          <p:nvPr>
            <p:ph type="body" sz="quarter" idx="10" hasCustomPrompt="1"/>
          </p:nvPr>
        </p:nvSpPr>
        <p:spPr>
          <a:xfrm>
            <a:off x="193675" y="501650"/>
            <a:ext cx="4191000" cy="1508125"/>
          </a:xfrm>
          <a:prstGeom prst="rect">
            <a:avLst/>
          </a:prstGeom>
        </p:spPr>
        <p:txBody>
          <a:bodyPr/>
          <a:lstStyle>
            <a:lvl1pPr marL="0" indent="0" algn="ctr">
              <a:spcBef>
                <a:spcPts val="0"/>
              </a:spcBef>
              <a:defRPr sz="4600" b="1">
                <a:solidFill>
                  <a:schemeClr val="bg1"/>
                </a:solidFill>
              </a:defRPr>
            </a:lvl1pPr>
          </a:lstStyle>
          <a:p>
            <a:pPr lvl="0"/>
            <a:r>
              <a:rPr lang="lv-LV" dirty="0"/>
              <a:t>LIELAIS VIRSRAKSTS</a:t>
            </a:r>
            <a:endParaRPr lang="en-US" dirty="0"/>
          </a:p>
        </p:txBody>
      </p:sp>
      <p:sp>
        <p:nvSpPr>
          <p:cNvPr id="5" name="Text Placeholder 4"/>
          <p:cNvSpPr>
            <a:spLocks noGrp="1"/>
          </p:cNvSpPr>
          <p:nvPr>
            <p:ph type="body" sz="quarter" idx="11" hasCustomPrompt="1"/>
          </p:nvPr>
        </p:nvSpPr>
        <p:spPr>
          <a:xfrm>
            <a:off x="173956" y="2230438"/>
            <a:ext cx="4248472" cy="406400"/>
          </a:xfrm>
          <a:prstGeom prst="rect">
            <a:avLst/>
          </a:prstGeom>
        </p:spPr>
        <p:txBody>
          <a:bodyPr/>
          <a:lstStyle>
            <a:lvl1pPr algn="ctr">
              <a:defRPr sz="2000" b="0">
                <a:solidFill>
                  <a:schemeClr val="bg1"/>
                </a:solidFill>
              </a:defRPr>
            </a:lvl1pPr>
          </a:lstStyle>
          <a:p>
            <a:pPr lvl="0"/>
            <a:r>
              <a:rPr lang="lv-LV" dirty="0"/>
              <a:t>Mazais virsraksts</a:t>
            </a:r>
            <a:endParaRPr lang="en-US" dirty="0"/>
          </a:p>
        </p:txBody>
      </p:sp>
      <p:sp>
        <p:nvSpPr>
          <p:cNvPr id="14" name="Text Placeholder 2"/>
          <p:cNvSpPr>
            <a:spLocks noGrp="1"/>
          </p:cNvSpPr>
          <p:nvPr>
            <p:ph type="body" sz="quarter" idx="12" hasCustomPrompt="1"/>
          </p:nvPr>
        </p:nvSpPr>
        <p:spPr>
          <a:xfrm>
            <a:off x="173956" y="2820988"/>
            <a:ext cx="4248472" cy="293687"/>
          </a:xfrm>
          <a:prstGeom prst="rect">
            <a:avLst/>
          </a:prstGeom>
        </p:spPr>
        <p:txBody>
          <a:bodyPr anchor="ctr"/>
          <a:lstStyle>
            <a:lvl1pPr algn="ctr">
              <a:spcBef>
                <a:spcPts val="0"/>
              </a:spcBef>
              <a:defRPr sz="1300" baseline="0">
                <a:solidFill>
                  <a:schemeClr val="bg1"/>
                </a:solidFill>
              </a:defRPr>
            </a:lvl1pPr>
          </a:lstStyle>
          <a:p>
            <a:pPr lvl="0"/>
            <a:r>
              <a:rPr lang="lv-LV" dirty="0"/>
              <a:t>Teksts</a:t>
            </a:r>
            <a:endParaRPr lang="en-US" dirty="0"/>
          </a:p>
        </p:txBody>
      </p:sp>
      <p:sp>
        <p:nvSpPr>
          <p:cNvPr id="8" name="Picture Placeholder 2"/>
          <p:cNvSpPr>
            <a:spLocks noGrp="1" noChangeAspect="1"/>
          </p:cNvSpPr>
          <p:nvPr>
            <p:ph type="pic" sz="quarter" idx="13" hasCustomPrompt="1"/>
          </p:nvPr>
        </p:nvSpPr>
        <p:spPr>
          <a:xfrm>
            <a:off x="4566444" y="0"/>
            <a:ext cx="9163050" cy="7861300"/>
          </a:xfrm>
          <a:prstGeom prst="rect">
            <a:avLst/>
          </a:prstGeom>
          <a:blipFill dpi="0" rotWithShape="1">
            <a:blip r:embed="rId2" cstate="email">
              <a:alphaModFix amt="50000"/>
              <a:extLst>
                <a:ext uri="{28A0092B-C50C-407E-A947-70E740481C1C}">
                  <a14:useLocalDpi xmlns:a14="http://schemas.microsoft.com/office/drawing/2010/main"/>
                </a:ext>
              </a:extLst>
            </a:blip>
            <a:srcRect/>
            <a:stretch>
              <a:fillRect/>
            </a:stretch>
          </a:blipFill>
        </p:spPr>
        <p:txBody>
          <a:bodyPr/>
          <a:lstStyle>
            <a:lvl1pPr>
              <a:defRPr baseline="0"/>
            </a:lvl1pPr>
          </a:lstStyle>
          <a:p>
            <a:r>
              <a:rPr lang="lv-LV" dirty="0"/>
              <a:t>Ievietot attēlu</a:t>
            </a:r>
            <a:endParaRPr lang="en-US" dirty="0"/>
          </a:p>
        </p:txBody>
      </p:sp>
    </p:spTree>
    <p:extLst>
      <p:ext uri="{BB962C8B-B14F-4D97-AF65-F5344CB8AC3E}">
        <p14:creationId xmlns:p14="http://schemas.microsoft.com/office/powerpoint/2010/main" val="26301364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umši zilais chart">
    <p:spTree>
      <p:nvGrpSpPr>
        <p:cNvPr id="1" name=""/>
        <p:cNvGrpSpPr/>
        <p:nvPr/>
      </p:nvGrpSpPr>
      <p:grpSpPr>
        <a:xfrm>
          <a:off x="0" y="0"/>
          <a:ext cx="0" cy="0"/>
          <a:chOff x="0" y="0"/>
          <a:chExt cx="0" cy="0"/>
        </a:xfrm>
      </p:grpSpPr>
      <p:sp>
        <p:nvSpPr>
          <p:cNvPr id="69" name="object 3"/>
          <p:cNvSpPr txBox="1">
            <a:spLocks noGrp="1"/>
          </p:cNvSpPr>
          <p:nvPr>
            <p:ph type="title" hasCustomPrompt="1"/>
          </p:nvPr>
        </p:nvSpPr>
        <p:spPr>
          <a:xfrm>
            <a:off x="555798" y="690290"/>
            <a:ext cx="12363574" cy="787400"/>
          </a:xfrm>
          <a:prstGeom prst="rect">
            <a:avLst/>
          </a:prstGeom>
        </p:spPr>
        <p:txBody>
          <a:bodyPr tIns="12700" rtlCol="0" anchor="ctr"/>
          <a:lstStyle>
            <a:lvl1pPr>
              <a:defRPr sz="5000" b="1" spc="0" baseline="0">
                <a:solidFill>
                  <a:schemeClr val="bg1"/>
                </a:solidFill>
              </a:defRPr>
            </a:lvl1pPr>
          </a:lstStyle>
          <a:p>
            <a:pPr marL="12700" algn="l" eaLnBrk="1" fontAlgn="auto" hangingPunct="1">
              <a:spcBef>
                <a:spcPts val="100"/>
              </a:spcBef>
              <a:spcAft>
                <a:spcPts val="0"/>
              </a:spcAft>
              <a:defRPr/>
            </a:pPr>
            <a:r>
              <a:rPr lang="lv-LV" spc="-120" dirty="0">
                <a:solidFill>
                  <a:schemeClr val="bg1"/>
                </a:solidFill>
                <a:latin typeface="Century Gothic" pitchFamily="34" charset="0"/>
              </a:rPr>
              <a:t>L</a:t>
            </a:r>
            <a:r>
              <a:rPr spc="-120" dirty="0">
                <a:solidFill>
                  <a:schemeClr val="bg1"/>
                </a:solidFill>
                <a:latin typeface="Century Gothic" pitchFamily="34" charset="0"/>
              </a:rPr>
              <a:t>IELAIS</a:t>
            </a:r>
            <a:r>
              <a:rPr spc="-335" dirty="0">
                <a:solidFill>
                  <a:schemeClr val="bg1"/>
                </a:solidFill>
                <a:latin typeface="Century Gothic" pitchFamily="34" charset="0"/>
              </a:rPr>
              <a:t> </a:t>
            </a:r>
            <a:r>
              <a:rPr spc="-130" dirty="0">
                <a:solidFill>
                  <a:schemeClr val="bg1"/>
                </a:solidFill>
                <a:latin typeface="Century Gothic" pitchFamily="34" charset="0"/>
              </a:rPr>
              <a:t>VIRSRAKSTS</a:t>
            </a:r>
          </a:p>
        </p:txBody>
      </p:sp>
      <p:sp>
        <p:nvSpPr>
          <p:cNvPr id="70" name="Text Placeholder 4"/>
          <p:cNvSpPr>
            <a:spLocks noGrp="1"/>
          </p:cNvSpPr>
          <p:nvPr>
            <p:ph type="body" sz="quarter" idx="10" hasCustomPrompt="1"/>
          </p:nvPr>
        </p:nvSpPr>
        <p:spPr>
          <a:xfrm>
            <a:off x="555798" y="1661567"/>
            <a:ext cx="12363574" cy="396875"/>
          </a:xfrm>
          <a:prstGeom prst="rect">
            <a:avLst/>
          </a:prstGeom>
        </p:spPr>
        <p:txBody>
          <a:bodyPr anchor="ctr"/>
          <a:lstStyle>
            <a:lvl1pPr>
              <a:defRPr sz="2800" spc="0" baseline="0">
                <a:solidFill>
                  <a:schemeClr val="bg1"/>
                </a:solidFill>
              </a:defRPr>
            </a:lvl1pPr>
          </a:lstStyle>
          <a:p>
            <a:pPr lvl="0"/>
            <a:r>
              <a:rPr lang="lv-LV" sz="2500" b="1" spc="-145" dirty="0">
                <a:solidFill>
                  <a:schemeClr val="bg1"/>
                </a:solidFill>
                <a:latin typeface="Century Gothic" pitchFamily="34" charset="0"/>
                <a:cs typeface="Mark"/>
              </a:rPr>
              <a:t>Mazais</a:t>
            </a:r>
            <a:r>
              <a:rPr lang="lv-LV" sz="2500" b="1" spc="-420" dirty="0">
                <a:solidFill>
                  <a:schemeClr val="bg1"/>
                </a:solidFill>
                <a:latin typeface="Century Gothic" pitchFamily="34" charset="0"/>
                <a:cs typeface="Mark"/>
              </a:rPr>
              <a:t> </a:t>
            </a:r>
            <a:r>
              <a:rPr lang="lv-LV" sz="2500" b="1" spc="-155" dirty="0">
                <a:solidFill>
                  <a:schemeClr val="bg1"/>
                </a:solidFill>
                <a:latin typeface="Century Gothic" pitchFamily="34" charset="0"/>
                <a:cs typeface="Mark"/>
              </a:rPr>
              <a:t>virsraksts</a:t>
            </a:r>
            <a:endParaRPr lang="en-US" dirty="0"/>
          </a:p>
        </p:txBody>
      </p:sp>
      <p:sp>
        <p:nvSpPr>
          <p:cNvPr id="71" name="Text Placeholder 2"/>
          <p:cNvSpPr>
            <a:spLocks noGrp="1"/>
          </p:cNvSpPr>
          <p:nvPr>
            <p:ph type="body" sz="quarter" idx="11" hasCustomPrompt="1"/>
          </p:nvPr>
        </p:nvSpPr>
        <p:spPr>
          <a:xfrm>
            <a:off x="533996" y="2202458"/>
            <a:ext cx="12385376" cy="288032"/>
          </a:xfrm>
          <a:prstGeom prst="rect">
            <a:avLst/>
          </a:prstGeom>
        </p:spPr>
        <p:txBody>
          <a:bodyPr anchor="ctr"/>
          <a:lstStyle>
            <a:lvl1pPr algn="l">
              <a:spcBef>
                <a:spcPts val="0"/>
              </a:spcBef>
              <a:defRPr sz="1300" spc="0" baseline="0">
                <a:solidFill>
                  <a:schemeClr val="bg1"/>
                </a:solidFill>
              </a:defRPr>
            </a:lvl1pPr>
          </a:lstStyle>
          <a:p>
            <a:pPr lvl="0"/>
            <a:r>
              <a:rPr lang="lv-LV" dirty="0"/>
              <a:t>Teksts</a:t>
            </a:r>
            <a:endParaRPr lang="en-US" dirty="0"/>
          </a:p>
        </p:txBody>
      </p:sp>
      <p:sp>
        <p:nvSpPr>
          <p:cNvPr id="74" name="Chart Placeholder 2"/>
          <p:cNvSpPr>
            <a:spLocks noGrp="1"/>
          </p:cNvSpPr>
          <p:nvPr>
            <p:ph type="chart" sz="quarter" idx="13" hasCustomPrompt="1"/>
          </p:nvPr>
        </p:nvSpPr>
        <p:spPr>
          <a:xfrm>
            <a:off x="533996" y="3138488"/>
            <a:ext cx="12385079" cy="4320554"/>
          </a:xfrm>
          <a:prstGeom prst="rect">
            <a:avLst/>
          </a:prstGeom>
        </p:spPr>
        <p:txBody>
          <a:bodyPr/>
          <a:lstStyle>
            <a:lvl1pPr>
              <a:defRPr spc="0" baseline="0">
                <a:solidFill>
                  <a:schemeClr val="bg1"/>
                </a:solidFill>
              </a:defRPr>
            </a:lvl1pPr>
          </a:lstStyle>
          <a:p>
            <a:r>
              <a:rPr lang="lv-LV" dirty="0"/>
              <a:t>Grafika attēls</a:t>
            </a:r>
            <a:endParaRPr lang="en-US" dirty="0"/>
          </a:p>
        </p:txBody>
      </p:sp>
    </p:spTree>
    <p:extLst>
      <p:ext uri="{BB962C8B-B14F-4D97-AF65-F5344CB8AC3E}">
        <p14:creationId xmlns:p14="http://schemas.microsoft.com/office/powerpoint/2010/main" val="27210175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umši zilais chart paraugs">
    <p:spTree>
      <p:nvGrpSpPr>
        <p:cNvPr id="1" name=""/>
        <p:cNvGrpSpPr/>
        <p:nvPr/>
      </p:nvGrpSpPr>
      <p:grpSpPr>
        <a:xfrm>
          <a:off x="0" y="0"/>
          <a:ext cx="0" cy="0"/>
          <a:chOff x="0" y="0"/>
          <a:chExt cx="0" cy="0"/>
        </a:xfrm>
      </p:grpSpPr>
      <p:sp>
        <p:nvSpPr>
          <p:cNvPr id="9" name="object 3"/>
          <p:cNvSpPr>
            <a:spLocks/>
          </p:cNvSpPr>
          <p:nvPr userDrawn="1"/>
        </p:nvSpPr>
        <p:spPr bwMode="auto">
          <a:xfrm>
            <a:off x="9386888" y="3651250"/>
            <a:ext cx="3270250" cy="0"/>
          </a:xfrm>
          <a:custGeom>
            <a:avLst/>
            <a:gdLst>
              <a:gd name="T0" fmla="*/ 0 w 3269615"/>
              <a:gd name="T1" fmla="*/ 3269138 w 3269615"/>
            </a:gdLst>
            <a:ahLst/>
            <a:cxnLst>
              <a:cxn ang="0">
                <a:pos x="T0" y="0"/>
              </a:cxn>
              <a:cxn ang="0">
                <a:pos x="T1" y="0"/>
              </a:cxn>
            </a:cxnLst>
            <a:rect l="0" t="0" r="r" b="b"/>
            <a:pathLst>
              <a:path w="3269615">
                <a:moveTo>
                  <a:pt x="0" y="0"/>
                </a:moveTo>
                <a:lnTo>
                  <a:pt x="3269138"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10" name="object 4"/>
          <p:cNvSpPr>
            <a:spLocks/>
          </p:cNvSpPr>
          <p:nvPr userDrawn="1"/>
        </p:nvSpPr>
        <p:spPr bwMode="auto">
          <a:xfrm>
            <a:off x="7878763" y="3651250"/>
            <a:ext cx="1062037" cy="0"/>
          </a:xfrm>
          <a:custGeom>
            <a:avLst/>
            <a:gdLst>
              <a:gd name="T0" fmla="*/ 0 w 1062354"/>
              <a:gd name="T1" fmla="*/ 1061758 w 1062354"/>
            </a:gdLst>
            <a:ahLst/>
            <a:cxnLst>
              <a:cxn ang="0">
                <a:pos x="T0" y="0"/>
              </a:cxn>
              <a:cxn ang="0">
                <a:pos x="T1" y="0"/>
              </a:cxn>
            </a:cxnLst>
            <a:rect l="0" t="0" r="r" b="b"/>
            <a:pathLst>
              <a:path w="1062354">
                <a:moveTo>
                  <a:pt x="0" y="0"/>
                </a:moveTo>
                <a:lnTo>
                  <a:pt x="1061758"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11" name="object 5"/>
          <p:cNvSpPr>
            <a:spLocks/>
          </p:cNvSpPr>
          <p:nvPr userDrawn="1"/>
        </p:nvSpPr>
        <p:spPr bwMode="auto">
          <a:xfrm>
            <a:off x="2154238" y="3651250"/>
            <a:ext cx="5278437" cy="0"/>
          </a:xfrm>
          <a:custGeom>
            <a:avLst/>
            <a:gdLst>
              <a:gd name="T0" fmla="*/ 0 w 5277484"/>
              <a:gd name="T1" fmla="*/ 5277173 w 5277484"/>
            </a:gdLst>
            <a:ahLst/>
            <a:cxnLst>
              <a:cxn ang="0">
                <a:pos x="T0" y="0"/>
              </a:cxn>
              <a:cxn ang="0">
                <a:pos x="T1" y="0"/>
              </a:cxn>
            </a:cxnLst>
            <a:rect l="0" t="0" r="r" b="b"/>
            <a:pathLst>
              <a:path w="5277484">
                <a:moveTo>
                  <a:pt x="0" y="0"/>
                </a:moveTo>
                <a:lnTo>
                  <a:pt x="5277173"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12" name="object 6"/>
          <p:cNvSpPr>
            <a:spLocks/>
          </p:cNvSpPr>
          <p:nvPr userDrawn="1"/>
        </p:nvSpPr>
        <p:spPr bwMode="auto">
          <a:xfrm>
            <a:off x="12404725" y="4044950"/>
            <a:ext cx="252413" cy="0"/>
          </a:xfrm>
          <a:custGeom>
            <a:avLst/>
            <a:gdLst>
              <a:gd name="T0" fmla="*/ 0 w 252729"/>
              <a:gd name="T1" fmla="*/ 252520 w 252729"/>
            </a:gdLst>
            <a:ahLst/>
            <a:cxnLst>
              <a:cxn ang="0">
                <a:pos x="T0" y="0"/>
              </a:cxn>
              <a:cxn ang="0">
                <a:pos x="T1" y="0"/>
              </a:cxn>
            </a:cxnLst>
            <a:rect l="0" t="0" r="r" b="b"/>
            <a:pathLst>
              <a:path w="252729">
                <a:moveTo>
                  <a:pt x="0" y="0"/>
                </a:moveTo>
                <a:lnTo>
                  <a:pt x="25252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13" name="object 7"/>
          <p:cNvSpPr>
            <a:spLocks/>
          </p:cNvSpPr>
          <p:nvPr userDrawn="1"/>
        </p:nvSpPr>
        <p:spPr bwMode="auto">
          <a:xfrm>
            <a:off x="10902950" y="4044950"/>
            <a:ext cx="1054100" cy="0"/>
          </a:xfrm>
          <a:custGeom>
            <a:avLst/>
            <a:gdLst>
              <a:gd name="T0" fmla="*/ 0 w 1054100"/>
              <a:gd name="T1" fmla="*/ 1053922 w 1054100"/>
            </a:gdLst>
            <a:ahLst/>
            <a:cxnLst>
              <a:cxn ang="0">
                <a:pos x="T0" y="0"/>
              </a:cxn>
              <a:cxn ang="0">
                <a:pos x="T1" y="0"/>
              </a:cxn>
            </a:cxnLst>
            <a:rect l="0" t="0" r="r" b="b"/>
            <a:pathLst>
              <a:path w="1054100">
                <a:moveTo>
                  <a:pt x="0" y="0"/>
                </a:moveTo>
                <a:lnTo>
                  <a:pt x="1053922"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14" name="object 8"/>
          <p:cNvSpPr>
            <a:spLocks/>
          </p:cNvSpPr>
          <p:nvPr userDrawn="1"/>
        </p:nvSpPr>
        <p:spPr bwMode="auto">
          <a:xfrm>
            <a:off x="9386888" y="4044950"/>
            <a:ext cx="1069975" cy="0"/>
          </a:xfrm>
          <a:custGeom>
            <a:avLst/>
            <a:gdLst>
              <a:gd name="T0" fmla="*/ 0 w 1069340"/>
              <a:gd name="T1" fmla="*/ 1068920 w 1069340"/>
            </a:gdLst>
            <a:ahLst/>
            <a:cxnLst>
              <a:cxn ang="0">
                <a:pos x="T0" y="0"/>
              </a:cxn>
              <a:cxn ang="0">
                <a:pos x="T1" y="0"/>
              </a:cxn>
            </a:cxnLst>
            <a:rect l="0" t="0" r="r" b="b"/>
            <a:pathLst>
              <a:path w="1069340">
                <a:moveTo>
                  <a:pt x="0" y="0"/>
                </a:moveTo>
                <a:lnTo>
                  <a:pt x="106892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15" name="object 9"/>
          <p:cNvSpPr>
            <a:spLocks/>
          </p:cNvSpPr>
          <p:nvPr userDrawn="1"/>
        </p:nvSpPr>
        <p:spPr bwMode="auto">
          <a:xfrm>
            <a:off x="7878763" y="4044950"/>
            <a:ext cx="1062037" cy="0"/>
          </a:xfrm>
          <a:custGeom>
            <a:avLst/>
            <a:gdLst>
              <a:gd name="T0" fmla="*/ 0 w 1062354"/>
              <a:gd name="T1" fmla="*/ 1061758 w 1062354"/>
            </a:gdLst>
            <a:ahLst/>
            <a:cxnLst>
              <a:cxn ang="0">
                <a:pos x="T0" y="0"/>
              </a:cxn>
              <a:cxn ang="0">
                <a:pos x="T1" y="0"/>
              </a:cxn>
            </a:cxnLst>
            <a:rect l="0" t="0" r="r" b="b"/>
            <a:pathLst>
              <a:path w="1062354">
                <a:moveTo>
                  <a:pt x="0" y="0"/>
                </a:moveTo>
                <a:lnTo>
                  <a:pt x="1061758"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16" name="object 10"/>
          <p:cNvSpPr>
            <a:spLocks/>
          </p:cNvSpPr>
          <p:nvPr userDrawn="1"/>
        </p:nvSpPr>
        <p:spPr bwMode="auto">
          <a:xfrm>
            <a:off x="6375400" y="4044950"/>
            <a:ext cx="1057275" cy="0"/>
          </a:xfrm>
          <a:custGeom>
            <a:avLst/>
            <a:gdLst>
              <a:gd name="T0" fmla="*/ 0 w 1056640"/>
              <a:gd name="T1" fmla="*/ 1056538 w 1056640"/>
            </a:gdLst>
            <a:ahLst/>
            <a:cxnLst>
              <a:cxn ang="0">
                <a:pos x="T0" y="0"/>
              </a:cxn>
              <a:cxn ang="0">
                <a:pos x="T1" y="0"/>
              </a:cxn>
            </a:cxnLst>
            <a:rect l="0" t="0" r="r" b="b"/>
            <a:pathLst>
              <a:path w="1056640">
                <a:moveTo>
                  <a:pt x="0" y="0"/>
                </a:moveTo>
                <a:lnTo>
                  <a:pt x="1056538"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17" name="object 11"/>
          <p:cNvSpPr>
            <a:spLocks/>
          </p:cNvSpPr>
          <p:nvPr userDrawn="1"/>
        </p:nvSpPr>
        <p:spPr bwMode="auto">
          <a:xfrm>
            <a:off x="2154238" y="4044950"/>
            <a:ext cx="3775075" cy="0"/>
          </a:xfrm>
          <a:custGeom>
            <a:avLst/>
            <a:gdLst>
              <a:gd name="T0" fmla="*/ 0 w 3773804"/>
              <a:gd name="T1" fmla="*/ 3773747 w 3773804"/>
            </a:gdLst>
            <a:ahLst/>
            <a:cxnLst>
              <a:cxn ang="0">
                <a:pos x="T0" y="0"/>
              </a:cxn>
              <a:cxn ang="0">
                <a:pos x="T1" y="0"/>
              </a:cxn>
            </a:cxnLst>
            <a:rect l="0" t="0" r="r" b="b"/>
            <a:pathLst>
              <a:path w="3773804">
                <a:moveTo>
                  <a:pt x="0" y="0"/>
                </a:moveTo>
                <a:lnTo>
                  <a:pt x="3773747"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18" name="object 12"/>
          <p:cNvSpPr>
            <a:spLocks/>
          </p:cNvSpPr>
          <p:nvPr userDrawn="1"/>
        </p:nvSpPr>
        <p:spPr bwMode="auto">
          <a:xfrm>
            <a:off x="12404725" y="4438650"/>
            <a:ext cx="252413" cy="0"/>
          </a:xfrm>
          <a:custGeom>
            <a:avLst/>
            <a:gdLst>
              <a:gd name="T0" fmla="*/ 0 w 252729"/>
              <a:gd name="T1" fmla="*/ 252520 w 252729"/>
            </a:gdLst>
            <a:ahLst/>
            <a:cxnLst>
              <a:cxn ang="0">
                <a:pos x="T0" y="0"/>
              </a:cxn>
              <a:cxn ang="0">
                <a:pos x="T1" y="0"/>
              </a:cxn>
            </a:cxnLst>
            <a:rect l="0" t="0" r="r" b="b"/>
            <a:pathLst>
              <a:path w="252729">
                <a:moveTo>
                  <a:pt x="0" y="0"/>
                </a:moveTo>
                <a:lnTo>
                  <a:pt x="25252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19" name="object 13"/>
          <p:cNvSpPr>
            <a:spLocks/>
          </p:cNvSpPr>
          <p:nvPr userDrawn="1"/>
        </p:nvSpPr>
        <p:spPr bwMode="auto">
          <a:xfrm>
            <a:off x="10902950" y="4438650"/>
            <a:ext cx="1054100" cy="0"/>
          </a:xfrm>
          <a:custGeom>
            <a:avLst/>
            <a:gdLst>
              <a:gd name="T0" fmla="*/ 0 w 1054100"/>
              <a:gd name="T1" fmla="*/ 1053922 w 1054100"/>
            </a:gdLst>
            <a:ahLst/>
            <a:cxnLst>
              <a:cxn ang="0">
                <a:pos x="T0" y="0"/>
              </a:cxn>
              <a:cxn ang="0">
                <a:pos x="T1" y="0"/>
              </a:cxn>
            </a:cxnLst>
            <a:rect l="0" t="0" r="r" b="b"/>
            <a:pathLst>
              <a:path w="1054100">
                <a:moveTo>
                  <a:pt x="0" y="0"/>
                </a:moveTo>
                <a:lnTo>
                  <a:pt x="1053922"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0" name="object 14"/>
          <p:cNvSpPr>
            <a:spLocks/>
          </p:cNvSpPr>
          <p:nvPr userDrawn="1"/>
        </p:nvSpPr>
        <p:spPr bwMode="auto">
          <a:xfrm>
            <a:off x="9386888" y="4438650"/>
            <a:ext cx="1069975" cy="0"/>
          </a:xfrm>
          <a:custGeom>
            <a:avLst/>
            <a:gdLst>
              <a:gd name="T0" fmla="*/ 0 w 1069340"/>
              <a:gd name="T1" fmla="*/ 1068920 w 1069340"/>
            </a:gdLst>
            <a:ahLst/>
            <a:cxnLst>
              <a:cxn ang="0">
                <a:pos x="T0" y="0"/>
              </a:cxn>
              <a:cxn ang="0">
                <a:pos x="T1" y="0"/>
              </a:cxn>
            </a:cxnLst>
            <a:rect l="0" t="0" r="r" b="b"/>
            <a:pathLst>
              <a:path w="1069340">
                <a:moveTo>
                  <a:pt x="0" y="0"/>
                </a:moveTo>
                <a:lnTo>
                  <a:pt x="106892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1" name="object 15"/>
          <p:cNvSpPr>
            <a:spLocks/>
          </p:cNvSpPr>
          <p:nvPr userDrawn="1"/>
        </p:nvSpPr>
        <p:spPr bwMode="auto">
          <a:xfrm>
            <a:off x="7878763" y="4438650"/>
            <a:ext cx="1062037" cy="0"/>
          </a:xfrm>
          <a:custGeom>
            <a:avLst/>
            <a:gdLst>
              <a:gd name="T0" fmla="*/ 0 w 1062354"/>
              <a:gd name="T1" fmla="*/ 1061758 w 1062354"/>
            </a:gdLst>
            <a:ahLst/>
            <a:cxnLst>
              <a:cxn ang="0">
                <a:pos x="T0" y="0"/>
              </a:cxn>
              <a:cxn ang="0">
                <a:pos x="T1" y="0"/>
              </a:cxn>
            </a:cxnLst>
            <a:rect l="0" t="0" r="r" b="b"/>
            <a:pathLst>
              <a:path w="1062354">
                <a:moveTo>
                  <a:pt x="0" y="0"/>
                </a:moveTo>
                <a:lnTo>
                  <a:pt x="1061758"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2" name="object 16"/>
          <p:cNvSpPr>
            <a:spLocks/>
          </p:cNvSpPr>
          <p:nvPr userDrawn="1"/>
        </p:nvSpPr>
        <p:spPr bwMode="auto">
          <a:xfrm>
            <a:off x="6375400" y="4438650"/>
            <a:ext cx="1057275" cy="0"/>
          </a:xfrm>
          <a:custGeom>
            <a:avLst/>
            <a:gdLst>
              <a:gd name="T0" fmla="*/ 0 w 1056640"/>
              <a:gd name="T1" fmla="*/ 1056538 w 1056640"/>
            </a:gdLst>
            <a:ahLst/>
            <a:cxnLst>
              <a:cxn ang="0">
                <a:pos x="T0" y="0"/>
              </a:cxn>
              <a:cxn ang="0">
                <a:pos x="T1" y="0"/>
              </a:cxn>
            </a:cxnLst>
            <a:rect l="0" t="0" r="r" b="b"/>
            <a:pathLst>
              <a:path w="1056640">
                <a:moveTo>
                  <a:pt x="0" y="0"/>
                </a:moveTo>
                <a:lnTo>
                  <a:pt x="1056538"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3" name="object 17"/>
          <p:cNvSpPr>
            <a:spLocks/>
          </p:cNvSpPr>
          <p:nvPr userDrawn="1"/>
        </p:nvSpPr>
        <p:spPr bwMode="auto">
          <a:xfrm>
            <a:off x="4835525" y="4438650"/>
            <a:ext cx="1092200" cy="0"/>
          </a:xfrm>
          <a:custGeom>
            <a:avLst/>
            <a:gdLst>
              <a:gd name="T0" fmla="*/ 0 w 1092200"/>
              <a:gd name="T1" fmla="*/ 1092200 w 1092200"/>
            </a:gdLst>
            <a:ahLst/>
            <a:cxnLst>
              <a:cxn ang="0">
                <a:pos x="T0" y="0"/>
              </a:cxn>
              <a:cxn ang="0">
                <a:pos x="T1" y="0"/>
              </a:cxn>
            </a:cxnLst>
            <a:rect l="0" t="0" r="r" b="b"/>
            <a:pathLst>
              <a:path w="1092200">
                <a:moveTo>
                  <a:pt x="0" y="0"/>
                </a:moveTo>
                <a:lnTo>
                  <a:pt x="109220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4" name="object 18"/>
          <p:cNvSpPr>
            <a:spLocks/>
          </p:cNvSpPr>
          <p:nvPr userDrawn="1"/>
        </p:nvSpPr>
        <p:spPr bwMode="auto">
          <a:xfrm>
            <a:off x="3314700" y="4438650"/>
            <a:ext cx="1074738" cy="0"/>
          </a:xfrm>
          <a:custGeom>
            <a:avLst/>
            <a:gdLst>
              <a:gd name="T0" fmla="*/ 0 w 1074420"/>
              <a:gd name="T1" fmla="*/ 1074000 w 1074420"/>
            </a:gdLst>
            <a:ahLst/>
            <a:cxnLst>
              <a:cxn ang="0">
                <a:pos x="T0" y="0"/>
              </a:cxn>
              <a:cxn ang="0">
                <a:pos x="T1" y="0"/>
              </a:cxn>
            </a:cxnLst>
            <a:rect l="0" t="0" r="r" b="b"/>
            <a:pathLst>
              <a:path w="1074420">
                <a:moveTo>
                  <a:pt x="0" y="0"/>
                </a:moveTo>
                <a:lnTo>
                  <a:pt x="107400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5" name="object 19"/>
          <p:cNvSpPr>
            <a:spLocks/>
          </p:cNvSpPr>
          <p:nvPr userDrawn="1"/>
        </p:nvSpPr>
        <p:spPr bwMode="auto">
          <a:xfrm>
            <a:off x="2154238" y="4438650"/>
            <a:ext cx="714375" cy="0"/>
          </a:xfrm>
          <a:custGeom>
            <a:avLst/>
            <a:gdLst>
              <a:gd name="T0" fmla="*/ 0 w 714375"/>
              <a:gd name="T1" fmla="*/ 713771 w 714375"/>
            </a:gdLst>
            <a:ahLst/>
            <a:cxnLst>
              <a:cxn ang="0">
                <a:pos x="T0" y="0"/>
              </a:cxn>
              <a:cxn ang="0">
                <a:pos x="T1" y="0"/>
              </a:cxn>
            </a:cxnLst>
            <a:rect l="0" t="0" r="r" b="b"/>
            <a:pathLst>
              <a:path w="714375">
                <a:moveTo>
                  <a:pt x="0" y="0"/>
                </a:moveTo>
                <a:lnTo>
                  <a:pt x="713771"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6" name="object 20"/>
          <p:cNvSpPr>
            <a:spLocks/>
          </p:cNvSpPr>
          <p:nvPr userDrawn="1"/>
        </p:nvSpPr>
        <p:spPr bwMode="auto">
          <a:xfrm>
            <a:off x="12404725" y="4832350"/>
            <a:ext cx="252413" cy="0"/>
          </a:xfrm>
          <a:custGeom>
            <a:avLst/>
            <a:gdLst>
              <a:gd name="T0" fmla="*/ 0 w 252729"/>
              <a:gd name="T1" fmla="*/ 252520 w 252729"/>
            </a:gdLst>
            <a:ahLst/>
            <a:cxnLst>
              <a:cxn ang="0">
                <a:pos x="T0" y="0"/>
              </a:cxn>
              <a:cxn ang="0">
                <a:pos x="T1" y="0"/>
              </a:cxn>
            </a:cxnLst>
            <a:rect l="0" t="0" r="r" b="b"/>
            <a:pathLst>
              <a:path w="252729">
                <a:moveTo>
                  <a:pt x="0" y="0"/>
                </a:moveTo>
                <a:lnTo>
                  <a:pt x="25252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7" name="object 21"/>
          <p:cNvSpPr>
            <a:spLocks/>
          </p:cNvSpPr>
          <p:nvPr userDrawn="1"/>
        </p:nvSpPr>
        <p:spPr bwMode="auto">
          <a:xfrm>
            <a:off x="10902950" y="4832350"/>
            <a:ext cx="608013" cy="0"/>
          </a:xfrm>
          <a:custGeom>
            <a:avLst/>
            <a:gdLst>
              <a:gd name="T0" fmla="*/ 0 w 607059"/>
              <a:gd name="T1" fmla="*/ 607034 w 607059"/>
            </a:gdLst>
            <a:ahLst/>
            <a:cxnLst>
              <a:cxn ang="0">
                <a:pos x="T0" y="0"/>
              </a:cxn>
              <a:cxn ang="0">
                <a:pos x="T1" y="0"/>
              </a:cxn>
            </a:cxnLst>
            <a:rect l="0" t="0" r="r" b="b"/>
            <a:pathLst>
              <a:path w="607059">
                <a:moveTo>
                  <a:pt x="0" y="0"/>
                </a:moveTo>
                <a:lnTo>
                  <a:pt x="607034"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8" name="object 22"/>
          <p:cNvSpPr>
            <a:spLocks/>
          </p:cNvSpPr>
          <p:nvPr userDrawn="1"/>
        </p:nvSpPr>
        <p:spPr bwMode="auto">
          <a:xfrm>
            <a:off x="9386888" y="4832350"/>
            <a:ext cx="622300" cy="0"/>
          </a:xfrm>
          <a:custGeom>
            <a:avLst/>
            <a:gdLst>
              <a:gd name="T0" fmla="*/ 0 w 622300"/>
              <a:gd name="T1" fmla="*/ 622033 w 622300"/>
            </a:gdLst>
            <a:ahLst/>
            <a:cxnLst>
              <a:cxn ang="0">
                <a:pos x="T0" y="0"/>
              </a:cxn>
              <a:cxn ang="0">
                <a:pos x="T1" y="0"/>
              </a:cxn>
            </a:cxnLst>
            <a:rect l="0" t="0" r="r" b="b"/>
            <a:pathLst>
              <a:path w="622300">
                <a:moveTo>
                  <a:pt x="0" y="0"/>
                </a:moveTo>
                <a:lnTo>
                  <a:pt x="622033"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9" name="object 23"/>
          <p:cNvSpPr>
            <a:spLocks/>
          </p:cNvSpPr>
          <p:nvPr userDrawn="1"/>
        </p:nvSpPr>
        <p:spPr bwMode="auto">
          <a:xfrm>
            <a:off x="7878763" y="4832350"/>
            <a:ext cx="615950" cy="0"/>
          </a:xfrm>
          <a:custGeom>
            <a:avLst/>
            <a:gdLst>
              <a:gd name="T0" fmla="*/ 0 w 615315"/>
              <a:gd name="T1" fmla="*/ 614870 w 615315"/>
            </a:gdLst>
            <a:ahLst/>
            <a:cxnLst>
              <a:cxn ang="0">
                <a:pos x="T0" y="0"/>
              </a:cxn>
              <a:cxn ang="0">
                <a:pos x="T1" y="0"/>
              </a:cxn>
            </a:cxnLst>
            <a:rect l="0" t="0" r="r" b="b"/>
            <a:pathLst>
              <a:path w="615315">
                <a:moveTo>
                  <a:pt x="0" y="0"/>
                </a:moveTo>
                <a:lnTo>
                  <a:pt x="61487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0" name="object 24"/>
          <p:cNvSpPr>
            <a:spLocks/>
          </p:cNvSpPr>
          <p:nvPr userDrawn="1"/>
        </p:nvSpPr>
        <p:spPr bwMode="auto">
          <a:xfrm>
            <a:off x="6375400" y="4832350"/>
            <a:ext cx="609600" cy="0"/>
          </a:xfrm>
          <a:custGeom>
            <a:avLst/>
            <a:gdLst>
              <a:gd name="T0" fmla="*/ 0 w 610234"/>
              <a:gd name="T1" fmla="*/ 609650 w 610234"/>
            </a:gdLst>
            <a:ahLst/>
            <a:cxnLst>
              <a:cxn ang="0">
                <a:pos x="T0" y="0"/>
              </a:cxn>
              <a:cxn ang="0">
                <a:pos x="T1" y="0"/>
              </a:cxn>
            </a:cxnLst>
            <a:rect l="0" t="0" r="r" b="b"/>
            <a:pathLst>
              <a:path w="610234">
                <a:moveTo>
                  <a:pt x="0" y="0"/>
                </a:moveTo>
                <a:lnTo>
                  <a:pt x="60965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1" name="object 25"/>
          <p:cNvSpPr>
            <a:spLocks/>
          </p:cNvSpPr>
          <p:nvPr userDrawn="1"/>
        </p:nvSpPr>
        <p:spPr bwMode="auto">
          <a:xfrm>
            <a:off x="4835525" y="4832350"/>
            <a:ext cx="646113" cy="0"/>
          </a:xfrm>
          <a:custGeom>
            <a:avLst/>
            <a:gdLst>
              <a:gd name="T0" fmla="*/ 0 w 645795"/>
              <a:gd name="T1" fmla="*/ 645312 w 645795"/>
            </a:gdLst>
            <a:ahLst/>
            <a:cxnLst>
              <a:cxn ang="0">
                <a:pos x="T0" y="0"/>
              </a:cxn>
              <a:cxn ang="0">
                <a:pos x="T1" y="0"/>
              </a:cxn>
            </a:cxnLst>
            <a:rect l="0" t="0" r="r" b="b"/>
            <a:pathLst>
              <a:path w="645795">
                <a:moveTo>
                  <a:pt x="0" y="0"/>
                </a:moveTo>
                <a:lnTo>
                  <a:pt x="645312"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2" name="object 26"/>
          <p:cNvSpPr>
            <a:spLocks/>
          </p:cNvSpPr>
          <p:nvPr userDrawn="1"/>
        </p:nvSpPr>
        <p:spPr bwMode="auto">
          <a:xfrm>
            <a:off x="3314700" y="4832350"/>
            <a:ext cx="1074738" cy="0"/>
          </a:xfrm>
          <a:custGeom>
            <a:avLst/>
            <a:gdLst>
              <a:gd name="T0" fmla="*/ 0 w 1074420"/>
              <a:gd name="T1" fmla="*/ 1074000 w 1074420"/>
            </a:gdLst>
            <a:ahLst/>
            <a:cxnLst>
              <a:cxn ang="0">
                <a:pos x="T0" y="0"/>
              </a:cxn>
              <a:cxn ang="0">
                <a:pos x="T1" y="0"/>
              </a:cxn>
            </a:cxnLst>
            <a:rect l="0" t="0" r="r" b="b"/>
            <a:pathLst>
              <a:path w="1074420">
                <a:moveTo>
                  <a:pt x="0" y="0"/>
                </a:moveTo>
                <a:lnTo>
                  <a:pt x="107400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3" name="object 27"/>
          <p:cNvSpPr>
            <a:spLocks/>
          </p:cNvSpPr>
          <p:nvPr userDrawn="1"/>
        </p:nvSpPr>
        <p:spPr bwMode="auto">
          <a:xfrm>
            <a:off x="2154238" y="4832350"/>
            <a:ext cx="268287" cy="0"/>
          </a:xfrm>
          <a:custGeom>
            <a:avLst/>
            <a:gdLst>
              <a:gd name="T0" fmla="*/ 0 w 267335"/>
              <a:gd name="T1" fmla="*/ 266884 w 267335"/>
            </a:gdLst>
            <a:ahLst/>
            <a:cxnLst>
              <a:cxn ang="0">
                <a:pos x="T0" y="0"/>
              </a:cxn>
              <a:cxn ang="0">
                <a:pos x="T1" y="0"/>
              </a:cxn>
            </a:cxnLst>
            <a:rect l="0" t="0" r="r" b="b"/>
            <a:pathLst>
              <a:path w="267335">
                <a:moveTo>
                  <a:pt x="0" y="0"/>
                </a:moveTo>
                <a:lnTo>
                  <a:pt x="266884"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4" name="object 28"/>
          <p:cNvSpPr>
            <a:spLocks/>
          </p:cNvSpPr>
          <p:nvPr userDrawn="1"/>
        </p:nvSpPr>
        <p:spPr bwMode="auto">
          <a:xfrm>
            <a:off x="12404725" y="5226050"/>
            <a:ext cx="252413" cy="0"/>
          </a:xfrm>
          <a:custGeom>
            <a:avLst/>
            <a:gdLst>
              <a:gd name="T0" fmla="*/ 0 w 252729"/>
              <a:gd name="T1" fmla="*/ 252520 w 252729"/>
            </a:gdLst>
            <a:ahLst/>
            <a:cxnLst>
              <a:cxn ang="0">
                <a:pos x="T0" y="0"/>
              </a:cxn>
              <a:cxn ang="0">
                <a:pos x="T1" y="0"/>
              </a:cxn>
            </a:cxnLst>
            <a:rect l="0" t="0" r="r" b="b"/>
            <a:pathLst>
              <a:path w="252729">
                <a:moveTo>
                  <a:pt x="0" y="0"/>
                </a:moveTo>
                <a:lnTo>
                  <a:pt x="25252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5" name="object 29"/>
          <p:cNvSpPr>
            <a:spLocks/>
          </p:cNvSpPr>
          <p:nvPr userDrawn="1"/>
        </p:nvSpPr>
        <p:spPr bwMode="auto">
          <a:xfrm>
            <a:off x="10902950" y="5226050"/>
            <a:ext cx="608013" cy="0"/>
          </a:xfrm>
          <a:custGeom>
            <a:avLst/>
            <a:gdLst>
              <a:gd name="T0" fmla="*/ 0 w 607059"/>
              <a:gd name="T1" fmla="*/ 607034 w 607059"/>
            </a:gdLst>
            <a:ahLst/>
            <a:cxnLst>
              <a:cxn ang="0">
                <a:pos x="T0" y="0"/>
              </a:cxn>
              <a:cxn ang="0">
                <a:pos x="T1" y="0"/>
              </a:cxn>
            </a:cxnLst>
            <a:rect l="0" t="0" r="r" b="b"/>
            <a:pathLst>
              <a:path w="607059">
                <a:moveTo>
                  <a:pt x="0" y="0"/>
                </a:moveTo>
                <a:lnTo>
                  <a:pt x="607034"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6" name="object 30"/>
          <p:cNvSpPr>
            <a:spLocks/>
          </p:cNvSpPr>
          <p:nvPr userDrawn="1"/>
        </p:nvSpPr>
        <p:spPr bwMode="auto">
          <a:xfrm>
            <a:off x="9386888" y="5226050"/>
            <a:ext cx="622300" cy="0"/>
          </a:xfrm>
          <a:custGeom>
            <a:avLst/>
            <a:gdLst>
              <a:gd name="T0" fmla="*/ 0 w 622300"/>
              <a:gd name="T1" fmla="*/ 622033 w 622300"/>
            </a:gdLst>
            <a:ahLst/>
            <a:cxnLst>
              <a:cxn ang="0">
                <a:pos x="T0" y="0"/>
              </a:cxn>
              <a:cxn ang="0">
                <a:pos x="T1" y="0"/>
              </a:cxn>
            </a:cxnLst>
            <a:rect l="0" t="0" r="r" b="b"/>
            <a:pathLst>
              <a:path w="622300">
                <a:moveTo>
                  <a:pt x="0" y="0"/>
                </a:moveTo>
                <a:lnTo>
                  <a:pt x="622033"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7" name="object 31"/>
          <p:cNvSpPr>
            <a:spLocks/>
          </p:cNvSpPr>
          <p:nvPr userDrawn="1"/>
        </p:nvSpPr>
        <p:spPr bwMode="auto">
          <a:xfrm>
            <a:off x="7878763" y="5226050"/>
            <a:ext cx="615950" cy="0"/>
          </a:xfrm>
          <a:custGeom>
            <a:avLst/>
            <a:gdLst>
              <a:gd name="T0" fmla="*/ 0 w 615315"/>
              <a:gd name="T1" fmla="*/ 614870 w 615315"/>
            </a:gdLst>
            <a:ahLst/>
            <a:cxnLst>
              <a:cxn ang="0">
                <a:pos x="T0" y="0"/>
              </a:cxn>
              <a:cxn ang="0">
                <a:pos x="T1" y="0"/>
              </a:cxn>
            </a:cxnLst>
            <a:rect l="0" t="0" r="r" b="b"/>
            <a:pathLst>
              <a:path w="615315">
                <a:moveTo>
                  <a:pt x="0" y="0"/>
                </a:moveTo>
                <a:lnTo>
                  <a:pt x="61487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8" name="object 32"/>
          <p:cNvSpPr>
            <a:spLocks/>
          </p:cNvSpPr>
          <p:nvPr userDrawn="1"/>
        </p:nvSpPr>
        <p:spPr bwMode="auto">
          <a:xfrm>
            <a:off x="6375400" y="5226050"/>
            <a:ext cx="609600" cy="0"/>
          </a:xfrm>
          <a:custGeom>
            <a:avLst/>
            <a:gdLst>
              <a:gd name="T0" fmla="*/ 0 w 610234"/>
              <a:gd name="T1" fmla="*/ 609650 w 610234"/>
            </a:gdLst>
            <a:ahLst/>
            <a:cxnLst>
              <a:cxn ang="0">
                <a:pos x="T0" y="0"/>
              </a:cxn>
              <a:cxn ang="0">
                <a:pos x="T1" y="0"/>
              </a:cxn>
            </a:cxnLst>
            <a:rect l="0" t="0" r="r" b="b"/>
            <a:pathLst>
              <a:path w="610234">
                <a:moveTo>
                  <a:pt x="0" y="0"/>
                </a:moveTo>
                <a:lnTo>
                  <a:pt x="609650"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9" name="object 33"/>
          <p:cNvSpPr>
            <a:spLocks/>
          </p:cNvSpPr>
          <p:nvPr userDrawn="1"/>
        </p:nvSpPr>
        <p:spPr bwMode="auto">
          <a:xfrm>
            <a:off x="4835525" y="5226050"/>
            <a:ext cx="646113" cy="0"/>
          </a:xfrm>
          <a:custGeom>
            <a:avLst/>
            <a:gdLst>
              <a:gd name="T0" fmla="*/ 0 w 645795"/>
              <a:gd name="T1" fmla="*/ 645312 w 645795"/>
            </a:gdLst>
            <a:ahLst/>
            <a:cxnLst>
              <a:cxn ang="0">
                <a:pos x="T0" y="0"/>
              </a:cxn>
              <a:cxn ang="0">
                <a:pos x="T1" y="0"/>
              </a:cxn>
            </a:cxnLst>
            <a:rect l="0" t="0" r="r" b="b"/>
            <a:pathLst>
              <a:path w="645795">
                <a:moveTo>
                  <a:pt x="0" y="0"/>
                </a:moveTo>
                <a:lnTo>
                  <a:pt x="645312"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40" name="object 34"/>
          <p:cNvSpPr>
            <a:spLocks/>
          </p:cNvSpPr>
          <p:nvPr userDrawn="1"/>
        </p:nvSpPr>
        <p:spPr bwMode="auto">
          <a:xfrm>
            <a:off x="3314700" y="5226050"/>
            <a:ext cx="628650" cy="0"/>
          </a:xfrm>
          <a:custGeom>
            <a:avLst/>
            <a:gdLst>
              <a:gd name="T0" fmla="*/ 0 w 627379"/>
              <a:gd name="T1" fmla="*/ 627113 w 627379"/>
            </a:gdLst>
            <a:ahLst/>
            <a:cxnLst>
              <a:cxn ang="0">
                <a:pos x="T0" y="0"/>
              </a:cxn>
              <a:cxn ang="0">
                <a:pos x="T1" y="0"/>
              </a:cxn>
            </a:cxnLst>
            <a:rect l="0" t="0" r="r" b="b"/>
            <a:pathLst>
              <a:path w="627379">
                <a:moveTo>
                  <a:pt x="0" y="0"/>
                </a:moveTo>
                <a:lnTo>
                  <a:pt x="627113"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41" name="object 35"/>
          <p:cNvSpPr>
            <a:spLocks/>
          </p:cNvSpPr>
          <p:nvPr userDrawn="1"/>
        </p:nvSpPr>
        <p:spPr bwMode="auto">
          <a:xfrm>
            <a:off x="2154238" y="5226050"/>
            <a:ext cx="268287" cy="0"/>
          </a:xfrm>
          <a:custGeom>
            <a:avLst/>
            <a:gdLst>
              <a:gd name="T0" fmla="*/ 0 w 267335"/>
              <a:gd name="T1" fmla="*/ 266884 w 267335"/>
            </a:gdLst>
            <a:ahLst/>
            <a:cxnLst>
              <a:cxn ang="0">
                <a:pos x="T0" y="0"/>
              </a:cxn>
              <a:cxn ang="0">
                <a:pos x="T1" y="0"/>
              </a:cxn>
            </a:cxnLst>
            <a:rect l="0" t="0" r="r" b="b"/>
            <a:pathLst>
              <a:path w="267335">
                <a:moveTo>
                  <a:pt x="0" y="0"/>
                </a:moveTo>
                <a:lnTo>
                  <a:pt x="266884"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42" name="object 36"/>
          <p:cNvSpPr>
            <a:spLocks/>
          </p:cNvSpPr>
          <p:nvPr userDrawn="1"/>
        </p:nvSpPr>
        <p:spPr bwMode="auto">
          <a:xfrm>
            <a:off x="2154238" y="5621338"/>
            <a:ext cx="10502900" cy="0"/>
          </a:xfrm>
          <a:custGeom>
            <a:avLst/>
            <a:gdLst>
              <a:gd name="T0" fmla="*/ 0 w 10502265"/>
              <a:gd name="T1" fmla="*/ 10501845 w 10502265"/>
            </a:gdLst>
            <a:ahLst/>
            <a:cxnLst>
              <a:cxn ang="0">
                <a:pos x="T0" y="0"/>
              </a:cxn>
              <a:cxn ang="0">
                <a:pos x="T1" y="0"/>
              </a:cxn>
            </a:cxnLst>
            <a:rect l="0" t="0" r="r" b="b"/>
            <a:pathLst>
              <a:path w="10502265">
                <a:moveTo>
                  <a:pt x="0" y="0"/>
                </a:moveTo>
                <a:lnTo>
                  <a:pt x="10501845" y="0"/>
                </a:lnTo>
              </a:path>
            </a:pathLst>
          </a:custGeom>
          <a:noFill/>
          <a:ln w="15951">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43" name="object 37"/>
          <p:cNvSpPr>
            <a:spLocks/>
          </p:cNvSpPr>
          <p:nvPr userDrawn="1"/>
        </p:nvSpPr>
        <p:spPr bwMode="auto">
          <a:xfrm>
            <a:off x="2420938" y="4779963"/>
            <a:ext cx="447675" cy="841375"/>
          </a:xfrm>
          <a:custGeom>
            <a:avLst/>
            <a:gdLst>
              <a:gd name="T0" fmla="*/ 446887 w 447039"/>
              <a:gd name="T1" fmla="*/ 841171 h 841375"/>
              <a:gd name="T2" fmla="*/ 0 w 447039"/>
              <a:gd name="T3" fmla="*/ 841171 h 841375"/>
              <a:gd name="T4" fmla="*/ 0 w 447039"/>
              <a:gd name="T5" fmla="*/ 0 h 841375"/>
              <a:gd name="T6" fmla="*/ 446887 w 447039"/>
              <a:gd name="T7" fmla="*/ 0 h 841375"/>
              <a:gd name="T8" fmla="*/ 446887 w 447039"/>
              <a:gd name="T9" fmla="*/ 841171 h 841375"/>
            </a:gdLst>
            <a:ahLst/>
            <a:cxnLst>
              <a:cxn ang="0">
                <a:pos x="T0" y="T1"/>
              </a:cxn>
              <a:cxn ang="0">
                <a:pos x="T2" y="T3"/>
              </a:cxn>
              <a:cxn ang="0">
                <a:pos x="T4" y="T5"/>
              </a:cxn>
              <a:cxn ang="0">
                <a:pos x="T6" y="T7"/>
              </a:cxn>
              <a:cxn ang="0">
                <a:pos x="T8" y="T9"/>
              </a:cxn>
            </a:cxnLst>
            <a:rect l="0" t="0" r="r" b="b"/>
            <a:pathLst>
              <a:path w="447039" h="841375">
                <a:moveTo>
                  <a:pt x="446887" y="841171"/>
                </a:moveTo>
                <a:lnTo>
                  <a:pt x="0" y="841171"/>
                </a:lnTo>
                <a:lnTo>
                  <a:pt x="0" y="0"/>
                </a:lnTo>
                <a:lnTo>
                  <a:pt x="446887" y="0"/>
                </a:lnTo>
                <a:lnTo>
                  <a:pt x="446887" y="841171"/>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44" name="object 38"/>
          <p:cNvSpPr>
            <a:spLocks/>
          </p:cNvSpPr>
          <p:nvPr userDrawn="1"/>
        </p:nvSpPr>
        <p:spPr bwMode="auto">
          <a:xfrm>
            <a:off x="2868613" y="4054475"/>
            <a:ext cx="447675" cy="1566863"/>
          </a:xfrm>
          <a:custGeom>
            <a:avLst/>
            <a:gdLst>
              <a:gd name="T0" fmla="*/ 446887 w 447039"/>
              <a:gd name="T1" fmla="*/ 1566748 h 1567179"/>
              <a:gd name="T2" fmla="*/ 0 w 447039"/>
              <a:gd name="T3" fmla="*/ 1566748 h 1567179"/>
              <a:gd name="T4" fmla="*/ 0 w 447039"/>
              <a:gd name="T5" fmla="*/ 0 h 1567179"/>
              <a:gd name="T6" fmla="*/ 446887 w 447039"/>
              <a:gd name="T7" fmla="*/ 0 h 1567179"/>
              <a:gd name="T8" fmla="*/ 446887 w 447039"/>
              <a:gd name="T9" fmla="*/ 1566748 h 1567179"/>
            </a:gdLst>
            <a:ahLst/>
            <a:cxnLst>
              <a:cxn ang="0">
                <a:pos x="T0" y="T1"/>
              </a:cxn>
              <a:cxn ang="0">
                <a:pos x="T2" y="T3"/>
              </a:cxn>
              <a:cxn ang="0">
                <a:pos x="T4" y="T5"/>
              </a:cxn>
              <a:cxn ang="0">
                <a:pos x="T6" y="T7"/>
              </a:cxn>
              <a:cxn ang="0">
                <a:pos x="T8" y="T9"/>
              </a:cxn>
            </a:cxnLst>
            <a:rect l="0" t="0" r="r" b="b"/>
            <a:pathLst>
              <a:path w="447039" h="1567179">
                <a:moveTo>
                  <a:pt x="446887" y="1566748"/>
                </a:moveTo>
                <a:lnTo>
                  <a:pt x="0" y="1566748"/>
                </a:lnTo>
                <a:lnTo>
                  <a:pt x="0" y="0"/>
                </a:lnTo>
                <a:lnTo>
                  <a:pt x="446887" y="0"/>
                </a:lnTo>
                <a:lnTo>
                  <a:pt x="446887" y="1566748"/>
                </a:lnTo>
                <a:close/>
              </a:path>
            </a:pathLst>
          </a:custGeom>
          <a:solidFill>
            <a:srgbClr val="BFD22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45" name="object 39"/>
          <p:cNvSpPr>
            <a:spLocks/>
          </p:cNvSpPr>
          <p:nvPr userDrawn="1"/>
        </p:nvSpPr>
        <p:spPr bwMode="auto">
          <a:xfrm>
            <a:off x="3941763" y="4835525"/>
            <a:ext cx="447675" cy="785813"/>
          </a:xfrm>
          <a:custGeom>
            <a:avLst/>
            <a:gdLst>
              <a:gd name="T0" fmla="*/ 446887 w 447039"/>
              <a:gd name="T1" fmla="*/ 785164 h 785495"/>
              <a:gd name="T2" fmla="*/ 0 w 447039"/>
              <a:gd name="T3" fmla="*/ 785164 h 785495"/>
              <a:gd name="T4" fmla="*/ 0 w 447039"/>
              <a:gd name="T5" fmla="*/ 0 h 785495"/>
              <a:gd name="T6" fmla="*/ 446887 w 447039"/>
              <a:gd name="T7" fmla="*/ 0 h 785495"/>
              <a:gd name="T8" fmla="*/ 446887 w 447039"/>
              <a:gd name="T9" fmla="*/ 785164 h 785495"/>
            </a:gdLst>
            <a:ahLst/>
            <a:cxnLst>
              <a:cxn ang="0">
                <a:pos x="T0" y="T1"/>
              </a:cxn>
              <a:cxn ang="0">
                <a:pos x="T2" y="T3"/>
              </a:cxn>
              <a:cxn ang="0">
                <a:pos x="T4" y="T5"/>
              </a:cxn>
              <a:cxn ang="0">
                <a:pos x="T6" y="T7"/>
              </a:cxn>
              <a:cxn ang="0">
                <a:pos x="T8" y="T9"/>
              </a:cxn>
            </a:cxnLst>
            <a:rect l="0" t="0" r="r" b="b"/>
            <a:pathLst>
              <a:path w="447039" h="785495">
                <a:moveTo>
                  <a:pt x="446887" y="785164"/>
                </a:moveTo>
                <a:lnTo>
                  <a:pt x="0" y="785164"/>
                </a:lnTo>
                <a:lnTo>
                  <a:pt x="0" y="0"/>
                </a:lnTo>
                <a:lnTo>
                  <a:pt x="446887" y="0"/>
                </a:lnTo>
                <a:lnTo>
                  <a:pt x="446887" y="785164"/>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46" name="object 40"/>
          <p:cNvSpPr>
            <a:spLocks/>
          </p:cNvSpPr>
          <p:nvPr userDrawn="1"/>
        </p:nvSpPr>
        <p:spPr bwMode="auto">
          <a:xfrm>
            <a:off x="4389438" y="4157663"/>
            <a:ext cx="447675" cy="1463675"/>
          </a:xfrm>
          <a:custGeom>
            <a:avLst/>
            <a:gdLst>
              <a:gd name="T0" fmla="*/ 446887 w 447039"/>
              <a:gd name="T1" fmla="*/ 1462430 h 1463039"/>
              <a:gd name="T2" fmla="*/ 0 w 447039"/>
              <a:gd name="T3" fmla="*/ 1462430 h 1463039"/>
              <a:gd name="T4" fmla="*/ 0 w 447039"/>
              <a:gd name="T5" fmla="*/ 0 h 1463039"/>
              <a:gd name="T6" fmla="*/ 446887 w 447039"/>
              <a:gd name="T7" fmla="*/ 0 h 1463039"/>
              <a:gd name="T8" fmla="*/ 446887 w 447039"/>
              <a:gd name="T9" fmla="*/ 1462430 h 1463039"/>
            </a:gdLst>
            <a:ahLst/>
            <a:cxnLst>
              <a:cxn ang="0">
                <a:pos x="T0" y="T1"/>
              </a:cxn>
              <a:cxn ang="0">
                <a:pos x="T2" y="T3"/>
              </a:cxn>
              <a:cxn ang="0">
                <a:pos x="T4" y="T5"/>
              </a:cxn>
              <a:cxn ang="0">
                <a:pos x="T6" y="T7"/>
              </a:cxn>
              <a:cxn ang="0">
                <a:pos x="T8" y="T9"/>
              </a:cxn>
            </a:cxnLst>
            <a:rect l="0" t="0" r="r" b="b"/>
            <a:pathLst>
              <a:path w="447039" h="1463039">
                <a:moveTo>
                  <a:pt x="446887" y="1462430"/>
                </a:moveTo>
                <a:lnTo>
                  <a:pt x="0" y="1462430"/>
                </a:lnTo>
                <a:lnTo>
                  <a:pt x="0" y="0"/>
                </a:lnTo>
                <a:lnTo>
                  <a:pt x="446887" y="0"/>
                </a:lnTo>
                <a:lnTo>
                  <a:pt x="446887" y="1462430"/>
                </a:lnTo>
                <a:close/>
              </a:path>
            </a:pathLst>
          </a:custGeom>
          <a:solidFill>
            <a:srgbClr val="BFD22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47" name="object 41"/>
          <p:cNvSpPr>
            <a:spLocks/>
          </p:cNvSpPr>
          <p:nvPr userDrawn="1"/>
        </p:nvSpPr>
        <p:spPr bwMode="auto">
          <a:xfrm>
            <a:off x="5481638" y="4700588"/>
            <a:ext cx="447675" cy="920750"/>
          </a:xfrm>
          <a:custGeom>
            <a:avLst/>
            <a:gdLst>
              <a:gd name="T0" fmla="*/ 446887 w 447039"/>
              <a:gd name="T1" fmla="*/ 920673 h 920750"/>
              <a:gd name="T2" fmla="*/ 0 w 447039"/>
              <a:gd name="T3" fmla="*/ 920673 h 920750"/>
              <a:gd name="T4" fmla="*/ 0 w 447039"/>
              <a:gd name="T5" fmla="*/ 0 h 920750"/>
              <a:gd name="T6" fmla="*/ 446887 w 447039"/>
              <a:gd name="T7" fmla="*/ 0 h 920750"/>
              <a:gd name="T8" fmla="*/ 446887 w 447039"/>
              <a:gd name="T9" fmla="*/ 920673 h 920750"/>
            </a:gdLst>
            <a:ahLst/>
            <a:cxnLst>
              <a:cxn ang="0">
                <a:pos x="T0" y="T1"/>
              </a:cxn>
              <a:cxn ang="0">
                <a:pos x="T2" y="T3"/>
              </a:cxn>
              <a:cxn ang="0">
                <a:pos x="T4" y="T5"/>
              </a:cxn>
              <a:cxn ang="0">
                <a:pos x="T6" y="T7"/>
              </a:cxn>
              <a:cxn ang="0">
                <a:pos x="T8" y="T9"/>
              </a:cxn>
            </a:cxnLst>
            <a:rect l="0" t="0" r="r" b="b"/>
            <a:pathLst>
              <a:path w="447039" h="920750">
                <a:moveTo>
                  <a:pt x="446887" y="920673"/>
                </a:moveTo>
                <a:lnTo>
                  <a:pt x="0" y="920673"/>
                </a:lnTo>
                <a:lnTo>
                  <a:pt x="0" y="0"/>
                </a:lnTo>
                <a:lnTo>
                  <a:pt x="446887" y="0"/>
                </a:lnTo>
                <a:lnTo>
                  <a:pt x="446887" y="920673"/>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48" name="object 42"/>
          <p:cNvSpPr>
            <a:spLocks/>
          </p:cNvSpPr>
          <p:nvPr userDrawn="1"/>
        </p:nvSpPr>
        <p:spPr bwMode="auto">
          <a:xfrm>
            <a:off x="5927725" y="3905250"/>
            <a:ext cx="447675" cy="1716088"/>
          </a:xfrm>
          <a:custGeom>
            <a:avLst/>
            <a:gdLst>
              <a:gd name="T0" fmla="*/ 446887 w 447039"/>
              <a:gd name="T1" fmla="*/ 1714792 h 1715135"/>
              <a:gd name="T2" fmla="*/ 0 w 447039"/>
              <a:gd name="T3" fmla="*/ 1714792 h 1715135"/>
              <a:gd name="T4" fmla="*/ 0 w 447039"/>
              <a:gd name="T5" fmla="*/ 0 h 1715135"/>
              <a:gd name="T6" fmla="*/ 446887 w 447039"/>
              <a:gd name="T7" fmla="*/ 0 h 1715135"/>
              <a:gd name="T8" fmla="*/ 446887 w 447039"/>
              <a:gd name="T9" fmla="*/ 1714792 h 1715135"/>
            </a:gdLst>
            <a:ahLst/>
            <a:cxnLst>
              <a:cxn ang="0">
                <a:pos x="T0" y="T1"/>
              </a:cxn>
              <a:cxn ang="0">
                <a:pos x="T2" y="T3"/>
              </a:cxn>
              <a:cxn ang="0">
                <a:pos x="T4" y="T5"/>
              </a:cxn>
              <a:cxn ang="0">
                <a:pos x="T6" y="T7"/>
              </a:cxn>
              <a:cxn ang="0">
                <a:pos x="T8" y="T9"/>
              </a:cxn>
            </a:cxnLst>
            <a:rect l="0" t="0" r="r" b="b"/>
            <a:pathLst>
              <a:path w="447039" h="1715135">
                <a:moveTo>
                  <a:pt x="446887" y="1714792"/>
                </a:moveTo>
                <a:lnTo>
                  <a:pt x="0" y="1714792"/>
                </a:lnTo>
                <a:lnTo>
                  <a:pt x="0" y="0"/>
                </a:lnTo>
                <a:lnTo>
                  <a:pt x="446887" y="0"/>
                </a:lnTo>
                <a:lnTo>
                  <a:pt x="446887" y="1714792"/>
                </a:lnTo>
                <a:close/>
              </a:path>
            </a:pathLst>
          </a:custGeom>
          <a:solidFill>
            <a:srgbClr val="BFD22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49" name="object 43"/>
          <p:cNvSpPr>
            <a:spLocks/>
          </p:cNvSpPr>
          <p:nvPr userDrawn="1"/>
        </p:nvSpPr>
        <p:spPr bwMode="auto">
          <a:xfrm>
            <a:off x="6985000" y="4497388"/>
            <a:ext cx="447675" cy="1123950"/>
          </a:xfrm>
          <a:custGeom>
            <a:avLst/>
            <a:gdLst>
              <a:gd name="T0" fmla="*/ 446887 w 447040"/>
              <a:gd name="T1" fmla="*/ 1122489 h 1122679"/>
              <a:gd name="T2" fmla="*/ 0 w 447040"/>
              <a:gd name="T3" fmla="*/ 1122489 h 1122679"/>
              <a:gd name="T4" fmla="*/ 0 w 447040"/>
              <a:gd name="T5" fmla="*/ 0 h 1122679"/>
              <a:gd name="T6" fmla="*/ 446887 w 447040"/>
              <a:gd name="T7" fmla="*/ 0 h 1122679"/>
              <a:gd name="T8" fmla="*/ 446887 w 447040"/>
              <a:gd name="T9" fmla="*/ 1122489 h 1122679"/>
            </a:gdLst>
            <a:ahLst/>
            <a:cxnLst>
              <a:cxn ang="0">
                <a:pos x="T0" y="T1"/>
              </a:cxn>
              <a:cxn ang="0">
                <a:pos x="T2" y="T3"/>
              </a:cxn>
              <a:cxn ang="0">
                <a:pos x="T4" y="T5"/>
              </a:cxn>
              <a:cxn ang="0">
                <a:pos x="T6" y="T7"/>
              </a:cxn>
              <a:cxn ang="0">
                <a:pos x="T8" y="T9"/>
              </a:cxn>
            </a:cxnLst>
            <a:rect l="0" t="0" r="r" b="b"/>
            <a:pathLst>
              <a:path w="447040" h="1122679">
                <a:moveTo>
                  <a:pt x="446887" y="1122489"/>
                </a:moveTo>
                <a:lnTo>
                  <a:pt x="0" y="1122489"/>
                </a:lnTo>
                <a:lnTo>
                  <a:pt x="0" y="0"/>
                </a:lnTo>
                <a:lnTo>
                  <a:pt x="446887" y="0"/>
                </a:lnTo>
                <a:lnTo>
                  <a:pt x="446887" y="1122489"/>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50" name="object 44"/>
          <p:cNvSpPr>
            <a:spLocks/>
          </p:cNvSpPr>
          <p:nvPr userDrawn="1"/>
        </p:nvSpPr>
        <p:spPr bwMode="auto">
          <a:xfrm>
            <a:off x="7432675" y="3530600"/>
            <a:ext cx="446088" cy="2090738"/>
          </a:xfrm>
          <a:custGeom>
            <a:avLst/>
            <a:gdLst>
              <a:gd name="T0" fmla="*/ 446887 w 447040"/>
              <a:gd name="T1" fmla="*/ 2090712 h 2091054"/>
              <a:gd name="T2" fmla="*/ 0 w 447040"/>
              <a:gd name="T3" fmla="*/ 2090712 h 2091054"/>
              <a:gd name="T4" fmla="*/ 0 w 447040"/>
              <a:gd name="T5" fmla="*/ 0 h 2091054"/>
              <a:gd name="T6" fmla="*/ 446887 w 447040"/>
              <a:gd name="T7" fmla="*/ 0 h 2091054"/>
              <a:gd name="T8" fmla="*/ 446887 w 447040"/>
              <a:gd name="T9" fmla="*/ 2090712 h 2091054"/>
            </a:gdLst>
            <a:ahLst/>
            <a:cxnLst>
              <a:cxn ang="0">
                <a:pos x="T0" y="T1"/>
              </a:cxn>
              <a:cxn ang="0">
                <a:pos x="T2" y="T3"/>
              </a:cxn>
              <a:cxn ang="0">
                <a:pos x="T4" y="T5"/>
              </a:cxn>
              <a:cxn ang="0">
                <a:pos x="T6" y="T7"/>
              </a:cxn>
              <a:cxn ang="0">
                <a:pos x="T8" y="T9"/>
              </a:cxn>
            </a:cxnLst>
            <a:rect l="0" t="0" r="r" b="b"/>
            <a:pathLst>
              <a:path w="447040" h="2091054">
                <a:moveTo>
                  <a:pt x="446887" y="2090712"/>
                </a:moveTo>
                <a:lnTo>
                  <a:pt x="0" y="2090712"/>
                </a:lnTo>
                <a:lnTo>
                  <a:pt x="0" y="0"/>
                </a:lnTo>
                <a:lnTo>
                  <a:pt x="446887" y="0"/>
                </a:lnTo>
                <a:lnTo>
                  <a:pt x="446887" y="2090712"/>
                </a:lnTo>
                <a:close/>
              </a:path>
            </a:pathLst>
          </a:custGeom>
          <a:solidFill>
            <a:srgbClr val="BFD22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51" name="object 45"/>
          <p:cNvSpPr>
            <a:spLocks/>
          </p:cNvSpPr>
          <p:nvPr userDrawn="1"/>
        </p:nvSpPr>
        <p:spPr bwMode="auto">
          <a:xfrm>
            <a:off x="8493125" y="4440238"/>
            <a:ext cx="447675" cy="1181100"/>
          </a:xfrm>
          <a:custGeom>
            <a:avLst/>
            <a:gdLst>
              <a:gd name="T0" fmla="*/ 446887 w 447040"/>
              <a:gd name="T1" fmla="*/ 1179779 h 1179829"/>
              <a:gd name="T2" fmla="*/ 0 w 447040"/>
              <a:gd name="T3" fmla="*/ 1179779 h 1179829"/>
              <a:gd name="T4" fmla="*/ 0 w 447040"/>
              <a:gd name="T5" fmla="*/ 0 h 1179829"/>
              <a:gd name="T6" fmla="*/ 446887 w 447040"/>
              <a:gd name="T7" fmla="*/ 0 h 1179829"/>
              <a:gd name="T8" fmla="*/ 446887 w 447040"/>
              <a:gd name="T9" fmla="*/ 1179779 h 1179829"/>
            </a:gdLst>
            <a:ahLst/>
            <a:cxnLst>
              <a:cxn ang="0">
                <a:pos x="T0" y="T1"/>
              </a:cxn>
              <a:cxn ang="0">
                <a:pos x="T2" y="T3"/>
              </a:cxn>
              <a:cxn ang="0">
                <a:pos x="T4" y="T5"/>
              </a:cxn>
              <a:cxn ang="0">
                <a:pos x="T6" y="T7"/>
              </a:cxn>
              <a:cxn ang="0">
                <a:pos x="T8" y="T9"/>
              </a:cxn>
            </a:cxnLst>
            <a:rect l="0" t="0" r="r" b="b"/>
            <a:pathLst>
              <a:path w="447040" h="1179829">
                <a:moveTo>
                  <a:pt x="446887" y="1179779"/>
                </a:moveTo>
                <a:lnTo>
                  <a:pt x="0" y="1179779"/>
                </a:lnTo>
                <a:lnTo>
                  <a:pt x="0" y="0"/>
                </a:lnTo>
                <a:lnTo>
                  <a:pt x="446887" y="0"/>
                </a:lnTo>
                <a:lnTo>
                  <a:pt x="446887" y="1179779"/>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52" name="object 46"/>
          <p:cNvSpPr>
            <a:spLocks/>
          </p:cNvSpPr>
          <p:nvPr userDrawn="1"/>
        </p:nvSpPr>
        <p:spPr bwMode="auto">
          <a:xfrm>
            <a:off x="8940800" y="3422650"/>
            <a:ext cx="446088" cy="2198688"/>
          </a:xfrm>
          <a:custGeom>
            <a:avLst/>
            <a:gdLst>
              <a:gd name="T0" fmla="*/ 446887 w 447040"/>
              <a:gd name="T1" fmla="*/ 2197430 h 2197735"/>
              <a:gd name="T2" fmla="*/ 0 w 447040"/>
              <a:gd name="T3" fmla="*/ 2197430 h 2197735"/>
              <a:gd name="T4" fmla="*/ 0 w 447040"/>
              <a:gd name="T5" fmla="*/ 0 h 2197735"/>
              <a:gd name="T6" fmla="*/ 446887 w 447040"/>
              <a:gd name="T7" fmla="*/ 0 h 2197735"/>
              <a:gd name="T8" fmla="*/ 446887 w 447040"/>
              <a:gd name="T9" fmla="*/ 2197430 h 2197735"/>
            </a:gdLst>
            <a:ahLst/>
            <a:cxnLst>
              <a:cxn ang="0">
                <a:pos x="T0" y="T1"/>
              </a:cxn>
              <a:cxn ang="0">
                <a:pos x="T2" y="T3"/>
              </a:cxn>
              <a:cxn ang="0">
                <a:pos x="T4" y="T5"/>
              </a:cxn>
              <a:cxn ang="0">
                <a:pos x="T6" y="T7"/>
              </a:cxn>
              <a:cxn ang="0">
                <a:pos x="T8" y="T9"/>
              </a:cxn>
            </a:cxnLst>
            <a:rect l="0" t="0" r="r" b="b"/>
            <a:pathLst>
              <a:path w="447040" h="2197735">
                <a:moveTo>
                  <a:pt x="446887" y="2197430"/>
                </a:moveTo>
                <a:lnTo>
                  <a:pt x="0" y="2197430"/>
                </a:lnTo>
                <a:lnTo>
                  <a:pt x="0" y="0"/>
                </a:lnTo>
                <a:lnTo>
                  <a:pt x="446887" y="0"/>
                </a:lnTo>
                <a:lnTo>
                  <a:pt x="446887" y="2197430"/>
                </a:lnTo>
                <a:close/>
              </a:path>
            </a:pathLst>
          </a:custGeom>
          <a:solidFill>
            <a:srgbClr val="BFD22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53" name="object 47"/>
          <p:cNvSpPr>
            <a:spLocks/>
          </p:cNvSpPr>
          <p:nvPr userDrawn="1"/>
        </p:nvSpPr>
        <p:spPr bwMode="auto">
          <a:xfrm>
            <a:off x="10009188" y="4672013"/>
            <a:ext cx="447675" cy="949325"/>
          </a:xfrm>
          <a:custGeom>
            <a:avLst/>
            <a:gdLst>
              <a:gd name="T0" fmla="*/ 446887 w 447040"/>
              <a:gd name="T1" fmla="*/ 948804 h 949325"/>
              <a:gd name="T2" fmla="*/ 0 w 447040"/>
              <a:gd name="T3" fmla="*/ 948804 h 949325"/>
              <a:gd name="T4" fmla="*/ 0 w 447040"/>
              <a:gd name="T5" fmla="*/ 0 h 949325"/>
              <a:gd name="T6" fmla="*/ 446887 w 447040"/>
              <a:gd name="T7" fmla="*/ 0 h 949325"/>
              <a:gd name="T8" fmla="*/ 446887 w 447040"/>
              <a:gd name="T9" fmla="*/ 948804 h 949325"/>
            </a:gdLst>
            <a:ahLst/>
            <a:cxnLst>
              <a:cxn ang="0">
                <a:pos x="T0" y="T1"/>
              </a:cxn>
              <a:cxn ang="0">
                <a:pos x="T2" y="T3"/>
              </a:cxn>
              <a:cxn ang="0">
                <a:pos x="T4" y="T5"/>
              </a:cxn>
              <a:cxn ang="0">
                <a:pos x="T6" y="T7"/>
              </a:cxn>
              <a:cxn ang="0">
                <a:pos x="T8" y="T9"/>
              </a:cxn>
            </a:cxnLst>
            <a:rect l="0" t="0" r="r" b="b"/>
            <a:pathLst>
              <a:path w="447040" h="949325">
                <a:moveTo>
                  <a:pt x="446887" y="948804"/>
                </a:moveTo>
                <a:lnTo>
                  <a:pt x="0" y="948804"/>
                </a:lnTo>
                <a:lnTo>
                  <a:pt x="0" y="0"/>
                </a:lnTo>
                <a:lnTo>
                  <a:pt x="446887" y="0"/>
                </a:lnTo>
                <a:lnTo>
                  <a:pt x="446887" y="948804"/>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54" name="object 48"/>
          <p:cNvSpPr>
            <a:spLocks/>
          </p:cNvSpPr>
          <p:nvPr userDrawn="1"/>
        </p:nvSpPr>
        <p:spPr bwMode="auto">
          <a:xfrm>
            <a:off x="10456863" y="3852863"/>
            <a:ext cx="446087" cy="1768475"/>
          </a:xfrm>
          <a:custGeom>
            <a:avLst/>
            <a:gdLst>
              <a:gd name="T0" fmla="*/ 446887 w 447040"/>
              <a:gd name="T1" fmla="*/ 1767192 h 1767204"/>
              <a:gd name="T2" fmla="*/ 0 w 447040"/>
              <a:gd name="T3" fmla="*/ 1767192 h 1767204"/>
              <a:gd name="T4" fmla="*/ 0 w 447040"/>
              <a:gd name="T5" fmla="*/ 0 h 1767204"/>
              <a:gd name="T6" fmla="*/ 446887 w 447040"/>
              <a:gd name="T7" fmla="*/ 0 h 1767204"/>
              <a:gd name="T8" fmla="*/ 446887 w 447040"/>
              <a:gd name="T9" fmla="*/ 1767192 h 1767204"/>
            </a:gdLst>
            <a:ahLst/>
            <a:cxnLst>
              <a:cxn ang="0">
                <a:pos x="T0" y="T1"/>
              </a:cxn>
              <a:cxn ang="0">
                <a:pos x="T2" y="T3"/>
              </a:cxn>
              <a:cxn ang="0">
                <a:pos x="T4" y="T5"/>
              </a:cxn>
              <a:cxn ang="0">
                <a:pos x="T6" y="T7"/>
              </a:cxn>
              <a:cxn ang="0">
                <a:pos x="T8" y="T9"/>
              </a:cxn>
            </a:cxnLst>
            <a:rect l="0" t="0" r="r" b="b"/>
            <a:pathLst>
              <a:path w="447040" h="1767204">
                <a:moveTo>
                  <a:pt x="446887" y="1767192"/>
                </a:moveTo>
                <a:lnTo>
                  <a:pt x="0" y="1767192"/>
                </a:lnTo>
                <a:lnTo>
                  <a:pt x="0" y="0"/>
                </a:lnTo>
                <a:lnTo>
                  <a:pt x="446887" y="0"/>
                </a:lnTo>
                <a:lnTo>
                  <a:pt x="446887" y="1767192"/>
                </a:lnTo>
                <a:close/>
              </a:path>
            </a:pathLst>
          </a:custGeom>
          <a:solidFill>
            <a:srgbClr val="BFD22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55" name="object 49"/>
          <p:cNvSpPr>
            <a:spLocks/>
          </p:cNvSpPr>
          <p:nvPr userDrawn="1"/>
        </p:nvSpPr>
        <p:spPr bwMode="auto">
          <a:xfrm>
            <a:off x="11510963" y="4608513"/>
            <a:ext cx="446087" cy="1012825"/>
          </a:xfrm>
          <a:custGeom>
            <a:avLst/>
            <a:gdLst>
              <a:gd name="T0" fmla="*/ 446887 w 447040"/>
              <a:gd name="T1" fmla="*/ 1012088 h 1012189"/>
              <a:gd name="T2" fmla="*/ 0 w 447040"/>
              <a:gd name="T3" fmla="*/ 1012088 h 1012189"/>
              <a:gd name="T4" fmla="*/ 0 w 447040"/>
              <a:gd name="T5" fmla="*/ 0 h 1012189"/>
              <a:gd name="T6" fmla="*/ 446887 w 447040"/>
              <a:gd name="T7" fmla="*/ 0 h 1012189"/>
              <a:gd name="T8" fmla="*/ 446887 w 447040"/>
              <a:gd name="T9" fmla="*/ 1012088 h 1012189"/>
            </a:gdLst>
            <a:ahLst/>
            <a:cxnLst>
              <a:cxn ang="0">
                <a:pos x="T0" y="T1"/>
              </a:cxn>
              <a:cxn ang="0">
                <a:pos x="T2" y="T3"/>
              </a:cxn>
              <a:cxn ang="0">
                <a:pos x="T4" y="T5"/>
              </a:cxn>
              <a:cxn ang="0">
                <a:pos x="T6" y="T7"/>
              </a:cxn>
              <a:cxn ang="0">
                <a:pos x="T8" y="T9"/>
              </a:cxn>
            </a:cxnLst>
            <a:rect l="0" t="0" r="r" b="b"/>
            <a:pathLst>
              <a:path w="447040" h="1012189">
                <a:moveTo>
                  <a:pt x="446887" y="1012088"/>
                </a:moveTo>
                <a:lnTo>
                  <a:pt x="0" y="1012088"/>
                </a:lnTo>
                <a:lnTo>
                  <a:pt x="0" y="0"/>
                </a:lnTo>
                <a:lnTo>
                  <a:pt x="446887" y="0"/>
                </a:lnTo>
                <a:lnTo>
                  <a:pt x="446887" y="1012088"/>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56" name="object 50"/>
          <p:cNvSpPr>
            <a:spLocks/>
          </p:cNvSpPr>
          <p:nvPr userDrawn="1"/>
        </p:nvSpPr>
        <p:spPr bwMode="auto">
          <a:xfrm>
            <a:off x="11957050" y="3735388"/>
            <a:ext cx="447675" cy="1885950"/>
          </a:xfrm>
          <a:custGeom>
            <a:avLst/>
            <a:gdLst>
              <a:gd name="T0" fmla="*/ 446887 w 447040"/>
              <a:gd name="T1" fmla="*/ 1885111 h 1885314"/>
              <a:gd name="T2" fmla="*/ 0 w 447040"/>
              <a:gd name="T3" fmla="*/ 1885111 h 1885314"/>
              <a:gd name="T4" fmla="*/ 0 w 447040"/>
              <a:gd name="T5" fmla="*/ 0 h 1885314"/>
              <a:gd name="T6" fmla="*/ 446887 w 447040"/>
              <a:gd name="T7" fmla="*/ 0 h 1885314"/>
              <a:gd name="T8" fmla="*/ 446887 w 447040"/>
              <a:gd name="T9" fmla="*/ 1885111 h 1885314"/>
            </a:gdLst>
            <a:ahLst/>
            <a:cxnLst>
              <a:cxn ang="0">
                <a:pos x="T0" y="T1"/>
              </a:cxn>
              <a:cxn ang="0">
                <a:pos x="T2" y="T3"/>
              </a:cxn>
              <a:cxn ang="0">
                <a:pos x="T4" y="T5"/>
              </a:cxn>
              <a:cxn ang="0">
                <a:pos x="T6" y="T7"/>
              </a:cxn>
              <a:cxn ang="0">
                <a:pos x="T8" y="T9"/>
              </a:cxn>
            </a:cxnLst>
            <a:rect l="0" t="0" r="r" b="b"/>
            <a:pathLst>
              <a:path w="447040" h="1885314">
                <a:moveTo>
                  <a:pt x="446887" y="1885111"/>
                </a:moveTo>
                <a:lnTo>
                  <a:pt x="0" y="1885111"/>
                </a:lnTo>
                <a:lnTo>
                  <a:pt x="0" y="0"/>
                </a:lnTo>
                <a:lnTo>
                  <a:pt x="446887" y="0"/>
                </a:lnTo>
                <a:lnTo>
                  <a:pt x="446887" y="1885111"/>
                </a:lnTo>
                <a:close/>
              </a:path>
            </a:pathLst>
          </a:custGeom>
          <a:solidFill>
            <a:srgbClr val="BFD22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57" name="object 51"/>
          <p:cNvSpPr txBox="1">
            <a:spLocks noChangeArrowheads="1"/>
          </p:cNvSpPr>
          <p:nvPr userDrawn="1"/>
        </p:nvSpPr>
        <p:spPr bwMode="auto">
          <a:xfrm>
            <a:off x="11699875" y="5770563"/>
            <a:ext cx="51435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p:txBody>
      </p:sp>
      <p:sp>
        <p:nvSpPr>
          <p:cNvPr id="58" name="object 52"/>
          <p:cNvSpPr txBox="1">
            <a:spLocks noChangeArrowheads="1"/>
          </p:cNvSpPr>
          <p:nvPr userDrawn="1"/>
        </p:nvSpPr>
        <p:spPr bwMode="auto">
          <a:xfrm>
            <a:off x="10199688" y="5770563"/>
            <a:ext cx="512762"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p:txBody>
      </p:sp>
      <p:sp>
        <p:nvSpPr>
          <p:cNvPr id="59" name="object 53"/>
          <p:cNvSpPr txBox="1">
            <a:spLocks noChangeArrowheads="1"/>
          </p:cNvSpPr>
          <p:nvPr userDrawn="1"/>
        </p:nvSpPr>
        <p:spPr bwMode="auto">
          <a:xfrm>
            <a:off x="8683625" y="5770563"/>
            <a:ext cx="51276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p:txBody>
      </p:sp>
      <p:sp>
        <p:nvSpPr>
          <p:cNvPr id="60" name="object 54"/>
          <p:cNvSpPr txBox="1">
            <a:spLocks noChangeArrowheads="1"/>
          </p:cNvSpPr>
          <p:nvPr userDrawn="1"/>
        </p:nvSpPr>
        <p:spPr bwMode="auto">
          <a:xfrm>
            <a:off x="7175500" y="5770563"/>
            <a:ext cx="512763"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p:txBody>
      </p:sp>
      <p:sp>
        <p:nvSpPr>
          <p:cNvPr id="61" name="object 55"/>
          <p:cNvSpPr txBox="1">
            <a:spLocks noChangeArrowheads="1"/>
          </p:cNvSpPr>
          <p:nvPr userDrawn="1"/>
        </p:nvSpPr>
        <p:spPr bwMode="auto">
          <a:xfrm>
            <a:off x="5672138" y="5770563"/>
            <a:ext cx="512762"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p:txBody>
      </p:sp>
      <p:sp>
        <p:nvSpPr>
          <p:cNvPr id="62" name="object 56"/>
          <p:cNvSpPr txBox="1">
            <a:spLocks noChangeArrowheads="1"/>
          </p:cNvSpPr>
          <p:nvPr userDrawn="1"/>
        </p:nvSpPr>
        <p:spPr bwMode="auto">
          <a:xfrm>
            <a:off x="4132263" y="5770563"/>
            <a:ext cx="514350"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p:txBody>
      </p:sp>
      <p:sp>
        <p:nvSpPr>
          <p:cNvPr id="63" name="object 57"/>
          <p:cNvSpPr txBox="1">
            <a:spLocks noChangeArrowheads="1"/>
          </p:cNvSpPr>
          <p:nvPr userDrawn="1"/>
        </p:nvSpPr>
        <p:spPr bwMode="auto">
          <a:xfrm>
            <a:off x="2611438" y="5770563"/>
            <a:ext cx="512762" cy="259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600" b="1" dirty="0">
                <a:solidFill>
                  <a:srgbClr val="FFFFFF"/>
                </a:solidFill>
                <a:latin typeface="Century Gothic" pitchFamily="34" charset="0"/>
                <a:ea typeface="Mark" pitchFamily="50" charset="0"/>
                <a:cs typeface="Mark" pitchFamily="50" charset="0"/>
              </a:rPr>
              <a:t>0000</a:t>
            </a:r>
            <a:endParaRPr lang="en-US" sz="1600" dirty="0">
              <a:latin typeface="Century Gothic" pitchFamily="34" charset="0"/>
              <a:ea typeface="Mark" pitchFamily="50" charset="0"/>
              <a:cs typeface="Mark" pitchFamily="50" charset="0"/>
            </a:endParaRPr>
          </a:p>
        </p:txBody>
      </p:sp>
      <p:sp>
        <p:nvSpPr>
          <p:cNvPr id="66" name="object 58"/>
          <p:cNvSpPr txBox="1"/>
          <p:nvPr userDrawn="1"/>
        </p:nvSpPr>
        <p:spPr>
          <a:xfrm>
            <a:off x="1381124" y="6065838"/>
            <a:ext cx="11661775" cy="623504"/>
          </a:xfrm>
          <a:prstGeom prst="rect">
            <a:avLst/>
          </a:prstGeom>
        </p:spPr>
        <p:txBody>
          <a:bodyPr wrap="square"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nSpc>
                <a:spcPct val="148000"/>
              </a:lnSpc>
              <a:spcBef>
                <a:spcPts val="100"/>
              </a:spcBef>
            </a:pPr>
            <a:r>
              <a:rPr lang="en-US" sz="1400" dirty="0" err="1">
                <a:solidFill>
                  <a:srgbClr val="00AAC6"/>
                </a:solidFill>
                <a:latin typeface="Century Gothic" pitchFamily="34" charset="0"/>
                <a:ea typeface="Mark" pitchFamily="50" charset="0"/>
                <a:cs typeface="Mark" pitchFamily="50" charset="0"/>
              </a:rPr>
              <a:t>Aenean</a:t>
            </a:r>
            <a:r>
              <a:rPr lang="en-US" sz="1400" dirty="0">
                <a:solidFill>
                  <a:srgbClr val="00AAC6"/>
                </a:solidFill>
                <a:latin typeface="Century Gothic" pitchFamily="34" charset="0"/>
                <a:ea typeface="Mark" pitchFamily="50" charset="0"/>
                <a:cs typeface="Mark" pitchFamily="50" charset="0"/>
              </a:rPr>
              <a:t> </a:t>
            </a:r>
            <a:r>
              <a:rPr lang="en-US" sz="1400" dirty="0" err="1">
                <a:solidFill>
                  <a:srgbClr val="00AAC6"/>
                </a:solidFill>
                <a:latin typeface="Century Gothic" pitchFamily="34" charset="0"/>
                <a:ea typeface="Mark" pitchFamily="50" charset="0"/>
                <a:cs typeface="Mark" pitchFamily="50" charset="0"/>
              </a:rPr>
              <a:t>venenatis</a:t>
            </a:r>
            <a:r>
              <a:rPr lang="en-US" sz="1400" dirty="0">
                <a:solidFill>
                  <a:srgbClr val="00AAC6"/>
                </a:solidFill>
                <a:latin typeface="Century Gothic" pitchFamily="34" charset="0"/>
                <a:ea typeface="Mark" pitchFamily="50" charset="0"/>
                <a:cs typeface="Mark" pitchFamily="50" charset="0"/>
              </a:rPr>
              <a:t> </a:t>
            </a:r>
            <a:r>
              <a:rPr lang="en-US" sz="1400" dirty="0" err="1">
                <a:solidFill>
                  <a:srgbClr val="00AAC6"/>
                </a:solidFill>
                <a:latin typeface="Century Gothic" pitchFamily="34" charset="0"/>
                <a:ea typeface="Mark" pitchFamily="50" charset="0"/>
                <a:cs typeface="Mark" pitchFamily="50" charset="0"/>
              </a:rPr>
              <a:t>felis</a:t>
            </a:r>
            <a:r>
              <a:rPr lang="en-US" sz="1400" dirty="0">
                <a:solidFill>
                  <a:srgbClr val="00AAC6"/>
                </a:solidFill>
                <a:latin typeface="Century Gothic" pitchFamily="34" charset="0"/>
                <a:ea typeface="Mark" pitchFamily="50" charset="0"/>
                <a:cs typeface="Mark" pitchFamily="50" charset="0"/>
              </a:rPr>
              <a:t> </a:t>
            </a:r>
            <a:r>
              <a:rPr lang="en-US" sz="1400" dirty="0" err="1">
                <a:solidFill>
                  <a:srgbClr val="00AAC6"/>
                </a:solidFill>
                <a:latin typeface="Century Gothic" pitchFamily="34" charset="0"/>
                <a:ea typeface="Mark" pitchFamily="50" charset="0"/>
                <a:cs typeface="Mark" pitchFamily="50" charset="0"/>
              </a:rPr>
              <a:t>arcu</a:t>
            </a:r>
            <a:r>
              <a:rPr lang="en-US" sz="1400" dirty="0">
                <a:solidFill>
                  <a:srgbClr val="00AAC6"/>
                </a:solidFill>
                <a:latin typeface="Century Gothic" pitchFamily="34" charset="0"/>
                <a:ea typeface="Mark" pitchFamily="50" charset="0"/>
                <a:cs typeface="Mark" pitchFamily="50" charset="0"/>
              </a:rPr>
              <a:t>.  </a:t>
            </a:r>
            <a:endParaRPr lang="lv-LV" sz="1400" dirty="0">
              <a:solidFill>
                <a:srgbClr val="00AAC6"/>
              </a:solidFill>
              <a:latin typeface="Century Gothic" pitchFamily="34" charset="0"/>
              <a:ea typeface="Mark" pitchFamily="50" charset="0"/>
              <a:cs typeface="Mark" pitchFamily="50" charset="0"/>
            </a:endParaRPr>
          </a:p>
          <a:p>
            <a:pPr>
              <a:lnSpc>
                <a:spcPct val="148000"/>
              </a:lnSpc>
              <a:spcBef>
                <a:spcPts val="100"/>
              </a:spcBef>
            </a:pPr>
            <a:r>
              <a:rPr lang="en-US" sz="1400" dirty="0" err="1">
                <a:solidFill>
                  <a:srgbClr val="BFD22F"/>
                </a:solidFill>
                <a:latin typeface="Century Gothic" pitchFamily="34" charset="0"/>
                <a:ea typeface="Mark" pitchFamily="50" charset="0"/>
                <a:cs typeface="Mark" pitchFamily="50" charset="0"/>
              </a:rPr>
              <a:t>Aenean</a:t>
            </a:r>
            <a:r>
              <a:rPr lang="en-US" sz="1400" dirty="0">
                <a:solidFill>
                  <a:srgbClr val="BFD22F"/>
                </a:solidFill>
                <a:latin typeface="Century Gothic" pitchFamily="34" charset="0"/>
                <a:ea typeface="Mark" pitchFamily="50" charset="0"/>
                <a:cs typeface="Mark" pitchFamily="50" charset="0"/>
              </a:rPr>
              <a:t> </a:t>
            </a:r>
            <a:r>
              <a:rPr lang="en-US" sz="1400" dirty="0" err="1">
                <a:solidFill>
                  <a:srgbClr val="BFD22F"/>
                </a:solidFill>
                <a:latin typeface="Century Gothic" pitchFamily="34" charset="0"/>
                <a:ea typeface="Mark" pitchFamily="50" charset="0"/>
                <a:cs typeface="Mark" pitchFamily="50" charset="0"/>
              </a:rPr>
              <a:t>venenatis</a:t>
            </a:r>
            <a:r>
              <a:rPr lang="en-US" sz="1400" dirty="0">
                <a:solidFill>
                  <a:srgbClr val="BFD22F"/>
                </a:solidFill>
                <a:latin typeface="Century Gothic" pitchFamily="34" charset="0"/>
                <a:ea typeface="Mark" pitchFamily="50" charset="0"/>
                <a:cs typeface="Mark" pitchFamily="50" charset="0"/>
              </a:rPr>
              <a:t> </a:t>
            </a:r>
            <a:r>
              <a:rPr lang="en-US" sz="1400" dirty="0" err="1">
                <a:solidFill>
                  <a:srgbClr val="BFD22F"/>
                </a:solidFill>
                <a:latin typeface="Century Gothic" pitchFamily="34" charset="0"/>
                <a:ea typeface="Mark" pitchFamily="50" charset="0"/>
                <a:cs typeface="Mark" pitchFamily="50" charset="0"/>
              </a:rPr>
              <a:t>felis</a:t>
            </a:r>
            <a:r>
              <a:rPr lang="en-US" sz="1400" dirty="0">
                <a:solidFill>
                  <a:srgbClr val="BFD22F"/>
                </a:solidFill>
                <a:latin typeface="Century Gothic" pitchFamily="34" charset="0"/>
                <a:ea typeface="Mark" pitchFamily="50" charset="0"/>
                <a:cs typeface="Mark" pitchFamily="50" charset="0"/>
              </a:rPr>
              <a:t> </a:t>
            </a:r>
            <a:r>
              <a:rPr lang="en-US" sz="1400" dirty="0" err="1">
                <a:solidFill>
                  <a:srgbClr val="BFD22F"/>
                </a:solidFill>
                <a:latin typeface="Century Gothic" pitchFamily="34" charset="0"/>
                <a:ea typeface="Mark" pitchFamily="50" charset="0"/>
                <a:cs typeface="Mark" pitchFamily="50" charset="0"/>
              </a:rPr>
              <a:t>arcu</a:t>
            </a:r>
            <a:r>
              <a:rPr lang="en-US" sz="1400" dirty="0">
                <a:solidFill>
                  <a:srgbClr val="BFD22F"/>
                </a:solidFill>
                <a:latin typeface="Century Gothic" pitchFamily="34" charset="0"/>
                <a:ea typeface="Mark" pitchFamily="50" charset="0"/>
                <a:cs typeface="Mark" pitchFamily="50" charset="0"/>
              </a:rPr>
              <a:t>.</a:t>
            </a:r>
            <a:endParaRPr lang="en-US" sz="1400" dirty="0">
              <a:latin typeface="Century Gothic" pitchFamily="34" charset="0"/>
              <a:ea typeface="Mark" pitchFamily="50" charset="0"/>
              <a:cs typeface="Mark" pitchFamily="50" charset="0"/>
            </a:endParaRPr>
          </a:p>
        </p:txBody>
      </p:sp>
      <p:sp>
        <p:nvSpPr>
          <p:cNvPr id="67" name="object 59"/>
          <p:cNvSpPr txBox="1">
            <a:spLocks noChangeArrowheads="1"/>
          </p:cNvSpPr>
          <p:nvPr userDrawn="1"/>
        </p:nvSpPr>
        <p:spPr bwMode="auto">
          <a:xfrm>
            <a:off x="1066800" y="3435350"/>
            <a:ext cx="512763"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a:p>
            <a:pPr>
              <a:spcBef>
                <a:spcPts val="1250"/>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a:p>
            <a:pPr>
              <a:spcBef>
                <a:spcPts val="1100"/>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a:p>
            <a:pPr>
              <a:spcBef>
                <a:spcPts val="1175"/>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a:p>
            <a:pPr>
              <a:spcBef>
                <a:spcPts val="1188"/>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a:p>
            <a:pPr>
              <a:spcBef>
                <a:spcPts val="1238"/>
              </a:spcBef>
            </a:pPr>
            <a:r>
              <a:rPr lang="en-US" sz="1600" b="1">
                <a:solidFill>
                  <a:srgbClr val="FFFFFF"/>
                </a:solidFill>
                <a:latin typeface="Century Gothic" pitchFamily="34" charset="0"/>
                <a:ea typeface="Mark" pitchFamily="50" charset="0"/>
                <a:cs typeface="Mark" pitchFamily="50" charset="0"/>
              </a:rPr>
              <a:t>0000</a:t>
            </a:r>
            <a:endParaRPr lang="en-US" sz="1600">
              <a:latin typeface="Century Gothic" pitchFamily="34" charset="0"/>
              <a:ea typeface="Mark" pitchFamily="50" charset="0"/>
              <a:cs typeface="Mark" pitchFamily="50" charset="0"/>
            </a:endParaRPr>
          </a:p>
        </p:txBody>
      </p:sp>
      <p:sp>
        <p:nvSpPr>
          <p:cNvPr id="68" name="object 60"/>
          <p:cNvSpPr>
            <a:spLocks/>
          </p:cNvSpPr>
          <p:nvPr userDrawn="1"/>
        </p:nvSpPr>
        <p:spPr bwMode="auto">
          <a:xfrm>
            <a:off x="1082675" y="6203950"/>
            <a:ext cx="155575" cy="155575"/>
          </a:xfrm>
          <a:custGeom>
            <a:avLst/>
            <a:gdLst>
              <a:gd name="T0" fmla="*/ 155549 w 155575"/>
              <a:gd name="T1" fmla="*/ 155536 h 155575"/>
              <a:gd name="T2" fmla="*/ 0 w 155575"/>
              <a:gd name="T3" fmla="*/ 155536 h 155575"/>
              <a:gd name="T4" fmla="*/ 0 w 155575"/>
              <a:gd name="T5" fmla="*/ 0 h 155575"/>
              <a:gd name="T6" fmla="*/ 155549 w 155575"/>
              <a:gd name="T7" fmla="*/ 0 h 155575"/>
              <a:gd name="T8" fmla="*/ 155549 w 155575"/>
              <a:gd name="T9" fmla="*/ 155536 h 155575"/>
            </a:gdLst>
            <a:ahLst/>
            <a:cxnLst>
              <a:cxn ang="0">
                <a:pos x="T0" y="T1"/>
              </a:cxn>
              <a:cxn ang="0">
                <a:pos x="T2" y="T3"/>
              </a:cxn>
              <a:cxn ang="0">
                <a:pos x="T4" y="T5"/>
              </a:cxn>
              <a:cxn ang="0">
                <a:pos x="T6" y="T7"/>
              </a:cxn>
              <a:cxn ang="0">
                <a:pos x="T8" y="T9"/>
              </a:cxn>
            </a:cxnLst>
            <a:rect l="0" t="0" r="r" b="b"/>
            <a:pathLst>
              <a:path w="155575" h="155575">
                <a:moveTo>
                  <a:pt x="155549" y="155536"/>
                </a:moveTo>
                <a:lnTo>
                  <a:pt x="0" y="155536"/>
                </a:lnTo>
                <a:lnTo>
                  <a:pt x="0" y="0"/>
                </a:lnTo>
                <a:lnTo>
                  <a:pt x="155549" y="0"/>
                </a:lnTo>
                <a:lnTo>
                  <a:pt x="155549" y="155536"/>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72" name="object 61"/>
          <p:cNvSpPr>
            <a:spLocks/>
          </p:cNvSpPr>
          <p:nvPr userDrawn="1"/>
        </p:nvSpPr>
        <p:spPr bwMode="auto">
          <a:xfrm>
            <a:off x="1082675" y="6515100"/>
            <a:ext cx="155575" cy="155575"/>
          </a:xfrm>
          <a:custGeom>
            <a:avLst/>
            <a:gdLst>
              <a:gd name="T0" fmla="*/ 155549 w 155575"/>
              <a:gd name="T1" fmla="*/ 155524 h 155575"/>
              <a:gd name="T2" fmla="*/ 0 w 155575"/>
              <a:gd name="T3" fmla="*/ 155524 h 155575"/>
              <a:gd name="T4" fmla="*/ 0 w 155575"/>
              <a:gd name="T5" fmla="*/ 0 h 155575"/>
              <a:gd name="T6" fmla="*/ 155549 w 155575"/>
              <a:gd name="T7" fmla="*/ 0 h 155575"/>
              <a:gd name="T8" fmla="*/ 155549 w 155575"/>
              <a:gd name="T9" fmla="*/ 155524 h 155575"/>
            </a:gdLst>
            <a:ahLst/>
            <a:cxnLst>
              <a:cxn ang="0">
                <a:pos x="T0" y="T1"/>
              </a:cxn>
              <a:cxn ang="0">
                <a:pos x="T2" y="T3"/>
              </a:cxn>
              <a:cxn ang="0">
                <a:pos x="T4" y="T5"/>
              </a:cxn>
              <a:cxn ang="0">
                <a:pos x="T6" y="T7"/>
              </a:cxn>
              <a:cxn ang="0">
                <a:pos x="T8" y="T9"/>
              </a:cxn>
            </a:cxnLst>
            <a:rect l="0" t="0" r="r" b="b"/>
            <a:pathLst>
              <a:path w="155575" h="155575">
                <a:moveTo>
                  <a:pt x="155549" y="155524"/>
                </a:moveTo>
                <a:lnTo>
                  <a:pt x="0" y="155524"/>
                </a:lnTo>
                <a:lnTo>
                  <a:pt x="0" y="0"/>
                </a:lnTo>
                <a:lnTo>
                  <a:pt x="155549" y="0"/>
                </a:lnTo>
                <a:lnTo>
                  <a:pt x="155549" y="155524"/>
                </a:lnTo>
                <a:close/>
              </a:path>
            </a:pathLst>
          </a:custGeom>
          <a:solidFill>
            <a:srgbClr val="BFD22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75" name="object 3"/>
          <p:cNvSpPr txBox="1"/>
          <p:nvPr userDrawn="1"/>
        </p:nvSpPr>
        <p:spPr>
          <a:xfrm>
            <a:off x="619125" y="1708150"/>
            <a:ext cx="12423775" cy="406400"/>
          </a:xfrm>
          <a:prstGeom prst="rect">
            <a:avLst/>
          </a:prstGeom>
        </p:spPr>
        <p:txBody>
          <a:bodyPr lIns="0" tIns="12700" rIns="0" bIns="0">
            <a:spAutoFit/>
          </a:bodyPr>
          <a:lstStyle/>
          <a:p>
            <a:pPr marL="12700" fontAlgn="auto">
              <a:spcBef>
                <a:spcPts val="100"/>
              </a:spcBef>
              <a:spcAft>
                <a:spcPts val="0"/>
              </a:spcAft>
              <a:defRPr/>
            </a:pPr>
            <a:r>
              <a:rPr sz="2500" b="1" spc="-145" dirty="0">
                <a:solidFill>
                  <a:schemeClr val="bg1"/>
                </a:solidFill>
                <a:latin typeface="Century Gothic" pitchFamily="34" charset="0"/>
                <a:cs typeface="Mark"/>
              </a:rPr>
              <a:t>Mazais</a:t>
            </a:r>
            <a:r>
              <a:rPr sz="2500" b="1" spc="-420" dirty="0">
                <a:solidFill>
                  <a:schemeClr val="bg1"/>
                </a:solidFill>
                <a:latin typeface="Century Gothic" pitchFamily="34" charset="0"/>
                <a:cs typeface="Mark"/>
              </a:rPr>
              <a:t> </a:t>
            </a:r>
            <a:r>
              <a:rPr sz="2500" b="1" spc="-155" dirty="0">
                <a:solidFill>
                  <a:schemeClr val="bg1"/>
                </a:solidFill>
                <a:latin typeface="Century Gothic" pitchFamily="34" charset="0"/>
                <a:cs typeface="Mark"/>
              </a:rPr>
              <a:t>virsraksts</a:t>
            </a:r>
            <a:endParaRPr sz="2500" dirty="0">
              <a:solidFill>
                <a:schemeClr val="bg1"/>
              </a:solidFill>
              <a:latin typeface="Century Gothic" pitchFamily="34" charset="0"/>
              <a:cs typeface="Mark"/>
            </a:endParaRPr>
          </a:p>
        </p:txBody>
      </p:sp>
      <p:sp>
        <p:nvSpPr>
          <p:cNvPr id="76" name="TextBox 66"/>
          <p:cNvSpPr txBox="1">
            <a:spLocks noChangeArrowheads="1"/>
          </p:cNvSpPr>
          <p:nvPr userDrawn="1"/>
        </p:nvSpPr>
        <p:spPr bwMode="auto">
          <a:xfrm>
            <a:off x="622300" y="654050"/>
            <a:ext cx="12420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lv-LV" sz="5000" b="1" dirty="0">
                <a:solidFill>
                  <a:schemeClr val="bg1"/>
                </a:solidFill>
                <a:latin typeface="Century Gothic" pitchFamily="34" charset="0"/>
                <a:ea typeface="Mark" pitchFamily="50" charset="0"/>
                <a:cs typeface="Mark" pitchFamily="50" charset="0"/>
              </a:rPr>
              <a:t>LIELAIS VIRSRAKSTS</a:t>
            </a:r>
            <a:endParaRPr lang="en-US" sz="5000" b="1" dirty="0">
              <a:solidFill>
                <a:schemeClr val="bg1"/>
              </a:solidFill>
              <a:latin typeface="Century Gothic" pitchFamily="34" charset="0"/>
              <a:ea typeface="Mark" pitchFamily="50" charset="0"/>
              <a:cs typeface="Mark" pitchFamily="50" charset="0"/>
            </a:endParaRPr>
          </a:p>
        </p:txBody>
      </p:sp>
      <p:sp>
        <p:nvSpPr>
          <p:cNvPr id="77" name="object 3"/>
          <p:cNvSpPr txBox="1"/>
          <p:nvPr userDrawn="1"/>
        </p:nvSpPr>
        <p:spPr>
          <a:xfrm>
            <a:off x="619125" y="2266950"/>
            <a:ext cx="12423775" cy="212725"/>
          </a:xfrm>
          <a:prstGeom prst="rect">
            <a:avLst/>
          </a:prstGeom>
        </p:spPr>
        <p:txBody>
          <a:bodyPr lIns="0" tIns="12700" rIns="0" bIns="0">
            <a:spAutoFit/>
          </a:bodyPr>
          <a:lstStyle/>
          <a:p>
            <a:pPr marL="12700" fontAlgn="auto">
              <a:spcBef>
                <a:spcPts val="100"/>
              </a:spcBef>
              <a:spcAft>
                <a:spcPts val="0"/>
              </a:spcAft>
              <a:defRPr/>
            </a:pPr>
            <a:r>
              <a:rPr lang="lv-LV" sz="1300" spc="-145" dirty="0">
                <a:solidFill>
                  <a:schemeClr val="bg1"/>
                </a:solidFill>
                <a:latin typeface="Century Gothic" pitchFamily="34" charset="0"/>
                <a:cs typeface="Mark"/>
              </a:rPr>
              <a:t>Teksts</a:t>
            </a:r>
            <a:endParaRPr sz="1300" dirty="0">
              <a:solidFill>
                <a:schemeClr val="bg1"/>
              </a:solidFill>
              <a:latin typeface="Century Gothic" pitchFamily="34" charset="0"/>
              <a:cs typeface="Mark"/>
            </a:endParaRPr>
          </a:p>
        </p:txBody>
      </p:sp>
      <p:sp>
        <p:nvSpPr>
          <p:cNvPr id="78" name="object 3"/>
          <p:cNvSpPr txBox="1"/>
          <p:nvPr userDrawn="1"/>
        </p:nvSpPr>
        <p:spPr>
          <a:xfrm rot="20355368">
            <a:off x="1312815" y="2456388"/>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970838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altais 2 apļi">
    <p:spTree>
      <p:nvGrpSpPr>
        <p:cNvPr id="1" name=""/>
        <p:cNvGrpSpPr/>
        <p:nvPr/>
      </p:nvGrpSpPr>
      <p:grpSpPr>
        <a:xfrm>
          <a:off x="0" y="0"/>
          <a:ext cx="0" cy="0"/>
          <a:chOff x="0" y="0"/>
          <a:chExt cx="0" cy="0"/>
        </a:xfrm>
      </p:grpSpPr>
      <p:sp>
        <p:nvSpPr>
          <p:cNvPr id="9" name="Picture Placeholder 6"/>
          <p:cNvSpPr>
            <a:spLocks noGrp="1"/>
          </p:cNvSpPr>
          <p:nvPr>
            <p:ph type="pic" sz="quarter" idx="14" hasCustomPrompt="1"/>
          </p:nvPr>
        </p:nvSpPr>
        <p:spPr>
          <a:xfrm>
            <a:off x="8968359" y="3499048"/>
            <a:ext cx="2617787" cy="2617787"/>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p:txBody>
      </p:sp>
      <p:sp>
        <p:nvSpPr>
          <p:cNvPr id="6" name="Text Placeholder 2"/>
          <p:cNvSpPr>
            <a:spLocks noGrp="1"/>
          </p:cNvSpPr>
          <p:nvPr>
            <p:ph type="body" sz="quarter" idx="11" hasCustomPrompt="1"/>
          </p:nvPr>
        </p:nvSpPr>
        <p:spPr>
          <a:xfrm>
            <a:off x="622300" y="6440488"/>
            <a:ext cx="5638800" cy="226466"/>
          </a:xfrm>
          <a:prstGeom prst="rect">
            <a:avLst/>
          </a:prstGeom>
        </p:spPr>
        <p:txBody>
          <a:bodyPr anchor="ctr"/>
          <a:lstStyle>
            <a:lvl1pPr marL="0" indent="0" algn="ctr">
              <a:buNone/>
              <a:defRPr lang="en-US" sz="1400" b="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
        <p:nvSpPr>
          <p:cNvPr id="7" name="Text Placeholder 2"/>
          <p:cNvSpPr>
            <a:spLocks noGrp="1"/>
          </p:cNvSpPr>
          <p:nvPr>
            <p:ph type="body" sz="quarter" idx="12" hasCustomPrompt="1"/>
          </p:nvPr>
        </p:nvSpPr>
        <p:spPr>
          <a:xfrm>
            <a:off x="7424588" y="6440488"/>
            <a:ext cx="5638800" cy="226466"/>
          </a:xfrm>
          <a:prstGeom prst="rect">
            <a:avLst/>
          </a:prstGeom>
        </p:spPr>
        <p:txBody>
          <a:bodyPr anchor="ctr"/>
          <a:lstStyle>
            <a:lvl1pPr marL="0" indent="0" algn="ctr">
              <a:buNone/>
              <a:defRPr lang="en-US" sz="1400" b="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
        <p:nvSpPr>
          <p:cNvPr id="10" name="Oval 9"/>
          <p:cNvSpPr/>
          <p:nvPr userDrawn="1"/>
        </p:nvSpPr>
        <p:spPr>
          <a:xfrm>
            <a:off x="8993188" y="3488407"/>
            <a:ext cx="2592958" cy="2623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a:spLocks noGrp="1"/>
          </p:cNvSpPr>
          <p:nvPr>
            <p:ph type="body" sz="quarter" idx="17" hasCustomPrompt="1"/>
          </p:nvPr>
        </p:nvSpPr>
        <p:spPr>
          <a:xfrm>
            <a:off x="533996" y="690290"/>
            <a:ext cx="12423775" cy="846535"/>
          </a:xfrm>
          <a:prstGeom prst="rect">
            <a:avLst/>
          </a:prstGeom>
        </p:spPr>
        <p:txBody>
          <a:bodyPr/>
          <a:lstStyle>
            <a:lvl1pPr marL="0" indent="0" algn="l">
              <a:spcBef>
                <a:spcPts val="0"/>
              </a:spcBef>
              <a:buNone/>
              <a:defRPr lang="lv-LV" sz="5000" b="1" kern="1200" dirty="0" smtClean="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4" name="Text Placeholder 10"/>
          <p:cNvSpPr>
            <a:spLocks noGrp="1"/>
          </p:cNvSpPr>
          <p:nvPr>
            <p:ph type="body" sz="quarter" idx="16" hasCustomPrompt="1"/>
          </p:nvPr>
        </p:nvSpPr>
        <p:spPr>
          <a:xfrm>
            <a:off x="533997" y="1626394"/>
            <a:ext cx="12423775" cy="504056"/>
          </a:xfrm>
          <a:prstGeom prst="rect">
            <a:avLst/>
          </a:prstGeom>
        </p:spPr>
        <p:txBody>
          <a:bodyPr/>
          <a:lstStyle>
            <a:lvl1pPr marL="0" indent="0" algn="l">
              <a:buNone/>
              <a:defRPr lang="lv-LV" sz="2500" b="1" kern="1200" spc="0" baseline="0" dirty="0" smtClean="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17" name="Picture Placeholder 6"/>
          <p:cNvSpPr>
            <a:spLocks noGrp="1"/>
          </p:cNvSpPr>
          <p:nvPr>
            <p:ph type="pic" sz="quarter" idx="18" hasCustomPrompt="1"/>
          </p:nvPr>
        </p:nvSpPr>
        <p:spPr>
          <a:xfrm>
            <a:off x="2125663" y="3475558"/>
            <a:ext cx="2617787" cy="2617787"/>
          </a:xfrm>
          <a:prstGeom prst="rect">
            <a:avLst/>
          </a:prstGeom>
        </p:spPr>
        <p:txBody>
          <a:bodyPr/>
          <a:lstStyle>
            <a:lvl1pPr marL="0" indent="0">
              <a:buNone/>
              <a:defRPr>
                <a:solidFill>
                  <a:srgbClr val="FF0000"/>
                </a:solidFill>
              </a:defRPr>
            </a:lvl1pPr>
          </a:lstStyle>
          <a:p>
            <a:r>
              <a:rPr lang="lv-LV" dirty="0"/>
              <a:t>Ievietot attēlu</a:t>
            </a:r>
            <a:endParaRPr lang="en-US" dirty="0"/>
          </a:p>
        </p:txBody>
      </p:sp>
      <p:sp>
        <p:nvSpPr>
          <p:cNvPr id="18" name="Oval 17"/>
          <p:cNvSpPr/>
          <p:nvPr userDrawn="1"/>
        </p:nvSpPr>
        <p:spPr>
          <a:xfrm>
            <a:off x="2150492" y="3464917"/>
            <a:ext cx="2592958" cy="2623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0823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Baltais 2 apļi">
    <p:spTree>
      <p:nvGrpSpPr>
        <p:cNvPr id="1" name=""/>
        <p:cNvGrpSpPr/>
        <p:nvPr/>
      </p:nvGrpSpPr>
      <p:grpSpPr>
        <a:xfrm>
          <a:off x="0" y="0"/>
          <a:ext cx="0" cy="0"/>
          <a:chOff x="0" y="0"/>
          <a:chExt cx="0" cy="0"/>
        </a:xfrm>
      </p:grpSpPr>
      <p:sp>
        <p:nvSpPr>
          <p:cNvPr id="9" name="Picture Placeholder 6"/>
          <p:cNvSpPr>
            <a:spLocks noGrp="1"/>
          </p:cNvSpPr>
          <p:nvPr>
            <p:ph type="pic" sz="quarter" idx="14" hasCustomPrompt="1"/>
          </p:nvPr>
        </p:nvSpPr>
        <p:spPr>
          <a:xfrm>
            <a:off x="8968359" y="3499048"/>
            <a:ext cx="2617787" cy="2617787"/>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p:txBody>
      </p:sp>
      <p:sp>
        <p:nvSpPr>
          <p:cNvPr id="6" name="Text Placeholder 2"/>
          <p:cNvSpPr>
            <a:spLocks noGrp="1"/>
          </p:cNvSpPr>
          <p:nvPr>
            <p:ph type="body" sz="quarter" idx="11" hasCustomPrompt="1"/>
          </p:nvPr>
        </p:nvSpPr>
        <p:spPr>
          <a:xfrm>
            <a:off x="622300" y="6440488"/>
            <a:ext cx="5638800" cy="226466"/>
          </a:xfrm>
          <a:prstGeom prst="rect">
            <a:avLst/>
          </a:prstGeom>
        </p:spPr>
        <p:txBody>
          <a:bodyPr anchor="ctr"/>
          <a:lstStyle>
            <a:lvl1pPr marL="0" indent="0" algn="ctr">
              <a:buNone/>
              <a:defRPr lang="en-US" sz="1400" b="0" kern="1200" spc="0" baseline="0" dirty="0">
                <a:solidFill>
                  <a:schemeClr val="tx1"/>
                </a:solidFill>
                <a:latin typeface="Century Gothic" pitchFamily="34" charset="0"/>
                <a:ea typeface="+mn-ea"/>
                <a:cs typeface="Mark"/>
              </a:defRPr>
            </a:lvl1pPr>
          </a:lstStyle>
          <a:p>
            <a:pPr lvl="0"/>
            <a:r>
              <a:rPr lang="lv-LV" dirty="0"/>
              <a:t>Teksts</a:t>
            </a:r>
            <a:endParaRPr lang="en-US" dirty="0"/>
          </a:p>
        </p:txBody>
      </p:sp>
      <p:sp>
        <p:nvSpPr>
          <p:cNvPr id="7" name="Text Placeholder 2"/>
          <p:cNvSpPr>
            <a:spLocks noGrp="1"/>
          </p:cNvSpPr>
          <p:nvPr>
            <p:ph type="body" sz="quarter" idx="12" hasCustomPrompt="1"/>
          </p:nvPr>
        </p:nvSpPr>
        <p:spPr>
          <a:xfrm>
            <a:off x="7424588" y="6440488"/>
            <a:ext cx="5638800" cy="226466"/>
          </a:xfrm>
          <a:prstGeom prst="rect">
            <a:avLst/>
          </a:prstGeom>
        </p:spPr>
        <p:txBody>
          <a:bodyPr anchor="ctr"/>
          <a:lstStyle>
            <a:lvl1pPr marL="0" indent="0" algn="ctr">
              <a:buNone/>
              <a:defRPr lang="en-US" sz="1400" b="0" kern="1200" spc="0" baseline="0" dirty="0">
                <a:solidFill>
                  <a:schemeClr val="tx1"/>
                </a:solidFill>
                <a:latin typeface="Century Gothic" pitchFamily="34" charset="0"/>
                <a:ea typeface="+mn-ea"/>
                <a:cs typeface="Mark"/>
              </a:defRPr>
            </a:lvl1pPr>
          </a:lstStyle>
          <a:p>
            <a:pPr lvl="0"/>
            <a:r>
              <a:rPr lang="lv-LV" dirty="0"/>
              <a:t>Teksts</a:t>
            </a:r>
            <a:endParaRPr lang="en-US" dirty="0"/>
          </a:p>
        </p:txBody>
      </p:sp>
      <p:sp>
        <p:nvSpPr>
          <p:cNvPr id="10" name="Oval 9"/>
          <p:cNvSpPr/>
          <p:nvPr userDrawn="1"/>
        </p:nvSpPr>
        <p:spPr>
          <a:xfrm>
            <a:off x="8993188" y="3488407"/>
            <a:ext cx="2592958" cy="2623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p:cNvSpPr>
            <a:spLocks noGrp="1"/>
          </p:cNvSpPr>
          <p:nvPr>
            <p:ph type="body" sz="quarter" idx="17" hasCustomPrompt="1"/>
          </p:nvPr>
        </p:nvSpPr>
        <p:spPr>
          <a:xfrm>
            <a:off x="533996" y="690290"/>
            <a:ext cx="12423775" cy="846535"/>
          </a:xfrm>
          <a:prstGeom prst="rect">
            <a:avLst/>
          </a:prstGeom>
        </p:spPr>
        <p:txBody>
          <a:bodyPr/>
          <a:lstStyle>
            <a:lvl1pPr marL="0" indent="0" algn="l">
              <a:spcBef>
                <a:spcPts val="0"/>
              </a:spcBef>
              <a:buNone/>
              <a:defRPr lang="lv-LV" sz="5000" b="1" kern="1200" dirty="0" smtClean="0">
                <a:solidFill>
                  <a:schemeClr val="tx1"/>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4" name="Text Placeholder 10"/>
          <p:cNvSpPr>
            <a:spLocks noGrp="1"/>
          </p:cNvSpPr>
          <p:nvPr>
            <p:ph type="body" sz="quarter" idx="16" hasCustomPrompt="1"/>
          </p:nvPr>
        </p:nvSpPr>
        <p:spPr>
          <a:xfrm>
            <a:off x="533997" y="1626394"/>
            <a:ext cx="12423775" cy="504056"/>
          </a:xfrm>
          <a:prstGeom prst="rect">
            <a:avLst/>
          </a:prstGeom>
        </p:spPr>
        <p:txBody>
          <a:bodyPr/>
          <a:lstStyle>
            <a:lvl1pPr marL="0" indent="0" algn="l">
              <a:buNone/>
              <a:defRPr lang="lv-LV" sz="2500" b="1" kern="1200" spc="0" baseline="0" dirty="0" smtClean="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17" name="Picture Placeholder 6"/>
          <p:cNvSpPr>
            <a:spLocks noGrp="1"/>
          </p:cNvSpPr>
          <p:nvPr>
            <p:ph type="pic" sz="quarter" idx="18" hasCustomPrompt="1"/>
          </p:nvPr>
        </p:nvSpPr>
        <p:spPr>
          <a:xfrm>
            <a:off x="2125663" y="3475558"/>
            <a:ext cx="2617787" cy="2617787"/>
          </a:xfrm>
          <a:prstGeom prst="rect">
            <a:avLst/>
          </a:prstGeom>
        </p:spPr>
        <p:txBody>
          <a:bodyPr/>
          <a:lstStyle>
            <a:lvl1pPr marL="0" indent="0">
              <a:buNone/>
              <a:defRPr>
                <a:solidFill>
                  <a:srgbClr val="FF0000"/>
                </a:solidFill>
              </a:defRPr>
            </a:lvl1pPr>
          </a:lstStyle>
          <a:p>
            <a:r>
              <a:rPr lang="lv-LV" dirty="0"/>
              <a:t>Ievietot attēlu</a:t>
            </a:r>
            <a:endParaRPr lang="en-US" dirty="0"/>
          </a:p>
        </p:txBody>
      </p:sp>
      <p:sp>
        <p:nvSpPr>
          <p:cNvPr id="18" name="Oval 17"/>
          <p:cNvSpPr/>
          <p:nvPr userDrawn="1"/>
        </p:nvSpPr>
        <p:spPr>
          <a:xfrm>
            <a:off x="2150492" y="3464917"/>
            <a:ext cx="2592958" cy="2623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38511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Baltais 3 apļi">
    <p:spTree>
      <p:nvGrpSpPr>
        <p:cNvPr id="1" name=""/>
        <p:cNvGrpSpPr/>
        <p:nvPr/>
      </p:nvGrpSpPr>
      <p:grpSpPr>
        <a:xfrm>
          <a:off x="0" y="0"/>
          <a:ext cx="0" cy="0"/>
          <a:chOff x="0" y="0"/>
          <a:chExt cx="0" cy="0"/>
        </a:xfrm>
      </p:grpSpPr>
      <p:sp>
        <p:nvSpPr>
          <p:cNvPr id="13" name="Text Placeholder 2"/>
          <p:cNvSpPr>
            <a:spLocks noGrp="1"/>
          </p:cNvSpPr>
          <p:nvPr>
            <p:ph type="body" sz="quarter" idx="17" hasCustomPrompt="1"/>
          </p:nvPr>
        </p:nvSpPr>
        <p:spPr>
          <a:xfrm>
            <a:off x="533996" y="690290"/>
            <a:ext cx="12423775" cy="846535"/>
          </a:xfrm>
          <a:prstGeom prst="rect">
            <a:avLst/>
          </a:prstGeom>
        </p:spPr>
        <p:txBody>
          <a:bodyPr/>
          <a:lstStyle>
            <a:lvl1pPr marL="0" indent="0" algn="l">
              <a:spcBef>
                <a:spcPts val="0"/>
              </a:spcBef>
              <a:buNone/>
              <a:defRPr lang="lv-LV" sz="5000" b="1" kern="1200" spc="0" baseline="0" dirty="0" smtClean="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4" name="Text Placeholder 10"/>
          <p:cNvSpPr>
            <a:spLocks noGrp="1"/>
          </p:cNvSpPr>
          <p:nvPr>
            <p:ph type="body" sz="quarter" idx="16" hasCustomPrompt="1"/>
          </p:nvPr>
        </p:nvSpPr>
        <p:spPr>
          <a:xfrm>
            <a:off x="533997" y="1626394"/>
            <a:ext cx="12423775" cy="504056"/>
          </a:xfrm>
          <a:prstGeom prst="rect">
            <a:avLst/>
          </a:prstGeom>
        </p:spPr>
        <p:txBody>
          <a:bodyPr/>
          <a:lstStyle>
            <a:lvl1pPr marL="0" indent="0" algn="l">
              <a:buNone/>
              <a:defRPr lang="lv-LV" sz="2500" b="1" kern="1200" spc="0" baseline="0" dirty="0" smtClean="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11" name="object 6"/>
          <p:cNvSpPr>
            <a:spLocks/>
          </p:cNvSpPr>
          <p:nvPr userDrawn="1"/>
        </p:nvSpPr>
        <p:spPr bwMode="auto">
          <a:xfrm>
            <a:off x="966044" y="3478213"/>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6" name="Picture Placeholder 6"/>
          <p:cNvSpPr>
            <a:spLocks noGrp="1"/>
          </p:cNvSpPr>
          <p:nvPr>
            <p:ph type="pic" sz="quarter" idx="20" hasCustomPrompt="1"/>
          </p:nvPr>
        </p:nvSpPr>
        <p:spPr>
          <a:xfrm>
            <a:off x="966044" y="3475558"/>
            <a:ext cx="2617787" cy="2617787"/>
          </a:xfrm>
          <a:prstGeom prst="rect">
            <a:avLst/>
          </a:prstGeom>
        </p:spPr>
        <p:txBody>
          <a:bodyPr/>
          <a:lstStyle>
            <a:lvl1pPr marL="0" indent="0">
              <a:buNone/>
              <a:defRPr>
                <a:solidFill>
                  <a:srgbClr val="FF0000"/>
                </a:solidFill>
              </a:defRPr>
            </a:lvl1pPr>
          </a:lstStyle>
          <a:p>
            <a:r>
              <a:rPr lang="lv-LV" dirty="0"/>
              <a:t>Ievietot attēlu</a:t>
            </a:r>
            <a:endParaRPr lang="en-US" dirty="0"/>
          </a:p>
        </p:txBody>
      </p:sp>
      <p:sp>
        <p:nvSpPr>
          <p:cNvPr id="27" name="Oval 26"/>
          <p:cNvSpPr/>
          <p:nvPr userDrawn="1"/>
        </p:nvSpPr>
        <p:spPr>
          <a:xfrm>
            <a:off x="990873" y="3464917"/>
            <a:ext cx="2592958" cy="2623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bject 6"/>
          <p:cNvSpPr>
            <a:spLocks/>
          </p:cNvSpPr>
          <p:nvPr userDrawn="1"/>
        </p:nvSpPr>
        <p:spPr bwMode="auto">
          <a:xfrm>
            <a:off x="5556499" y="3468935"/>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2" name="Picture Placeholder 6"/>
          <p:cNvSpPr>
            <a:spLocks noGrp="1"/>
          </p:cNvSpPr>
          <p:nvPr>
            <p:ph type="pic" sz="quarter" idx="21" hasCustomPrompt="1"/>
          </p:nvPr>
        </p:nvSpPr>
        <p:spPr>
          <a:xfrm>
            <a:off x="5556499" y="3466280"/>
            <a:ext cx="2617787" cy="2617787"/>
          </a:xfrm>
          <a:prstGeom prst="rect">
            <a:avLst/>
          </a:prstGeom>
        </p:spPr>
        <p:txBody>
          <a:bodyPr/>
          <a:lstStyle>
            <a:lvl1pPr marL="0" indent="0">
              <a:buNone/>
              <a:defRPr>
                <a:solidFill>
                  <a:srgbClr val="FF0000"/>
                </a:solidFill>
              </a:defRPr>
            </a:lvl1pPr>
          </a:lstStyle>
          <a:p>
            <a:r>
              <a:rPr lang="lv-LV" dirty="0"/>
              <a:t>Ievietot attēlu</a:t>
            </a:r>
            <a:endParaRPr lang="en-US" dirty="0"/>
          </a:p>
        </p:txBody>
      </p:sp>
      <p:sp>
        <p:nvSpPr>
          <p:cNvPr id="33" name="Oval 32"/>
          <p:cNvSpPr/>
          <p:nvPr userDrawn="1"/>
        </p:nvSpPr>
        <p:spPr>
          <a:xfrm>
            <a:off x="5581328" y="3455639"/>
            <a:ext cx="2592958" cy="2623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bject 6"/>
          <p:cNvSpPr>
            <a:spLocks/>
          </p:cNvSpPr>
          <p:nvPr userDrawn="1"/>
        </p:nvSpPr>
        <p:spPr bwMode="auto">
          <a:xfrm>
            <a:off x="10157569" y="3468935"/>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8" name="Picture Placeholder 6"/>
          <p:cNvSpPr>
            <a:spLocks noGrp="1"/>
          </p:cNvSpPr>
          <p:nvPr>
            <p:ph type="pic" sz="quarter" idx="22" hasCustomPrompt="1"/>
          </p:nvPr>
        </p:nvSpPr>
        <p:spPr>
          <a:xfrm>
            <a:off x="10157569" y="3466280"/>
            <a:ext cx="2617787" cy="2617787"/>
          </a:xfrm>
          <a:prstGeom prst="rect">
            <a:avLst/>
          </a:prstGeom>
        </p:spPr>
        <p:txBody>
          <a:bodyPr/>
          <a:lstStyle>
            <a:lvl1pPr marL="0" indent="0">
              <a:buNone/>
              <a:defRPr>
                <a:solidFill>
                  <a:srgbClr val="FF0000"/>
                </a:solidFill>
              </a:defRPr>
            </a:lvl1pPr>
          </a:lstStyle>
          <a:p>
            <a:r>
              <a:rPr lang="lv-LV" dirty="0"/>
              <a:t>Ievietot attēlu</a:t>
            </a:r>
            <a:endParaRPr lang="en-US" dirty="0"/>
          </a:p>
        </p:txBody>
      </p:sp>
      <p:sp>
        <p:nvSpPr>
          <p:cNvPr id="39" name="Oval 38"/>
          <p:cNvSpPr/>
          <p:nvPr userDrawn="1"/>
        </p:nvSpPr>
        <p:spPr>
          <a:xfrm>
            <a:off x="10182398" y="3455639"/>
            <a:ext cx="2592958" cy="2623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2"/>
          <p:cNvSpPr>
            <a:spLocks noGrp="1"/>
          </p:cNvSpPr>
          <p:nvPr>
            <p:ph type="body" sz="quarter" idx="23" hasCustomPrompt="1"/>
          </p:nvPr>
        </p:nvSpPr>
        <p:spPr>
          <a:xfrm>
            <a:off x="389980" y="6594946"/>
            <a:ext cx="3816424" cy="226466"/>
          </a:xfrm>
          <a:prstGeom prst="rect">
            <a:avLst/>
          </a:prstGeom>
        </p:spPr>
        <p:txBody>
          <a:bodyPr anchor="ctr"/>
          <a:lstStyle>
            <a:lvl1pPr marL="0" indent="0" algn="ctr">
              <a:buNone/>
              <a:defRPr lang="en-US" sz="1300" b="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
        <p:nvSpPr>
          <p:cNvPr id="43" name="Text Placeholder 2"/>
          <p:cNvSpPr>
            <a:spLocks noGrp="1"/>
          </p:cNvSpPr>
          <p:nvPr>
            <p:ph type="body" sz="quarter" idx="24" hasCustomPrompt="1"/>
          </p:nvPr>
        </p:nvSpPr>
        <p:spPr>
          <a:xfrm>
            <a:off x="4957180" y="6594946"/>
            <a:ext cx="3816424" cy="226466"/>
          </a:xfrm>
          <a:prstGeom prst="rect">
            <a:avLst/>
          </a:prstGeom>
        </p:spPr>
        <p:txBody>
          <a:bodyPr anchor="ctr"/>
          <a:lstStyle>
            <a:lvl1pPr marL="0" indent="0" algn="ctr">
              <a:buNone/>
              <a:defRPr lang="en-US" sz="1300" b="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
        <p:nvSpPr>
          <p:cNvPr id="45" name="Text Placeholder 2"/>
          <p:cNvSpPr>
            <a:spLocks noGrp="1"/>
          </p:cNvSpPr>
          <p:nvPr>
            <p:ph type="body" sz="quarter" idx="25" hasCustomPrompt="1"/>
          </p:nvPr>
        </p:nvSpPr>
        <p:spPr>
          <a:xfrm>
            <a:off x="9570665" y="6594946"/>
            <a:ext cx="3816424" cy="226466"/>
          </a:xfrm>
          <a:prstGeom prst="rect">
            <a:avLst/>
          </a:prstGeom>
        </p:spPr>
        <p:txBody>
          <a:bodyPr anchor="ctr"/>
          <a:lstStyle>
            <a:lvl1pPr marL="0" indent="0" algn="ctr">
              <a:buNone/>
              <a:defRPr lang="en-US" sz="1300" b="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Tree>
    <p:extLst>
      <p:ext uri="{BB962C8B-B14F-4D97-AF65-F5344CB8AC3E}">
        <p14:creationId xmlns:p14="http://schemas.microsoft.com/office/powerpoint/2010/main" val="230171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Baltais 3 apļi">
    <p:spTree>
      <p:nvGrpSpPr>
        <p:cNvPr id="1" name=""/>
        <p:cNvGrpSpPr/>
        <p:nvPr/>
      </p:nvGrpSpPr>
      <p:grpSpPr>
        <a:xfrm>
          <a:off x="0" y="0"/>
          <a:ext cx="0" cy="0"/>
          <a:chOff x="0" y="0"/>
          <a:chExt cx="0" cy="0"/>
        </a:xfrm>
      </p:grpSpPr>
      <p:sp>
        <p:nvSpPr>
          <p:cNvPr id="13" name="Text Placeholder 2"/>
          <p:cNvSpPr>
            <a:spLocks noGrp="1"/>
          </p:cNvSpPr>
          <p:nvPr>
            <p:ph type="body" sz="quarter" idx="17" hasCustomPrompt="1"/>
          </p:nvPr>
        </p:nvSpPr>
        <p:spPr>
          <a:xfrm>
            <a:off x="533996" y="690290"/>
            <a:ext cx="12423775" cy="846535"/>
          </a:xfrm>
          <a:prstGeom prst="rect">
            <a:avLst/>
          </a:prstGeom>
        </p:spPr>
        <p:txBody>
          <a:bodyPr/>
          <a:lstStyle>
            <a:lvl1pPr marL="0" indent="0" algn="l">
              <a:spcBef>
                <a:spcPts val="0"/>
              </a:spcBef>
              <a:buNone/>
              <a:defRPr lang="lv-LV" sz="5000" b="1" kern="1200" spc="0" baseline="0" dirty="0" smtClean="0">
                <a:solidFill>
                  <a:schemeClr val="tx1"/>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4" name="Text Placeholder 10"/>
          <p:cNvSpPr>
            <a:spLocks noGrp="1"/>
          </p:cNvSpPr>
          <p:nvPr>
            <p:ph type="body" sz="quarter" idx="16" hasCustomPrompt="1"/>
          </p:nvPr>
        </p:nvSpPr>
        <p:spPr>
          <a:xfrm>
            <a:off x="533997" y="1626394"/>
            <a:ext cx="12423775" cy="504056"/>
          </a:xfrm>
          <a:prstGeom prst="rect">
            <a:avLst/>
          </a:prstGeom>
        </p:spPr>
        <p:txBody>
          <a:bodyPr/>
          <a:lstStyle>
            <a:lvl1pPr marL="0" indent="0" algn="l">
              <a:buNone/>
              <a:defRPr lang="lv-LV" sz="2500" b="1" kern="1200" spc="0" baseline="0" dirty="0" smtClean="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11" name="object 6"/>
          <p:cNvSpPr>
            <a:spLocks/>
          </p:cNvSpPr>
          <p:nvPr userDrawn="1"/>
        </p:nvSpPr>
        <p:spPr bwMode="auto">
          <a:xfrm>
            <a:off x="966044" y="3478213"/>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26" name="Picture Placeholder 6"/>
          <p:cNvSpPr>
            <a:spLocks noGrp="1"/>
          </p:cNvSpPr>
          <p:nvPr>
            <p:ph type="pic" sz="quarter" idx="20" hasCustomPrompt="1"/>
          </p:nvPr>
        </p:nvSpPr>
        <p:spPr>
          <a:xfrm>
            <a:off x="966044" y="3475558"/>
            <a:ext cx="2617787" cy="2617787"/>
          </a:xfrm>
          <a:prstGeom prst="rect">
            <a:avLst/>
          </a:prstGeom>
        </p:spPr>
        <p:txBody>
          <a:bodyPr/>
          <a:lstStyle>
            <a:lvl1pPr marL="0" indent="0">
              <a:buNone/>
              <a:defRPr>
                <a:solidFill>
                  <a:srgbClr val="FF0000"/>
                </a:solidFill>
              </a:defRPr>
            </a:lvl1pPr>
          </a:lstStyle>
          <a:p>
            <a:r>
              <a:rPr lang="lv-LV" dirty="0"/>
              <a:t>Ievietot attēlu</a:t>
            </a:r>
            <a:endParaRPr lang="en-US" dirty="0"/>
          </a:p>
        </p:txBody>
      </p:sp>
      <p:sp>
        <p:nvSpPr>
          <p:cNvPr id="27" name="Oval 26"/>
          <p:cNvSpPr/>
          <p:nvPr userDrawn="1"/>
        </p:nvSpPr>
        <p:spPr>
          <a:xfrm>
            <a:off x="990873" y="3464917"/>
            <a:ext cx="2592958" cy="2623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bject 6"/>
          <p:cNvSpPr>
            <a:spLocks/>
          </p:cNvSpPr>
          <p:nvPr userDrawn="1"/>
        </p:nvSpPr>
        <p:spPr bwMode="auto">
          <a:xfrm>
            <a:off x="5556499" y="3468935"/>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2" name="Picture Placeholder 6"/>
          <p:cNvSpPr>
            <a:spLocks noGrp="1"/>
          </p:cNvSpPr>
          <p:nvPr>
            <p:ph type="pic" sz="quarter" idx="21" hasCustomPrompt="1"/>
          </p:nvPr>
        </p:nvSpPr>
        <p:spPr>
          <a:xfrm>
            <a:off x="5556499" y="3466280"/>
            <a:ext cx="2617787" cy="2617787"/>
          </a:xfrm>
          <a:prstGeom prst="rect">
            <a:avLst/>
          </a:prstGeom>
        </p:spPr>
        <p:txBody>
          <a:bodyPr/>
          <a:lstStyle>
            <a:lvl1pPr marL="0" indent="0">
              <a:buNone/>
              <a:defRPr>
                <a:solidFill>
                  <a:srgbClr val="FF0000"/>
                </a:solidFill>
              </a:defRPr>
            </a:lvl1pPr>
          </a:lstStyle>
          <a:p>
            <a:r>
              <a:rPr lang="lv-LV" dirty="0"/>
              <a:t>Ievietot attēlu</a:t>
            </a:r>
            <a:endParaRPr lang="en-US" dirty="0"/>
          </a:p>
        </p:txBody>
      </p:sp>
      <p:sp>
        <p:nvSpPr>
          <p:cNvPr id="33" name="Oval 32"/>
          <p:cNvSpPr/>
          <p:nvPr userDrawn="1"/>
        </p:nvSpPr>
        <p:spPr>
          <a:xfrm>
            <a:off x="5581328" y="3455639"/>
            <a:ext cx="2592958" cy="2623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bject 6"/>
          <p:cNvSpPr>
            <a:spLocks/>
          </p:cNvSpPr>
          <p:nvPr userDrawn="1"/>
        </p:nvSpPr>
        <p:spPr bwMode="auto">
          <a:xfrm>
            <a:off x="10157569" y="3468935"/>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entury Gothic" pitchFamily="34" charset="0"/>
            </a:endParaRPr>
          </a:p>
        </p:txBody>
      </p:sp>
      <p:sp>
        <p:nvSpPr>
          <p:cNvPr id="38" name="Picture Placeholder 6"/>
          <p:cNvSpPr>
            <a:spLocks noGrp="1"/>
          </p:cNvSpPr>
          <p:nvPr>
            <p:ph type="pic" sz="quarter" idx="22" hasCustomPrompt="1"/>
          </p:nvPr>
        </p:nvSpPr>
        <p:spPr>
          <a:xfrm>
            <a:off x="10157569" y="3466280"/>
            <a:ext cx="2617787" cy="2617787"/>
          </a:xfrm>
          <a:prstGeom prst="rect">
            <a:avLst/>
          </a:prstGeom>
        </p:spPr>
        <p:txBody>
          <a:bodyPr/>
          <a:lstStyle>
            <a:lvl1pPr marL="0" indent="0">
              <a:buNone/>
              <a:defRPr>
                <a:solidFill>
                  <a:srgbClr val="FF0000"/>
                </a:solidFill>
              </a:defRPr>
            </a:lvl1pPr>
          </a:lstStyle>
          <a:p>
            <a:r>
              <a:rPr lang="lv-LV" dirty="0"/>
              <a:t>Ievietot attēlu</a:t>
            </a:r>
            <a:endParaRPr lang="en-US" dirty="0"/>
          </a:p>
        </p:txBody>
      </p:sp>
      <p:sp>
        <p:nvSpPr>
          <p:cNvPr id="39" name="Oval 38"/>
          <p:cNvSpPr/>
          <p:nvPr userDrawn="1"/>
        </p:nvSpPr>
        <p:spPr>
          <a:xfrm>
            <a:off x="10182398" y="3455639"/>
            <a:ext cx="2592958" cy="262398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 Placeholder 2"/>
          <p:cNvSpPr>
            <a:spLocks noGrp="1"/>
          </p:cNvSpPr>
          <p:nvPr>
            <p:ph type="body" sz="quarter" idx="23" hasCustomPrompt="1"/>
          </p:nvPr>
        </p:nvSpPr>
        <p:spPr>
          <a:xfrm>
            <a:off x="389980" y="6594946"/>
            <a:ext cx="3816424" cy="226466"/>
          </a:xfrm>
          <a:prstGeom prst="rect">
            <a:avLst/>
          </a:prstGeom>
        </p:spPr>
        <p:txBody>
          <a:bodyPr anchor="ctr"/>
          <a:lstStyle>
            <a:lvl1pPr marL="0" indent="0" algn="ctr">
              <a:buNone/>
              <a:defRPr lang="en-US" sz="1300" b="0" kern="1200" spc="0" baseline="0" dirty="0">
                <a:solidFill>
                  <a:schemeClr val="tx1"/>
                </a:solidFill>
                <a:latin typeface="Century Gothic" pitchFamily="34" charset="0"/>
                <a:ea typeface="+mn-ea"/>
                <a:cs typeface="Mark"/>
              </a:defRPr>
            </a:lvl1pPr>
          </a:lstStyle>
          <a:p>
            <a:pPr lvl="0"/>
            <a:r>
              <a:rPr lang="lv-LV" dirty="0"/>
              <a:t>Teksts</a:t>
            </a:r>
            <a:endParaRPr lang="en-US" dirty="0"/>
          </a:p>
        </p:txBody>
      </p:sp>
      <p:sp>
        <p:nvSpPr>
          <p:cNvPr id="43" name="Text Placeholder 2"/>
          <p:cNvSpPr>
            <a:spLocks noGrp="1"/>
          </p:cNvSpPr>
          <p:nvPr>
            <p:ph type="body" sz="quarter" idx="24" hasCustomPrompt="1"/>
          </p:nvPr>
        </p:nvSpPr>
        <p:spPr>
          <a:xfrm>
            <a:off x="4957180" y="6594946"/>
            <a:ext cx="3816424" cy="226466"/>
          </a:xfrm>
          <a:prstGeom prst="rect">
            <a:avLst/>
          </a:prstGeom>
        </p:spPr>
        <p:txBody>
          <a:bodyPr anchor="ctr"/>
          <a:lstStyle>
            <a:lvl1pPr marL="0" indent="0" algn="ctr">
              <a:buNone/>
              <a:defRPr lang="en-US" sz="1300" b="0" kern="1200" spc="0" baseline="0" dirty="0">
                <a:solidFill>
                  <a:schemeClr val="tx1"/>
                </a:solidFill>
                <a:latin typeface="Century Gothic" pitchFamily="34" charset="0"/>
                <a:ea typeface="+mn-ea"/>
                <a:cs typeface="Mark"/>
              </a:defRPr>
            </a:lvl1pPr>
          </a:lstStyle>
          <a:p>
            <a:pPr lvl="0"/>
            <a:r>
              <a:rPr lang="lv-LV" dirty="0"/>
              <a:t>Teksts</a:t>
            </a:r>
            <a:endParaRPr lang="en-US" dirty="0"/>
          </a:p>
        </p:txBody>
      </p:sp>
      <p:sp>
        <p:nvSpPr>
          <p:cNvPr id="45" name="Text Placeholder 2"/>
          <p:cNvSpPr>
            <a:spLocks noGrp="1"/>
          </p:cNvSpPr>
          <p:nvPr>
            <p:ph type="body" sz="quarter" idx="25" hasCustomPrompt="1"/>
          </p:nvPr>
        </p:nvSpPr>
        <p:spPr>
          <a:xfrm>
            <a:off x="9570665" y="6594946"/>
            <a:ext cx="3816424" cy="226466"/>
          </a:xfrm>
          <a:prstGeom prst="rect">
            <a:avLst/>
          </a:prstGeom>
        </p:spPr>
        <p:txBody>
          <a:bodyPr anchor="ctr"/>
          <a:lstStyle>
            <a:lvl1pPr marL="0" indent="0" algn="ctr">
              <a:buNone/>
              <a:defRPr lang="en-US" sz="1300" b="0" kern="1200" spc="0" baseline="0" dirty="0">
                <a:solidFill>
                  <a:schemeClr val="tx1"/>
                </a:solidFill>
                <a:latin typeface="Century Gothic" pitchFamily="34" charset="0"/>
                <a:ea typeface="+mn-ea"/>
                <a:cs typeface="Mark"/>
              </a:defRPr>
            </a:lvl1pPr>
          </a:lstStyle>
          <a:p>
            <a:pPr lvl="0"/>
            <a:r>
              <a:rPr lang="lv-LV" dirty="0"/>
              <a:t>Teksts</a:t>
            </a:r>
            <a:endParaRPr lang="en-US" dirty="0"/>
          </a:p>
        </p:txBody>
      </p:sp>
    </p:spTree>
    <p:extLst>
      <p:ext uri="{BB962C8B-B14F-4D97-AF65-F5344CB8AC3E}">
        <p14:creationId xmlns:p14="http://schemas.microsoft.com/office/powerpoint/2010/main" val="3762201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altais pilna bilde">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3175" y="0"/>
            <a:ext cx="13733463"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atin typeface="Century Gothic" pitchFamily="34" charset="0"/>
            </a:endParaRPr>
          </a:p>
        </p:txBody>
      </p:sp>
      <p:sp>
        <p:nvSpPr>
          <p:cNvPr id="10" name="Text Placeholder 4"/>
          <p:cNvSpPr>
            <a:spLocks noGrp="1"/>
          </p:cNvSpPr>
          <p:nvPr>
            <p:ph type="body" sz="quarter" idx="10" hasCustomPrompt="1"/>
          </p:nvPr>
        </p:nvSpPr>
        <p:spPr>
          <a:xfrm>
            <a:off x="987846" y="1877591"/>
            <a:ext cx="12363574" cy="396875"/>
          </a:xfrm>
          <a:prstGeom prst="rect">
            <a:avLst/>
          </a:prstGeom>
        </p:spPr>
        <p:txBody>
          <a:bodyPr/>
          <a:lstStyle>
            <a:lvl1pPr marL="0" indent="0">
              <a:buNone/>
              <a:defRPr sz="1800" spc="0" baseline="0">
                <a:solidFill>
                  <a:schemeClr val="bg1"/>
                </a:solidFill>
              </a:defRPr>
            </a:lvl1pPr>
          </a:lstStyle>
          <a:p>
            <a:pPr marL="12700" fontAlgn="auto">
              <a:spcBef>
                <a:spcPts val="100"/>
              </a:spcBef>
              <a:spcAft>
                <a:spcPts val="0"/>
              </a:spcAft>
              <a:defRPr/>
            </a:pPr>
            <a:r>
              <a:rPr lang="en-US" sz="2500" b="1" spc="-145" dirty="0" err="1">
                <a:solidFill>
                  <a:srgbClr val="0F416A"/>
                </a:solidFill>
                <a:latin typeface="Century Gothic" pitchFamily="34" charset="0"/>
                <a:cs typeface="Mark"/>
              </a:rPr>
              <a:t>Mazais</a:t>
            </a:r>
            <a:r>
              <a:rPr lang="en-US" sz="2500" b="1" spc="-420" dirty="0">
                <a:solidFill>
                  <a:srgbClr val="0F416A"/>
                </a:solidFill>
                <a:latin typeface="Century Gothic" pitchFamily="34" charset="0"/>
                <a:cs typeface="Mark"/>
              </a:rPr>
              <a:t> </a:t>
            </a:r>
            <a:r>
              <a:rPr lang="en-US" sz="2500" b="1" spc="-155" dirty="0" err="1">
                <a:solidFill>
                  <a:srgbClr val="0F416A"/>
                </a:solidFill>
                <a:latin typeface="Century Gothic" pitchFamily="34" charset="0"/>
                <a:cs typeface="Mark"/>
              </a:rPr>
              <a:t>virsraksts</a:t>
            </a:r>
            <a:endParaRPr lang="en-US" sz="2500" dirty="0">
              <a:latin typeface="Century Gothic" pitchFamily="34" charset="0"/>
              <a:cs typeface="Mark"/>
            </a:endParaRPr>
          </a:p>
        </p:txBody>
      </p:sp>
      <p:sp>
        <p:nvSpPr>
          <p:cNvPr id="11" name="object 3"/>
          <p:cNvSpPr txBox="1">
            <a:spLocks noGrp="1"/>
          </p:cNvSpPr>
          <p:nvPr>
            <p:ph type="title" hasCustomPrompt="1"/>
          </p:nvPr>
        </p:nvSpPr>
        <p:spPr>
          <a:xfrm>
            <a:off x="987846" y="983010"/>
            <a:ext cx="12363574" cy="787400"/>
          </a:xfrm>
          <a:prstGeom prst="rect">
            <a:avLst/>
          </a:prstGeom>
        </p:spPr>
        <p:txBody>
          <a:bodyPr tIns="12700" rtlCol="0"/>
          <a:lstStyle>
            <a:lvl1pPr algn="l">
              <a:defRPr sz="5000" b="1" spc="0" baseline="0">
                <a:solidFill>
                  <a:schemeClr val="bg1"/>
                </a:solidFill>
              </a:defRPr>
            </a:lvl1pPr>
          </a:lstStyle>
          <a:p>
            <a:pPr marL="12700" fontAlgn="auto">
              <a:spcBef>
                <a:spcPts val="100"/>
              </a:spcBef>
              <a:spcAft>
                <a:spcPts val="0"/>
              </a:spcAft>
              <a:defRPr/>
            </a:pPr>
            <a:r>
              <a:rPr lang="en-US" sz="5000" b="1" spc="-120" dirty="0">
                <a:solidFill>
                  <a:srgbClr val="0F416A"/>
                </a:solidFill>
                <a:latin typeface="Century Gothic" pitchFamily="34" charset="0"/>
                <a:cs typeface="Mark"/>
              </a:rPr>
              <a:t>LIELAIS</a:t>
            </a:r>
            <a:r>
              <a:rPr lang="en-US" sz="5000" b="1" spc="-335" dirty="0">
                <a:solidFill>
                  <a:srgbClr val="0F416A"/>
                </a:solidFill>
                <a:latin typeface="Century Gothic" pitchFamily="34" charset="0"/>
                <a:cs typeface="Mark"/>
              </a:rPr>
              <a:t> </a:t>
            </a:r>
            <a:r>
              <a:rPr lang="en-US" sz="5000" b="1" spc="-130" dirty="0">
                <a:solidFill>
                  <a:srgbClr val="0F416A"/>
                </a:solidFill>
                <a:latin typeface="Century Gothic" pitchFamily="34" charset="0"/>
                <a:cs typeface="Mark"/>
              </a:rPr>
              <a:t>VIRSRAKSTS</a:t>
            </a:r>
            <a:endParaRPr lang="en-US" sz="5000" dirty="0">
              <a:latin typeface="Century Gothic" pitchFamily="34" charset="0"/>
              <a:cs typeface="Mark"/>
            </a:endParaRPr>
          </a:p>
        </p:txBody>
      </p:sp>
    </p:spTree>
    <p:extLst>
      <p:ext uri="{BB962C8B-B14F-4D97-AF65-F5344CB8AC3E}">
        <p14:creationId xmlns:p14="http://schemas.microsoft.com/office/powerpoint/2010/main" val="3036392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Zils 2 apļi ">
    <p:spTree>
      <p:nvGrpSpPr>
        <p:cNvPr id="1" name=""/>
        <p:cNvGrpSpPr/>
        <p:nvPr/>
      </p:nvGrpSpPr>
      <p:grpSpPr>
        <a:xfrm>
          <a:off x="0" y="0"/>
          <a:ext cx="0" cy="0"/>
          <a:chOff x="0" y="0"/>
          <a:chExt cx="0" cy="0"/>
        </a:xfrm>
      </p:grpSpPr>
      <p:sp>
        <p:nvSpPr>
          <p:cNvPr id="23" name="TextBox 5"/>
          <p:cNvSpPr txBox="1">
            <a:spLocks noChangeArrowheads="1"/>
          </p:cNvSpPr>
          <p:nvPr userDrawn="1"/>
        </p:nvSpPr>
        <p:spPr bwMode="auto">
          <a:xfrm>
            <a:off x="9391650" y="958850"/>
            <a:ext cx="41306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4600" b="1" spc="0" baseline="0" dirty="0">
                <a:solidFill>
                  <a:srgbClr val="00AAC6"/>
                </a:solidFill>
                <a:latin typeface="Century Gothic" pitchFamily="34" charset="0"/>
                <a:ea typeface="Mark" pitchFamily="50" charset="0"/>
                <a:cs typeface="Mark" pitchFamily="50" charset="0"/>
              </a:rPr>
              <a:t>LIELAIS VIRSRAKSTS</a:t>
            </a:r>
            <a:endParaRPr lang="en-US" sz="4600" b="1" spc="0" baseline="0" dirty="0">
              <a:solidFill>
                <a:srgbClr val="00AAC6"/>
              </a:solidFill>
              <a:latin typeface="Century Gothic" pitchFamily="34" charset="0"/>
              <a:ea typeface="Mark" pitchFamily="50" charset="0"/>
              <a:cs typeface="Mark" pitchFamily="50" charset="0"/>
            </a:endParaRPr>
          </a:p>
        </p:txBody>
      </p:sp>
      <p:sp>
        <p:nvSpPr>
          <p:cNvPr id="25" name="object 6"/>
          <p:cNvSpPr>
            <a:spLocks/>
          </p:cNvSpPr>
          <p:nvPr userDrawn="1"/>
        </p:nvSpPr>
        <p:spPr bwMode="auto">
          <a:xfrm>
            <a:off x="2125663" y="3478213"/>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2" name="object 3"/>
          <p:cNvSpPr txBox="1">
            <a:spLocks noGrp="1"/>
          </p:cNvSpPr>
          <p:nvPr>
            <p:ph type="title" hasCustomPrompt="1"/>
          </p:nvPr>
        </p:nvSpPr>
        <p:spPr>
          <a:xfrm>
            <a:off x="533996" y="690290"/>
            <a:ext cx="12147550" cy="787400"/>
          </a:xfrm>
          <a:prstGeom prst="rect">
            <a:avLst/>
          </a:prstGeom>
        </p:spPr>
        <p:txBody>
          <a:bodyPr tIns="12700" rtlCol="0"/>
          <a:lstStyle>
            <a:lvl1pPr>
              <a:defRPr sz="5000" b="1" kern="1200" spc="0" baseline="0" dirty="0">
                <a:solidFill>
                  <a:schemeClr val="bg1"/>
                </a:solidFill>
                <a:latin typeface="Century Gothic" pitchFamily="34" charset="0"/>
                <a:ea typeface="+mn-ea"/>
                <a:cs typeface="Arial" pitchFamily="34" charset="0"/>
              </a:defRPr>
            </a:lvl1pPr>
          </a:lstStyle>
          <a:p>
            <a:pPr marL="12700" algn="l" eaLnBrk="1" fontAlgn="auto" hangingPunct="1">
              <a:spcBef>
                <a:spcPts val="100"/>
              </a:spcBef>
              <a:spcAft>
                <a:spcPts val="0"/>
              </a:spcAft>
              <a:defRPr/>
            </a:pPr>
            <a:r>
              <a:rPr spc="-120" dirty="0">
                <a:solidFill>
                  <a:schemeClr val="bg1"/>
                </a:solidFill>
                <a:latin typeface="Century Gothic" pitchFamily="34" charset="0"/>
              </a:rPr>
              <a:t>LIELAIS</a:t>
            </a:r>
            <a:r>
              <a:rPr spc="-335" dirty="0">
                <a:solidFill>
                  <a:schemeClr val="bg1"/>
                </a:solidFill>
                <a:latin typeface="Century Gothic" pitchFamily="34" charset="0"/>
              </a:rPr>
              <a:t> </a:t>
            </a:r>
            <a:r>
              <a:rPr spc="-130" dirty="0">
                <a:solidFill>
                  <a:schemeClr val="bg1"/>
                </a:solidFill>
                <a:latin typeface="Century Gothic" pitchFamily="34" charset="0"/>
              </a:rPr>
              <a:t>VIRSRAKSTS</a:t>
            </a:r>
          </a:p>
        </p:txBody>
      </p:sp>
      <p:sp>
        <p:nvSpPr>
          <p:cNvPr id="16" name="Text Placeholder 2"/>
          <p:cNvSpPr>
            <a:spLocks noGrp="1"/>
          </p:cNvSpPr>
          <p:nvPr>
            <p:ph type="body" sz="quarter" idx="11" hasCustomPrompt="1"/>
          </p:nvPr>
        </p:nvSpPr>
        <p:spPr>
          <a:xfrm>
            <a:off x="622300" y="6440488"/>
            <a:ext cx="5638800" cy="226466"/>
          </a:xfrm>
          <a:prstGeom prst="rect">
            <a:avLst/>
          </a:prstGeom>
        </p:spPr>
        <p:txBody>
          <a:bodyPr anchor="ctr"/>
          <a:lstStyle>
            <a:lvl1pPr algn="ctr">
              <a:defRPr sz="1300" spc="0" baseline="0">
                <a:solidFill>
                  <a:schemeClr val="bg1"/>
                </a:solidFill>
              </a:defRPr>
            </a:lvl1pPr>
          </a:lstStyle>
          <a:p>
            <a:pPr lvl="0"/>
            <a:r>
              <a:rPr lang="lv-LV" dirty="0"/>
              <a:t>Teksts</a:t>
            </a:r>
            <a:endParaRPr lang="en-US" dirty="0"/>
          </a:p>
        </p:txBody>
      </p:sp>
      <p:sp>
        <p:nvSpPr>
          <p:cNvPr id="18" name="Text Placeholder 2"/>
          <p:cNvSpPr>
            <a:spLocks noGrp="1"/>
          </p:cNvSpPr>
          <p:nvPr>
            <p:ph type="body" sz="quarter" idx="12" hasCustomPrompt="1"/>
          </p:nvPr>
        </p:nvSpPr>
        <p:spPr>
          <a:xfrm>
            <a:off x="7424588" y="6440488"/>
            <a:ext cx="5638800" cy="226466"/>
          </a:xfrm>
          <a:prstGeom prst="rect">
            <a:avLst/>
          </a:prstGeom>
        </p:spPr>
        <p:txBody>
          <a:bodyPr anchor="ctr"/>
          <a:lstStyle>
            <a:lvl1pPr algn="ctr">
              <a:defRPr sz="1300" spc="0" baseline="0">
                <a:solidFill>
                  <a:schemeClr val="bg1"/>
                </a:solidFill>
              </a:defRPr>
            </a:lvl1pPr>
          </a:lstStyle>
          <a:p>
            <a:pPr lvl="0"/>
            <a:r>
              <a:rPr lang="lv-LV" dirty="0"/>
              <a:t>Teksts</a:t>
            </a:r>
            <a:endParaRPr lang="en-US" dirty="0"/>
          </a:p>
        </p:txBody>
      </p:sp>
      <p:sp>
        <p:nvSpPr>
          <p:cNvPr id="5" name="Content Placeholder 4"/>
          <p:cNvSpPr>
            <a:spLocks noGrp="1"/>
          </p:cNvSpPr>
          <p:nvPr>
            <p:ph sz="quarter" idx="13"/>
          </p:nvPr>
        </p:nvSpPr>
        <p:spPr>
          <a:xfrm>
            <a:off x="2125663" y="3478213"/>
            <a:ext cx="2617787" cy="2617787"/>
          </a:xfrm>
          <a:prstGeom prst="rect">
            <a:avLst/>
          </a:prstGeom>
        </p:spPr>
        <p:txBody>
          <a:bodyPr/>
          <a:lstStyle>
            <a:lvl1pPr>
              <a:defRPr spc="0" baseline="0"/>
            </a:lvl1pPr>
          </a:lstStyle>
          <a:p>
            <a:pPr lvl="0"/>
            <a:r>
              <a:rPr lang="en-US"/>
              <a:t>Edit Master text styles</a:t>
            </a:r>
          </a:p>
        </p:txBody>
      </p:sp>
      <p:sp>
        <p:nvSpPr>
          <p:cNvPr id="7" name="Picture Placeholder 6"/>
          <p:cNvSpPr>
            <a:spLocks noGrp="1"/>
          </p:cNvSpPr>
          <p:nvPr>
            <p:ph type="pic" sz="quarter" idx="14"/>
          </p:nvPr>
        </p:nvSpPr>
        <p:spPr>
          <a:xfrm>
            <a:off x="8968359" y="3488407"/>
            <a:ext cx="2617787" cy="2617787"/>
          </a:xfrm>
          <a:prstGeom prst="rect">
            <a:avLst/>
          </a:prstGeom>
        </p:spPr>
        <p:txBody>
          <a:bodyPr/>
          <a:lstStyle>
            <a:lvl1pPr>
              <a:defRPr spc="0" baseline="0"/>
            </a:lvl1pPr>
          </a:lstStyle>
          <a:p>
            <a:r>
              <a:rPr lang="en-US"/>
              <a:t>Click icon to add picture</a:t>
            </a:r>
            <a:endParaRPr lang="en-US" dirty="0"/>
          </a:p>
        </p:txBody>
      </p:sp>
      <p:sp>
        <p:nvSpPr>
          <p:cNvPr id="35" name="Oval 34"/>
          <p:cNvSpPr/>
          <p:nvPr userDrawn="1"/>
        </p:nvSpPr>
        <p:spPr>
          <a:xfrm>
            <a:off x="8993188" y="3488407"/>
            <a:ext cx="2592958" cy="262398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0" baseline="0"/>
          </a:p>
        </p:txBody>
      </p:sp>
      <p:sp>
        <p:nvSpPr>
          <p:cNvPr id="14" name="Text Placeholder 2"/>
          <p:cNvSpPr>
            <a:spLocks noGrp="1"/>
          </p:cNvSpPr>
          <p:nvPr>
            <p:ph type="body" sz="quarter" idx="15" hasCustomPrompt="1"/>
          </p:nvPr>
        </p:nvSpPr>
        <p:spPr>
          <a:xfrm>
            <a:off x="533996" y="1626395"/>
            <a:ext cx="12168187" cy="504056"/>
          </a:xfrm>
          <a:prstGeom prst="rect">
            <a:avLst/>
          </a:prstGeom>
        </p:spPr>
        <p:txBody>
          <a:bodyPr anchor="ctr"/>
          <a:lstStyle>
            <a:lvl1pPr>
              <a:defRPr lang="lv-LV" sz="2500" b="1" spc="0" baseline="0" dirty="0" smtClean="0">
                <a:solidFill>
                  <a:schemeClr val="bg1"/>
                </a:solidFill>
                <a:latin typeface="Century Gothic" pitchFamily="34" charset="0"/>
                <a:ea typeface="+mn-ea"/>
                <a:cs typeface="Mark"/>
              </a:defRPr>
            </a:lvl1pPr>
          </a:lstStyle>
          <a:p>
            <a:pPr lvl="0"/>
            <a:r>
              <a:rPr lang="lv-LV" dirty="0"/>
              <a:t>Mazais virsraksts</a:t>
            </a:r>
            <a:endParaRPr lang="en-US" dirty="0"/>
          </a:p>
        </p:txBody>
      </p:sp>
    </p:spTree>
    <p:extLst>
      <p:ext uri="{BB962C8B-B14F-4D97-AF65-F5344CB8AC3E}">
        <p14:creationId xmlns:p14="http://schemas.microsoft.com/office/powerpoint/2010/main" val="1282956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Baltais pilna bilde">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3175" y="0"/>
            <a:ext cx="13733463"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atin typeface="Century Gothic" pitchFamily="34" charset="0"/>
            </a:endParaRPr>
          </a:p>
        </p:txBody>
      </p:sp>
      <p:sp>
        <p:nvSpPr>
          <p:cNvPr id="5" name="object 3"/>
          <p:cNvSpPr txBox="1"/>
          <p:nvPr userDrawn="1"/>
        </p:nvSpPr>
        <p:spPr>
          <a:xfrm>
            <a:off x="1071563" y="973138"/>
            <a:ext cx="11398250" cy="787400"/>
          </a:xfrm>
          <a:prstGeom prst="rect">
            <a:avLst/>
          </a:prstGeom>
        </p:spPr>
        <p:txBody>
          <a:bodyPr lIns="0" tIns="12700" rIns="0" bIns="0">
            <a:spAutoFit/>
          </a:bodyPr>
          <a:lstStyle/>
          <a:p>
            <a:pPr marL="12700" fontAlgn="auto">
              <a:spcBef>
                <a:spcPts val="100"/>
              </a:spcBef>
              <a:spcAft>
                <a:spcPts val="0"/>
              </a:spcAft>
              <a:defRPr/>
            </a:pPr>
            <a:r>
              <a:rPr sz="5000" b="1" spc="0" baseline="0" dirty="0">
                <a:solidFill>
                  <a:srgbClr val="0F416A"/>
                </a:solidFill>
                <a:latin typeface="Century Gothic" pitchFamily="34" charset="0"/>
                <a:cs typeface="Mark"/>
              </a:rPr>
              <a:t>LIELAIS VIRSRAKSTS</a:t>
            </a:r>
            <a:endParaRPr sz="5000" spc="0" baseline="0" dirty="0">
              <a:latin typeface="Century Gothic" pitchFamily="34" charset="0"/>
              <a:cs typeface="Mark"/>
            </a:endParaRPr>
          </a:p>
        </p:txBody>
      </p:sp>
      <p:sp>
        <p:nvSpPr>
          <p:cNvPr id="6" name="object 4"/>
          <p:cNvSpPr txBox="1"/>
          <p:nvPr userDrawn="1"/>
        </p:nvSpPr>
        <p:spPr>
          <a:xfrm>
            <a:off x="1071563" y="1925638"/>
            <a:ext cx="11398250" cy="406400"/>
          </a:xfrm>
          <a:prstGeom prst="rect">
            <a:avLst/>
          </a:prstGeom>
        </p:spPr>
        <p:txBody>
          <a:bodyPr lIns="0" tIns="12700" rIns="0" bIns="0">
            <a:spAutoFit/>
          </a:bodyPr>
          <a:lstStyle/>
          <a:p>
            <a:pPr marL="12700" fontAlgn="auto">
              <a:spcBef>
                <a:spcPts val="100"/>
              </a:spcBef>
              <a:spcAft>
                <a:spcPts val="0"/>
              </a:spcAft>
              <a:defRPr/>
            </a:pPr>
            <a:r>
              <a:rPr sz="2500" b="1" spc="0" baseline="0" dirty="0">
                <a:solidFill>
                  <a:srgbClr val="0F416A"/>
                </a:solidFill>
                <a:latin typeface="Century Gothic" pitchFamily="34" charset="0"/>
                <a:cs typeface="Mark"/>
              </a:rPr>
              <a:t>Mazais virsraksts</a:t>
            </a:r>
            <a:endParaRPr sz="2500" spc="0" baseline="0" dirty="0">
              <a:latin typeface="Century Gothic" pitchFamily="34" charset="0"/>
              <a:cs typeface="Mark"/>
            </a:endParaRPr>
          </a:p>
        </p:txBody>
      </p:sp>
      <p:sp>
        <p:nvSpPr>
          <p:cNvPr id="8" name="object 3"/>
          <p:cNvSpPr txBox="1"/>
          <p:nvPr userDrawn="1"/>
        </p:nvSpPr>
        <p:spPr>
          <a:xfrm rot="20355368">
            <a:off x="354318" y="2119299"/>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3448743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ltais 1/3 bilde pa kreisi">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4998493" y="2016944"/>
            <a:ext cx="8280920" cy="406400"/>
          </a:xfrm>
          <a:prstGeom prst="rect">
            <a:avLst/>
          </a:prstGeom>
        </p:spPr>
        <p:txBody>
          <a:bodyPr/>
          <a:lstStyle>
            <a:lvl1pPr marL="0" indent="0" algn="l">
              <a:buNone/>
              <a:defRPr lang="lv-LV" sz="2500" b="1" kern="1200" spc="0" baseline="0" dirty="0" smtClean="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11" name="Text Placeholder 2"/>
          <p:cNvSpPr>
            <a:spLocks noGrp="1"/>
          </p:cNvSpPr>
          <p:nvPr>
            <p:ph type="body" sz="quarter" idx="14" hasCustomPrompt="1"/>
          </p:nvPr>
        </p:nvSpPr>
        <p:spPr>
          <a:xfrm>
            <a:off x="4998492" y="978322"/>
            <a:ext cx="8280920" cy="846535"/>
          </a:xfrm>
          <a:prstGeom prst="rect">
            <a:avLst/>
          </a:prstGeom>
        </p:spPr>
        <p:txBody>
          <a:bodyPr/>
          <a:lstStyle>
            <a:lvl1pPr marL="0" indent="0" algn="l">
              <a:spcBef>
                <a:spcPts val="0"/>
              </a:spcBef>
              <a:buNone/>
              <a:defRPr lang="lv-LV" sz="5000" b="1" kern="1200" spc="0" baseline="0" dirty="0" smtClean="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3" name="Text Placeholder 12"/>
          <p:cNvSpPr>
            <a:spLocks noGrp="1"/>
          </p:cNvSpPr>
          <p:nvPr>
            <p:ph type="body" sz="quarter" idx="15" hasCustomPrompt="1"/>
          </p:nvPr>
        </p:nvSpPr>
        <p:spPr>
          <a:xfrm>
            <a:off x="4998492" y="2490490"/>
            <a:ext cx="8280920" cy="288032"/>
          </a:xfrm>
          <a:prstGeom prst="rect">
            <a:avLst/>
          </a:prstGeom>
        </p:spPr>
        <p:txBody>
          <a:bodyPr anchor="ctr"/>
          <a:lstStyle>
            <a:lvl1pPr marL="0" indent="0">
              <a:spcBef>
                <a:spcPts val="0"/>
              </a:spcBef>
              <a:buNone/>
              <a:defRPr lang="en-US" sz="1400" kern="1200" spc="0" baseline="0" dirty="0">
                <a:solidFill>
                  <a:srgbClr val="00AAC6"/>
                </a:solidFill>
                <a:latin typeface="Century Gothic" pitchFamily="34" charset="0"/>
                <a:ea typeface="+mn-ea"/>
                <a:cs typeface="Arial" pitchFamily="34" charset="0"/>
              </a:defRPr>
            </a:lvl1pPr>
          </a:lstStyle>
          <a:p>
            <a:pPr lvl="0"/>
            <a:r>
              <a:rPr lang="lv-LV" dirty="0"/>
              <a:t>Teksts</a:t>
            </a:r>
            <a:endParaRPr lang="en-US" dirty="0"/>
          </a:p>
        </p:txBody>
      </p:sp>
      <p:sp>
        <p:nvSpPr>
          <p:cNvPr id="6" name="Picture Placeholder 3"/>
          <p:cNvSpPr>
            <a:spLocks noGrp="1"/>
          </p:cNvSpPr>
          <p:nvPr>
            <p:ph type="pic" sz="quarter" idx="18" hasCustomPrompt="1"/>
          </p:nvPr>
        </p:nvSpPr>
        <p:spPr>
          <a:xfrm>
            <a:off x="0" y="0"/>
            <a:ext cx="4578350" cy="7856538"/>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32454997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altais 1/3 bilde pa kreisi">
    <p:spTree>
      <p:nvGrpSpPr>
        <p:cNvPr id="1" name=""/>
        <p:cNvGrpSpPr/>
        <p:nvPr/>
      </p:nvGrpSpPr>
      <p:grpSpPr>
        <a:xfrm>
          <a:off x="0" y="0"/>
          <a:ext cx="0" cy="0"/>
          <a:chOff x="0" y="0"/>
          <a:chExt cx="0" cy="0"/>
        </a:xfrm>
      </p:grpSpPr>
      <p:sp>
        <p:nvSpPr>
          <p:cNvPr id="10" name="Text Placeholder 10"/>
          <p:cNvSpPr>
            <a:spLocks noGrp="1"/>
          </p:cNvSpPr>
          <p:nvPr>
            <p:ph type="body" sz="quarter" idx="13" hasCustomPrompt="1"/>
          </p:nvPr>
        </p:nvSpPr>
        <p:spPr>
          <a:xfrm>
            <a:off x="4998493" y="2016944"/>
            <a:ext cx="8280920" cy="406400"/>
          </a:xfrm>
          <a:prstGeom prst="rect">
            <a:avLst/>
          </a:prstGeom>
        </p:spPr>
        <p:txBody>
          <a:bodyPr/>
          <a:lstStyle>
            <a:lvl1pPr marL="0" indent="0" algn="l">
              <a:buNone/>
              <a:defRPr lang="lv-LV" sz="2500" b="1" kern="1200" spc="0" baseline="0" dirty="0" smtClean="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11" name="Text Placeholder 2"/>
          <p:cNvSpPr>
            <a:spLocks noGrp="1"/>
          </p:cNvSpPr>
          <p:nvPr>
            <p:ph type="body" sz="quarter" idx="14" hasCustomPrompt="1"/>
          </p:nvPr>
        </p:nvSpPr>
        <p:spPr>
          <a:xfrm>
            <a:off x="4998492" y="978322"/>
            <a:ext cx="8280920" cy="846535"/>
          </a:xfrm>
          <a:prstGeom prst="rect">
            <a:avLst/>
          </a:prstGeom>
        </p:spPr>
        <p:txBody>
          <a:bodyPr/>
          <a:lstStyle>
            <a:lvl1pPr marL="0" indent="0" algn="l">
              <a:spcBef>
                <a:spcPts val="0"/>
              </a:spcBef>
              <a:buNone/>
              <a:defRPr lang="lv-LV" sz="5000" b="1" kern="1200" spc="0" baseline="0" dirty="0" smtClean="0">
                <a:solidFill>
                  <a:schemeClr val="tx1"/>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3" name="Text Placeholder 12"/>
          <p:cNvSpPr>
            <a:spLocks noGrp="1"/>
          </p:cNvSpPr>
          <p:nvPr>
            <p:ph type="body" sz="quarter" idx="15" hasCustomPrompt="1"/>
          </p:nvPr>
        </p:nvSpPr>
        <p:spPr>
          <a:xfrm>
            <a:off x="4998492" y="2490490"/>
            <a:ext cx="8280920" cy="288032"/>
          </a:xfrm>
          <a:prstGeom prst="rect">
            <a:avLst/>
          </a:prstGeom>
        </p:spPr>
        <p:txBody>
          <a:bodyPr anchor="ctr"/>
          <a:lstStyle>
            <a:lvl1pPr marL="0" indent="0">
              <a:spcBef>
                <a:spcPts val="0"/>
              </a:spcBef>
              <a:buNone/>
              <a:defRPr lang="en-US" sz="1400" kern="1200" spc="0" baseline="0" dirty="0">
                <a:solidFill>
                  <a:schemeClr val="tx1"/>
                </a:solidFill>
                <a:latin typeface="Century Gothic" pitchFamily="34" charset="0"/>
                <a:ea typeface="+mn-ea"/>
                <a:cs typeface="Arial" pitchFamily="34" charset="0"/>
              </a:defRPr>
            </a:lvl1pPr>
          </a:lstStyle>
          <a:p>
            <a:pPr lvl="0"/>
            <a:r>
              <a:rPr lang="lv-LV" dirty="0"/>
              <a:t>Teksts</a:t>
            </a:r>
            <a:endParaRPr lang="en-US" dirty="0"/>
          </a:p>
        </p:txBody>
      </p:sp>
      <p:sp>
        <p:nvSpPr>
          <p:cNvPr id="6" name="Picture Placeholder 3"/>
          <p:cNvSpPr>
            <a:spLocks noGrp="1"/>
          </p:cNvSpPr>
          <p:nvPr>
            <p:ph type="pic" sz="quarter" idx="18" hasCustomPrompt="1"/>
          </p:nvPr>
        </p:nvSpPr>
        <p:spPr>
          <a:xfrm>
            <a:off x="0" y="0"/>
            <a:ext cx="4578350" cy="7856538"/>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2986833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Baltais 1/3 bilde pa kreisi">
    <p:spTree>
      <p:nvGrpSpPr>
        <p:cNvPr id="1" name=""/>
        <p:cNvGrpSpPr/>
        <p:nvPr/>
      </p:nvGrpSpPr>
      <p:grpSpPr>
        <a:xfrm>
          <a:off x="0" y="0"/>
          <a:ext cx="0" cy="0"/>
          <a:chOff x="0" y="0"/>
          <a:chExt cx="0" cy="0"/>
        </a:xfrm>
      </p:grpSpPr>
      <p:sp>
        <p:nvSpPr>
          <p:cNvPr id="5" name="object 3"/>
          <p:cNvSpPr>
            <a:spLocks noChangeArrowheads="1"/>
          </p:cNvSpPr>
          <p:nvPr userDrawn="1"/>
        </p:nvSpPr>
        <p:spPr bwMode="auto">
          <a:xfrm>
            <a:off x="0" y="0"/>
            <a:ext cx="4578350"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atin typeface="Century Gothic" pitchFamily="34" charset="0"/>
            </a:endParaRPr>
          </a:p>
        </p:txBody>
      </p:sp>
      <p:sp>
        <p:nvSpPr>
          <p:cNvPr id="7" name="object 3"/>
          <p:cNvSpPr txBox="1"/>
          <p:nvPr userDrawn="1"/>
        </p:nvSpPr>
        <p:spPr>
          <a:xfrm>
            <a:off x="5118100" y="973138"/>
            <a:ext cx="8088313" cy="787400"/>
          </a:xfrm>
          <a:prstGeom prst="rect">
            <a:avLst/>
          </a:prstGeom>
        </p:spPr>
        <p:txBody>
          <a:bodyPr lIns="0" tIns="12700" rIns="0" bIns="0">
            <a:spAutoFit/>
          </a:bodyPr>
          <a:lstStyle/>
          <a:p>
            <a:pPr marL="12700" fontAlgn="auto">
              <a:spcBef>
                <a:spcPts val="100"/>
              </a:spcBef>
              <a:spcAft>
                <a:spcPts val="0"/>
              </a:spcAft>
              <a:defRPr/>
            </a:pPr>
            <a:r>
              <a:rPr sz="5000" b="1" spc="0" baseline="0" dirty="0">
                <a:solidFill>
                  <a:srgbClr val="00AAC6"/>
                </a:solidFill>
                <a:latin typeface="Century Gothic" pitchFamily="34" charset="0"/>
                <a:cs typeface="Arial" pitchFamily="34" charset="0"/>
              </a:rPr>
              <a:t>LIELAIS VIRSRAKSTS</a:t>
            </a:r>
          </a:p>
        </p:txBody>
      </p:sp>
      <p:sp>
        <p:nvSpPr>
          <p:cNvPr id="8" name="object 4"/>
          <p:cNvSpPr txBox="1"/>
          <p:nvPr userDrawn="1"/>
        </p:nvSpPr>
        <p:spPr>
          <a:xfrm>
            <a:off x="5118100" y="1925638"/>
            <a:ext cx="8088313" cy="406400"/>
          </a:xfrm>
          <a:prstGeom prst="rect">
            <a:avLst/>
          </a:prstGeom>
        </p:spPr>
        <p:txBody>
          <a:bodyPr lIns="0" tIns="12700" rIns="0" bIns="0">
            <a:spAutoFit/>
          </a:bodyPr>
          <a:lstStyle/>
          <a:p>
            <a:pPr marL="12700" fontAlgn="auto">
              <a:spcBef>
                <a:spcPts val="100"/>
              </a:spcBef>
              <a:spcAft>
                <a:spcPts val="0"/>
              </a:spcAft>
              <a:defRPr/>
            </a:pPr>
            <a:r>
              <a:rPr sz="2500" b="1" spc="0" baseline="0" dirty="0">
                <a:solidFill>
                  <a:srgbClr val="00AAC6"/>
                </a:solidFill>
                <a:latin typeface="Century Gothic" pitchFamily="34" charset="0"/>
                <a:cs typeface="Mark"/>
              </a:rPr>
              <a:t>Mazais virsraksts</a:t>
            </a:r>
          </a:p>
        </p:txBody>
      </p:sp>
      <p:sp>
        <p:nvSpPr>
          <p:cNvPr id="9" name="object 4"/>
          <p:cNvSpPr txBox="1"/>
          <p:nvPr userDrawn="1"/>
        </p:nvSpPr>
        <p:spPr>
          <a:xfrm>
            <a:off x="5118100" y="2482850"/>
            <a:ext cx="8102600" cy="212725"/>
          </a:xfrm>
          <a:prstGeom prst="rect">
            <a:avLst/>
          </a:prstGeom>
        </p:spPr>
        <p:txBody>
          <a:bodyPr lIns="0" tIns="12700" rIns="0" bIns="0">
            <a:spAutoFit/>
          </a:bodyPr>
          <a:lstStyle/>
          <a:p>
            <a:pPr marL="12700" fontAlgn="auto">
              <a:spcBef>
                <a:spcPts val="100"/>
              </a:spcBef>
              <a:spcAft>
                <a:spcPts val="0"/>
              </a:spcAft>
              <a:defRPr/>
            </a:pPr>
            <a:r>
              <a:rPr lang="lv-LV" sz="1300" spc="0" baseline="0" dirty="0">
                <a:solidFill>
                  <a:srgbClr val="00AAC6"/>
                </a:solidFill>
                <a:latin typeface="Century Gothic" pitchFamily="34" charset="0"/>
                <a:cs typeface="Mark"/>
              </a:rPr>
              <a:t>Teksts</a:t>
            </a:r>
            <a:endParaRPr sz="1300" spc="0" baseline="0" dirty="0">
              <a:solidFill>
                <a:srgbClr val="00AAC6"/>
              </a:solidFill>
              <a:latin typeface="Century Gothic" pitchFamily="34" charset="0"/>
              <a:cs typeface="Mark"/>
            </a:endParaRPr>
          </a:p>
        </p:txBody>
      </p:sp>
      <p:sp>
        <p:nvSpPr>
          <p:cNvPr id="6" name="object 3"/>
          <p:cNvSpPr txBox="1"/>
          <p:nvPr userDrawn="1"/>
        </p:nvSpPr>
        <p:spPr>
          <a:xfrm rot="20355368">
            <a:off x="977229" y="3183193"/>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4030501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altais 2/3 bilde pa kreisi">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7304187" y="2687514"/>
            <a:ext cx="5904655" cy="406400"/>
          </a:xfrm>
          <a:prstGeom prst="rect">
            <a:avLst/>
          </a:prstGeom>
        </p:spPr>
        <p:txBody>
          <a:bodyPr anchor="ctr"/>
          <a:lstStyle>
            <a:lvl1pPr marL="0" indent="0" algn="ctr">
              <a:buNone/>
              <a:defRPr lang="lv-LV" sz="2500" b="1" kern="1200" spc="0" baseline="0" dirty="0" smtClean="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18" name="Text Placeholder 2"/>
          <p:cNvSpPr>
            <a:spLocks noGrp="1"/>
          </p:cNvSpPr>
          <p:nvPr>
            <p:ph type="body" sz="quarter" idx="12" hasCustomPrompt="1"/>
          </p:nvPr>
        </p:nvSpPr>
        <p:spPr>
          <a:xfrm>
            <a:off x="7302748" y="978322"/>
            <a:ext cx="5904656" cy="1603648"/>
          </a:xfrm>
          <a:prstGeom prst="rect">
            <a:avLst/>
          </a:prstGeom>
        </p:spPr>
        <p:txBody>
          <a:bodyPr anchor="ctr"/>
          <a:lstStyle>
            <a:lvl1pPr marL="0" indent="0" algn="ctr">
              <a:spcBef>
                <a:spcPts val="0"/>
              </a:spcBef>
              <a:buNone/>
              <a:defRPr lang="en-US" sz="5000" b="1" kern="1200" spc="0" baseline="0" dirty="0">
                <a:solidFill>
                  <a:srgbClr val="00AAC6"/>
                </a:solidFill>
                <a:latin typeface="Century Gothic" pitchFamily="34" charset="0"/>
                <a:ea typeface="+mn-ea"/>
                <a:cs typeface="Arial" pitchFamily="34" charset="0"/>
              </a:defRPr>
            </a:lvl1pPr>
          </a:lstStyle>
          <a:p>
            <a:pPr lvl="0"/>
            <a:r>
              <a:rPr lang="lv-LV" dirty="0"/>
              <a:t> LIELAIS VIRSRAKSTS</a:t>
            </a:r>
            <a:endParaRPr lang="en-US" dirty="0"/>
          </a:p>
        </p:txBody>
      </p:sp>
      <p:sp>
        <p:nvSpPr>
          <p:cNvPr id="5" name="Picture Placeholder 2"/>
          <p:cNvSpPr>
            <a:spLocks noGrp="1"/>
          </p:cNvSpPr>
          <p:nvPr>
            <p:ph type="pic" sz="quarter" idx="17" hasCustomPrompt="1"/>
          </p:nvPr>
        </p:nvSpPr>
        <p:spPr>
          <a:xfrm>
            <a:off x="0" y="0"/>
            <a:ext cx="6867525" cy="78613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2072472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Baltais 2/3 bilde pa kreisi">
    <p:spTree>
      <p:nvGrpSpPr>
        <p:cNvPr id="1" name=""/>
        <p:cNvGrpSpPr/>
        <p:nvPr/>
      </p:nvGrpSpPr>
      <p:grpSpPr>
        <a:xfrm>
          <a:off x="0" y="0"/>
          <a:ext cx="0" cy="0"/>
          <a:chOff x="0" y="0"/>
          <a:chExt cx="0" cy="0"/>
        </a:xfrm>
      </p:grpSpPr>
      <p:sp>
        <p:nvSpPr>
          <p:cNvPr id="17" name="Text Placeholder 10"/>
          <p:cNvSpPr>
            <a:spLocks noGrp="1"/>
          </p:cNvSpPr>
          <p:nvPr>
            <p:ph type="body" sz="quarter" idx="13" hasCustomPrompt="1"/>
          </p:nvPr>
        </p:nvSpPr>
        <p:spPr>
          <a:xfrm>
            <a:off x="7304187" y="2687514"/>
            <a:ext cx="5904655" cy="406400"/>
          </a:xfrm>
          <a:prstGeom prst="rect">
            <a:avLst/>
          </a:prstGeom>
        </p:spPr>
        <p:txBody>
          <a:bodyPr anchor="ctr"/>
          <a:lstStyle>
            <a:lvl1pPr marL="0" indent="0" algn="ctr">
              <a:buNone/>
              <a:defRPr lang="lv-LV" sz="2500" b="1" kern="1200" spc="0" baseline="0" dirty="0" smtClean="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18" name="Text Placeholder 2"/>
          <p:cNvSpPr>
            <a:spLocks noGrp="1"/>
          </p:cNvSpPr>
          <p:nvPr>
            <p:ph type="body" sz="quarter" idx="12" hasCustomPrompt="1"/>
          </p:nvPr>
        </p:nvSpPr>
        <p:spPr>
          <a:xfrm>
            <a:off x="7302748" y="978322"/>
            <a:ext cx="5904656" cy="1603648"/>
          </a:xfrm>
          <a:prstGeom prst="rect">
            <a:avLst/>
          </a:prstGeom>
        </p:spPr>
        <p:txBody>
          <a:bodyPr anchor="ctr"/>
          <a:lstStyle>
            <a:lvl1pPr marL="0" indent="0" algn="ctr">
              <a:spcBef>
                <a:spcPts val="0"/>
              </a:spcBef>
              <a:buNone/>
              <a:defRPr lang="en-US" sz="5000" b="1" kern="1200" spc="0" baseline="0" dirty="0">
                <a:solidFill>
                  <a:schemeClr val="tx1"/>
                </a:solidFill>
                <a:latin typeface="Century Gothic" pitchFamily="34" charset="0"/>
                <a:ea typeface="+mn-ea"/>
                <a:cs typeface="Arial" pitchFamily="34" charset="0"/>
              </a:defRPr>
            </a:lvl1pPr>
          </a:lstStyle>
          <a:p>
            <a:pPr lvl="0"/>
            <a:r>
              <a:rPr lang="lv-LV" dirty="0"/>
              <a:t> LIELAIS VIRSRAKSTS</a:t>
            </a:r>
            <a:endParaRPr lang="en-US" dirty="0"/>
          </a:p>
        </p:txBody>
      </p:sp>
      <p:sp>
        <p:nvSpPr>
          <p:cNvPr id="5" name="Picture Placeholder 2"/>
          <p:cNvSpPr>
            <a:spLocks noGrp="1"/>
          </p:cNvSpPr>
          <p:nvPr>
            <p:ph type="pic" sz="quarter" idx="17" hasCustomPrompt="1"/>
          </p:nvPr>
        </p:nvSpPr>
        <p:spPr>
          <a:xfrm>
            <a:off x="0" y="0"/>
            <a:ext cx="6867525" cy="78613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35823669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Baltais 2/3 bilde pa kreisi">
    <p:spTree>
      <p:nvGrpSpPr>
        <p:cNvPr id="1" name=""/>
        <p:cNvGrpSpPr/>
        <p:nvPr/>
      </p:nvGrpSpPr>
      <p:grpSpPr>
        <a:xfrm>
          <a:off x="0" y="0"/>
          <a:ext cx="0" cy="0"/>
          <a:chOff x="0" y="0"/>
          <a:chExt cx="0" cy="0"/>
        </a:xfrm>
      </p:grpSpPr>
      <p:sp>
        <p:nvSpPr>
          <p:cNvPr id="9" name="object 2"/>
          <p:cNvSpPr>
            <a:spLocks noChangeArrowheads="1"/>
          </p:cNvSpPr>
          <p:nvPr userDrawn="1"/>
        </p:nvSpPr>
        <p:spPr bwMode="auto">
          <a:xfrm>
            <a:off x="0" y="0"/>
            <a:ext cx="6867525"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6" name="object 3"/>
          <p:cNvSpPr txBox="1"/>
          <p:nvPr userDrawn="1"/>
        </p:nvSpPr>
        <p:spPr>
          <a:xfrm>
            <a:off x="7327900" y="2687638"/>
            <a:ext cx="5867400" cy="406400"/>
          </a:xfrm>
          <a:prstGeom prst="rect">
            <a:avLst/>
          </a:prstGeom>
        </p:spPr>
        <p:txBody>
          <a:bodyPr lIns="0" tIns="12700" rIns="0" bIns="0">
            <a:spAutoFit/>
          </a:bodyPr>
          <a:lstStyle/>
          <a:p>
            <a:pPr marL="12700" algn="ctr" fontAlgn="auto">
              <a:spcBef>
                <a:spcPts val="100"/>
              </a:spcBef>
              <a:spcAft>
                <a:spcPts val="0"/>
              </a:spcAft>
              <a:defRPr/>
            </a:pPr>
            <a:r>
              <a:rPr sz="2500" b="1" spc="0" baseline="0" dirty="0">
                <a:solidFill>
                  <a:srgbClr val="00AAC6"/>
                </a:solidFill>
                <a:latin typeface="Century Gothic" pitchFamily="34" charset="0"/>
                <a:cs typeface="Mark"/>
              </a:rPr>
              <a:t>Mazais virsraksts</a:t>
            </a:r>
            <a:endParaRPr sz="2500" spc="0" baseline="0" dirty="0">
              <a:solidFill>
                <a:prstClr val="black"/>
              </a:solidFill>
              <a:latin typeface="Century Gothic" pitchFamily="34" charset="0"/>
              <a:cs typeface="Mark"/>
            </a:endParaRPr>
          </a:p>
        </p:txBody>
      </p:sp>
      <p:sp>
        <p:nvSpPr>
          <p:cNvPr id="7" name="TextBox 5"/>
          <p:cNvSpPr txBox="1">
            <a:spLocks noChangeArrowheads="1"/>
          </p:cNvSpPr>
          <p:nvPr userDrawn="1"/>
        </p:nvSpPr>
        <p:spPr bwMode="auto">
          <a:xfrm>
            <a:off x="7327900" y="958850"/>
            <a:ext cx="5867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5000" b="1" spc="0" baseline="0" dirty="0">
                <a:solidFill>
                  <a:srgbClr val="00AAC6"/>
                </a:solidFill>
                <a:latin typeface="Century Gothic" pitchFamily="34" charset="0"/>
              </a:rPr>
              <a:t>LIELAIS VIRSRAKSTS</a:t>
            </a:r>
            <a:endParaRPr lang="en-US" sz="5000" b="1" spc="0" baseline="0" dirty="0">
              <a:solidFill>
                <a:srgbClr val="00AAC6"/>
              </a:solidFill>
              <a:latin typeface="Century Gothic" pitchFamily="34" charset="0"/>
            </a:endParaRPr>
          </a:p>
        </p:txBody>
      </p:sp>
      <p:sp>
        <p:nvSpPr>
          <p:cNvPr id="8" name="object 3"/>
          <p:cNvSpPr txBox="1"/>
          <p:nvPr userDrawn="1"/>
        </p:nvSpPr>
        <p:spPr>
          <a:xfrm rot="20355368">
            <a:off x="1633495" y="4264674"/>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4052216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altais 2/3  bilde pa kreisi">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9390211" y="958850"/>
            <a:ext cx="4130675" cy="1538883"/>
          </a:xfrm>
          <a:prstGeom prst="rect">
            <a:avLst/>
          </a:prstGeom>
        </p:spPr>
        <p:txBody>
          <a:bodyPr/>
          <a:lstStyle>
            <a:lvl1pPr marL="0" indent="0" algn="ctr">
              <a:spcBef>
                <a:spcPts val="0"/>
              </a:spcBef>
              <a:buNone/>
              <a:defRPr lang="lv-LV" sz="5000" b="1" kern="1200" spc="0" baseline="0" dirty="0" smtClean="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1" name="Text Placeholder 10"/>
          <p:cNvSpPr>
            <a:spLocks noGrp="1"/>
          </p:cNvSpPr>
          <p:nvPr>
            <p:ph type="body" sz="quarter" idx="13" hasCustomPrompt="1"/>
          </p:nvPr>
        </p:nvSpPr>
        <p:spPr>
          <a:xfrm>
            <a:off x="9391649" y="2687514"/>
            <a:ext cx="4130675" cy="406400"/>
          </a:xfrm>
          <a:prstGeom prst="rect">
            <a:avLst/>
          </a:prstGeom>
        </p:spPr>
        <p:txBody>
          <a:bodyPr/>
          <a:lstStyle>
            <a:lvl1pPr marL="0" indent="0" algn="ctr">
              <a:buNone/>
              <a:defRPr lang="lv-LV" sz="2500" b="1" kern="1200" spc="0" baseline="0" dirty="0" smtClean="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5" name="Picture Placeholder 3"/>
          <p:cNvSpPr>
            <a:spLocks noGrp="1"/>
          </p:cNvSpPr>
          <p:nvPr>
            <p:ph type="pic" sz="quarter" idx="17" hasCustomPrompt="1"/>
          </p:nvPr>
        </p:nvSpPr>
        <p:spPr>
          <a:xfrm>
            <a:off x="3174" y="0"/>
            <a:ext cx="9155113" cy="78613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2379125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2_Baltais 2/3  bilde pa kreisi">
    <p:spTree>
      <p:nvGrpSpPr>
        <p:cNvPr id="1" name=""/>
        <p:cNvGrpSpPr/>
        <p:nvPr/>
      </p:nvGrpSpPr>
      <p:grpSpPr>
        <a:xfrm>
          <a:off x="0" y="0"/>
          <a:ext cx="0" cy="0"/>
          <a:chOff x="0" y="0"/>
          <a:chExt cx="0" cy="0"/>
        </a:xfrm>
      </p:grpSpPr>
      <p:sp>
        <p:nvSpPr>
          <p:cNvPr id="9" name="Text Placeholder 2"/>
          <p:cNvSpPr>
            <a:spLocks noGrp="1"/>
          </p:cNvSpPr>
          <p:nvPr>
            <p:ph type="body" sz="quarter" idx="12" hasCustomPrompt="1"/>
          </p:nvPr>
        </p:nvSpPr>
        <p:spPr>
          <a:xfrm>
            <a:off x="9390211" y="958850"/>
            <a:ext cx="4130675" cy="1538883"/>
          </a:xfrm>
          <a:prstGeom prst="rect">
            <a:avLst/>
          </a:prstGeom>
        </p:spPr>
        <p:txBody>
          <a:bodyPr/>
          <a:lstStyle>
            <a:lvl1pPr marL="0" indent="0" algn="ctr">
              <a:spcBef>
                <a:spcPts val="0"/>
              </a:spcBef>
              <a:buNone/>
              <a:defRPr lang="lv-LV" sz="5000" b="1" kern="1200" spc="0" baseline="0" dirty="0" smtClean="0">
                <a:solidFill>
                  <a:schemeClr val="tx1"/>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1" name="Text Placeholder 10"/>
          <p:cNvSpPr>
            <a:spLocks noGrp="1"/>
          </p:cNvSpPr>
          <p:nvPr>
            <p:ph type="body" sz="quarter" idx="13" hasCustomPrompt="1"/>
          </p:nvPr>
        </p:nvSpPr>
        <p:spPr>
          <a:xfrm>
            <a:off x="9391649" y="2687514"/>
            <a:ext cx="4130675" cy="406400"/>
          </a:xfrm>
          <a:prstGeom prst="rect">
            <a:avLst/>
          </a:prstGeom>
        </p:spPr>
        <p:txBody>
          <a:bodyPr/>
          <a:lstStyle>
            <a:lvl1pPr marL="0" indent="0" algn="ctr">
              <a:buNone/>
              <a:defRPr lang="lv-LV" sz="2500" b="1" kern="1200" spc="0" baseline="0" dirty="0" smtClean="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5" name="Picture Placeholder 3"/>
          <p:cNvSpPr>
            <a:spLocks noGrp="1"/>
          </p:cNvSpPr>
          <p:nvPr>
            <p:ph type="pic" sz="quarter" idx="17" hasCustomPrompt="1"/>
          </p:nvPr>
        </p:nvSpPr>
        <p:spPr>
          <a:xfrm>
            <a:off x="3174" y="0"/>
            <a:ext cx="9155113" cy="78613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4414673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_Baltais 2/3  bilde pa kreisi">
    <p:spTree>
      <p:nvGrpSpPr>
        <p:cNvPr id="1" name=""/>
        <p:cNvGrpSpPr/>
        <p:nvPr/>
      </p:nvGrpSpPr>
      <p:grpSpPr>
        <a:xfrm>
          <a:off x="0" y="0"/>
          <a:ext cx="0" cy="0"/>
          <a:chOff x="0" y="0"/>
          <a:chExt cx="0" cy="0"/>
        </a:xfrm>
      </p:grpSpPr>
      <p:sp>
        <p:nvSpPr>
          <p:cNvPr id="4" name="object 2"/>
          <p:cNvSpPr>
            <a:spLocks noChangeArrowheads="1"/>
          </p:cNvSpPr>
          <p:nvPr userDrawn="1"/>
        </p:nvSpPr>
        <p:spPr bwMode="auto">
          <a:xfrm>
            <a:off x="3175" y="0"/>
            <a:ext cx="9155113"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atin typeface="Century Gothic" pitchFamily="34" charset="0"/>
            </a:endParaRPr>
          </a:p>
        </p:txBody>
      </p:sp>
      <p:sp>
        <p:nvSpPr>
          <p:cNvPr id="5" name="object 3"/>
          <p:cNvSpPr txBox="1"/>
          <p:nvPr userDrawn="1"/>
        </p:nvSpPr>
        <p:spPr>
          <a:xfrm>
            <a:off x="9391650" y="2687638"/>
            <a:ext cx="4130675" cy="406400"/>
          </a:xfrm>
          <a:prstGeom prst="rect">
            <a:avLst/>
          </a:prstGeom>
        </p:spPr>
        <p:txBody>
          <a:bodyPr wrap="square" lIns="0" tIns="12700" rIns="0" bIns="0">
            <a:spAutoFit/>
          </a:bodyPr>
          <a:lstStyle/>
          <a:p>
            <a:pPr marL="12700" algn="ctr" fontAlgn="auto">
              <a:spcBef>
                <a:spcPts val="100"/>
              </a:spcBef>
              <a:spcAft>
                <a:spcPts val="0"/>
              </a:spcAft>
              <a:defRPr/>
            </a:pPr>
            <a:r>
              <a:rPr sz="2500" b="1" spc="-145" dirty="0">
                <a:solidFill>
                  <a:srgbClr val="00AAC6"/>
                </a:solidFill>
                <a:latin typeface="Century Gothic" pitchFamily="34" charset="0"/>
                <a:cs typeface="Mark"/>
              </a:rPr>
              <a:t>Mazais</a:t>
            </a:r>
            <a:r>
              <a:rPr sz="2500" b="1" spc="-420" dirty="0">
                <a:solidFill>
                  <a:srgbClr val="00AAC6"/>
                </a:solidFill>
                <a:latin typeface="Century Gothic" pitchFamily="34" charset="0"/>
                <a:cs typeface="Mark"/>
              </a:rPr>
              <a:t> </a:t>
            </a:r>
            <a:r>
              <a:rPr sz="2500" b="1" spc="-155" dirty="0">
                <a:solidFill>
                  <a:srgbClr val="00AAC6"/>
                </a:solidFill>
                <a:latin typeface="Century Gothic" pitchFamily="34" charset="0"/>
                <a:cs typeface="Mark"/>
              </a:rPr>
              <a:t>virsraksts</a:t>
            </a:r>
            <a:endParaRPr sz="2500" dirty="0">
              <a:latin typeface="Century Gothic" pitchFamily="34" charset="0"/>
              <a:cs typeface="Mark"/>
            </a:endParaRPr>
          </a:p>
        </p:txBody>
      </p:sp>
      <p:sp>
        <p:nvSpPr>
          <p:cNvPr id="6" name="TextBox 5"/>
          <p:cNvSpPr txBox="1">
            <a:spLocks noChangeArrowheads="1"/>
          </p:cNvSpPr>
          <p:nvPr userDrawn="1"/>
        </p:nvSpPr>
        <p:spPr bwMode="auto">
          <a:xfrm>
            <a:off x="9391650" y="958850"/>
            <a:ext cx="41306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4600" b="1" dirty="0">
                <a:solidFill>
                  <a:srgbClr val="00AAC6"/>
                </a:solidFill>
                <a:latin typeface="Century Gothic" pitchFamily="34" charset="0"/>
                <a:ea typeface="Mark" pitchFamily="50" charset="0"/>
                <a:cs typeface="Mark" pitchFamily="50" charset="0"/>
              </a:rPr>
              <a:t>LIELAIS VIRSRAKSTS</a:t>
            </a:r>
            <a:endParaRPr lang="en-US" sz="4600" b="1" dirty="0">
              <a:solidFill>
                <a:srgbClr val="00AAC6"/>
              </a:solidFill>
              <a:latin typeface="Century Gothic" pitchFamily="34" charset="0"/>
              <a:ea typeface="Mark" pitchFamily="50" charset="0"/>
              <a:cs typeface="Mark" pitchFamily="50" charset="0"/>
            </a:endParaRPr>
          </a:p>
        </p:txBody>
      </p:sp>
      <p:sp>
        <p:nvSpPr>
          <p:cNvPr id="7" name="object 3"/>
          <p:cNvSpPr txBox="1"/>
          <p:nvPr userDrawn="1"/>
        </p:nvSpPr>
        <p:spPr>
          <a:xfrm rot="20355368">
            <a:off x="1415437" y="4393764"/>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7084615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Zils 3 apļi ">
    <p:spTree>
      <p:nvGrpSpPr>
        <p:cNvPr id="1" name=""/>
        <p:cNvGrpSpPr/>
        <p:nvPr/>
      </p:nvGrpSpPr>
      <p:grpSpPr>
        <a:xfrm>
          <a:off x="0" y="0"/>
          <a:ext cx="0" cy="0"/>
          <a:chOff x="0" y="0"/>
          <a:chExt cx="0" cy="0"/>
        </a:xfrm>
      </p:grpSpPr>
      <p:sp>
        <p:nvSpPr>
          <p:cNvPr id="25" name="object 6"/>
          <p:cNvSpPr>
            <a:spLocks/>
          </p:cNvSpPr>
          <p:nvPr userDrawn="1"/>
        </p:nvSpPr>
        <p:spPr bwMode="auto">
          <a:xfrm>
            <a:off x="966044" y="3478213"/>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kern="0" spc="0" baseline="0">
              <a:latin typeface="Century Gothic" pitchFamily="34" charset="0"/>
            </a:endParaRPr>
          </a:p>
        </p:txBody>
      </p:sp>
      <p:sp>
        <p:nvSpPr>
          <p:cNvPr id="12" name="object 3"/>
          <p:cNvSpPr txBox="1">
            <a:spLocks noGrp="1"/>
          </p:cNvSpPr>
          <p:nvPr>
            <p:ph type="title" hasCustomPrompt="1"/>
          </p:nvPr>
        </p:nvSpPr>
        <p:spPr>
          <a:xfrm>
            <a:off x="533996" y="690290"/>
            <a:ext cx="12147550" cy="787400"/>
          </a:xfrm>
          <a:prstGeom prst="rect">
            <a:avLst/>
          </a:prstGeom>
        </p:spPr>
        <p:txBody>
          <a:bodyPr tIns="12700" rtlCol="0"/>
          <a:lstStyle>
            <a:lvl1pPr>
              <a:defRPr sz="5000" b="1" kern="0" spc="0" baseline="0" dirty="0">
                <a:solidFill>
                  <a:schemeClr val="bg1"/>
                </a:solidFill>
                <a:latin typeface="Century Gothic" pitchFamily="34" charset="0"/>
                <a:ea typeface="+mn-ea"/>
                <a:cs typeface="Arial" pitchFamily="34" charset="0"/>
              </a:defRPr>
            </a:lvl1pPr>
          </a:lstStyle>
          <a:p>
            <a:pPr marL="12700" algn="l" eaLnBrk="1" fontAlgn="auto" hangingPunct="1">
              <a:spcBef>
                <a:spcPts val="100"/>
              </a:spcBef>
              <a:spcAft>
                <a:spcPts val="0"/>
              </a:spcAft>
              <a:defRPr/>
            </a:pPr>
            <a:r>
              <a:rPr spc="-120" dirty="0">
                <a:solidFill>
                  <a:schemeClr val="bg1"/>
                </a:solidFill>
                <a:latin typeface="Century Gothic" pitchFamily="34" charset="0"/>
              </a:rPr>
              <a:t>LIELAIS</a:t>
            </a:r>
            <a:r>
              <a:rPr spc="-335" dirty="0">
                <a:solidFill>
                  <a:schemeClr val="bg1"/>
                </a:solidFill>
                <a:latin typeface="Century Gothic" pitchFamily="34" charset="0"/>
              </a:rPr>
              <a:t> </a:t>
            </a:r>
            <a:r>
              <a:rPr spc="-130" dirty="0">
                <a:solidFill>
                  <a:schemeClr val="bg1"/>
                </a:solidFill>
                <a:latin typeface="Century Gothic" pitchFamily="34" charset="0"/>
              </a:rPr>
              <a:t>VIRSRAKSTS</a:t>
            </a:r>
          </a:p>
        </p:txBody>
      </p:sp>
      <p:sp>
        <p:nvSpPr>
          <p:cNvPr id="5" name="Content Placeholder 4"/>
          <p:cNvSpPr>
            <a:spLocks noGrp="1"/>
          </p:cNvSpPr>
          <p:nvPr>
            <p:ph sz="quarter" idx="13"/>
          </p:nvPr>
        </p:nvSpPr>
        <p:spPr>
          <a:xfrm>
            <a:off x="966044" y="3478213"/>
            <a:ext cx="2617787" cy="2617787"/>
          </a:xfrm>
          <a:prstGeom prst="rect">
            <a:avLst/>
          </a:prstGeom>
        </p:spPr>
        <p:txBody>
          <a:bodyPr/>
          <a:lstStyle>
            <a:lvl1pPr>
              <a:defRPr kern="0" spc="0" baseline="0"/>
            </a:lvl1pPr>
          </a:lstStyle>
          <a:p>
            <a:pPr lvl="0"/>
            <a:r>
              <a:rPr lang="en-US"/>
              <a:t>Edit Master text styles</a:t>
            </a:r>
          </a:p>
        </p:txBody>
      </p:sp>
      <p:sp>
        <p:nvSpPr>
          <p:cNvPr id="7" name="Picture Placeholder 6"/>
          <p:cNvSpPr>
            <a:spLocks noGrp="1"/>
          </p:cNvSpPr>
          <p:nvPr>
            <p:ph type="pic" sz="quarter" idx="14"/>
          </p:nvPr>
        </p:nvSpPr>
        <p:spPr>
          <a:xfrm>
            <a:off x="10157569" y="3488407"/>
            <a:ext cx="2617787" cy="2617787"/>
          </a:xfrm>
          <a:prstGeom prst="rect">
            <a:avLst/>
          </a:prstGeom>
        </p:spPr>
        <p:txBody>
          <a:bodyPr/>
          <a:lstStyle>
            <a:lvl1pPr>
              <a:defRPr kern="0" spc="0" baseline="0"/>
            </a:lvl1pPr>
          </a:lstStyle>
          <a:p>
            <a:r>
              <a:rPr lang="en-US"/>
              <a:t>Click icon to add picture</a:t>
            </a:r>
            <a:endParaRPr lang="en-US" dirty="0"/>
          </a:p>
        </p:txBody>
      </p:sp>
      <p:sp>
        <p:nvSpPr>
          <p:cNvPr id="35" name="Oval 34"/>
          <p:cNvSpPr/>
          <p:nvPr userDrawn="1"/>
        </p:nvSpPr>
        <p:spPr>
          <a:xfrm>
            <a:off x="10182398" y="3488407"/>
            <a:ext cx="2592958" cy="262398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spc="0" baseline="0"/>
          </a:p>
        </p:txBody>
      </p:sp>
      <p:sp>
        <p:nvSpPr>
          <p:cNvPr id="11" name="object 6"/>
          <p:cNvSpPr>
            <a:spLocks/>
          </p:cNvSpPr>
          <p:nvPr userDrawn="1"/>
        </p:nvSpPr>
        <p:spPr bwMode="auto">
          <a:xfrm>
            <a:off x="5549057" y="3478213"/>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kern="0" spc="0" baseline="0">
              <a:latin typeface="Century Gothic" pitchFamily="34" charset="0"/>
            </a:endParaRPr>
          </a:p>
        </p:txBody>
      </p:sp>
      <p:sp>
        <p:nvSpPr>
          <p:cNvPr id="14" name="Content Placeholder 4"/>
          <p:cNvSpPr>
            <a:spLocks noGrp="1"/>
          </p:cNvSpPr>
          <p:nvPr>
            <p:ph sz="quarter" idx="15"/>
          </p:nvPr>
        </p:nvSpPr>
        <p:spPr>
          <a:xfrm>
            <a:off x="5549057" y="3478213"/>
            <a:ext cx="2617787" cy="2617787"/>
          </a:xfrm>
          <a:prstGeom prst="rect">
            <a:avLst/>
          </a:prstGeom>
        </p:spPr>
        <p:txBody>
          <a:bodyPr/>
          <a:lstStyle>
            <a:lvl1pPr>
              <a:defRPr kern="0" spc="0" baseline="0"/>
            </a:lvl1pPr>
          </a:lstStyle>
          <a:p>
            <a:pPr lvl="0"/>
            <a:r>
              <a:rPr lang="en-US"/>
              <a:t>Edit Master text styles</a:t>
            </a:r>
          </a:p>
        </p:txBody>
      </p:sp>
      <p:sp>
        <p:nvSpPr>
          <p:cNvPr id="24" name="Text Placeholder 2"/>
          <p:cNvSpPr>
            <a:spLocks noGrp="1"/>
          </p:cNvSpPr>
          <p:nvPr>
            <p:ph type="body" sz="quarter" idx="11" hasCustomPrompt="1"/>
          </p:nvPr>
        </p:nvSpPr>
        <p:spPr>
          <a:xfrm>
            <a:off x="397080" y="6584504"/>
            <a:ext cx="3798683" cy="226466"/>
          </a:xfrm>
          <a:prstGeom prst="rect">
            <a:avLst/>
          </a:prstGeom>
        </p:spPr>
        <p:txBody>
          <a:bodyPr anchor="ctr"/>
          <a:lstStyle>
            <a:lvl1pPr algn="ctr">
              <a:defRPr sz="1300" kern="0" spc="0" baseline="0">
                <a:solidFill>
                  <a:schemeClr val="bg1"/>
                </a:solidFill>
              </a:defRPr>
            </a:lvl1pPr>
          </a:lstStyle>
          <a:p>
            <a:pPr lvl="0"/>
            <a:r>
              <a:rPr lang="lv-LV" dirty="0"/>
              <a:t>Teksts</a:t>
            </a:r>
            <a:endParaRPr lang="en-US" dirty="0"/>
          </a:p>
        </p:txBody>
      </p:sp>
      <p:sp>
        <p:nvSpPr>
          <p:cNvPr id="26" name="Text Placeholder 2"/>
          <p:cNvSpPr>
            <a:spLocks noGrp="1"/>
          </p:cNvSpPr>
          <p:nvPr>
            <p:ph type="body" sz="quarter" idx="16" hasCustomPrompt="1"/>
          </p:nvPr>
        </p:nvSpPr>
        <p:spPr>
          <a:xfrm>
            <a:off x="4958608" y="6584504"/>
            <a:ext cx="3798683" cy="226466"/>
          </a:xfrm>
          <a:prstGeom prst="rect">
            <a:avLst/>
          </a:prstGeom>
        </p:spPr>
        <p:txBody>
          <a:bodyPr anchor="ctr"/>
          <a:lstStyle>
            <a:lvl1pPr algn="ctr">
              <a:defRPr sz="1300" kern="0" spc="0" baseline="0">
                <a:solidFill>
                  <a:schemeClr val="bg1"/>
                </a:solidFill>
              </a:defRPr>
            </a:lvl1pPr>
          </a:lstStyle>
          <a:p>
            <a:pPr lvl="0"/>
            <a:r>
              <a:rPr lang="lv-LV" dirty="0"/>
              <a:t>Teksts</a:t>
            </a:r>
            <a:endParaRPr lang="en-US" dirty="0"/>
          </a:p>
        </p:txBody>
      </p:sp>
      <p:sp>
        <p:nvSpPr>
          <p:cNvPr id="27" name="Text Placeholder 2"/>
          <p:cNvSpPr>
            <a:spLocks noGrp="1"/>
          </p:cNvSpPr>
          <p:nvPr>
            <p:ph type="body" sz="quarter" idx="17" hasCustomPrompt="1"/>
          </p:nvPr>
        </p:nvSpPr>
        <p:spPr>
          <a:xfrm>
            <a:off x="9579535" y="6584504"/>
            <a:ext cx="3798683" cy="226466"/>
          </a:xfrm>
          <a:prstGeom prst="rect">
            <a:avLst/>
          </a:prstGeom>
        </p:spPr>
        <p:txBody>
          <a:bodyPr anchor="ctr"/>
          <a:lstStyle>
            <a:lvl1pPr algn="ctr">
              <a:defRPr sz="1300" kern="0" spc="0" baseline="0">
                <a:solidFill>
                  <a:schemeClr val="bg1"/>
                </a:solidFill>
              </a:defRPr>
            </a:lvl1pPr>
          </a:lstStyle>
          <a:p>
            <a:pPr lvl="0"/>
            <a:r>
              <a:rPr lang="lv-LV" dirty="0"/>
              <a:t>Teksts</a:t>
            </a:r>
            <a:endParaRPr lang="en-US" dirty="0"/>
          </a:p>
        </p:txBody>
      </p:sp>
      <p:sp>
        <p:nvSpPr>
          <p:cNvPr id="16" name="Text Placeholder 2"/>
          <p:cNvSpPr>
            <a:spLocks noGrp="1"/>
          </p:cNvSpPr>
          <p:nvPr>
            <p:ph type="body" sz="quarter" idx="12" hasCustomPrompt="1"/>
          </p:nvPr>
        </p:nvSpPr>
        <p:spPr>
          <a:xfrm>
            <a:off x="533997" y="1698005"/>
            <a:ext cx="12169352" cy="432445"/>
          </a:xfrm>
          <a:prstGeom prst="rect">
            <a:avLst/>
          </a:prstGeom>
        </p:spPr>
        <p:txBody>
          <a:bodyPr anchor="ctr"/>
          <a:lstStyle>
            <a:lvl1pPr>
              <a:defRPr lang="lv-LV" sz="2500" b="1" kern="0" spc="0" baseline="0" dirty="0" smtClean="0">
                <a:solidFill>
                  <a:schemeClr val="bg1"/>
                </a:solidFill>
                <a:latin typeface="Century Gothic" pitchFamily="34" charset="0"/>
                <a:ea typeface="+mn-ea"/>
                <a:cs typeface="Mark"/>
              </a:defRPr>
            </a:lvl1pPr>
          </a:lstStyle>
          <a:p>
            <a:pPr lvl="0"/>
            <a:r>
              <a:rPr lang="lv-LV" dirty="0"/>
              <a:t>Mazais virsraksts</a:t>
            </a:r>
            <a:endParaRPr lang="en-US" dirty="0"/>
          </a:p>
        </p:txBody>
      </p:sp>
    </p:spTree>
    <p:extLst>
      <p:ext uri="{BB962C8B-B14F-4D97-AF65-F5344CB8AC3E}">
        <p14:creationId xmlns:p14="http://schemas.microsoft.com/office/powerpoint/2010/main" val="6871482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bilde augšā">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619125" y="3994150"/>
            <a:ext cx="12423775" cy="406400"/>
          </a:xfrm>
          <a:prstGeom prst="rect">
            <a:avLst/>
          </a:prstGeom>
        </p:spPr>
        <p:txBody>
          <a:bodyPr/>
          <a:lstStyle>
            <a:lvl1pPr marL="0" indent="0" algn="l">
              <a:buNone/>
              <a:defRPr lang="lv-LV" sz="2500" b="1" kern="1200" spc="0" baseline="0" dirty="0" smtClean="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7" name="Text Placeholder 2"/>
          <p:cNvSpPr>
            <a:spLocks noGrp="1"/>
          </p:cNvSpPr>
          <p:nvPr>
            <p:ph type="body" sz="quarter" idx="12" hasCustomPrompt="1"/>
          </p:nvPr>
        </p:nvSpPr>
        <p:spPr>
          <a:xfrm>
            <a:off x="619124" y="2955528"/>
            <a:ext cx="12423775" cy="846535"/>
          </a:xfrm>
          <a:prstGeom prst="rect">
            <a:avLst/>
          </a:prstGeom>
        </p:spPr>
        <p:txBody>
          <a:bodyPr/>
          <a:lstStyle>
            <a:lvl1pPr marL="0" indent="0" algn="l">
              <a:spcBef>
                <a:spcPts val="0"/>
              </a:spcBef>
              <a:buNone/>
              <a:defRPr lang="lv-LV" sz="5000" b="1" kern="1200" spc="0" baseline="0" dirty="0" smtClean="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8" name="Picture Placeholder 2"/>
          <p:cNvSpPr>
            <a:spLocks noGrp="1"/>
          </p:cNvSpPr>
          <p:nvPr>
            <p:ph type="pic" sz="quarter" idx="14" hasCustomPrompt="1"/>
          </p:nvPr>
        </p:nvSpPr>
        <p:spPr>
          <a:xfrm>
            <a:off x="0" y="0"/>
            <a:ext cx="13736638" cy="2619375"/>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34920221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bilde augšā">
    <p:spTree>
      <p:nvGrpSpPr>
        <p:cNvPr id="1" name=""/>
        <p:cNvGrpSpPr/>
        <p:nvPr/>
      </p:nvGrpSpPr>
      <p:grpSpPr>
        <a:xfrm>
          <a:off x="0" y="0"/>
          <a:ext cx="0" cy="0"/>
          <a:chOff x="0" y="0"/>
          <a:chExt cx="0" cy="0"/>
        </a:xfrm>
      </p:grpSpPr>
      <p:sp>
        <p:nvSpPr>
          <p:cNvPr id="6" name="Text Placeholder 10"/>
          <p:cNvSpPr>
            <a:spLocks noGrp="1"/>
          </p:cNvSpPr>
          <p:nvPr>
            <p:ph type="body" sz="quarter" idx="13" hasCustomPrompt="1"/>
          </p:nvPr>
        </p:nvSpPr>
        <p:spPr>
          <a:xfrm>
            <a:off x="619125" y="3994150"/>
            <a:ext cx="12423775" cy="406400"/>
          </a:xfrm>
          <a:prstGeom prst="rect">
            <a:avLst/>
          </a:prstGeom>
        </p:spPr>
        <p:txBody>
          <a:bodyPr/>
          <a:lstStyle>
            <a:lvl1pPr marL="0" indent="0" algn="l">
              <a:buNone/>
              <a:defRPr lang="lv-LV" sz="2500" b="1" kern="1200" spc="0" baseline="0" dirty="0" smtClean="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7" name="Text Placeholder 2"/>
          <p:cNvSpPr>
            <a:spLocks noGrp="1"/>
          </p:cNvSpPr>
          <p:nvPr>
            <p:ph type="body" sz="quarter" idx="12" hasCustomPrompt="1"/>
          </p:nvPr>
        </p:nvSpPr>
        <p:spPr>
          <a:xfrm>
            <a:off x="619124" y="2955528"/>
            <a:ext cx="12423775" cy="846535"/>
          </a:xfrm>
          <a:prstGeom prst="rect">
            <a:avLst/>
          </a:prstGeom>
        </p:spPr>
        <p:txBody>
          <a:bodyPr/>
          <a:lstStyle>
            <a:lvl1pPr marL="0" indent="0" algn="l">
              <a:spcBef>
                <a:spcPts val="0"/>
              </a:spcBef>
              <a:buNone/>
              <a:defRPr lang="lv-LV" sz="5000" b="1" kern="1200" spc="0" baseline="0" dirty="0" smtClean="0">
                <a:solidFill>
                  <a:schemeClr val="tx1"/>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8" name="Picture Placeholder 2"/>
          <p:cNvSpPr>
            <a:spLocks noGrp="1"/>
          </p:cNvSpPr>
          <p:nvPr>
            <p:ph type="pic" sz="quarter" idx="14" hasCustomPrompt="1"/>
          </p:nvPr>
        </p:nvSpPr>
        <p:spPr>
          <a:xfrm>
            <a:off x="0" y="0"/>
            <a:ext cx="13736638" cy="2619375"/>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41780966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bilde augšā">
    <p:spTree>
      <p:nvGrpSpPr>
        <p:cNvPr id="1" name=""/>
        <p:cNvGrpSpPr/>
        <p:nvPr/>
      </p:nvGrpSpPr>
      <p:grpSpPr>
        <a:xfrm>
          <a:off x="0" y="0"/>
          <a:ext cx="0" cy="0"/>
          <a:chOff x="0" y="0"/>
          <a:chExt cx="0" cy="0"/>
        </a:xfrm>
      </p:grpSpPr>
      <p:sp>
        <p:nvSpPr>
          <p:cNvPr id="10" name="object 2"/>
          <p:cNvSpPr>
            <a:spLocks noChangeArrowheads="1"/>
          </p:cNvSpPr>
          <p:nvPr userDrawn="1"/>
        </p:nvSpPr>
        <p:spPr bwMode="auto">
          <a:xfrm>
            <a:off x="3175" y="0"/>
            <a:ext cx="13733463" cy="2619375"/>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5" name="object 3"/>
          <p:cNvSpPr txBox="1"/>
          <p:nvPr userDrawn="1"/>
        </p:nvSpPr>
        <p:spPr>
          <a:xfrm>
            <a:off x="619125" y="3994150"/>
            <a:ext cx="12423775" cy="406400"/>
          </a:xfrm>
          <a:prstGeom prst="rect">
            <a:avLst/>
          </a:prstGeom>
        </p:spPr>
        <p:txBody>
          <a:bodyPr lIns="0" tIns="12700" rIns="0" bIns="0">
            <a:spAutoFit/>
          </a:bodyPr>
          <a:lstStyle/>
          <a:p>
            <a:pPr marL="12700" fontAlgn="auto">
              <a:spcBef>
                <a:spcPts val="100"/>
              </a:spcBef>
              <a:spcAft>
                <a:spcPts val="0"/>
              </a:spcAft>
              <a:defRPr/>
            </a:pPr>
            <a:r>
              <a:rPr sz="2500" b="1" spc="0" baseline="0" dirty="0">
                <a:solidFill>
                  <a:srgbClr val="00AAC6"/>
                </a:solidFill>
                <a:latin typeface="Century Gothic" pitchFamily="34" charset="0"/>
                <a:cs typeface="Mark"/>
              </a:rPr>
              <a:t>Mazais virsraksts</a:t>
            </a:r>
            <a:endParaRPr sz="2500" spc="0" baseline="0" dirty="0">
              <a:latin typeface="Century Gothic" pitchFamily="34" charset="0"/>
              <a:cs typeface="Mark"/>
            </a:endParaRPr>
          </a:p>
        </p:txBody>
      </p:sp>
      <p:sp>
        <p:nvSpPr>
          <p:cNvPr id="8" name="TextBox 5"/>
          <p:cNvSpPr txBox="1">
            <a:spLocks noChangeArrowheads="1"/>
          </p:cNvSpPr>
          <p:nvPr userDrawn="1"/>
        </p:nvSpPr>
        <p:spPr bwMode="auto">
          <a:xfrm>
            <a:off x="498772" y="2940050"/>
            <a:ext cx="12420600"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lv-LV" sz="5000" b="1" spc="0" baseline="0" dirty="0">
                <a:solidFill>
                  <a:srgbClr val="00AAC6"/>
                </a:solidFill>
                <a:latin typeface="Century Gothic" pitchFamily="34" charset="0"/>
                <a:ea typeface="Mark" pitchFamily="50" charset="0"/>
                <a:cs typeface="Mark" pitchFamily="50" charset="0"/>
              </a:rPr>
              <a:t>LIELAIS VIRSRAKSTS</a:t>
            </a:r>
            <a:endParaRPr lang="en-US" sz="5000" b="1" spc="0" baseline="0" dirty="0">
              <a:solidFill>
                <a:srgbClr val="00AAC6"/>
              </a:solidFill>
              <a:latin typeface="Century Gothic" pitchFamily="34" charset="0"/>
              <a:ea typeface="Mark" pitchFamily="50" charset="0"/>
              <a:cs typeface="Mark" pitchFamily="50" charset="0"/>
            </a:endParaRPr>
          </a:p>
        </p:txBody>
      </p:sp>
      <p:sp>
        <p:nvSpPr>
          <p:cNvPr id="9" name="object 3"/>
          <p:cNvSpPr txBox="1"/>
          <p:nvPr userDrawn="1"/>
        </p:nvSpPr>
        <p:spPr>
          <a:xfrm rot="20355368">
            <a:off x="977229" y="3183193"/>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361196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Baltais karte">
    <p:spTree>
      <p:nvGrpSpPr>
        <p:cNvPr id="1" name=""/>
        <p:cNvGrpSpPr/>
        <p:nvPr/>
      </p:nvGrpSpPr>
      <p:grpSpPr>
        <a:xfrm>
          <a:off x="0" y="0"/>
          <a:ext cx="0" cy="0"/>
          <a:chOff x="0" y="0"/>
          <a:chExt cx="0" cy="0"/>
        </a:xfrm>
      </p:grpSpPr>
      <p:sp>
        <p:nvSpPr>
          <p:cNvPr id="5" name="Picture Placeholder 2"/>
          <p:cNvSpPr>
            <a:spLocks noGrp="1"/>
          </p:cNvSpPr>
          <p:nvPr>
            <p:ph type="pic" sz="quarter" idx="10" hasCustomPrompt="1"/>
          </p:nvPr>
        </p:nvSpPr>
        <p:spPr>
          <a:xfrm>
            <a:off x="1079500" y="501650"/>
            <a:ext cx="11582400" cy="6858000"/>
          </a:xfrm>
          <a:prstGeom prst="rect">
            <a:avLst/>
          </a:prstGeom>
        </p:spPr>
        <p:txBody>
          <a:bodyPr/>
          <a:lstStyle>
            <a:lvl1pPr marL="0" indent="0">
              <a:buNone/>
              <a:defRPr/>
            </a:lvl1pPr>
          </a:lstStyle>
          <a:p>
            <a:r>
              <a:rPr lang="lv-LV" dirty="0"/>
              <a:t>Latvijas kartes attēls</a:t>
            </a:r>
            <a:endParaRPr lang="en-US" dirty="0"/>
          </a:p>
        </p:txBody>
      </p:sp>
    </p:spTree>
    <p:extLst>
      <p:ext uri="{BB962C8B-B14F-4D97-AF65-F5344CB8AC3E}">
        <p14:creationId xmlns:p14="http://schemas.microsoft.com/office/powerpoint/2010/main" val="2608191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_Baltais kart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38052" y="474265"/>
            <a:ext cx="11593288" cy="6864719"/>
          </a:xfrm>
          <a:prstGeom prst="rect">
            <a:avLst/>
          </a:prstGeom>
        </p:spPr>
      </p:pic>
      <p:sp>
        <p:nvSpPr>
          <p:cNvPr id="4" name="object 3"/>
          <p:cNvSpPr txBox="1"/>
          <p:nvPr userDrawn="1"/>
        </p:nvSpPr>
        <p:spPr>
          <a:xfrm rot="20355368">
            <a:off x="1193252" y="4105731"/>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461606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altais video">
    <p:spTree>
      <p:nvGrpSpPr>
        <p:cNvPr id="1" name=""/>
        <p:cNvGrpSpPr/>
        <p:nvPr/>
      </p:nvGrpSpPr>
      <p:grpSpPr>
        <a:xfrm>
          <a:off x="0" y="0"/>
          <a:ext cx="0" cy="0"/>
          <a:chOff x="0" y="0"/>
          <a:chExt cx="0" cy="0"/>
        </a:xfrm>
      </p:grpSpPr>
      <p:sp>
        <p:nvSpPr>
          <p:cNvPr id="4" name="Picture Placeholder 2"/>
          <p:cNvSpPr>
            <a:spLocks noGrp="1"/>
          </p:cNvSpPr>
          <p:nvPr>
            <p:ph type="pic" sz="quarter" idx="10" hasCustomPrompt="1"/>
          </p:nvPr>
        </p:nvSpPr>
        <p:spPr>
          <a:xfrm>
            <a:off x="0" y="0"/>
            <a:ext cx="13741400" cy="7861300"/>
          </a:xfrm>
          <a:prstGeom prst="rect">
            <a:avLst/>
          </a:prstGeom>
        </p:spPr>
        <p:txBody>
          <a:bodyPr/>
          <a:lstStyle>
            <a:lvl1pPr marL="0" indent="0">
              <a:buNone/>
              <a:defRPr/>
            </a:lvl1pPr>
          </a:lstStyle>
          <a:p>
            <a:r>
              <a:rPr lang="lv-LV" dirty="0"/>
              <a:t>Video slaida fona attēls</a:t>
            </a:r>
            <a:endParaRPr lang="en-US" dirty="0"/>
          </a:p>
        </p:txBody>
      </p:sp>
    </p:spTree>
    <p:extLst>
      <p:ext uri="{BB962C8B-B14F-4D97-AF65-F5344CB8AC3E}">
        <p14:creationId xmlns:p14="http://schemas.microsoft.com/office/powerpoint/2010/main" val="16170720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_Baltais video">
    <p:spTree>
      <p:nvGrpSpPr>
        <p:cNvPr id="1" name=""/>
        <p:cNvGrpSpPr/>
        <p:nvPr/>
      </p:nvGrpSpPr>
      <p:grpSpPr>
        <a:xfrm>
          <a:off x="0" y="0"/>
          <a:ext cx="0" cy="0"/>
          <a:chOff x="0" y="0"/>
          <a:chExt cx="0" cy="0"/>
        </a:xfrm>
      </p:grpSpPr>
      <p:sp>
        <p:nvSpPr>
          <p:cNvPr id="3" name="object 2"/>
          <p:cNvSpPr>
            <a:spLocks noChangeArrowheads="1"/>
          </p:cNvSpPr>
          <p:nvPr userDrawn="1"/>
        </p:nvSpPr>
        <p:spPr bwMode="auto">
          <a:xfrm>
            <a:off x="3175" y="0"/>
            <a:ext cx="13733463"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5" name="object 3"/>
          <p:cNvSpPr>
            <a:spLocks/>
          </p:cNvSpPr>
          <p:nvPr userDrawn="1"/>
        </p:nvSpPr>
        <p:spPr bwMode="auto">
          <a:xfrm>
            <a:off x="6394450" y="3378200"/>
            <a:ext cx="952500" cy="1100138"/>
          </a:xfrm>
          <a:custGeom>
            <a:avLst/>
            <a:gdLst>
              <a:gd name="T0" fmla="*/ 0 w 952500"/>
              <a:gd name="T1" fmla="*/ 0 h 1100454"/>
              <a:gd name="T2" fmla="*/ 0 w 952500"/>
              <a:gd name="T3" fmla="*/ 1099858 h 1100454"/>
              <a:gd name="T4" fmla="*/ 952500 w 952500"/>
              <a:gd name="T5" fmla="*/ 549922 h 1100454"/>
              <a:gd name="T6" fmla="*/ 0 w 952500"/>
              <a:gd name="T7" fmla="*/ 0 h 1100454"/>
            </a:gdLst>
            <a:ahLst/>
            <a:cxnLst>
              <a:cxn ang="0">
                <a:pos x="T0" y="T1"/>
              </a:cxn>
              <a:cxn ang="0">
                <a:pos x="T2" y="T3"/>
              </a:cxn>
              <a:cxn ang="0">
                <a:pos x="T4" y="T5"/>
              </a:cxn>
              <a:cxn ang="0">
                <a:pos x="T6" y="T7"/>
              </a:cxn>
            </a:cxnLst>
            <a:rect l="0" t="0" r="r" b="b"/>
            <a:pathLst>
              <a:path w="952500" h="1100454">
                <a:moveTo>
                  <a:pt x="0" y="0"/>
                </a:moveTo>
                <a:lnTo>
                  <a:pt x="0" y="1099858"/>
                </a:lnTo>
                <a:lnTo>
                  <a:pt x="952500" y="549922"/>
                </a:lnTo>
                <a:lnTo>
                  <a:pt x="0"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6" name="object 3"/>
          <p:cNvSpPr txBox="1"/>
          <p:nvPr userDrawn="1"/>
        </p:nvSpPr>
        <p:spPr>
          <a:xfrm rot="20355368">
            <a:off x="-30884" y="2119296"/>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2608745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2 teksti">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533996" y="1698402"/>
            <a:ext cx="12423775" cy="416148"/>
          </a:xfrm>
          <a:prstGeom prst="rect">
            <a:avLst/>
          </a:prstGeom>
        </p:spPr>
        <p:txBody>
          <a:bodyPr/>
          <a:lstStyle>
            <a:lvl1pPr marL="0" indent="0" algn="l">
              <a:buNone/>
              <a:defRPr lang="en-US" sz="2500" b="1" kern="1200" spc="0" baseline="0" dirty="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9" name="Text Placeholder 2"/>
          <p:cNvSpPr>
            <a:spLocks noGrp="1"/>
          </p:cNvSpPr>
          <p:nvPr>
            <p:ph type="body" sz="quarter" idx="12" hasCustomPrompt="1"/>
          </p:nvPr>
        </p:nvSpPr>
        <p:spPr>
          <a:xfrm>
            <a:off x="501253" y="635843"/>
            <a:ext cx="12423775" cy="846535"/>
          </a:xfrm>
          <a:prstGeom prst="rect">
            <a:avLst/>
          </a:prstGeom>
        </p:spPr>
        <p:txBody>
          <a:bodyPr/>
          <a:lstStyle>
            <a:lvl1pPr marL="0" indent="0" algn="l">
              <a:spcBef>
                <a:spcPts val="0"/>
              </a:spcBef>
              <a:buNone/>
              <a:defRPr lang="lv-LV" sz="5000" b="1" kern="1200" spc="0" baseline="0" dirty="0" smtClean="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3" name="Text Placeholder 12"/>
          <p:cNvSpPr>
            <a:spLocks noGrp="1"/>
          </p:cNvSpPr>
          <p:nvPr>
            <p:ph type="body" sz="quarter" idx="15" hasCustomPrompt="1"/>
          </p:nvPr>
        </p:nvSpPr>
        <p:spPr>
          <a:xfrm>
            <a:off x="533996" y="2406649"/>
            <a:ext cx="5976938" cy="212725"/>
          </a:xfrm>
          <a:prstGeom prst="rect">
            <a:avLst/>
          </a:prstGeom>
        </p:spPr>
        <p:txBody>
          <a:bodyPr anchor="ctr"/>
          <a:lstStyle>
            <a:lvl1pPr marL="0" indent="0">
              <a:spcBef>
                <a:spcPts val="0"/>
              </a:spcBef>
              <a:buNone/>
              <a:defRPr lang="en-US" sz="1400" kern="1200" spc="0" baseline="0" dirty="0">
                <a:solidFill>
                  <a:srgbClr val="00AAC6"/>
                </a:solidFill>
                <a:latin typeface="Century Gothic" pitchFamily="34" charset="0"/>
                <a:ea typeface="+mn-ea"/>
                <a:cs typeface="Arial" pitchFamily="34" charset="0"/>
              </a:defRPr>
            </a:lvl1pPr>
          </a:lstStyle>
          <a:p>
            <a:pPr lvl="0"/>
            <a:r>
              <a:rPr lang="lv-LV" dirty="0"/>
              <a:t>Teksts</a:t>
            </a:r>
            <a:endParaRPr lang="en-US" dirty="0"/>
          </a:p>
        </p:txBody>
      </p:sp>
      <p:sp>
        <p:nvSpPr>
          <p:cNvPr id="14" name="Text Placeholder 12"/>
          <p:cNvSpPr>
            <a:spLocks noGrp="1"/>
          </p:cNvSpPr>
          <p:nvPr>
            <p:ph type="body" sz="quarter" idx="16" hasCustomPrompt="1"/>
          </p:nvPr>
        </p:nvSpPr>
        <p:spPr>
          <a:xfrm>
            <a:off x="7014716" y="2418482"/>
            <a:ext cx="5976938" cy="212725"/>
          </a:xfrm>
          <a:prstGeom prst="rect">
            <a:avLst/>
          </a:prstGeom>
        </p:spPr>
        <p:txBody>
          <a:bodyPr anchor="ctr"/>
          <a:lstStyle>
            <a:lvl1pPr marL="0" indent="0">
              <a:spcBef>
                <a:spcPts val="0"/>
              </a:spcBef>
              <a:buNone/>
              <a:defRPr lang="en-US" sz="1400" kern="1200" spc="0" baseline="0" dirty="0">
                <a:solidFill>
                  <a:srgbClr val="00AAC6"/>
                </a:solidFill>
                <a:latin typeface="Century Gothic" pitchFamily="34" charset="0"/>
                <a:ea typeface="+mn-ea"/>
                <a:cs typeface="Arial" pitchFamily="34" charset="0"/>
              </a:defRPr>
            </a:lvl1pPr>
          </a:lstStyle>
          <a:p>
            <a:pPr lvl="0"/>
            <a:r>
              <a:rPr lang="lv-LV" dirty="0"/>
              <a:t>Teksts</a:t>
            </a:r>
            <a:endParaRPr lang="en-US" dirty="0"/>
          </a:p>
        </p:txBody>
      </p:sp>
    </p:spTree>
    <p:extLst>
      <p:ext uri="{BB962C8B-B14F-4D97-AF65-F5344CB8AC3E}">
        <p14:creationId xmlns:p14="http://schemas.microsoft.com/office/powerpoint/2010/main" val="36545540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2 teksti">
    <p:spTree>
      <p:nvGrpSpPr>
        <p:cNvPr id="1" name=""/>
        <p:cNvGrpSpPr/>
        <p:nvPr/>
      </p:nvGrpSpPr>
      <p:grpSpPr>
        <a:xfrm>
          <a:off x="0" y="0"/>
          <a:ext cx="0" cy="0"/>
          <a:chOff x="0" y="0"/>
          <a:chExt cx="0" cy="0"/>
        </a:xfrm>
      </p:grpSpPr>
      <p:sp>
        <p:nvSpPr>
          <p:cNvPr id="7" name="Text Placeholder 10"/>
          <p:cNvSpPr>
            <a:spLocks noGrp="1"/>
          </p:cNvSpPr>
          <p:nvPr>
            <p:ph type="body" sz="quarter" idx="13" hasCustomPrompt="1"/>
          </p:nvPr>
        </p:nvSpPr>
        <p:spPr>
          <a:xfrm>
            <a:off x="533996" y="1698402"/>
            <a:ext cx="12423775" cy="416148"/>
          </a:xfrm>
          <a:prstGeom prst="rect">
            <a:avLst/>
          </a:prstGeom>
        </p:spPr>
        <p:txBody>
          <a:bodyPr/>
          <a:lstStyle>
            <a:lvl1pPr marL="0" indent="0" algn="l">
              <a:buNone/>
              <a:defRPr lang="en-US" sz="2500" b="1" kern="1200" spc="0" baseline="0" dirty="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9" name="Text Placeholder 2"/>
          <p:cNvSpPr>
            <a:spLocks noGrp="1"/>
          </p:cNvSpPr>
          <p:nvPr>
            <p:ph type="body" sz="quarter" idx="12" hasCustomPrompt="1"/>
          </p:nvPr>
        </p:nvSpPr>
        <p:spPr>
          <a:xfrm>
            <a:off x="501253" y="635843"/>
            <a:ext cx="12423775" cy="846535"/>
          </a:xfrm>
          <a:prstGeom prst="rect">
            <a:avLst/>
          </a:prstGeom>
        </p:spPr>
        <p:txBody>
          <a:bodyPr/>
          <a:lstStyle>
            <a:lvl1pPr marL="0" indent="0" algn="l">
              <a:spcBef>
                <a:spcPts val="0"/>
              </a:spcBef>
              <a:buNone/>
              <a:defRPr lang="lv-LV" sz="5000" b="1" kern="1200" spc="0" baseline="0" dirty="0" smtClean="0">
                <a:solidFill>
                  <a:schemeClr val="tx1"/>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3" name="Text Placeholder 12"/>
          <p:cNvSpPr>
            <a:spLocks noGrp="1"/>
          </p:cNvSpPr>
          <p:nvPr>
            <p:ph type="body" sz="quarter" idx="15" hasCustomPrompt="1"/>
          </p:nvPr>
        </p:nvSpPr>
        <p:spPr>
          <a:xfrm>
            <a:off x="533996" y="2406649"/>
            <a:ext cx="5976938" cy="212725"/>
          </a:xfrm>
          <a:prstGeom prst="rect">
            <a:avLst/>
          </a:prstGeom>
        </p:spPr>
        <p:txBody>
          <a:bodyPr anchor="ctr"/>
          <a:lstStyle>
            <a:lvl1pPr marL="0" indent="0">
              <a:spcBef>
                <a:spcPts val="0"/>
              </a:spcBef>
              <a:buNone/>
              <a:defRPr lang="en-US" sz="1400" kern="1200" spc="0" baseline="0" dirty="0">
                <a:solidFill>
                  <a:schemeClr val="tx1"/>
                </a:solidFill>
                <a:latin typeface="Century Gothic" pitchFamily="34" charset="0"/>
                <a:ea typeface="+mn-ea"/>
                <a:cs typeface="Arial" pitchFamily="34" charset="0"/>
              </a:defRPr>
            </a:lvl1pPr>
          </a:lstStyle>
          <a:p>
            <a:pPr lvl="0"/>
            <a:r>
              <a:rPr lang="lv-LV" dirty="0"/>
              <a:t>Teksts</a:t>
            </a:r>
            <a:endParaRPr lang="en-US" dirty="0"/>
          </a:p>
        </p:txBody>
      </p:sp>
      <p:sp>
        <p:nvSpPr>
          <p:cNvPr id="14" name="Text Placeholder 12"/>
          <p:cNvSpPr>
            <a:spLocks noGrp="1"/>
          </p:cNvSpPr>
          <p:nvPr>
            <p:ph type="body" sz="quarter" idx="16" hasCustomPrompt="1"/>
          </p:nvPr>
        </p:nvSpPr>
        <p:spPr>
          <a:xfrm>
            <a:off x="7014716" y="2418482"/>
            <a:ext cx="5976938" cy="212725"/>
          </a:xfrm>
          <a:prstGeom prst="rect">
            <a:avLst/>
          </a:prstGeom>
        </p:spPr>
        <p:txBody>
          <a:bodyPr anchor="ctr"/>
          <a:lstStyle>
            <a:lvl1pPr marL="0" indent="0">
              <a:spcBef>
                <a:spcPts val="0"/>
              </a:spcBef>
              <a:buNone/>
              <a:defRPr lang="en-US" sz="1400" kern="1200" spc="0" baseline="0" dirty="0">
                <a:solidFill>
                  <a:schemeClr val="tx1"/>
                </a:solidFill>
                <a:latin typeface="Century Gothic" pitchFamily="34" charset="0"/>
                <a:ea typeface="+mn-ea"/>
                <a:cs typeface="Arial" pitchFamily="34" charset="0"/>
              </a:defRPr>
            </a:lvl1pPr>
          </a:lstStyle>
          <a:p>
            <a:pPr lvl="0"/>
            <a:r>
              <a:rPr lang="lv-LV" dirty="0"/>
              <a:t>Teksts</a:t>
            </a:r>
            <a:endParaRPr lang="en-US" dirty="0"/>
          </a:p>
        </p:txBody>
      </p:sp>
    </p:spTree>
    <p:extLst>
      <p:ext uri="{BB962C8B-B14F-4D97-AF65-F5344CB8AC3E}">
        <p14:creationId xmlns:p14="http://schemas.microsoft.com/office/powerpoint/2010/main" val="16763200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3/3 teksti">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501253" y="635843"/>
            <a:ext cx="12490127" cy="846535"/>
          </a:xfrm>
          <a:prstGeom prst="rect">
            <a:avLst/>
          </a:prstGeom>
        </p:spPr>
        <p:txBody>
          <a:bodyPr anchor="ctr"/>
          <a:lstStyle>
            <a:lvl1pPr marL="0" indent="0" algn="l">
              <a:spcBef>
                <a:spcPts val="0"/>
              </a:spcBef>
              <a:buNone/>
              <a:defRPr lang="lv-LV" sz="5000" b="1" kern="1200" spc="0" baseline="0" dirty="0" smtClean="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4" name="Text Placeholder 10"/>
          <p:cNvSpPr>
            <a:spLocks noGrp="1"/>
          </p:cNvSpPr>
          <p:nvPr>
            <p:ph type="body" sz="quarter" idx="13" hasCustomPrompt="1"/>
          </p:nvPr>
        </p:nvSpPr>
        <p:spPr>
          <a:xfrm>
            <a:off x="533996" y="1698402"/>
            <a:ext cx="12457384" cy="416148"/>
          </a:xfrm>
          <a:prstGeom prst="rect">
            <a:avLst/>
          </a:prstGeom>
        </p:spPr>
        <p:txBody>
          <a:bodyPr anchor="ctr"/>
          <a:lstStyle>
            <a:lvl1pPr marL="0" indent="0" algn="l">
              <a:buNone/>
              <a:defRPr lang="en-US" sz="2500" b="1" kern="1200" spc="0" baseline="0" dirty="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15" name="Text Placeholder 12"/>
          <p:cNvSpPr>
            <a:spLocks noGrp="1"/>
          </p:cNvSpPr>
          <p:nvPr>
            <p:ph type="body" sz="quarter" idx="15" hasCustomPrompt="1"/>
          </p:nvPr>
        </p:nvSpPr>
        <p:spPr>
          <a:xfrm>
            <a:off x="533996" y="2406649"/>
            <a:ext cx="3898304" cy="212726"/>
          </a:xfrm>
          <a:prstGeom prst="rect">
            <a:avLst/>
          </a:prstGeom>
        </p:spPr>
        <p:txBody>
          <a:bodyPr anchor="ctr"/>
          <a:lstStyle>
            <a:lvl1pPr marL="0" indent="0">
              <a:spcBef>
                <a:spcPts val="0"/>
              </a:spcBef>
              <a:buNone/>
              <a:defRPr lang="en-US" sz="1400" kern="1200" spc="0" baseline="0" dirty="0">
                <a:solidFill>
                  <a:srgbClr val="00AAC6"/>
                </a:solidFill>
                <a:latin typeface="Century Gothic" pitchFamily="34" charset="0"/>
                <a:ea typeface="+mn-ea"/>
                <a:cs typeface="Arial" pitchFamily="34" charset="0"/>
              </a:defRPr>
            </a:lvl1pPr>
          </a:lstStyle>
          <a:p>
            <a:pPr lvl="0"/>
            <a:r>
              <a:rPr lang="lv-LV" dirty="0"/>
              <a:t>Teksts</a:t>
            </a:r>
            <a:endParaRPr lang="en-US" dirty="0"/>
          </a:p>
        </p:txBody>
      </p:sp>
      <p:sp>
        <p:nvSpPr>
          <p:cNvPr id="17" name="Text Placeholder 12"/>
          <p:cNvSpPr>
            <a:spLocks noGrp="1"/>
          </p:cNvSpPr>
          <p:nvPr>
            <p:ph type="body" sz="quarter" idx="16" hasCustomPrompt="1"/>
          </p:nvPr>
        </p:nvSpPr>
        <p:spPr>
          <a:xfrm>
            <a:off x="4854476" y="2406650"/>
            <a:ext cx="3898304" cy="212726"/>
          </a:xfrm>
          <a:prstGeom prst="rect">
            <a:avLst/>
          </a:prstGeom>
        </p:spPr>
        <p:txBody>
          <a:bodyPr anchor="ctr"/>
          <a:lstStyle>
            <a:lvl1pPr marL="0" indent="0">
              <a:spcBef>
                <a:spcPts val="0"/>
              </a:spcBef>
              <a:buNone/>
              <a:defRPr lang="en-US" sz="1400" kern="1200" spc="0" baseline="0" dirty="0">
                <a:solidFill>
                  <a:srgbClr val="00AAC6"/>
                </a:solidFill>
                <a:latin typeface="Century Gothic" pitchFamily="34" charset="0"/>
                <a:ea typeface="+mn-ea"/>
                <a:cs typeface="Arial" pitchFamily="34" charset="0"/>
              </a:defRPr>
            </a:lvl1pPr>
          </a:lstStyle>
          <a:p>
            <a:pPr lvl="0"/>
            <a:r>
              <a:rPr lang="lv-LV" dirty="0"/>
              <a:t>Teksts</a:t>
            </a:r>
            <a:endParaRPr lang="en-US" dirty="0"/>
          </a:p>
        </p:txBody>
      </p:sp>
      <p:sp>
        <p:nvSpPr>
          <p:cNvPr id="19" name="Text Placeholder 12"/>
          <p:cNvSpPr>
            <a:spLocks noGrp="1"/>
          </p:cNvSpPr>
          <p:nvPr>
            <p:ph type="body" sz="quarter" idx="17" hasCustomPrompt="1"/>
          </p:nvPr>
        </p:nvSpPr>
        <p:spPr>
          <a:xfrm>
            <a:off x="9138990" y="2406650"/>
            <a:ext cx="3898304" cy="212726"/>
          </a:xfrm>
          <a:prstGeom prst="rect">
            <a:avLst/>
          </a:prstGeom>
        </p:spPr>
        <p:txBody>
          <a:bodyPr anchor="ctr"/>
          <a:lstStyle>
            <a:lvl1pPr marL="0" indent="0">
              <a:spcBef>
                <a:spcPts val="0"/>
              </a:spcBef>
              <a:buNone/>
              <a:defRPr lang="en-US" sz="1400" kern="1200" spc="0" baseline="0" dirty="0">
                <a:solidFill>
                  <a:srgbClr val="00AAC6"/>
                </a:solidFill>
                <a:latin typeface="Century Gothic" pitchFamily="34" charset="0"/>
                <a:ea typeface="+mn-ea"/>
                <a:cs typeface="Arial" pitchFamily="34" charset="0"/>
              </a:defRPr>
            </a:lvl1pPr>
          </a:lstStyle>
          <a:p>
            <a:pPr lvl="0"/>
            <a:r>
              <a:rPr lang="lv-LV" dirty="0"/>
              <a:t>Teksts</a:t>
            </a:r>
            <a:endParaRPr lang="en-US" dirty="0"/>
          </a:p>
        </p:txBody>
      </p:sp>
    </p:spTree>
    <p:extLst>
      <p:ext uri="{BB962C8B-B14F-4D97-AF65-F5344CB8AC3E}">
        <p14:creationId xmlns:p14="http://schemas.microsoft.com/office/powerpoint/2010/main" val="3271958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ubltzils 2 donuts">
    <p:spTree>
      <p:nvGrpSpPr>
        <p:cNvPr id="1" name=""/>
        <p:cNvGrpSpPr/>
        <p:nvPr/>
      </p:nvGrpSpPr>
      <p:grpSpPr>
        <a:xfrm>
          <a:off x="0" y="0"/>
          <a:ext cx="0" cy="0"/>
          <a:chOff x="0" y="0"/>
          <a:chExt cx="0" cy="0"/>
        </a:xfrm>
      </p:grpSpPr>
      <p:sp>
        <p:nvSpPr>
          <p:cNvPr id="6" name="object 3"/>
          <p:cNvSpPr>
            <a:spLocks/>
          </p:cNvSpPr>
          <p:nvPr userDrawn="1"/>
        </p:nvSpPr>
        <p:spPr bwMode="auto">
          <a:xfrm>
            <a:off x="6869113" y="0"/>
            <a:ext cx="6867525" cy="7856538"/>
          </a:xfrm>
          <a:custGeom>
            <a:avLst/>
            <a:gdLst>
              <a:gd name="T0" fmla="*/ 0 w 6868159"/>
              <a:gd name="T1" fmla="*/ 7856068 h 7856855"/>
              <a:gd name="T2" fmla="*/ 6867183 w 6868159"/>
              <a:gd name="T3" fmla="*/ 7856068 h 7856855"/>
              <a:gd name="T4" fmla="*/ 6867183 w 6868159"/>
              <a:gd name="T5" fmla="*/ 0 h 7856855"/>
              <a:gd name="T6" fmla="*/ 0 w 6868159"/>
              <a:gd name="T7" fmla="*/ 0 h 7856855"/>
              <a:gd name="T8" fmla="*/ 0 w 6868159"/>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8159" h="7856855">
                <a:moveTo>
                  <a:pt x="0" y="7856385"/>
                </a:moveTo>
                <a:lnTo>
                  <a:pt x="6867817" y="7856385"/>
                </a:lnTo>
                <a:lnTo>
                  <a:pt x="686781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5" name="Text Placeholder 4"/>
          <p:cNvSpPr>
            <a:spLocks noGrp="1"/>
          </p:cNvSpPr>
          <p:nvPr>
            <p:ph type="body" sz="quarter" idx="10" hasCustomPrompt="1"/>
          </p:nvPr>
        </p:nvSpPr>
        <p:spPr>
          <a:xfrm>
            <a:off x="1758132" y="1013495"/>
            <a:ext cx="3337743" cy="358105"/>
          </a:xfrm>
          <a:prstGeom prst="rect">
            <a:avLst/>
          </a:prstGeom>
        </p:spPr>
        <p:txBody>
          <a:bodyPr/>
          <a:lstStyle>
            <a:lvl1pPr algn="ctr">
              <a:defRPr sz="1800" b="1">
                <a:solidFill>
                  <a:schemeClr val="bg1"/>
                </a:solidFill>
              </a:defRPr>
            </a:lvl1pPr>
          </a:lstStyle>
          <a:p>
            <a:pPr lvl="0"/>
            <a:r>
              <a:rPr lang="lv-LV" dirty="0"/>
              <a:t>teksts</a:t>
            </a:r>
            <a:endParaRPr lang="en-US" dirty="0"/>
          </a:p>
        </p:txBody>
      </p:sp>
      <p:sp>
        <p:nvSpPr>
          <p:cNvPr id="16" name="Text Placeholder 4"/>
          <p:cNvSpPr>
            <a:spLocks noGrp="1"/>
          </p:cNvSpPr>
          <p:nvPr>
            <p:ph type="body" sz="quarter" idx="11" hasCustomPrompt="1"/>
          </p:nvPr>
        </p:nvSpPr>
        <p:spPr>
          <a:xfrm>
            <a:off x="8640763" y="1021888"/>
            <a:ext cx="3337743" cy="358105"/>
          </a:xfrm>
          <a:prstGeom prst="rect">
            <a:avLst/>
          </a:prstGeom>
        </p:spPr>
        <p:txBody>
          <a:bodyPr/>
          <a:lstStyle>
            <a:lvl1pPr algn="ctr">
              <a:defRPr sz="1800" b="1">
                <a:solidFill>
                  <a:schemeClr val="bg1"/>
                </a:solidFill>
              </a:defRPr>
            </a:lvl1pPr>
          </a:lstStyle>
          <a:p>
            <a:pPr lvl="0"/>
            <a:r>
              <a:rPr lang="lv-LV" dirty="0"/>
              <a:t>teksts</a:t>
            </a:r>
            <a:endParaRPr lang="en-US" dirty="0"/>
          </a:p>
        </p:txBody>
      </p:sp>
      <p:sp>
        <p:nvSpPr>
          <p:cNvPr id="18" name="Chart Placeholder 16"/>
          <p:cNvSpPr>
            <a:spLocks noGrp="1"/>
          </p:cNvSpPr>
          <p:nvPr>
            <p:ph type="chart" sz="quarter" idx="12"/>
          </p:nvPr>
        </p:nvSpPr>
        <p:spPr>
          <a:xfrm>
            <a:off x="894037" y="2417763"/>
            <a:ext cx="5184502" cy="2868612"/>
          </a:xfrm>
          <a:prstGeom prst="rect">
            <a:avLst/>
          </a:prstGeom>
        </p:spPr>
        <p:txBody>
          <a:bodyPr/>
          <a:lstStyle/>
          <a:p>
            <a:r>
              <a:rPr lang="en-US"/>
              <a:t>Click icon to add chart</a:t>
            </a:r>
            <a:endParaRPr lang="en-US" dirty="0"/>
          </a:p>
        </p:txBody>
      </p:sp>
      <p:sp>
        <p:nvSpPr>
          <p:cNvPr id="21" name="Text Placeholder 4"/>
          <p:cNvSpPr>
            <a:spLocks noGrp="1"/>
          </p:cNvSpPr>
          <p:nvPr>
            <p:ph type="body" sz="quarter" idx="14" hasCustomPrompt="1"/>
          </p:nvPr>
        </p:nvSpPr>
        <p:spPr>
          <a:xfrm>
            <a:off x="1804765" y="7356251"/>
            <a:ext cx="3265735" cy="287561"/>
          </a:xfrm>
          <a:prstGeom prst="rect">
            <a:avLst/>
          </a:prstGeom>
        </p:spPr>
        <p:txBody>
          <a:bodyPr/>
          <a:lstStyle>
            <a:lvl1pPr algn="ctr">
              <a:defRPr sz="1400" b="0">
                <a:solidFill>
                  <a:schemeClr val="bg1"/>
                </a:solidFill>
              </a:defRPr>
            </a:lvl1pPr>
          </a:lstStyle>
          <a:p>
            <a:pPr lvl="0"/>
            <a:r>
              <a:rPr lang="lv-LV" dirty="0"/>
              <a:t>teksts</a:t>
            </a:r>
            <a:endParaRPr lang="en-US" dirty="0"/>
          </a:p>
        </p:txBody>
      </p:sp>
      <p:sp>
        <p:nvSpPr>
          <p:cNvPr id="22" name="Text Placeholder 4"/>
          <p:cNvSpPr>
            <a:spLocks noGrp="1"/>
          </p:cNvSpPr>
          <p:nvPr>
            <p:ph type="body" sz="quarter" idx="15" hasCustomPrompt="1"/>
          </p:nvPr>
        </p:nvSpPr>
        <p:spPr>
          <a:xfrm>
            <a:off x="8670007" y="7356251"/>
            <a:ext cx="3265735" cy="287561"/>
          </a:xfrm>
          <a:prstGeom prst="rect">
            <a:avLst/>
          </a:prstGeom>
        </p:spPr>
        <p:txBody>
          <a:bodyPr/>
          <a:lstStyle>
            <a:lvl1pPr algn="ctr">
              <a:defRPr sz="1400" b="0">
                <a:solidFill>
                  <a:schemeClr val="bg1"/>
                </a:solidFill>
              </a:defRPr>
            </a:lvl1pPr>
          </a:lstStyle>
          <a:p>
            <a:pPr lvl="0"/>
            <a:r>
              <a:rPr lang="lv-LV" dirty="0"/>
              <a:t>teksts</a:t>
            </a:r>
            <a:endParaRPr lang="en-US" dirty="0"/>
          </a:p>
        </p:txBody>
      </p:sp>
      <p:sp>
        <p:nvSpPr>
          <p:cNvPr id="24" name="Chart Placeholder 16"/>
          <p:cNvSpPr>
            <a:spLocks noGrp="1"/>
          </p:cNvSpPr>
          <p:nvPr>
            <p:ph type="chart" sz="quarter" idx="17"/>
          </p:nvPr>
        </p:nvSpPr>
        <p:spPr>
          <a:xfrm>
            <a:off x="7710624" y="2417763"/>
            <a:ext cx="5184502" cy="2868612"/>
          </a:xfrm>
          <a:prstGeom prst="rect">
            <a:avLst/>
          </a:prstGeom>
        </p:spPr>
        <p:txBody>
          <a:bodyPr/>
          <a:lstStyle/>
          <a:p>
            <a:r>
              <a:rPr lang="en-US"/>
              <a:t>Click icon to add chart</a:t>
            </a:r>
            <a:endParaRPr lang="en-US" dirty="0"/>
          </a:p>
        </p:txBody>
      </p:sp>
      <p:sp>
        <p:nvSpPr>
          <p:cNvPr id="3" name="Text Placeholder 2"/>
          <p:cNvSpPr>
            <a:spLocks noGrp="1"/>
          </p:cNvSpPr>
          <p:nvPr>
            <p:ph type="body" sz="quarter" idx="18" hasCustomPrompt="1"/>
          </p:nvPr>
        </p:nvSpPr>
        <p:spPr>
          <a:xfrm>
            <a:off x="1470100" y="5298802"/>
            <a:ext cx="3887788" cy="1295400"/>
          </a:xfrm>
          <a:prstGeom prst="rect">
            <a:avLst/>
          </a:prstGeom>
        </p:spPr>
        <p:txBody>
          <a:bodyPr anchor="t"/>
          <a:lstStyle>
            <a:lvl1pPr marL="0" algn="ctr">
              <a:spcBef>
                <a:spcPts val="0"/>
              </a:spcBef>
              <a:defRPr lang="en-US" sz="1500" b="1" dirty="0" smtClean="0">
                <a:solidFill>
                  <a:schemeClr val="bg1"/>
                </a:solidFill>
                <a:latin typeface="Century Gothic" pitchFamily="34" charset="0"/>
                <a:ea typeface="+mn-ea"/>
                <a:cs typeface="+mn-cs"/>
              </a:defRPr>
            </a:lvl1pPr>
            <a:lvl3pPr marL="0" algn="ctr">
              <a:spcBef>
                <a:spcPts val="0"/>
              </a:spcBef>
              <a:defRPr lang="en-US" sz="1500" b="1" dirty="0" smtClean="0">
                <a:solidFill>
                  <a:srgbClr val="C4D600"/>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a:p>
            <a:pPr lvl="4"/>
            <a:endParaRPr lang="lv-LV" dirty="0"/>
          </a:p>
          <a:p>
            <a:pPr lvl="4"/>
            <a:r>
              <a:rPr lang="lv-LV" dirty="0"/>
              <a:t>teksts</a:t>
            </a:r>
            <a:endParaRPr lang="en-US" dirty="0"/>
          </a:p>
        </p:txBody>
      </p:sp>
      <p:sp>
        <p:nvSpPr>
          <p:cNvPr id="26" name="Text Placeholder 2"/>
          <p:cNvSpPr>
            <a:spLocks noGrp="1"/>
          </p:cNvSpPr>
          <p:nvPr>
            <p:ph type="body" sz="quarter" idx="19" hasCustomPrompt="1"/>
          </p:nvPr>
        </p:nvSpPr>
        <p:spPr>
          <a:xfrm>
            <a:off x="8358981" y="5298802"/>
            <a:ext cx="3887788" cy="1295400"/>
          </a:xfrm>
          <a:prstGeom prst="rect">
            <a:avLst/>
          </a:prstGeom>
        </p:spPr>
        <p:txBody>
          <a:bodyPr anchor="t"/>
          <a:lstStyle>
            <a:lvl1pPr marL="0" algn="ctr">
              <a:spcBef>
                <a:spcPts val="0"/>
              </a:spcBef>
              <a:defRPr lang="lv-LV" sz="1500" b="1" dirty="0" smtClean="0">
                <a:solidFill>
                  <a:srgbClr val="00ACC8"/>
                </a:solidFill>
                <a:latin typeface="Century Gothic" pitchFamily="34" charset="0"/>
                <a:ea typeface="+mn-ea"/>
                <a:cs typeface="+mn-cs"/>
              </a:defRPr>
            </a:lvl1pPr>
            <a:lvl3pPr marL="0" algn="ctr">
              <a:spcBef>
                <a:spcPts val="0"/>
              </a:spcBef>
              <a:defRPr lang="lv-LV" sz="1500" b="1" dirty="0" smtClean="0">
                <a:solidFill>
                  <a:schemeClr val="bg1"/>
                </a:solidFill>
                <a:latin typeface="Century Gothic" pitchFamily="34" charset="0"/>
                <a:ea typeface="+mn-ea"/>
                <a:cs typeface="+mn-cs"/>
              </a:defRPr>
            </a:lvl3pPr>
            <a:lvl5pPr marL="0" algn="ctr">
              <a:spcBef>
                <a:spcPts val="0"/>
              </a:spcBef>
              <a:defRPr lang="en-US" sz="1500" b="1" dirty="0">
                <a:solidFill>
                  <a:srgbClr val="C4D600"/>
                </a:solidFill>
                <a:latin typeface="Century Gothic" pitchFamily="34" charset="0"/>
                <a:ea typeface="+mn-ea"/>
                <a:cs typeface="+mn-cs"/>
              </a:defRPr>
            </a:lvl5pPr>
          </a:lstStyle>
          <a:p>
            <a:pPr lvl="0"/>
            <a:r>
              <a:rPr lang="lv-LV" dirty="0"/>
              <a:t>teksts</a:t>
            </a:r>
          </a:p>
          <a:p>
            <a:pPr lvl="0"/>
            <a:endParaRPr lang="en-US" dirty="0"/>
          </a:p>
          <a:p>
            <a:pPr lvl="2"/>
            <a:r>
              <a:rPr lang="lv-LV" dirty="0"/>
              <a:t>teksts</a:t>
            </a:r>
          </a:p>
          <a:p>
            <a:pPr lvl="4"/>
            <a:endParaRPr lang="lv-LV" dirty="0"/>
          </a:p>
          <a:p>
            <a:pPr lvl="4"/>
            <a:r>
              <a:rPr lang="lv-LV" dirty="0"/>
              <a:t>teksts</a:t>
            </a:r>
            <a:endParaRPr lang="en-US" dirty="0"/>
          </a:p>
        </p:txBody>
      </p:sp>
    </p:spTree>
    <p:extLst>
      <p:ext uri="{BB962C8B-B14F-4D97-AF65-F5344CB8AC3E}">
        <p14:creationId xmlns:p14="http://schemas.microsoft.com/office/powerpoint/2010/main" val="865520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3/3 teksti">
    <p:spTree>
      <p:nvGrpSpPr>
        <p:cNvPr id="1" name=""/>
        <p:cNvGrpSpPr/>
        <p:nvPr/>
      </p:nvGrpSpPr>
      <p:grpSpPr>
        <a:xfrm>
          <a:off x="0" y="0"/>
          <a:ext cx="0" cy="0"/>
          <a:chOff x="0" y="0"/>
          <a:chExt cx="0" cy="0"/>
        </a:xfrm>
      </p:grpSpPr>
      <p:sp>
        <p:nvSpPr>
          <p:cNvPr id="11" name="Text Placeholder 2"/>
          <p:cNvSpPr>
            <a:spLocks noGrp="1"/>
          </p:cNvSpPr>
          <p:nvPr>
            <p:ph type="body" sz="quarter" idx="12" hasCustomPrompt="1"/>
          </p:nvPr>
        </p:nvSpPr>
        <p:spPr>
          <a:xfrm>
            <a:off x="501253" y="635843"/>
            <a:ext cx="12490127" cy="846535"/>
          </a:xfrm>
          <a:prstGeom prst="rect">
            <a:avLst/>
          </a:prstGeom>
        </p:spPr>
        <p:txBody>
          <a:bodyPr anchor="ctr"/>
          <a:lstStyle>
            <a:lvl1pPr marL="0" indent="0" algn="l">
              <a:spcBef>
                <a:spcPts val="0"/>
              </a:spcBef>
              <a:buNone/>
              <a:defRPr lang="lv-LV" sz="5000" b="1" kern="1200" spc="0" baseline="0" dirty="0" smtClean="0">
                <a:solidFill>
                  <a:schemeClr val="tx1"/>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4" name="Text Placeholder 10"/>
          <p:cNvSpPr>
            <a:spLocks noGrp="1"/>
          </p:cNvSpPr>
          <p:nvPr>
            <p:ph type="body" sz="quarter" idx="13" hasCustomPrompt="1"/>
          </p:nvPr>
        </p:nvSpPr>
        <p:spPr>
          <a:xfrm>
            <a:off x="533996" y="1698402"/>
            <a:ext cx="12457384" cy="416148"/>
          </a:xfrm>
          <a:prstGeom prst="rect">
            <a:avLst/>
          </a:prstGeom>
        </p:spPr>
        <p:txBody>
          <a:bodyPr anchor="ctr"/>
          <a:lstStyle>
            <a:lvl1pPr marL="0" indent="0" algn="l">
              <a:buNone/>
              <a:defRPr lang="en-US" sz="2500" b="1" kern="1200" spc="0" baseline="0" dirty="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15" name="Text Placeholder 12"/>
          <p:cNvSpPr>
            <a:spLocks noGrp="1"/>
          </p:cNvSpPr>
          <p:nvPr>
            <p:ph type="body" sz="quarter" idx="15" hasCustomPrompt="1"/>
          </p:nvPr>
        </p:nvSpPr>
        <p:spPr>
          <a:xfrm>
            <a:off x="533996" y="2406649"/>
            <a:ext cx="3898304" cy="212726"/>
          </a:xfrm>
          <a:prstGeom prst="rect">
            <a:avLst/>
          </a:prstGeom>
        </p:spPr>
        <p:txBody>
          <a:bodyPr anchor="ctr"/>
          <a:lstStyle>
            <a:lvl1pPr marL="0" indent="0">
              <a:spcBef>
                <a:spcPts val="0"/>
              </a:spcBef>
              <a:buNone/>
              <a:defRPr lang="en-US" sz="1400" kern="1200" spc="0" baseline="0" dirty="0">
                <a:solidFill>
                  <a:schemeClr val="tx1"/>
                </a:solidFill>
                <a:latin typeface="Century Gothic" pitchFamily="34" charset="0"/>
                <a:ea typeface="+mn-ea"/>
                <a:cs typeface="Arial" pitchFamily="34" charset="0"/>
              </a:defRPr>
            </a:lvl1pPr>
          </a:lstStyle>
          <a:p>
            <a:pPr lvl="0"/>
            <a:r>
              <a:rPr lang="lv-LV" dirty="0"/>
              <a:t>Teksts</a:t>
            </a:r>
            <a:endParaRPr lang="en-US" dirty="0"/>
          </a:p>
        </p:txBody>
      </p:sp>
      <p:sp>
        <p:nvSpPr>
          <p:cNvPr id="17" name="Text Placeholder 12"/>
          <p:cNvSpPr>
            <a:spLocks noGrp="1"/>
          </p:cNvSpPr>
          <p:nvPr>
            <p:ph type="body" sz="quarter" idx="16" hasCustomPrompt="1"/>
          </p:nvPr>
        </p:nvSpPr>
        <p:spPr>
          <a:xfrm>
            <a:off x="4854476" y="2406650"/>
            <a:ext cx="3898304" cy="212726"/>
          </a:xfrm>
          <a:prstGeom prst="rect">
            <a:avLst/>
          </a:prstGeom>
        </p:spPr>
        <p:txBody>
          <a:bodyPr anchor="ctr"/>
          <a:lstStyle>
            <a:lvl1pPr marL="0" indent="0">
              <a:spcBef>
                <a:spcPts val="0"/>
              </a:spcBef>
              <a:buNone/>
              <a:defRPr lang="en-US" sz="1400" kern="1200" spc="0" baseline="0" dirty="0">
                <a:solidFill>
                  <a:schemeClr val="tx1"/>
                </a:solidFill>
                <a:latin typeface="Century Gothic" pitchFamily="34" charset="0"/>
                <a:ea typeface="+mn-ea"/>
                <a:cs typeface="Arial" pitchFamily="34" charset="0"/>
              </a:defRPr>
            </a:lvl1pPr>
          </a:lstStyle>
          <a:p>
            <a:pPr lvl="0"/>
            <a:r>
              <a:rPr lang="lv-LV" dirty="0"/>
              <a:t>Teksts</a:t>
            </a:r>
            <a:endParaRPr lang="en-US" dirty="0"/>
          </a:p>
        </p:txBody>
      </p:sp>
      <p:sp>
        <p:nvSpPr>
          <p:cNvPr id="19" name="Text Placeholder 12"/>
          <p:cNvSpPr>
            <a:spLocks noGrp="1"/>
          </p:cNvSpPr>
          <p:nvPr>
            <p:ph type="body" sz="quarter" idx="17" hasCustomPrompt="1"/>
          </p:nvPr>
        </p:nvSpPr>
        <p:spPr>
          <a:xfrm>
            <a:off x="9138990" y="2406650"/>
            <a:ext cx="3898304" cy="212726"/>
          </a:xfrm>
          <a:prstGeom prst="rect">
            <a:avLst/>
          </a:prstGeom>
        </p:spPr>
        <p:txBody>
          <a:bodyPr anchor="ctr"/>
          <a:lstStyle>
            <a:lvl1pPr marL="0" indent="0">
              <a:spcBef>
                <a:spcPts val="0"/>
              </a:spcBef>
              <a:buNone/>
              <a:defRPr lang="en-US" sz="1400" kern="1200" spc="0" baseline="0" dirty="0">
                <a:solidFill>
                  <a:schemeClr val="tx1"/>
                </a:solidFill>
                <a:latin typeface="Century Gothic" pitchFamily="34" charset="0"/>
                <a:ea typeface="+mn-ea"/>
                <a:cs typeface="Arial" pitchFamily="34" charset="0"/>
              </a:defRPr>
            </a:lvl1pPr>
          </a:lstStyle>
          <a:p>
            <a:pPr lvl="0"/>
            <a:r>
              <a:rPr lang="lv-LV" dirty="0"/>
              <a:t>Teksts</a:t>
            </a:r>
            <a:endParaRPr lang="en-US" dirty="0"/>
          </a:p>
        </p:txBody>
      </p:sp>
    </p:spTree>
    <p:extLst>
      <p:ext uri="{BB962C8B-B14F-4D97-AF65-F5344CB8AC3E}">
        <p14:creationId xmlns:p14="http://schemas.microsoft.com/office/powerpoint/2010/main" val="7207975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1/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0" y="0"/>
            <a:ext cx="4578350" cy="7856538"/>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7" name="Chart Placeholder 2"/>
          <p:cNvSpPr>
            <a:spLocks noGrp="1"/>
          </p:cNvSpPr>
          <p:nvPr>
            <p:ph type="chart" sz="quarter" idx="13" hasCustomPrompt="1"/>
          </p:nvPr>
        </p:nvSpPr>
        <p:spPr>
          <a:xfrm>
            <a:off x="0" y="2490788"/>
            <a:ext cx="4578350" cy="2879725"/>
          </a:xfrm>
          <a:prstGeom prst="rect">
            <a:avLst/>
          </a:prstGeom>
        </p:spPr>
        <p:txBody>
          <a:bodyPr/>
          <a:lstStyle>
            <a:lvl1pPr marL="0" indent="0">
              <a:buNone/>
              <a:defRPr/>
            </a:lvl1pPr>
          </a:lstStyle>
          <a:p>
            <a:r>
              <a:rPr lang="lv-LV" dirty="0"/>
              <a:t>Apaļais grafiks (pie </a:t>
            </a:r>
            <a:r>
              <a:rPr lang="lv-LV" dirty="0" err="1"/>
              <a:t>chart</a:t>
            </a:r>
            <a:r>
              <a:rPr lang="lv-LV" dirty="0"/>
              <a:t>)</a:t>
            </a:r>
            <a:endParaRPr lang="en-US" dirty="0"/>
          </a:p>
        </p:txBody>
      </p:sp>
      <p:sp>
        <p:nvSpPr>
          <p:cNvPr id="8" name="Text Placeholder 2"/>
          <p:cNvSpPr>
            <a:spLocks noGrp="1"/>
          </p:cNvSpPr>
          <p:nvPr>
            <p:ph type="body" sz="quarter" idx="14" hasCustomPrompt="1"/>
          </p:nvPr>
        </p:nvSpPr>
        <p:spPr>
          <a:xfrm>
            <a:off x="5142508" y="978323"/>
            <a:ext cx="8097639" cy="792088"/>
          </a:xfrm>
          <a:prstGeom prst="rect">
            <a:avLst/>
          </a:prstGeom>
        </p:spPr>
        <p:txBody>
          <a:bodyPr anchor="ctr"/>
          <a:lstStyle>
            <a:lvl1pPr marL="0" indent="0" algn="l">
              <a:spcBef>
                <a:spcPts val="0"/>
              </a:spcBef>
              <a:buNone/>
              <a:defRPr lang="lv-LV" sz="5000" b="1" kern="1200" spc="0" baseline="0" dirty="0" smtClean="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2" name="Text Placeholder 10"/>
          <p:cNvSpPr>
            <a:spLocks noGrp="1"/>
          </p:cNvSpPr>
          <p:nvPr>
            <p:ph type="body" sz="quarter" idx="15" hasCustomPrompt="1"/>
          </p:nvPr>
        </p:nvSpPr>
        <p:spPr>
          <a:xfrm>
            <a:off x="5142508" y="1842418"/>
            <a:ext cx="8064896" cy="432048"/>
          </a:xfrm>
          <a:prstGeom prst="rect">
            <a:avLst/>
          </a:prstGeom>
        </p:spPr>
        <p:txBody>
          <a:bodyPr anchor="ctr"/>
          <a:lstStyle>
            <a:lvl1pPr marL="0" indent="0" algn="l">
              <a:buNone/>
              <a:defRPr lang="en-US" sz="2500" b="1" kern="1200" spc="0" baseline="0" dirty="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14" name="Text Placeholder 12"/>
          <p:cNvSpPr>
            <a:spLocks noGrp="1"/>
          </p:cNvSpPr>
          <p:nvPr>
            <p:ph type="body" sz="quarter" idx="16" hasCustomPrompt="1"/>
          </p:nvPr>
        </p:nvSpPr>
        <p:spPr>
          <a:xfrm>
            <a:off x="5142508" y="2490490"/>
            <a:ext cx="8064896" cy="216024"/>
          </a:xfrm>
          <a:prstGeom prst="rect">
            <a:avLst/>
          </a:prstGeom>
        </p:spPr>
        <p:txBody>
          <a:bodyPr anchor="ctr"/>
          <a:lstStyle>
            <a:lvl1pPr marL="0" indent="0">
              <a:spcBef>
                <a:spcPts val="0"/>
              </a:spcBef>
              <a:buNone/>
              <a:defRPr lang="en-US" sz="140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Tree>
    <p:extLst>
      <p:ext uri="{BB962C8B-B14F-4D97-AF65-F5344CB8AC3E}">
        <p14:creationId xmlns:p14="http://schemas.microsoft.com/office/powerpoint/2010/main" val="76614050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1/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0" y="0"/>
            <a:ext cx="4578350" cy="7856538"/>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7" name="Chart Placeholder 2"/>
          <p:cNvSpPr>
            <a:spLocks noGrp="1"/>
          </p:cNvSpPr>
          <p:nvPr>
            <p:ph type="chart" sz="quarter" idx="13" hasCustomPrompt="1"/>
          </p:nvPr>
        </p:nvSpPr>
        <p:spPr>
          <a:xfrm>
            <a:off x="0" y="2490788"/>
            <a:ext cx="4578350" cy="2879725"/>
          </a:xfrm>
          <a:prstGeom prst="rect">
            <a:avLst/>
          </a:prstGeom>
        </p:spPr>
        <p:txBody>
          <a:bodyPr/>
          <a:lstStyle>
            <a:lvl1pPr marL="0" indent="0">
              <a:buNone/>
              <a:defRPr/>
            </a:lvl1pPr>
          </a:lstStyle>
          <a:p>
            <a:r>
              <a:rPr lang="lv-LV" dirty="0"/>
              <a:t>Apaļais grafiks (pie </a:t>
            </a:r>
            <a:r>
              <a:rPr lang="lv-LV" dirty="0" err="1"/>
              <a:t>chart</a:t>
            </a:r>
            <a:r>
              <a:rPr lang="lv-LV" dirty="0"/>
              <a:t>)</a:t>
            </a:r>
            <a:endParaRPr lang="en-US" dirty="0"/>
          </a:p>
        </p:txBody>
      </p:sp>
      <p:sp>
        <p:nvSpPr>
          <p:cNvPr id="8" name="Text Placeholder 2"/>
          <p:cNvSpPr>
            <a:spLocks noGrp="1"/>
          </p:cNvSpPr>
          <p:nvPr>
            <p:ph type="body" sz="quarter" idx="14" hasCustomPrompt="1"/>
          </p:nvPr>
        </p:nvSpPr>
        <p:spPr>
          <a:xfrm>
            <a:off x="5142508" y="978323"/>
            <a:ext cx="8097639" cy="792088"/>
          </a:xfrm>
          <a:prstGeom prst="rect">
            <a:avLst/>
          </a:prstGeom>
        </p:spPr>
        <p:txBody>
          <a:bodyPr anchor="ctr"/>
          <a:lstStyle>
            <a:lvl1pPr marL="0" indent="0" algn="l">
              <a:spcBef>
                <a:spcPts val="0"/>
              </a:spcBef>
              <a:buNone/>
              <a:defRPr lang="lv-LV" sz="5000" b="1" kern="1200" spc="0" baseline="0" dirty="0" smtClean="0">
                <a:solidFill>
                  <a:schemeClr val="tx1"/>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2" name="Text Placeholder 10"/>
          <p:cNvSpPr>
            <a:spLocks noGrp="1"/>
          </p:cNvSpPr>
          <p:nvPr>
            <p:ph type="body" sz="quarter" idx="15" hasCustomPrompt="1"/>
          </p:nvPr>
        </p:nvSpPr>
        <p:spPr>
          <a:xfrm>
            <a:off x="5142508" y="1842418"/>
            <a:ext cx="8064896" cy="432048"/>
          </a:xfrm>
          <a:prstGeom prst="rect">
            <a:avLst/>
          </a:prstGeom>
        </p:spPr>
        <p:txBody>
          <a:bodyPr anchor="ctr"/>
          <a:lstStyle>
            <a:lvl1pPr marL="0" indent="0" algn="l">
              <a:buNone/>
              <a:defRPr lang="en-US" sz="2500" b="1" kern="1200" spc="0" baseline="0" dirty="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14" name="Text Placeholder 12"/>
          <p:cNvSpPr>
            <a:spLocks noGrp="1"/>
          </p:cNvSpPr>
          <p:nvPr>
            <p:ph type="body" sz="quarter" idx="16" hasCustomPrompt="1"/>
          </p:nvPr>
        </p:nvSpPr>
        <p:spPr>
          <a:xfrm>
            <a:off x="5142508" y="2490490"/>
            <a:ext cx="8064896" cy="216024"/>
          </a:xfrm>
          <a:prstGeom prst="rect">
            <a:avLst/>
          </a:prstGeom>
        </p:spPr>
        <p:txBody>
          <a:bodyPr anchor="ctr"/>
          <a:lstStyle>
            <a:lvl1pPr marL="0" indent="0">
              <a:spcBef>
                <a:spcPts val="0"/>
              </a:spcBef>
              <a:buNone/>
              <a:defRPr lang="en-US" sz="1400" kern="1200" spc="0" baseline="0" dirty="0">
                <a:solidFill>
                  <a:schemeClr val="tx1"/>
                </a:solidFill>
                <a:latin typeface="Century Gothic" pitchFamily="34" charset="0"/>
                <a:ea typeface="+mn-ea"/>
                <a:cs typeface="Mark"/>
              </a:defRPr>
            </a:lvl1pPr>
          </a:lstStyle>
          <a:p>
            <a:pPr lvl="0"/>
            <a:r>
              <a:rPr lang="lv-LV" dirty="0"/>
              <a:t>Teksts</a:t>
            </a:r>
            <a:endParaRPr lang="en-US" dirty="0"/>
          </a:p>
        </p:txBody>
      </p:sp>
    </p:spTree>
    <p:extLst>
      <p:ext uri="{BB962C8B-B14F-4D97-AF65-F5344CB8AC3E}">
        <p14:creationId xmlns:p14="http://schemas.microsoft.com/office/powerpoint/2010/main" val="41672006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1/3 pa kreisi donut paraugs">
    <p:spTree>
      <p:nvGrpSpPr>
        <p:cNvPr id="1" name=""/>
        <p:cNvGrpSpPr/>
        <p:nvPr/>
      </p:nvGrpSpPr>
      <p:grpSpPr>
        <a:xfrm>
          <a:off x="0" y="0"/>
          <a:ext cx="0" cy="0"/>
          <a:chOff x="0" y="0"/>
          <a:chExt cx="0" cy="0"/>
        </a:xfrm>
      </p:grpSpPr>
      <p:sp>
        <p:nvSpPr>
          <p:cNvPr id="10" name="object 6"/>
          <p:cNvSpPr>
            <a:spLocks/>
          </p:cNvSpPr>
          <p:nvPr userDrawn="1"/>
        </p:nvSpPr>
        <p:spPr bwMode="auto">
          <a:xfrm>
            <a:off x="0" y="0"/>
            <a:ext cx="4578350" cy="7856538"/>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aphicFrame>
        <p:nvGraphicFramePr>
          <p:cNvPr id="7" name="Chart 9"/>
          <p:cNvGraphicFramePr>
            <a:graphicFrameLocks/>
          </p:cNvGraphicFramePr>
          <p:nvPr userDrawn="1">
            <p:extLst>
              <p:ext uri="{D42A27DB-BD31-4B8C-83A1-F6EECF244321}">
                <p14:modId xmlns:p14="http://schemas.microsoft.com/office/powerpoint/2010/main" val="2918293004"/>
              </p:ext>
            </p:extLst>
          </p:nvPr>
        </p:nvGraphicFramePr>
        <p:xfrm>
          <a:off x="3175" y="2481263"/>
          <a:ext cx="4572000" cy="289560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5270500" y="1893888"/>
            <a:ext cx="7840663" cy="406400"/>
          </a:xfrm>
          <a:prstGeom prst="rect">
            <a:avLst/>
          </a:prstGeom>
        </p:spPr>
        <p:txBody>
          <a:bodyPr lIns="0" tIns="12700" rIns="0" bIns="0">
            <a:spAutoFit/>
          </a:bodyPr>
          <a:lstStyle/>
          <a:p>
            <a:pPr marL="12700" fontAlgn="auto">
              <a:spcBef>
                <a:spcPts val="100"/>
              </a:spcBef>
              <a:spcAft>
                <a:spcPts val="0"/>
              </a:spcAft>
              <a:defRPr/>
            </a:pPr>
            <a:r>
              <a:rPr sz="2500" b="1" spc="0" baseline="0" dirty="0">
                <a:solidFill>
                  <a:srgbClr val="00AAC6"/>
                </a:solidFill>
                <a:latin typeface="Century Gothic" pitchFamily="34" charset="0"/>
                <a:cs typeface="Mark"/>
              </a:rPr>
              <a:t>Mazais virsraksts</a:t>
            </a:r>
            <a:endParaRPr sz="2500" spc="0" baseline="0" dirty="0">
              <a:latin typeface="Century Gothic" pitchFamily="34" charset="0"/>
              <a:cs typeface="Mark"/>
            </a:endParaRPr>
          </a:p>
        </p:txBody>
      </p:sp>
      <p:sp>
        <p:nvSpPr>
          <p:cNvPr id="11" name="TextBox 8"/>
          <p:cNvSpPr txBox="1">
            <a:spLocks noChangeArrowheads="1"/>
          </p:cNvSpPr>
          <p:nvPr userDrawn="1"/>
        </p:nvSpPr>
        <p:spPr bwMode="auto">
          <a:xfrm>
            <a:off x="5142508" y="958850"/>
            <a:ext cx="7840663"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lv-LV" sz="5000" b="1" dirty="0">
                <a:solidFill>
                  <a:srgbClr val="00AAC6"/>
                </a:solidFill>
                <a:latin typeface="Century Gothic" pitchFamily="34" charset="0"/>
                <a:ea typeface="Mark" pitchFamily="50" charset="0"/>
                <a:cs typeface="Mark" pitchFamily="50" charset="0"/>
              </a:rPr>
              <a:t>LIELAIS VIRSRAKSTS</a:t>
            </a:r>
            <a:endParaRPr lang="en-US" sz="5000" b="1" dirty="0">
              <a:solidFill>
                <a:srgbClr val="00AAC6"/>
              </a:solidFill>
              <a:latin typeface="Century Gothic" pitchFamily="34" charset="0"/>
              <a:ea typeface="Mark" pitchFamily="50" charset="0"/>
              <a:cs typeface="Mark" pitchFamily="50" charset="0"/>
            </a:endParaRPr>
          </a:p>
        </p:txBody>
      </p:sp>
      <p:sp>
        <p:nvSpPr>
          <p:cNvPr id="13" name="object 3"/>
          <p:cNvSpPr txBox="1"/>
          <p:nvPr userDrawn="1"/>
        </p:nvSpPr>
        <p:spPr>
          <a:xfrm>
            <a:off x="5270500" y="2466975"/>
            <a:ext cx="7840663" cy="212725"/>
          </a:xfrm>
          <a:prstGeom prst="rect">
            <a:avLst/>
          </a:prstGeom>
        </p:spPr>
        <p:txBody>
          <a:bodyPr lIns="0" tIns="12700" rIns="0" bIns="0">
            <a:spAutoFit/>
          </a:bodyPr>
          <a:lstStyle/>
          <a:p>
            <a:pPr marL="12700" fontAlgn="auto">
              <a:spcBef>
                <a:spcPts val="100"/>
              </a:spcBef>
              <a:spcAft>
                <a:spcPts val="0"/>
              </a:spcAft>
              <a:defRPr/>
            </a:pPr>
            <a:r>
              <a:rPr lang="lv-LV" sz="1300" spc="0" baseline="0" dirty="0">
                <a:solidFill>
                  <a:srgbClr val="00AAC6"/>
                </a:solidFill>
                <a:latin typeface="Century Gothic" pitchFamily="34" charset="0"/>
                <a:cs typeface="Mark"/>
              </a:rPr>
              <a:t>Teksts</a:t>
            </a:r>
            <a:endParaRPr sz="1300" spc="0" baseline="0" dirty="0">
              <a:latin typeface="Century Gothic" pitchFamily="34" charset="0"/>
              <a:cs typeface="Mark"/>
            </a:endParaRPr>
          </a:p>
        </p:txBody>
      </p:sp>
      <p:sp>
        <p:nvSpPr>
          <p:cNvPr id="15" name="object 3"/>
          <p:cNvSpPr txBox="1"/>
          <p:nvPr userDrawn="1"/>
        </p:nvSpPr>
        <p:spPr>
          <a:xfrm rot="20355368">
            <a:off x="761203" y="3313644"/>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1332869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_Dubltzils 2 donuts">
    <p:spTree>
      <p:nvGrpSpPr>
        <p:cNvPr id="1" name=""/>
        <p:cNvGrpSpPr/>
        <p:nvPr/>
      </p:nvGrpSpPr>
      <p:grpSpPr>
        <a:xfrm>
          <a:off x="0" y="0"/>
          <a:ext cx="0" cy="0"/>
          <a:chOff x="0" y="0"/>
          <a:chExt cx="0" cy="0"/>
        </a:xfrm>
      </p:grpSpPr>
      <p:sp>
        <p:nvSpPr>
          <p:cNvPr id="17" name="bk object 16"/>
          <p:cNvSpPr>
            <a:spLocks/>
          </p:cNvSpPr>
          <p:nvPr userDrawn="1"/>
        </p:nvSpPr>
        <p:spPr bwMode="auto">
          <a:xfrm>
            <a:off x="0" y="0"/>
            <a:ext cx="4578350" cy="7856538"/>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baseline="0">
              <a:latin typeface="Century Gothic" pitchFamily="34" charset="0"/>
            </a:endParaRPr>
          </a:p>
        </p:txBody>
      </p:sp>
      <p:sp>
        <p:nvSpPr>
          <p:cNvPr id="12" name="bk object 18"/>
          <p:cNvSpPr>
            <a:spLocks/>
          </p:cNvSpPr>
          <p:nvPr userDrawn="1"/>
        </p:nvSpPr>
        <p:spPr bwMode="auto">
          <a:xfrm>
            <a:off x="9144000" y="0"/>
            <a:ext cx="4597400" cy="7856538"/>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baseline="0">
              <a:latin typeface="Century Gothic" pitchFamily="34" charset="0"/>
            </a:endParaRPr>
          </a:p>
        </p:txBody>
      </p:sp>
      <p:sp>
        <p:nvSpPr>
          <p:cNvPr id="15" name="Text Placeholder 4"/>
          <p:cNvSpPr>
            <a:spLocks noGrp="1"/>
          </p:cNvSpPr>
          <p:nvPr>
            <p:ph type="body" sz="quarter" idx="10" hasCustomPrompt="1"/>
          </p:nvPr>
        </p:nvSpPr>
        <p:spPr>
          <a:xfrm>
            <a:off x="606004" y="1124273"/>
            <a:ext cx="3337743" cy="358105"/>
          </a:xfrm>
          <a:prstGeom prst="rect">
            <a:avLst/>
          </a:prstGeom>
        </p:spPr>
        <p:txBody>
          <a:bodyPr/>
          <a:lstStyle>
            <a:lvl1pPr marL="0" indent="0" algn="ctr">
              <a:buNone/>
              <a:defRPr sz="1800" b="1" baseline="0">
                <a:solidFill>
                  <a:schemeClr val="bg1"/>
                </a:solidFill>
              </a:defRPr>
            </a:lvl1pPr>
          </a:lstStyle>
          <a:p>
            <a:pPr lvl="0"/>
            <a:r>
              <a:rPr lang="lv-LV" dirty="0"/>
              <a:t>teksts</a:t>
            </a:r>
            <a:endParaRPr lang="en-US" dirty="0"/>
          </a:p>
        </p:txBody>
      </p:sp>
      <p:sp>
        <p:nvSpPr>
          <p:cNvPr id="18" name="Chart Placeholder 16"/>
          <p:cNvSpPr>
            <a:spLocks noGrp="1"/>
          </p:cNvSpPr>
          <p:nvPr>
            <p:ph type="chart" sz="quarter" idx="12" hasCustomPrompt="1"/>
          </p:nvPr>
        </p:nvSpPr>
        <p:spPr>
          <a:xfrm>
            <a:off x="0" y="2346474"/>
            <a:ext cx="4578350" cy="2868612"/>
          </a:xfrm>
          <a:prstGeom prst="rect">
            <a:avLst/>
          </a:prstGeom>
        </p:spPr>
        <p:txBody>
          <a:bodyPr/>
          <a:lstStyle>
            <a:lvl1pPr marL="0" indent="0">
              <a:buNone/>
              <a:defRPr baseline="0">
                <a:solidFill>
                  <a:schemeClr val="bg1"/>
                </a:solidFill>
              </a:defRPr>
            </a:lvl1pPr>
          </a:lstStyle>
          <a:p>
            <a:r>
              <a:rPr lang="lv-LV" dirty="0"/>
              <a:t>Apaļais grafiks (pie </a:t>
            </a:r>
            <a:r>
              <a:rPr lang="lv-LV" dirty="0" err="1"/>
              <a:t>chart</a:t>
            </a:r>
            <a:r>
              <a:rPr lang="lv-LV" dirty="0"/>
              <a:t>)</a:t>
            </a:r>
            <a:endParaRPr lang="en-US" dirty="0"/>
          </a:p>
        </p:txBody>
      </p:sp>
      <p:sp>
        <p:nvSpPr>
          <p:cNvPr id="21" name="Text Placeholder 4"/>
          <p:cNvSpPr>
            <a:spLocks noGrp="1"/>
          </p:cNvSpPr>
          <p:nvPr>
            <p:ph type="body" sz="quarter" idx="14" hasCustomPrompt="1"/>
          </p:nvPr>
        </p:nvSpPr>
        <p:spPr>
          <a:xfrm>
            <a:off x="657894" y="7387034"/>
            <a:ext cx="3265735" cy="287561"/>
          </a:xfrm>
          <a:prstGeom prst="rect">
            <a:avLst/>
          </a:prstGeom>
        </p:spPr>
        <p:txBody>
          <a:bodyPr/>
          <a:lstStyle>
            <a:lvl1pPr marL="0" indent="0" algn="ctr">
              <a:buNone/>
              <a:defRPr sz="1400" b="0" baseline="0">
                <a:solidFill>
                  <a:schemeClr val="bg1"/>
                </a:solidFill>
              </a:defRPr>
            </a:lvl1pPr>
          </a:lstStyle>
          <a:p>
            <a:pPr lvl="0"/>
            <a:r>
              <a:rPr lang="lv-LV" dirty="0"/>
              <a:t>teksts</a:t>
            </a:r>
            <a:endParaRPr lang="en-US" dirty="0"/>
          </a:p>
        </p:txBody>
      </p:sp>
      <p:sp>
        <p:nvSpPr>
          <p:cNvPr id="25" name="Text Placeholder 4"/>
          <p:cNvSpPr>
            <a:spLocks noGrp="1"/>
          </p:cNvSpPr>
          <p:nvPr>
            <p:ph type="body" sz="quarter" idx="15" hasCustomPrompt="1"/>
          </p:nvPr>
        </p:nvSpPr>
        <p:spPr>
          <a:xfrm>
            <a:off x="5202610" y="1122338"/>
            <a:ext cx="3337743" cy="358105"/>
          </a:xfrm>
          <a:prstGeom prst="rect">
            <a:avLst/>
          </a:prstGeom>
        </p:spPr>
        <p:txBody>
          <a:bodyPr/>
          <a:lstStyle>
            <a:lvl1pPr marL="0" indent="0" algn="ctr">
              <a:buNone/>
              <a:defRPr sz="1800" b="1" baseline="0">
                <a:solidFill>
                  <a:schemeClr val="tx1"/>
                </a:solidFill>
              </a:defRPr>
            </a:lvl1pPr>
          </a:lstStyle>
          <a:p>
            <a:pPr lvl="0"/>
            <a:r>
              <a:rPr lang="lv-LV" dirty="0"/>
              <a:t>teksts</a:t>
            </a:r>
            <a:endParaRPr lang="en-US" dirty="0"/>
          </a:p>
        </p:txBody>
      </p:sp>
      <p:sp>
        <p:nvSpPr>
          <p:cNvPr id="26" name="Chart Placeholder 16"/>
          <p:cNvSpPr>
            <a:spLocks noGrp="1"/>
          </p:cNvSpPr>
          <p:nvPr>
            <p:ph type="chart" sz="quarter" idx="16" hasCustomPrompt="1"/>
          </p:nvPr>
        </p:nvSpPr>
        <p:spPr>
          <a:xfrm>
            <a:off x="4596606" y="2344539"/>
            <a:ext cx="4578350" cy="2868612"/>
          </a:xfrm>
          <a:prstGeom prst="rect">
            <a:avLst/>
          </a:prstGeom>
        </p:spPr>
        <p:txBody>
          <a:bodyPr/>
          <a:lstStyle>
            <a:lvl1pPr marL="0" indent="0">
              <a:buNone/>
              <a:defRPr baseline="0">
                <a:solidFill>
                  <a:schemeClr val="tx1"/>
                </a:solidFill>
              </a:defRPr>
            </a:lvl1pPr>
          </a:lstStyle>
          <a:p>
            <a:r>
              <a:rPr lang="lv-LV" dirty="0"/>
              <a:t>Apaļais grafiks (pie </a:t>
            </a:r>
            <a:r>
              <a:rPr lang="lv-LV" dirty="0" err="1"/>
              <a:t>chart</a:t>
            </a:r>
            <a:r>
              <a:rPr lang="lv-LV" dirty="0"/>
              <a:t>)</a:t>
            </a:r>
            <a:endParaRPr lang="en-US" dirty="0"/>
          </a:p>
        </p:txBody>
      </p:sp>
      <p:sp>
        <p:nvSpPr>
          <p:cNvPr id="28" name="Text Placeholder 4"/>
          <p:cNvSpPr>
            <a:spLocks noGrp="1"/>
          </p:cNvSpPr>
          <p:nvPr>
            <p:ph type="body" sz="quarter" idx="18" hasCustomPrompt="1"/>
          </p:nvPr>
        </p:nvSpPr>
        <p:spPr>
          <a:xfrm>
            <a:off x="5254500" y="7385099"/>
            <a:ext cx="3265735" cy="287561"/>
          </a:xfrm>
          <a:prstGeom prst="rect">
            <a:avLst/>
          </a:prstGeom>
        </p:spPr>
        <p:txBody>
          <a:bodyPr/>
          <a:lstStyle>
            <a:lvl1pPr marL="0" indent="0" algn="ctr">
              <a:buNone/>
              <a:defRPr sz="1400" b="0" baseline="0">
                <a:solidFill>
                  <a:schemeClr val="tx2"/>
                </a:solidFill>
              </a:defRPr>
            </a:lvl1pPr>
          </a:lstStyle>
          <a:p>
            <a:pPr lvl="0"/>
            <a:r>
              <a:rPr lang="lv-LV" dirty="0"/>
              <a:t>teksts</a:t>
            </a:r>
            <a:endParaRPr lang="en-US" dirty="0"/>
          </a:p>
        </p:txBody>
      </p:sp>
      <p:sp>
        <p:nvSpPr>
          <p:cNvPr id="29" name="Text Placeholder 4"/>
          <p:cNvSpPr>
            <a:spLocks noGrp="1"/>
          </p:cNvSpPr>
          <p:nvPr>
            <p:ph type="body" sz="quarter" idx="19" hasCustomPrompt="1"/>
          </p:nvPr>
        </p:nvSpPr>
        <p:spPr>
          <a:xfrm>
            <a:off x="9780960" y="1122338"/>
            <a:ext cx="3337743" cy="358105"/>
          </a:xfrm>
          <a:prstGeom prst="rect">
            <a:avLst/>
          </a:prstGeom>
        </p:spPr>
        <p:txBody>
          <a:bodyPr/>
          <a:lstStyle>
            <a:lvl1pPr marL="0" indent="0" algn="ctr">
              <a:buNone/>
              <a:defRPr sz="1800" b="1" baseline="0">
                <a:solidFill>
                  <a:schemeClr val="bg1"/>
                </a:solidFill>
              </a:defRPr>
            </a:lvl1pPr>
          </a:lstStyle>
          <a:p>
            <a:pPr lvl="0"/>
            <a:r>
              <a:rPr lang="lv-LV" dirty="0"/>
              <a:t>teksts</a:t>
            </a:r>
            <a:endParaRPr lang="en-US" dirty="0"/>
          </a:p>
        </p:txBody>
      </p:sp>
      <p:sp>
        <p:nvSpPr>
          <p:cNvPr id="30" name="Chart Placeholder 16"/>
          <p:cNvSpPr>
            <a:spLocks noGrp="1"/>
          </p:cNvSpPr>
          <p:nvPr>
            <p:ph type="chart" sz="quarter" idx="20" hasCustomPrompt="1"/>
          </p:nvPr>
        </p:nvSpPr>
        <p:spPr>
          <a:xfrm>
            <a:off x="9174956" y="2344539"/>
            <a:ext cx="4578350" cy="2868612"/>
          </a:xfrm>
          <a:prstGeom prst="rect">
            <a:avLst/>
          </a:prstGeom>
        </p:spPr>
        <p:txBody>
          <a:bodyPr/>
          <a:lstStyle>
            <a:lvl1pPr marL="0" indent="0">
              <a:buNone/>
              <a:defRPr baseline="0">
                <a:solidFill>
                  <a:schemeClr val="bg1"/>
                </a:solidFill>
              </a:defRPr>
            </a:lvl1pPr>
          </a:lstStyle>
          <a:p>
            <a:r>
              <a:rPr lang="lv-LV" dirty="0"/>
              <a:t>Apaļais grafiks (pie </a:t>
            </a:r>
            <a:r>
              <a:rPr lang="lv-LV" dirty="0" err="1"/>
              <a:t>chart</a:t>
            </a:r>
            <a:r>
              <a:rPr lang="lv-LV" dirty="0"/>
              <a:t>)</a:t>
            </a:r>
            <a:endParaRPr lang="en-US" dirty="0"/>
          </a:p>
        </p:txBody>
      </p:sp>
      <p:sp>
        <p:nvSpPr>
          <p:cNvPr id="32" name="Text Placeholder 4"/>
          <p:cNvSpPr>
            <a:spLocks noGrp="1"/>
          </p:cNvSpPr>
          <p:nvPr>
            <p:ph type="body" sz="quarter" idx="22" hasCustomPrompt="1"/>
          </p:nvPr>
        </p:nvSpPr>
        <p:spPr>
          <a:xfrm>
            <a:off x="9832850" y="7385099"/>
            <a:ext cx="3265735" cy="287561"/>
          </a:xfrm>
          <a:prstGeom prst="rect">
            <a:avLst/>
          </a:prstGeom>
        </p:spPr>
        <p:txBody>
          <a:bodyPr/>
          <a:lstStyle>
            <a:lvl1pPr marL="0" indent="0" algn="ctr">
              <a:buNone/>
              <a:defRPr sz="1400" b="0" baseline="0">
                <a:solidFill>
                  <a:schemeClr val="bg1"/>
                </a:solidFill>
              </a:defRPr>
            </a:lvl1pPr>
          </a:lstStyle>
          <a:p>
            <a:pPr lvl="0"/>
            <a:r>
              <a:rPr lang="lv-LV" dirty="0"/>
              <a:t>teksts</a:t>
            </a:r>
            <a:endParaRPr lang="en-US" dirty="0"/>
          </a:p>
        </p:txBody>
      </p:sp>
      <p:sp>
        <p:nvSpPr>
          <p:cNvPr id="16" name="Text Placeholder 2"/>
          <p:cNvSpPr>
            <a:spLocks noGrp="1"/>
          </p:cNvSpPr>
          <p:nvPr>
            <p:ph type="body" sz="quarter" idx="23" hasCustomPrompt="1"/>
          </p:nvPr>
        </p:nvSpPr>
        <p:spPr>
          <a:xfrm>
            <a:off x="317972" y="5370810"/>
            <a:ext cx="3887788" cy="864096"/>
          </a:xfrm>
          <a:prstGeom prst="rect">
            <a:avLst/>
          </a:prstGeom>
        </p:spPr>
        <p:txBody>
          <a:bodyPr anchor="t"/>
          <a:lstStyle>
            <a:lvl1pPr marL="0" indent="0" algn="ctr">
              <a:spcBef>
                <a:spcPts val="0"/>
              </a:spcBef>
              <a:buNone/>
              <a:defRPr lang="lv-LV" sz="1500" b="1" baseline="0" dirty="0" smtClean="0">
                <a:solidFill>
                  <a:srgbClr val="003B71"/>
                </a:solidFill>
                <a:latin typeface="Century Gothic" pitchFamily="34" charset="0"/>
                <a:ea typeface="+mn-ea"/>
                <a:cs typeface="+mn-cs"/>
              </a:defRPr>
            </a:lvl1pPr>
            <a:lvl3pPr marL="0" indent="0" algn="ctr">
              <a:spcBef>
                <a:spcPts val="0"/>
              </a:spcBef>
              <a:buNone/>
              <a:defRPr lang="en-US" sz="1500" b="1" baseline="0" dirty="0" smtClean="0">
                <a:solidFill>
                  <a:schemeClr val="bg1"/>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p:txBody>
      </p:sp>
      <p:sp>
        <p:nvSpPr>
          <p:cNvPr id="20" name="Text Placeholder 2"/>
          <p:cNvSpPr>
            <a:spLocks noGrp="1"/>
          </p:cNvSpPr>
          <p:nvPr>
            <p:ph type="body" sz="quarter" idx="25" hasCustomPrompt="1"/>
          </p:nvPr>
        </p:nvSpPr>
        <p:spPr>
          <a:xfrm>
            <a:off x="4924425" y="5370810"/>
            <a:ext cx="3887788" cy="864096"/>
          </a:xfrm>
          <a:prstGeom prst="rect">
            <a:avLst/>
          </a:prstGeom>
        </p:spPr>
        <p:txBody>
          <a:bodyPr anchor="t"/>
          <a:lstStyle>
            <a:lvl1pPr marL="0" indent="0" algn="ctr">
              <a:spcBef>
                <a:spcPts val="0"/>
              </a:spcBef>
              <a:buNone/>
              <a:defRPr lang="lv-LV" sz="1500" b="1" kern="1200" baseline="0" dirty="0" smtClean="0">
                <a:solidFill>
                  <a:srgbClr val="C4D600"/>
                </a:solidFill>
                <a:latin typeface="Century Gothic" pitchFamily="34" charset="0"/>
                <a:ea typeface="+mn-ea"/>
                <a:cs typeface="Arial" charset="0"/>
              </a:defRPr>
            </a:lvl1pPr>
            <a:lvl3pPr marL="0" indent="0" algn="ctr">
              <a:spcBef>
                <a:spcPts val="0"/>
              </a:spcBef>
              <a:buFont typeface="Arial" pitchFamily="34" charset="0"/>
              <a:buNone/>
              <a:defRPr lang="en-US" sz="1500" b="1" baseline="0" dirty="0" smtClean="0">
                <a:solidFill>
                  <a:schemeClr val="tx2"/>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p:txBody>
      </p:sp>
      <p:sp>
        <p:nvSpPr>
          <p:cNvPr id="19" name="Text Placeholder 2"/>
          <p:cNvSpPr>
            <a:spLocks noGrp="1"/>
          </p:cNvSpPr>
          <p:nvPr>
            <p:ph type="body" sz="quarter" idx="26" hasCustomPrompt="1"/>
          </p:nvPr>
        </p:nvSpPr>
        <p:spPr>
          <a:xfrm>
            <a:off x="9498806" y="5370810"/>
            <a:ext cx="3887788" cy="864096"/>
          </a:xfrm>
          <a:prstGeom prst="rect">
            <a:avLst/>
          </a:prstGeom>
        </p:spPr>
        <p:txBody>
          <a:bodyPr anchor="t"/>
          <a:lstStyle>
            <a:lvl1pPr marL="0" indent="0" algn="ctr">
              <a:spcBef>
                <a:spcPts val="0"/>
              </a:spcBef>
              <a:buNone/>
              <a:defRPr lang="lv-LV" sz="1500" b="1" baseline="0" dirty="0" smtClean="0">
                <a:solidFill>
                  <a:srgbClr val="C4D600"/>
                </a:solidFill>
                <a:latin typeface="Century Gothic" pitchFamily="34" charset="0"/>
                <a:ea typeface="+mn-ea"/>
                <a:cs typeface="+mn-cs"/>
              </a:defRPr>
            </a:lvl1pPr>
            <a:lvl3pPr marL="0" indent="0" algn="ctr">
              <a:spcBef>
                <a:spcPts val="0"/>
              </a:spcBef>
              <a:buNone/>
              <a:defRPr lang="en-US" sz="1500" b="1" baseline="0" dirty="0" smtClean="0">
                <a:solidFill>
                  <a:schemeClr val="bg1"/>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p:txBody>
      </p:sp>
    </p:spTree>
    <p:extLst>
      <p:ext uri="{BB962C8B-B14F-4D97-AF65-F5344CB8AC3E}">
        <p14:creationId xmlns:p14="http://schemas.microsoft.com/office/powerpoint/2010/main" val="9470747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4_Dubltzils 2 donuts">
    <p:spTree>
      <p:nvGrpSpPr>
        <p:cNvPr id="1" name=""/>
        <p:cNvGrpSpPr/>
        <p:nvPr/>
      </p:nvGrpSpPr>
      <p:grpSpPr>
        <a:xfrm>
          <a:off x="0" y="0"/>
          <a:ext cx="0" cy="0"/>
          <a:chOff x="0" y="0"/>
          <a:chExt cx="0" cy="0"/>
        </a:xfrm>
      </p:grpSpPr>
      <p:sp>
        <p:nvSpPr>
          <p:cNvPr id="17" name="bk object 16"/>
          <p:cNvSpPr>
            <a:spLocks/>
          </p:cNvSpPr>
          <p:nvPr userDrawn="1"/>
        </p:nvSpPr>
        <p:spPr bwMode="auto">
          <a:xfrm>
            <a:off x="0" y="0"/>
            <a:ext cx="4578350" cy="7856538"/>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2" name="bk object 18"/>
          <p:cNvSpPr>
            <a:spLocks/>
          </p:cNvSpPr>
          <p:nvPr userDrawn="1"/>
        </p:nvSpPr>
        <p:spPr bwMode="auto">
          <a:xfrm>
            <a:off x="9144000" y="0"/>
            <a:ext cx="4597400" cy="7856538"/>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graphicFrame>
        <p:nvGraphicFramePr>
          <p:cNvPr id="22" name="Chart 24"/>
          <p:cNvGraphicFramePr>
            <a:graphicFrameLocks/>
          </p:cNvGraphicFramePr>
          <p:nvPr userDrawn="1">
            <p:extLst>
              <p:ext uri="{D42A27DB-BD31-4B8C-83A1-F6EECF244321}">
                <p14:modId xmlns:p14="http://schemas.microsoft.com/office/powerpoint/2010/main" val="2055524222"/>
              </p:ext>
            </p:extLst>
          </p:nvPr>
        </p:nvGraphicFramePr>
        <p:xfrm>
          <a:off x="-1588" y="2330450"/>
          <a:ext cx="4584701" cy="2895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4" name="Chart 26"/>
          <p:cNvGraphicFramePr>
            <a:graphicFrameLocks/>
          </p:cNvGraphicFramePr>
          <p:nvPr userDrawn="1">
            <p:extLst>
              <p:ext uri="{D42A27DB-BD31-4B8C-83A1-F6EECF244321}">
                <p14:modId xmlns:p14="http://schemas.microsoft.com/office/powerpoint/2010/main" val="697820321"/>
              </p:ext>
            </p:extLst>
          </p:nvPr>
        </p:nvGraphicFramePr>
        <p:xfrm>
          <a:off x="9163050" y="2330450"/>
          <a:ext cx="4572000" cy="2895600"/>
        </p:xfrm>
        <a:graphic>
          <a:graphicData uri="http://schemas.openxmlformats.org/drawingml/2006/chart">
            <c:chart xmlns:c="http://schemas.openxmlformats.org/drawingml/2006/chart" xmlns:r="http://schemas.openxmlformats.org/officeDocument/2006/relationships" r:id="rId3"/>
          </a:graphicData>
        </a:graphic>
      </p:graphicFrame>
      <p:sp>
        <p:nvSpPr>
          <p:cNvPr id="27" name="TextBox 26"/>
          <p:cNvSpPr txBox="1"/>
          <p:nvPr userDrawn="1"/>
        </p:nvSpPr>
        <p:spPr>
          <a:xfrm>
            <a:off x="723900" y="1092200"/>
            <a:ext cx="3133725" cy="369888"/>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33" name="TextBox 32"/>
          <p:cNvSpPr txBox="1"/>
          <p:nvPr userDrawn="1"/>
        </p:nvSpPr>
        <p:spPr>
          <a:xfrm>
            <a:off x="9786938" y="1092200"/>
            <a:ext cx="3324225" cy="369888"/>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34" name="TextBox 33"/>
          <p:cNvSpPr txBox="1"/>
          <p:nvPr userDrawn="1"/>
        </p:nvSpPr>
        <p:spPr>
          <a:xfrm>
            <a:off x="1136650" y="7426325"/>
            <a:ext cx="2308225" cy="307975"/>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36" name="TextBox 35"/>
          <p:cNvSpPr txBox="1"/>
          <p:nvPr userDrawn="1"/>
        </p:nvSpPr>
        <p:spPr>
          <a:xfrm>
            <a:off x="10294938" y="7426325"/>
            <a:ext cx="2308225" cy="307975"/>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37" name="TextBox 33"/>
          <p:cNvSpPr txBox="1">
            <a:spLocks noChangeArrowheads="1"/>
          </p:cNvSpPr>
          <p:nvPr userDrawn="1"/>
        </p:nvSpPr>
        <p:spPr bwMode="auto">
          <a:xfrm>
            <a:off x="342900" y="5375275"/>
            <a:ext cx="38957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500" b="1" dirty="0">
                <a:solidFill>
                  <a:srgbClr val="003B71"/>
                </a:solidFill>
                <a:latin typeface="Century Gothic" pitchFamily="34" charset="0"/>
              </a:rPr>
              <a:t>teksts</a:t>
            </a:r>
          </a:p>
          <a:p>
            <a:pPr algn="ctr"/>
            <a:endParaRPr lang="lv-LV" sz="1500" b="1" dirty="0">
              <a:latin typeface="Century Gothic" pitchFamily="34" charset="0"/>
            </a:endParaRPr>
          </a:p>
          <a:p>
            <a:pPr algn="ctr"/>
            <a:r>
              <a:rPr lang="lv-LV" sz="1500" b="1" dirty="0">
                <a:solidFill>
                  <a:schemeClr val="bg1"/>
                </a:solidFill>
                <a:latin typeface="Century Gothic" pitchFamily="34" charset="0"/>
              </a:rPr>
              <a:t>teksts</a:t>
            </a:r>
            <a:endParaRPr lang="en-US" sz="1500" b="1" dirty="0">
              <a:solidFill>
                <a:schemeClr val="bg1"/>
              </a:solidFill>
              <a:latin typeface="Century Gothic" pitchFamily="34" charset="0"/>
            </a:endParaRPr>
          </a:p>
        </p:txBody>
      </p:sp>
      <p:sp>
        <p:nvSpPr>
          <p:cNvPr id="39" name="TextBox 35"/>
          <p:cNvSpPr txBox="1">
            <a:spLocks noChangeArrowheads="1"/>
          </p:cNvSpPr>
          <p:nvPr userDrawn="1"/>
        </p:nvSpPr>
        <p:spPr bwMode="auto">
          <a:xfrm>
            <a:off x="9501188" y="5375275"/>
            <a:ext cx="38957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500" b="1">
                <a:solidFill>
                  <a:schemeClr val="bg1"/>
                </a:solidFill>
                <a:latin typeface="Century Gothic" pitchFamily="34" charset="0"/>
              </a:rPr>
              <a:t>teksts</a:t>
            </a:r>
          </a:p>
          <a:p>
            <a:pPr algn="ctr"/>
            <a:endParaRPr lang="lv-LV" sz="1500" b="1">
              <a:latin typeface="Century Gothic" pitchFamily="34" charset="0"/>
            </a:endParaRPr>
          </a:p>
          <a:p>
            <a:pPr algn="ctr"/>
            <a:r>
              <a:rPr lang="lv-LV" sz="1500" b="1">
                <a:solidFill>
                  <a:srgbClr val="00ACC8"/>
                </a:solidFill>
                <a:latin typeface="Century Gothic" pitchFamily="34" charset="0"/>
              </a:rPr>
              <a:t>teksts</a:t>
            </a:r>
          </a:p>
          <a:p>
            <a:pPr algn="ctr"/>
            <a:endParaRPr lang="lv-LV" sz="1500" b="1">
              <a:latin typeface="Century Gothic" pitchFamily="34" charset="0"/>
            </a:endParaRPr>
          </a:p>
          <a:p>
            <a:pPr algn="ctr"/>
            <a:r>
              <a:rPr lang="lv-LV" sz="1500" b="1">
                <a:solidFill>
                  <a:srgbClr val="C4D600"/>
                </a:solidFill>
                <a:latin typeface="Century Gothic" pitchFamily="34" charset="0"/>
              </a:rPr>
              <a:t>teksts</a:t>
            </a:r>
            <a:endParaRPr lang="en-US" sz="1500" b="1">
              <a:solidFill>
                <a:srgbClr val="C4D600"/>
              </a:solidFill>
              <a:latin typeface="Century Gothic" pitchFamily="34" charset="0"/>
            </a:endParaRPr>
          </a:p>
        </p:txBody>
      </p:sp>
      <p:graphicFrame>
        <p:nvGraphicFramePr>
          <p:cNvPr id="40" name="Chart 25"/>
          <p:cNvGraphicFramePr>
            <a:graphicFrameLocks/>
          </p:cNvGraphicFramePr>
          <p:nvPr userDrawn="1">
            <p:extLst>
              <p:ext uri="{D42A27DB-BD31-4B8C-83A1-F6EECF244321}">
                <p14:modId xmlns:p14="http://schemas.microsoft.com/office/powerpoint/2010/main" val="1190043137"/>
              </p:ext>
            </p:extLst>
          </p:nvPr>
        </p:nvGraphicFramePr>
        <p:xfrm>
          <a:off x="4584700" y="2330450"/>
          <a:ext cx="4572000" cy="2895600"/>
        </p:xfrm>
        <a:graphic>
          <a:graphicData uri="http://schemas.openxmlformats.org/drawingml/2006/chart">
            <c:chart xmlns:c="http://schemas.openxmlformats.org/drawingml/2006/chart" xmlns:r="http://schemas.openxmlformats.org/officeDocument/2006/relationships" r:id="rId4"/>
          </a:graphicData>
        </a:graphic>
      </p:graphicFrame>
      <p:sp>
        <p:nvSpPr>
          <p:cNvPr id="41" name="TextBox 40"/>
          <p:cNvSpPr txBox="1"/>
          <p:nvPr userDrawn="1"/>
        </p:nvSpPr>
        <p:spPr>
          <a:xfrm>
            <a:off x="5303838" y="1092200"/>
            <a:ext cx="3133725" cy="369888"/>
          </a:xfrm>
          <a:prstGeom prst="rect">
            <a:avLst/>
          </a:prstGeom>
          <a:noFill/>
        </p:spPr>
        <p:txBody>
          <a:bodyPr>
            <a:spAutoFit/>
          </a:bodyPr>
          <a:lstStyle/>
          <a:p>
            <a:pPr algn="ctr" fontAlgn="auto">
              <a:spcBef>
                <a:spcPts val="0"/>
              </a:spcBef>
              <a:spcAft>
                <a:spcPts val="0"/>
              </a:spcAft>
              <a:defRPr/>
            </a:pPr>
            <a:r>
              <a:rPr lang="lv-LV" b="1" spc="15" dirty="0">
                <a:latin typeface="Century Gothic" pitchFamily="34" charset="0"/>
                <a:cs typeface="Arial"/>
              </a:rPr>
              <a:t>teksts</a:t>
            </a:r>
            <a:endParaRPr lang="lv-LV" dirty="0">
              <a:latin typeface="Century Gothic" pitchFamily="34" charset="0"/>
              <a:cs typeface="Arial"/>
            </a:endParaRPr>
          </a:p>
        </p:txBody>
      </p:sp>
      <p:sp>
        <p:nvSpPr>
          <p:cNvPr id="42" name="TextBox 41"/>
          <p:cNvSpPr txBox="1"/>
          <p:nvPr userDrawn="1"/>
        </p:nvSpPr>
        <p:spPr>
          <a:xfrm>
            <a:off x="5716588" y="7432675"/>
            <a:ext cx="2308225" cy="307975"/>
          </a:xfrm>
          <a:prstGeom prst="rect">
            <a:avLst/>
          </a:prstGeom>
          <a:noFill/>
        </p:spPr>
        <p:txBody>
          <a:bodyPr>
            <a:spAutoFit/>
          </a:bodyPr>
          <a:lstStyle/>
          <a:p>
            <a:pPr algn="ctr" fontAlgn="auto">
              <a:spcBef>
                <a:spcPts val="0"/>
              </a:spcBef>
              <a:spcAft>
                <a:spcPts val="0"/>
              </a:spcAft>
              <a:defRPr/>
            </a:pPr>
            <a:r>
              <a:rPr lang="lv-LV" sz="1400" spc="-5" dirty="0">
                <a:latin typeface="Century Gothic" pitchFamily="34" charset="0"/>
                <a:cs typeface="Verdana"/>
              </a:rPr>
              <a:t>teksts</a:t>
            </a:r>
            <a:endParaRPr lang="en-US" sz="1400" dirty="0">
              <a:latin typeface="Century Gothic" pitchFamily="34" charset="0"/>
              <a:cs typeface="Verdana"/>
            </a:endParaRPr>
          </a:p>
        </p:txBody>
      </p:sp>
      <p:sp>
        <p:nvSpPr>
          <p:cNvPr id="43" name="TextBox 34"/>
          <p:cNvSpPr txBox="1">
            <a:spLocks noChangeArrowheads="1"/>
          </p:cNvSpPr>
          <p:nvPr userDrawn="1"/>
        </p:nvSpPr>
        <p:spPr bwMode="auto">
          <a:xfrm>
            <a:off x="4922838" y="5375275"/>
            <a:ext cx="38957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500" b="1" dirty="0">
                <a:solidFill>
                  <a:srgbClr val="C4D600"/>
                </a:solidFill>
                <a:latin typeface="Century Gothic" pitchFamily="34" charset="0"/>
              </a:rPr>
              <a:t>teksts</a:t>
            </a:r>
          </a:p>
          <a:p>
            <a:pPr algn="ctr"/>
            <a:endParaRPr lang="lv-LV" sz="1500" b="1" dirty="0">
              <a:latin typeface="Century Gothic" pitchFamily="34" charset="0"/>
            </a:endParaRPr>
          </a:p>
          <a:p>
            <a:pPr algn="ctr"/>
            <a:r>
              <a:rPr lang="lv-LV" sz="1500" b="1" dirty="0">
                <a:latin typeface="Century Gothic" pitchFamily="34" charset="0"/>
              </a:rPr>
              <a:t>teksts</a:t>
            </a:r>
            <a:endParaRPr lang="en-US" sz="1500" b="1" dirty="0">
              <a:latin typeface="Century Gothic" pitchFamily="34" charset="0"/>
            </a:endParaRPr>
          </a:p>
        </p:txBody>
      </p:sp>
      <p:sp>
        <p:nvSpPr>
          <p:cNvPr id="44" name="object 3"/>
          <p:cNvSpPr txBox="1"/>
          <p:nvPr userDrawn="1"/>
        </p:nvSpPr>
        <p:spPr>
          <a:xfrm rot="20355368">
            <a:off x="401163" y="2593566"/>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57692036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2 pa kreisi donut">
    <p:spTree>
      <p:nvGrpSpPr>
        <p:cNvPr id="1" name=""/>
        <p:cNvGrpSpPr/>
        <p:nvPr/>
      </p:nvGrpSpPr>
      <p:grpSpPr>
        <a:xfrm>
          <a:off x="0" y="0"/>
          <a:ext cx="0" cy="0"/>
          <a:chOff x="0" y="0"/>
          <a:chExt cx="0" cy="0"/>
        </a:xfrm>
      </p:grpSpPr>
      <p:sp>
        <p:nvSpPr>
          <p:cNvPr id="7" name="object 2"/>
          <p:cNvSpPr>
            <a:spLocks/>
          </p:cNvSpPr>
          <p:nvPr userDrawn="1"/>
        </p:nvSpPr>
        <p:spPr bwMode="auto">
          <a:xfrm>
            <a:off x="1588" y="0"/>
            <a:ext cx="6864350" cy="7856538"/>
          </a:xfrm>
          <a:custGeom>
            <a:avLst/>
            <a:gdLst>
              <a:gd name="T0" fmla="*/ 0 w 6864350"/>
              <a:gd name="T1" fmla="*/ 7856068 h 7856855"/>
              <a:gd name="T2" fmla="*/ 6864286 w 6864350"/>
              <a:gd name="T3" fmla="*/ 7856068 h 7856855"/>
              <a:gd name="T4" fmla="*/ 6864286 w 6864350"/>
              <a:gd name="T5" fmla="*/ 0 h 7856855"/>
              <a:gd name="T6" fmla="*/ 0 w 6864350"/>
              <a:gd name="T7" fmla="*/ 0 h 7856855"/>
              <a:gd name="T8" fmla="*/ 0 w 6864350"/>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4350" h="7856855">
                <a:moveTo>
                  <a:pt x="0" y="7856385"/>
                </a:moveTo>
                <a:lnTo>
                  <a:pt x="6864286" y="7856385"/>
                </a:lnTo>
                <a:lnTo>
                  <a:pt x="6864286"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11" name="Chart Placeholder 2"/>
          <p:cNvSpPr>
            <a:spLocks noGrp="1"/>
          </p:cNvSpPr>
          <p:nvPr>
            <p:ph type="chart" sz="quarter" idx="13" hasCustomPrompt="1"/>
          </p:nvPr>
        </p:nvSpPr>
        <p:spPr>
          <a:xfrm>
            <a:off x="0" y="1732025"/>
            <a:ext cx="6865938" cy="4392488"/>
          </a:xfrm>
          <a:prstGeom prst="rect">
            <a:avLst/>
          </a:prstGeom>
        </p:spPr>
        <p:txBody>
          <a:bodyPr/>
          <a:lstStyle>
            <a:lvl1pPr marL="0" indent="0">
              <a:buNone/>
              <a:defRPr>
                <a:solidFill>
                  <a:srgbClr val="FF0000"/>
                </a:solidFill>
              </a:defRPr>
            </a:lvl1pPr>
          </a:lstStyle>
          <a:p>
            <a:r>
              <a:rPr lang="lv-LV" dirty="0"/>
              <a:t>Apaļais grafiks (pie </a:t>
            </a:r>
            <a:r>
              <a:rPr lang="lv-LV" dirty="0" err="1"/>
              <a:t>chart</a:t>
            </a:r>
            <a:r>
              <a:rPr lang="lv-LV" dirty="0"/>
              <a:t>)</a:t>
            </a:r>
            <a:endParaRPr lang="en-US" dirty="0"/>
          </a:p>
        </p:txBody>
      </p:sp>
      <p:sp>
        <p:nvSpPr>
          <p:cNvPr id="15" name="Text Placeholder 2"/>
          <p:cNvSpPr>
            <a:spLocks noGrp="1"/>
          </p:cNvSpPr>
          <p:nvPr>
            <p:ph type="body" sz="quarter" idx="15" hasCustomPrompt="1"/>
          </p:nvPr>
        </p:nvSpPr>
        <p:spPr>
          <a:xfrm>
            <a:off x="7374756" y="978322"/>
            <a:ext cx="5832648" cy="1584176"/>
          </a:xfrm>
          <a:prstGeom prst="rect">
            <a:avLst/>
          </a:prstGeom>
        </p:spPr>
        <p:txBody>
          <a:bodyPr anchor="ctr"/>
          <a:lstStyle>
            <a:lvl1pPr marL="0" indent="0" algn="ctr">
              <a:spcBef>
                <a:spcPts val="0"/>
              </a:spcBef>
              <a:buNone/>
              <a:defRPr lang="lv-LV" sz="5000" b="1" kern="1200" spc="0" baseline="0" dirty="0" smtClean="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6" name="Text Placeholder 10"/>
          <p:cNvSpPr>
            <a:spLocks noGrp="1"/>
          </p:cNvSpPr>
          <p:nvPr>
            <p:ph type="body" sz="quarter" idx="16" hasCustomPrompt="1"/>
          </p:nvPr>
        </p:nvSpPr>
        <p:spPr>
          <a:xfrm>
            <a:off x="7374756" y="2706514"/>
            <a:ext cx="5841384" cy="432048"/>
          </a:xfrm>
          <a:prstGeom prst="rect">
            <a:avLst/>
          </a:prstGeom>
        </p:spPr>
        <p:txBody>
          <a:bodyPr anchor="ctr"/>
          <a:lstStyle>
            <a:lvl1pPr marL="0" indent="0" algn="ctr">
              <a:buNone/>
              <a:defRPr lang="en-US" sz="2500" b="1" kern="1200" spc="0" baseline="0" dirty="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17" name="Text Placeholder 12"/>
          <p:cNvSpPr>
            <a:spLocks noGrp="1"/>
          </p:cNvSpPr>
          <p:nvPr>
            <p:ph type="body" sz="quarter" idx="17" hasCustomPrompt="1"/>
          </p:nvPr>
        </p:nvSpPr>
        <p:spPr>
          <a:xfrm>
            <a:off x="7374756" y="3210570"/>
            <a:ext cx="5841384" cy="288032"/>
          </a:xfrm>
          <a:prstGeom prst="rect">
            <a:avLst/>
          </a:prstGeom>
        </p:spPr>
        <p:txBody>
          <a:bodyPr anchor="ctr"/>
          <a:lstStyle>
            <a:lvl1pPr marL="0" indent="0" algn="ctr">
              <a:spcBef>
                <a:spcPts val="0"/>
              </a:spcBef>
              <a:buNone/>
              <a:defRPr lang="en-US" sz="140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Tree>
    <p:extLst>
      <p:ext uri="{BB962C8B-B14F-4D97-AF65-F5344CB8AC3E}">
        <p14:creationId xmlns:p14="http://schemas.microsoft.com/office/powerpoint/2010/main" val="12937655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2 pa kreisi donut">
    <p:spTree>
      <p:nvGrpSpPr>
        <p:cNvPr id="1" name=""/>
        <p:cNvGrpSpPr/>
        <p:nvPr/>
      </p:nvGrpSpPr>
      <p:grpSpPr>
        <a:xfrm>
          <a:off x="0" y="0"/>
          <a:ext cx="0" cy="0"/>
          <a:chOff x="0" y="0"/>
          <a:chExt cx="0" cy="0"/>
        </a:xfrm>
      </p:grpSpPr>
      <p:sp>
        <p:nvSpPr>
          <p:cNvPr id="7" name="object 2"/>
          <p:cNvSpPr>
            <a:spLocks/>
          </p:cNvSpPr>
          <p:nvPr userDrawn="1"/>
        </p:nvSpPr>
        <p:spPr bwMode="auto">
          <a:xfrm>
            <a:off x="1588" y="0"/>
            <a:ext cx="6864350" cy="7856538"/>
          </a:xfrm>
          <a:custGeom>
            <a:avLst/>
            <a:gdLst>
              <a:gd name="T0" fmla="*/ 0 w 6864350"/>
              <a:gd name="T1" fmla="*/ 7856068 h 7856855"/>
              <a:gd name="T2" fmla="*/ 6864286 w 6864350"/>
              <a:gd name="T3" fmla="*/ 7856068 h 7856855"/>
              <a:gd name="T4" fmla="*/ 6864286 w 6864350"/>
              <a:gd name="T5" fmla="*/ 0 h 7856855"/>
              <a:gd name="T6" fmla="*/ 0 w 6864350"/>
              <a:gd name="T7" fmla="*/ 0 h 7856855"/>
              <a:gd name="T8" fmla="*/ 0 w 6864350"/>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4350" h="7856855">
                <a:moveTo>
                  <a:pt x="0" y="7856385"/>
                </a:moveTo>
                <a:lnTo>
                  <a:pt x="6864286" y="7856385"/>
                </a:lnTo>
                <a:lnTo>
                  <a:pt x="6864286"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aphicFrame>
        <p:nvGraphicFramePr>
          <p:cNvPr id="8" name="Chart 9"/>
          <p:cNvGraphicFramePr>
            <a:graphicFrameLocks/>
          </p:cNvGraphicFramePr>
          <p:nvPr userDrawn="1">
            <p:extLst>
              <p:ext uri="{D42A27DB-BD31-4B8C-83A1-F6EECF244321}">
                <p14:modId xmlns:p14="http://schemas.microsoft.com/office/powerpoint/2010/main" val="599589232"/>
              </p:ext>
            </p:extLst>
          </p:nvPr>
        </p:nvGraphicFramePr>
        <p:xfrm>
          <a:off x="0" y="1754188"/>
          <a:ext cx="6869113" cy="434975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7327900" y="2687638"/>
            <a:ext cx="5867400" cy="406400"/>
          </a:xfrm>
          <a:prstGeom prst="rect">
            <a:avLst/>
          </a:prstGeom>
        </p:spPr>
        <p:txBody>
          <a:bodyPr lIns="0" tIns="12700" rIns="0" bIns="0">
            <a:spAutoFit/>
          </a:bodyPr>
          <a:lstStyle/>
          <a:p>
            <a:pPr marL="12700" algn="ctr" fontAlgn="auto">
              <a:spcBef>
                <a:spcPts val="100"/>
              </a:spcBef>
              <a:spcAft>
                <a:spcPts val="0"/>
              </a:spcAft>
              <a:defRPr/>
            </a:pPr>
            <a:r>
              <a:rPr sz="2500" b="1" spc="0" baseline="0" dirty="0">
                <a:solidFill>
                  <a:srgbClr val="00AAC6"/>
                </a:solidFill>
                <a:latin typeface="Century Gothic" pitchFamily="34" charset="0"/>
                <a:cs typeface="Mark"/>
              </a:rPr>
              <a:t>Mazais virsraksts</a:t>
            </a:r>
            <a:endParaRPr sz="2500" spc="0" baseline="0" dirty="0">
              <a:latin typeface="Century Gothic" pitchFamily="34" charset="0"/>
              <a:cs typeface="Mark"/>
            </a:endParaRPr>
          </a:p>
        </p:txBody>
      </p:sp>
      <p:sp>
        <p:nvSpPr>
          <p:cNvPr id="10" name="TextBox 8"/>
          <p:cNvSpPr txBox="1">
            <a:spLocks noChangeArrowheads="1"/>
          </p:cNvSpPr>
          <p:nvPr userDrawn="1"/>
        </p:nvSpPr>
        <p:spPr bwMode="auto">
          <a:xfrm>
            <a:off x="7327900" y="958850"/>
            <a:ext cx="5867400"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5000" b="1" spc="0" baseline="0">
                <a:solidFill>
                  <a:srgbClr val="00AAC6"/>
                </a:solidFill>
                <a:latin typeface="Century Gothic" pitchFamily="34" charset="0"/>
              </a:rPr>
              <a:t>LIELAIS VIRSRAKSTS</a:t>
            </a:r>
            <a:endParaRPr lang="en-US" sz="5000" b="1" spc="0" baseline="0">
              <a:solidFill>
                <a:srgbClr val="00AAC6"/>
              </a:solidFill>
              <a:latin typeface="Century Gothic" pitchFamily="34" charset="0"/>
            </a:endParaRPr>
          </a:p>
        </p:txBody>
      </p:sp>
      <p:sp>
        <p:nvSpPr>
          <p:cNvPr id="12" name="object 3"/>
          <p:cNvSpPr txBox="1"/>
          <p:nvPr userDrawn="1"/>
        </p:nvSpPr>
        <p:spPr>
          <a:xfrm>
            <a:off x="7327900" y="3260725"/>
            <a:ext cx="5867400" cy="212725"/>
          </a:xfrm>
          <a:prstGeom prst="rect">
            <a:avLst/>
          </a:prstGeom>
        </p:spPr>
        <p:txBody>
          <a:bodyPr lIns="0" tIns="12700" rIns="0" bIns="0">
            <a:spAutoFit/>
          </a:bodyPr>
          <a:lstStyle/>
          <a:p>
            <a:pPr marL="12700" algn="ctr" fontAlgn="auto">
              <a:spcBef>
                <a:spcPts val="100"/>
              </a:spcBef>
              <a:spcAft>
                <a:spcPts val="0"/>
              </a:spcAft>
              <a:defRPr/>
            </a:pPr>
            <a:r>
              <a:rPr lang="lv-LV" sz="1300" spc="0" baseline="0" dirty="0">
                <a:solidFill>
                  <a:srgbClr val="00AAC6"/>
                </a:solidFill>
                <a:latin typeface="Century Gothic" pitchFamily="34" charset="0"/>
                <a:cs typeface="Mark"/>
              </a:rPr>
              <a:t>Teksts</a:t>
            </a:r>
            <a:endParaRPr sz="1300" spc="0" baseline="0" dirty="0">
              <a:latin typeface="Century Gothic" pitchFamily="34" charset="0"/>
              <a:cs typeface="Mark"/>
            </a:endParaRPr>
          </a:p>
        </p:txBody>
      </p:sp>
      <p:sp>
        <p:nvSpPr>
          <p:cNvPr id="13" name="object 3"/>
          <p:cNvSpPr txBox="1"/>
          <p:nvPr userDrawn="1"/>
        </p:nvSpPr>
        <p:spPr>
          <a:xfrm rot="20355368">
            <a:off x="1481284" y="4243144"/>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6640429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1588" y="0"/>
            <a:ext cx="9153525" cy="7856538"/>
          </a:xfrm>
          <a:custGeom>
            <a:avLst/>
            <a:gdLst>
              <a:gd name="T0" fmla="*/ 0 w 9154160"/>
              <a:gd name="T1" fmla="*/ 7856385 h 7856855"/>
              <a:gd name="T2" fmla="*/ 9153715 w 9154160"/>
              <a:gd name="T3" fmla="*/ 7856385 h 7856855"/>
              <a:gd name="T4" fmla="*/ 9153715 w 9154160"/>
              <a:gd name="T5" fmla="*/ 0 h 7856855"/>
              <a:gd name="T6" fmla="*/ 0 w 9154160"/>
              <a:gd name="T7" fmla="*/ 0 h 7856855"/>
              <a:gd name="T8" fmla="*/ 0 w 9154160"/>
              <a:gd name="T9" fmla="*/ 7856385 h 7856855"/>
            </a:gdLst>
            <a:ahLst/>
            <a:cxnLst>
              <a:cxn ang="0">
                <a:pos x="T0" y="T1"/>
              </a:cxn>
              <a:cxn ang="0">
                <a:pos x="T2" y="T3"/>
              </a:cxn>
              <a:cxn ang="0">
                <a:pos x="T4" y="T5"/>
              </a:cxn>
              <a:cxn ang="0">
                <a:pos x="T6" y="T7"/>
              </a:cxn>
              <a:cxn ang="0">
                <a:pos x="T8" y="T9"/>
              </a:cxn>
            </a:cxnLst>
            <a:rect l="0" t="0" r="r" b="b"/>
            <a:pathLst>
              <a:path w="9154160" h="7856855">
                <a:moveTo>
                  <a:pt x="0" y="7856385"/>
                </a:moveTo>
                <a:lnTo>
                  <a:pt x="9153715" y="7856385"/>
                </a:lnTo>
                <a:lnTo>
                  <a:pt x="9153715" y="0"/>
                </a:lnTo>
                <a:lnTo>
                  <a:pt x="0" y="0"/>
                </a:lnTo>
                <a:lnTo>
                  <a:pt x="0" y="785638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sp>
        <p:nvSpPr>
          <p:cNvPr id="8" name="Chart Placeholder 2"/>
          <p:cNvSpPr>
            <a:spLocks noGrp="1"/>
          </p:cNvSpPr>
          <p:nvPr>
            <p:ph type="chart" sz="quarter" idx="13" hasCustomPrompt="1"/>
          </p:nvPr>
        </p:nvSpPr>
        <p:spPr>
          <a:xfrm>
            <a:off x="1588" y="1012980"/>
            <a:ext cx="9153525" cy="5797990"/>
          </a:xfrm>
          <a:prstGeom prst="rect">
            <a:avLst/>
          </a:prstGeom>
        </p:spPr>
        <p:txBody>
          <a:bodyPr/>
          <a:lstStyle>
            <a:lvl1pPr marL="0" indent="0">
              <a:buNone/>
              <a:defRPr/>
            </a:lvl1pPr>
          </a:lstStyle>
          <a:p>
            <a:r>
              <a:rPr lang="lv-LV" dirty="0"/>
              <a:t>Apaļais grafiks (pie </a:t>
            </a:r>
            <a:r>
              <a:rPr lang="lv-LV" dirty="0" err="1"/>
              <a:t>chart</a:t>
            </a:r>
            <a:r>
              <a:rPr lang="lv-LV" dirty="0"/>
              <a:t>)</a:t>
            </a:r>
            <a:endParaRPr lang="en-US" dirty="0"/>
          </a:p>
        </p:txBody>
      </p:sp>
      <p:sp>
        <p:nvSpPr>
          <p:cNvPr id="18" name="Text Placeholder 2"/>
          <p:cNvSpPr>
            <a:spLocks noGrp="1"/>
          </p:cNvSpPr>
          <p:nvPr>
            <p:ph type="body" sz="quarter" idx="12" hasCustomPrompt="1"/>
          </p:nvPr>
        </p:nvSpPr>
        <p:spPr>
          <a:xfrm>
            <a:off x="9381231" y="943460"/>
            <a:ext cx="4130675" cy="1523495"/>
          </a:xfrm>
          <a:prstGeom prst="rect">
            <a:avLst/>
          </a:prstGeom>
        </p:spPr>
        <p:txBody>
          <a:bodyPr/>
          <a:lstStyle>
            <a:lvl1pPr marL="0" indent="0" algn="ctr">
              <a:spcBef>
                <a:spcPts val="0"/>
              </a:spcBef>
              <a:buNone/>
              <a:defRPr lang="en-US" sz="4600" b="1" kern="1200" spc="0" baseline="0" dirty="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19" name="Text Placeholder 10"/>
          <p:cNvSpPr>
            <a:spLocks noGrp="1"/>
          </p:cNvSpPr>
          <p:nvPr>
            <p:ph type="body" sz="quarter" idx="14" hasCustomPrompt="1"/>
          </p:nvPr>
        </p:nvSpPr>
        <p:spPr>
          <a:xfrm>
            <a:off x="9381231" y="2687638"/>
            <a:ext cx="4130675" cy="406400"/>
          </a:xfrm>
          <a:prstGeom prst="rect">
            <a:avLst/>
          </a:prstGeom>
        </p:spPr>
        <p:txBody>
          <a:bodyPr anchor="ctr"/>
          <a:lstStyle>
            <a:lvl1pPr marL="0" indent="0" algn="ctr">
              <a:buNone/>
              <a:defRPr lang="en-US" sz="2500" b="1" kern="1200" spc="0" baseline="0" dirty="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21" name="Text Placeholder 2"/>
          <p:cNvSpPr>
            <a:spLocks noGrp="1"/>
          </p:cNvSpPr>
          <p:nvPr>
            <p:ph type="body" sz="quarter" idx="15" hasCustomPrompt="1"/>
          </p:nvPr>
        </p:nvSpPr>
        <p:spPr>
          <a:xfrm>
            <a:off x="9390980" y="3276599"/>
            <a:ext cx="4139208" cy="212725"/>
          </a:xfrm>
          <a:prstGeom prst="rect">
            <a:avLst/>
          </a:prstGeom>
        </p:spPr>
        <p:txBody>
          <a:bodyPr anchor="ctr"/>
          <a:lstStyle>
            <a:lvl1pPr marL="0" indent="0" algn="ctr">
              <a:buNone/>
              <a:defRPr lang="en-US" sz="130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Tree>
    <p:extLst>
      <p:ext uri="{BB962C8B-B14F-4D97-AF65-F5344CB8AC3E}">
        <p14:creationId xmlns:p14="http://schemas.microsoft.com/office/powerpoint/2010/main" val="14887530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3 pa kreisi donut">
    <p:spTree>
      <p:nvGrpSpPr>
        <p:cNvPr id="1" name=""/>
        <p:cNvGrpSpPr/>
        <p:nvPr/>
      </p:nvGrpSpPr>
      <p:grpSpPr>
        <a:xfrm>
          <a:off x="0" y="0"/>
          <a:ext cx="0" cy="0"/>
          <a:chOff x="0" y="0"/>
          <a:chExt cx="0" cy="0"/>
        </a:xfrm>
      </p:grpSpPr>
      <p:sp>
        <p:nvSpPr>
          <p:cNvPr id="10" name="object 6"/>
          <p:cNvSpPr>
            <a:spLocks/>
          </p:cNvSpPr>
          <p:nvPr userDrawn="1"/>
        </p:nvSpPr>
        <p:spPr bwMode="auto">
          <a:xfrm>
            <a:off x="1588" y="0"/>
            <a:ext cx="9153525" cy="7856538"/>
          </a:xfrm>
          <a:custGeom>
            <a:avLst/>
            <a:gdLst>
              <a:gd name="T0" fmla="*/ 0 w 9154160"/>
              <a:gd name="T1" fmla="*/ 7856385 h 7856855"/>
              <a:gd name="T2" fmla="*/ 9153715 w 9154160"/>
              <a:gd name="T3" fmla="*/ 7856385 h 7856855"/>
              <a:gd name="T4" fmla="*/ 9153715 w 9154160"/>
              <a:gd name="T5" fmla="*/ 0 h 7856855"/>
              <a:gd name="T6" fmla="*/ 0 w 9154160"/>
              <a:gd name="T7" fmla="*/ 0 h 7856855"/>
              <a:gd name="T8" fmla="*/ 0 w 9154160"/>
              <a:gd name="T9" fmla="*/ 7856385 h 7856855"/>
            </a:gdLst>
            <a:ahLst/>
            <a:cxnLst>
              <a:cxn ang="0">
                <a:pos x="T0" y="T1"/>
              </a:cxn>
              <a:cxn ang="0">
                <a:pos x="T2" y="T3"/>
              </a:cxn>
              <a:cxn ang="0">
                <a:pos x="T4" y="T5"/>
              </a:cxn>
              <a:cxn ang="0">
                <a:pos x="T6" y="T7"/>
              </a:cxn>
              <a:cxn ang="0">
                <a:pos x="T8" y="T9"/>
              </a:cxn>
            </a:cxnLst>
            <a:rect l="0" t="0" r="r" b="b"/>
            <a:pathLst>
              <a:path w="9154160" h="7856855">
                <a:moveTo>
                  <a:pt x="0" y="7856385"/>
                </a:moveTo>
                <a:lnTo>
                  <a:pt x="9153715" y="7856385"/>
                </a:lnTo>
                <a:lnTo>
                  <a:pt x="9153715" y="0"/>
                </a:lnTo>
                <a:lnTo>
                  <a:pt x="0" y="0"/>
                </a:lnTo>
                <a:lnTo>
                  <a:pt x="0" y="785638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p>
        </p:txBody>
      </p:sp>
      <p:graphicFrame>
        <p:nvGraphicFramePr>
          <p:cNvPr id="7" name="Chart 9"/>
          <p:cNvGraphicFramePr>
            <a:graphicFrameLocks/>
          </p:cNvGraphicFramePr>
          <p:nvPr userDrawn="1">
            <p:extLst>
              <p:ext uri="{D42A27DB-BD31-4B8C-83A1-F6EECF244321}">
                <p14:modId xmlns:p14="http://schemas.microsoft.com/office/powerpoint/2010/main" val="3017986491"/>
              </p:ext>
            </p:extLst>
          </p:nvPr>
        </p:nvGraphicFramePr>
        <p:xfrm>
          <a:off x="-1588" y="1036638"/>
          <a:ext cx="9159876" cy="5784850"/>
        </p:xfrm>
        <a:graphic>
          <a:graphicData uri="http://schemas.openxmlformats.org/drawingml/2006/chart">
            <c:chart xmlns:c="http://schemas.openxmlformats.org/drawingml/2006/chart" xmlns:r="http://schemas.openxmlformats.org/officeDocument/2006/relationships" r:id="rId2"/>
          </a:graphicData>
        </a:graphic>
      </p:graphicFrame>
      <p:sp>
        <p:nvSpPr>
          <p:cNvPr id="9" name="object 3"/>
          <p:cNvSpPr txBox="1"/>
          <p:nvPr userDrawn="1"/>
        </p:nvSpPr>
        <p:spPr>
          <a:xfrm>
            <a:off x="9474200" y="2687638"/>
            <a:ext cx="3965575" cy="406400"/>
          </a:xfrm>
          <a:prstGeom prst="rect">
            <a:avLst/>
          </a:prstGeom>
        </p:spPr>
        <p:txBody>
          <a:bodyPr lIns="0" tIns="12700" rIns="0" bIns="0">
            <a:spAutoFit/>
          </a:bodyPr>
          <a:lstStyle/>
          <a:p>
            <a:pPr marL="12700" algn="ctr" fontAlgn="auto">
              <a:spcBef>
                <a:spcPts val="100"/>
              </a:spcBef>
              <a:spcAft>
                <a:spcPts val="0"/>
              </a:spcAft>
              <a:defRPr/>
            </a:pPr>
            <a:r>
              <a:rPr sz="2500" b="1" spc="0" baseline="0" dirty="0">
                <a:solidFill>
                  <a:srgbClr val="00AAC6"/>
                </a:solidFill>
                <a:latin typeface="Century Gothic" pitchFamily="34" charset="0"/>
                <a:cs typeface="Mark"/>
              </a:rPr>
              <a:t>Mazais virsraksts</a:t>
            </a:r>
            <a:endParaRPr sz="2500" spc="0" baseline="0" dirty="0">
              <a:latin typeface="Century Gothic" pitchFamily="34" charset="0"/>
              <a:cs typeface="Mark"/>
            </a:endParaRPr>
          </a:p>
        </p:txBody>
      </p:sp>
      <p:sp>
        <p:nvSpPr>
          <p:cNvPr id="11" name="TextBox 5"/>
          <p:cNvSpPr txBox="1">
            <a:spLocks noChangeArrowheads="1"/>
          </p:cNvSpPr>
          <p:nvPr userDrawn="1"/>
        </p:nvSpPr>
        <p:spPr bwMode="auto">
          <a:xfrm>
            <a:off x="9391650" y="958850"/>
            <a:ext cx="41306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4600" b="1" spc="0" baseline="0" dirty="0">
                <a:solidFill>
                  <a:srgbClr val="00AAC6"/>
                </a:solidFill>
                <a:latin typeface="Century Gothic" pitchFamily="34" charset="0"/>
                <a:ea typeface="Mark" pitchFamily="50" charset="0"/>
                <a:cs typeface="Mark" pitchFamily="50" charset="0"/>
              </a:rPr>
              <a:t>LIELAIS VIRSRAKSTS</a:t>
            </a:r>
            <a:endParaRPr lang="en-US" sz="4600" b="1" spc="0" baseline="0" dirty="0">
              <a:solidFill>
                <a:srgbClr val="00AAC6"/>
              </a:solidFill>
              <a:latin typeface="Century Gothic" pitchFamily="34" charset="0"/>
              <a:ea typeface="Mark" pitchFamily="50" charset="0"/>
              <a:cs typeface="Mark" pitchFamily="50" charset="0"/>
            </a:endParaRPr>
          </a:p>
        </p:txBody>
      </p:sp>
      <p:sp>
        <p:nvSpPr>
          <p:cNvPr id="12" name="object 3"/>
          <p:cNvSpPr txBox="1"/>
          <p:nvPr userDrawn="1"/>
        </p:nvSpPr>
        <p:spPr>
          <a:xfrm>
            <a:off x="9555163" y="3276600"/>
            <a:ext cx="3967162" cy="212725"/>
          </a:xfrm>
          <a:prstGeom prst="rect">
            <a:avLst/>
          </a:prstGeom>
        </p:spPr>
        <p:txBody>
          <a:bodyPr lIns="0" tIns="12700" rIns="0" bIns="0">
            <a:spAutoFit/>
          </a:bodyPr>
          <a:lstStyle/>
          <a:p>
            <a:pPr marL="12700" algn="ctr" fontAlgn="auto">
              <a:spcBef>
                <a:spcPts val="100"/>
              </a:spcBef>
              <a:spcAft>
                <a:spcPts val="0"/>
              </a:spcAft>
              <a:defRPr/>
            </a:pPr>
            <a:r>
              <a:rPr lang="lv-LV" sz="1300" spc="0" baseline="0" dirty="0">
                <a:solidFill>
                  <a:srgbClr val="00AAC6"/>
                </a:solidFill>
                <a:latin typeface="Century Gothic" pitchFamily="34" charset="0"/>
                <a:cs typeface="Mark"/>
              </a:rPr>
              <a:t>Teksts</a:t>
            </a:r>
            <a:endParaRPr sz="1300" spc="0" baseline="0" dirty="0">
              <a:latin typeface="Century Gothic" pitchFamily="34" charset="0"/>
              <a:cs typeface="Mark"/>
            </a:endParaRPr>
          </a:p>
        </p:txBody>
      </p:sp>
      <p:sp>
        <p:nvSpPr>
          <p:cNvPr id="13" name="object 3"/>
          <p:cNvSpPr txBox="1"/>
          <p:nvPr userDrawn="1"/>
        </p:nvSpPr>
        <p:spPr>
          <a:xfrm rot="20355368">
            <a:off x="-131245" y="3832201"/>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515595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ubltzils 2 donuts paraugs">
    <p:spTree>
      <p:nvGrpSpPr>
        <p:cNvPr id="1" name=""/>
        <p:cNvGrpSpPr/>
        <p:nvPr/>
      </p:nvGrpSpPr>
      <p:grpSpPr>
        <a:xfrm>
          <a:off x="0" y="0"/>
          <a:ext cx="0" cy="0"/>
          <a:chOff x="0" y="0"/>
          <a:chExt cx="0" cy="0"/>
        </a:xfrm>
      </p:grpSpPr>
      <p:sp>
        <p:nvSpPr>
          <p:cNvPr id="6" name="object 3"/>
          <p:cNvSpPr>
            <a:spLocks/>
          </p:cNvSpPr>
          <p:nvPr userDrawn="1"/>
        </p:nvSpPr>
        <p:spPr bwMode="auto">
          <a:xfrm>
            <a:off x="6869113" y="0"/>
            <a:ext cx="6867525" cy="7856538"/>
          </a:xfrm>
          <a:custGeom>
            <a:avLst/>
            <a:gdLst>
              <a:gd name="T0" fmla="*/ 0 w 6868159"/>
              <a:gd name="T1" fmla="*/ 7856068 h 7856855"/>
              <a:gd name="T2" fmla="*/ 6867183 w 6868159"/>
              <a:gd name="T3" fmla="*/ 7856068 h 7856855"/>
              <a:gd name="T4" fmla="*/ 6867183 w 6868159"/>
              <a:gd name="T5" fmla="*/ 0 h 7856855"/>
              <a:gd name="T6" fmla="*/ 0 w 6868159"/>
              <a:gd name="T7" fmla="*/ 0 h 7856855"/>
              <a:gd name="T8" fmla="*/ 0 w 6868159"/>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8159" h="7856855">
                <a:moveTo>
                  <a:pt x="0" y="7856385"/>
                </a:moveTo>
                <a:lnTo>
                  <a:pt x="6867817" y="7856385"/>
                </a:lnTo>
                <a:lnTo>
                  <a:pt x="686781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graphicFrame>
        <p:nvGraphicFramePr>
          <p:cNvPr id="11" name="Chart 17"/>
          <p:cNvGraphicFramePr>
            <a:graphicFrameLocks/>
          </p:cNvGraphicFramePr>
          <p:nvPr userDrawn="1">
            <p:extLst>
              <p:ext uri="{D42A27DB-BD31-4B8C-83A1-F6EECF244321}">
                <p14:modId xmlns:p14="http://schemas.microsoft.com/office/powerpoint/2010/main" val="2530528600"/>
              </p:ext>
            </p:extLst>
          </p:nvPr>
        </p:nvGraphicFramePr>
        <p:xfrm>
          <a:off x="1141413" y="2239963"/>
          <a:ext cx="4584700" cy="288766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userDrawn="1"/>
        </p:nvSpPr>
        <p:spPr>
          <a:xfrm>
            <a:off x="1773238" y="1001713"/>
            <a:ext cx="3322637" cy="369887"/>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13" name="TextBox 12"/>
          <p:cNvSpPr txBox="1"/>
          <p:nvPr userDrawn="1"/>
        </p:nvSpPr>
        <p:spPr>
          <a:xfrm>
            <a:off x="2281238" y="7337425"/>
            <a:ext cx="2306637" cy="306388"/>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14" name="TextBox 20"/>
          <p:cNvSpPr txBox="1">
            <a:spLocks noChangeArrowheads="1"/>
          </p:cNvSpPr>
          <p:nvPr userDrawn="1"/>
        </p:nvSpPr>
        <p:spPr bwMode="auto">
          <a:xfrm>
            <a:off x="1485900" y="5286375"/>
            <a:ext cx="38973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1500" b="1">
                <a:solidFill>
                  <a:schemeClr val="bg1"/>
                </a:solidFill>
                <a:latin typeface="Century Gothic" pitchFamily="34" charset="0"/>
              </a:rPr>
              <a:t>teksts</a:t>
            </a:r>
          </a:p>
          <a:p>
            <a:pPr algn="ctr" eaLnBrk="1" hangingPunct="1"/>
            <a:endParaRPr lang="lv-LV" sz="1500" b="1">
              <a:latin typeface="Century Gothic" pitchFamily="34" charset="0"/>
            </a:endParaRPr>
          </a:p>
          <a:p>
            <a:pPr algn="ctr" eaLnBrk="1" hangingPunct="1"/>
            <a:r>
              <a:rPr lang="lv-LV" sz="1500" b="1">
                <a:solidFill>
                  <a:srgbClr val="C4D600"/>
                </a:solidFill>
                <a:latin typeface="Century Gothic" pitchFamily="34" charset="0"/>
              </a:rPr>
              <a:t>teksts</a:t>
            </a:r>
          </a:p>
          <a:p>
            <a:pPr algn="ctr" eaLnBrk="1" hangingPunct="1"/>
            <a:endParaRPr lang="lv-LV" sz="1500" b="1">
              <a:latin typeface="Century Gothic" pitchFamily="34" charset="0"/>
            </a:endParaRPr>
          </a:p>
          <a:p>
            <a:pPr algn="ctr" eaLnBrk="1" hangingPunct="1"/>
            <a:r>
              <a:rPr lang="lv-LV" sz="1500" b="1">
                <a:solidFill>
                  <a:srgbClr val="003B71"/>
                </a:solidFill>
                <a:latin typeface="Century Gothic" pitchFamily="34" charset="0"/>
              </a:rPr>
              <a:t>teksts</a:t>
            </a:r>
            <a:endParaRPr lang="en-US" sz="1500" b="1">
              <a:solidFill>
                <a:srgbClr val="003B71"/>
              </a:solidFill>
              <a:latin typeface="Century Gothic" pitchFamily="34" charset="0"/>
            </a:endParaRPr>
          </a:p>
        </p:txBody>
      </p:sp>
      <p:graphicFrame>
        <p:nvGraphicFramePr>
          <p:cNvPr id="17" name="Chart 21"/>
          <p:cNvGraphicFramePr>
            <a:graphicFrameLocks/>
          </p:cNvGraphicFramePr>
          <p:nvPr userDrawn="1">
            <p:extLst>
              <p:ext uri="{D42A27DB-BD31-4B8C-83A1-F6EECF244321}">
                <p14:modId xmlns:p14="http://schemas.microsoft.com/office/powerpoint/2010/main" val="3424507070"/>
              </p:ext>
            </p:extLst>
          </p:nvPr>
        </p:nvGraphicFramePr>
        <p:xfrm>
          <a:off x="8010525" y="2330450"/>
          <a:ext cx="4584700" cy="28876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userDrawn="1"/>
        </p:nvSpPr>
        <p:spPr>
          <a:xfrm>
            <a:off x="8640763" y="1092200"/>
            <a:ext cx="3324225" cy="369888"/>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20" name="TextBox 19"/>
          <p:cNvSpPr txBox="1"/>
          <p:nvPr userDrawn="1"/>
        </p:nvSpPr>
        <p:spPr>
          <a:xfrm>
            <a:off x="9148763" y="7426325"/>
            <a:ext cx="2308225" cy="307975"/>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23" name="TextBox 24"/>
          <p:cNvSpPr txBox="1">
            <a:spLocks noChangeArrowheads="1"/>
          </p:cNvSpPr>
          <p:nvPr userDrawn="1"/>
        </p:nvSpPr>
        <p:spPr bwMode="auto">
          <a:xfrm>
            <a:off x="8355013" y="5375275"/>
            <a:ext cx="38957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1500" b="1">
                <a:solidFill>
                  <a:srgbClr val="00ACC8"/>
                </a:solidFill>
                <a:latin typeface="Century Gothic" pitchFamily="34" charset="0"/>
              </a:rPr>
              <a:t>teksts</a:t>
            </a:r>
          </a:p>
          <a:p>
            <a:pPr algn="ctr" eaLnBrk="1" hangingPunct="1"/>
            <a:endParaRPr lang="lv-LV" sz="1500" b="1">
              <a:latin typeface="Century Gothic" pitchFamily="34" charset="0"/>
            </a:endParaRPr>
          </a:p>
          <a:p>
            <a:pPr algn="ctr" eaLnBrk="1" hangingPunct="1"/>
            <a:r>
              <a:rPr lang="lv-LV" sz="1500" b="1">
                <a:solidFill>
                  <a:schemeClr val="bg1"/>
                </a:solidFill>
                <a:latin typeface="Century Gothic" pitchFamily="34" charset="0"/>
              </a:rPr>
              <a:t>teksts</a:t>
            </a:r>
          </a:p>
          <a:p>
            <a:pPr algn="ctr" eaLnBrk="1" hangingPunct="1"/>
            <a:endParaRPr lang="lv-LV" sz="1500" b="1">
              <a:latin typeface="Century Gothic" pitchFamily="34" charset="0"/>
            </a:endParaRPr>
          </a:p>
          <a:p>
            <a:pPr algn="ctr" eaLnBrk="1" hangingPunct="1"/>
            <a:r>
              <a:rPr lang="lv-LV" sz="1500" b="1">
                <a:solidFill>
                  <a:srgbClr val="C4D600"/>
                </a:solidFill>
                <a:latin typeface="Century Gothic" pitchFamily="34" charset="0"/>
              </a:rPr>
              <a:t>teksts</a:t>
            </a:r>
            <a:endParaRPr lang="en-US" sz="1500" b="1">
              <a:solidFill>
                <a:srgbClr val="C4D600"/>
              </a:solidFill>
              <a:latin typeface="Century Gothic" pitchFamily="34" charset="0"/>
            </a:endParaRPr>
          </a:p>
        </p:txBody>
      </p:sp>
      <p:sp>
        <p:nvSpPr>
          <p:cNvPr id="25" name="object 3"/>
          <p:cNvSpPr txBox="1"/>
          <p:nvPr userDrawn="1"/>
        </p:nvSpPr>
        <p:spPr>
          <a:xfrm rot="20355368">
            <a:off x="143851" y="3121012"/>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4727105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Baltais virsraksts 2/2 pa kreisi bilde pa labi donut">
    <p:spTree>
      <p:nvGrpSpPr>
        <p:cNvPr id="1" name=""/>
        <p:cNvGrpSpPr/>
        <p:nvPr/>
      </p:nvGrpSpPr>
      <p:grpSpPr>
        <a:xfrm>
          <a:off x="0" y="0"/>
          <a:ext cx="0" cy="0"/>
          <a:chOff x="0" y="0"/>
          <a:chExt cx="0" cy="0"/>
        </a:xfrm>
      </p:grpSpPr>
      <p:sp>
        <p:nvSpPr>
          <p:cNvPr id="13" name="Text Placeholder 9"/>
          <p:cNvSpPr>
            <a:spLocks noGrp="1"/>
          </p:cNvSpPr>
          <p:nvPr>
            <p:ph type="body" sz="quarter" idx="10" hasCustomPrompt="1"/>
          </p:nvPr>
        </p:nvSpPr>
        <p:spPr>
          <a:xfrm>
            <a:off x="7886874" y="824260"/>
            <a:ext cx="4813300" cy="830263"/>
          </a:xfrm>
          <a:prstGeom prst="rect">
            <a:avLst/>
          </a:prstGeom>
        </p:spPr>
        <p:txBody>
          <a:bodyPr anchor="ctr"/>
          <a:lstStyle>
            <a:lvl1pPr marL="0" indent="0" algn="ctr">
              <a:spcBef>
                <a:spcPts val="0"/>
              </a:spcBef>
              <a:buNone/>
              <a:defRPr lang="en-US" sz="3000" b="1" kern="1200" spc="0" baseline="0" dirty="0" smtClean="0">
                <a:solidFill>
                  <a:srgbClr val="C4D600"/>
                </a:solidFill>
                <a:latin typeface="Century Gothic" pitchFamily="34" charset="0"/>
                <a:ea typeface="+mn-ea"/>
                <a:cs typeface="Arial"/>
              </a:defRPr>
            </a:lvl1pPr>
            <a:lvl2pPr marL="0" indent="0" algn="ctr">
              <a:spcBef>
                <a:spcPts val="0"/>
              </a:spcBef>
              <a:buFont typeface="Arial" pitchFamily="34" charset="0"/>
              <a:buNone/>
              <a:defRPr lang="en-US" sz="1800" b="1" kern="1200" spc="0" baseline="0" dirty="0" smtClean="0">
                <a:solidFill>
                  <a:srgbClr val="003B71"/>
                </a:solidFill>
                <a:latin typeface="Century Gothic" pitchFamily="34" charset="0"/>
                <a:ea typeface="+mn-ea"/>
                <a:cs typeface="Arial"/>
              </a:defRPr>
            </a:lvl2pPr>
          </a:lstStyle>
          <a:p>
            <a:pPr lvl="0"/>
            <a:r>
              <a:rPr lang="lv-LV" dirty="0"/>
              <a:t>VIRSRAKSTS</a:t>
            </a:r>
            <a:endParaRPr lang="en-US" dirty="0"/>
          </a:p>
          <a:p>
            <a:pPr lvl="1"/>
            <a:r>
              <a:rPr lang="lv-LV" dirty="0"/>
              <a:t>teksts</a:t>
            </a:r>
            <a:endParaRPr lang="en-US" dirty="0"/>
          </a:p>
        </p:txBody>
      </p:sp>
      <p:sp>
        <p:nvSpPr>
          <p:cNvPr id="17" name="Chart Placeholder 2"/>
          <p:cNvSpPr>
            <a:spLocks noGrp="1"/>
          </p:cNvSpPr>
          <p:nvPr>
            <p:ph type="chart" sz="quarter" idx="13" hasCustomPrompt="1"/>
          </p:nvPr>
        </p:nvSpPr>
        <p:spPr>
          <a:xfrm>
            <a:off x="7950820" y="2634506"/>
            <a:ext cx="4752527" cy="3456384"/>
          </a:xfrm>
          <a:prstGeom prst="rect">
            <a:avLst/>
          </a:prstGeom>
        </p:spPr>
        <p:txBody>
          <a:bodyPr/>
          <a:lstStyle>
            <a:lvl1pPr marL="0" indent="0">
              <a:buNone/>
              <a:defRPr spc="0" baseline="0"/>
            </a:lvl1pPr>
          </a:lstStyle>
          <a:p>
            <a:r>
              <a:rPr lang="lv-LV" dirty="0"/>
              <a:t>Apaļais grafiks (pie </a:t>
            </a:r>
            <a:r>
              <a:rPr lang="lv-LV" dirty="0" err="1"/>
              <a:t>chart</a:t>
            </a:r>
            <a:r>
              <a:rPr lang="lv-LV" dirty="0"/>
              <a:t>)</a:t>
            </a:r>
            <a:endParaRPr lang="en-US" dirty="0"/>
          </a:p>
        </p:txBody>
      </p:sp>
      <p:sp>
        <p:nvSpPr>
          <p:cNvPr id="21" name="Text Placeholder 19"/>
          <p:cNvSpPr>
            <a:spLocks noGrp="1"/>
          </p:cNvSpPr>
          <p:nvPr>
            <p:ph type="body" sz="quarter" idx="15" hasCustomPrompt="1"/>
          </p:nvPr>
        </p:nvSpPr>
        <p:spPr>
          <a:xfrm>
            <a:off x="7950820" y="7158707"/>
            <a:ext cx="4752528" cy="307975"/>
          </a:xfrm>
          <a:prstGeom prst="rect">
            <a:avLst/>
          </a:prstGeom>
        </p:spPr>
        <p:txBody>
          <a:bodyPr/>
          <a:lstStyle>
            <a:lvl1pPr marL="0" indent="0" algn="ctr">
              <a:buNone/>
              <a:defRPr lang="en-US" sz="1400" kern="1200" spc="0" baseline="0" dirty="0">
                <a:solidFill>
                  <a:srgbClr val="003B71"/>
                </a:solidFill>
                <a:latin typeface="Century Gothic" pitchFamily="34" charset="0"/>
                <a:ea typeface="+mn-ea"/>
                <a:cs typeface="Verdana"/>
              </a:defRPr>
            </a:lvl1pPr>
          </a:lstStyle>
          <a:p>
            <a:pPr lvl="0"/>
            <a:r>
              <a:rPr lang="lv-LV" dirty="0"/>
              <a:t>teksts</a:t>
            </a:r>
            <a:endParaRPr lang="en-US" dirty="0"/>
          </a:p>
        </p:txBody>
      </p:sp>
      <p:sp>
        <p:nvSpPr>
          <p:cNvPr id="9" name="Text Placeholder 2"/>
          <p:cNvSpPr>
            <a:spLocks noGrp="1"/>
          </p:cNvSpPr>
          <p:nvPr>
            <p:ph type="body" sz="quarter" idx="16" hasCustomPrompt="1"/>
          </p:nvPr>
        </p:nvSpPr>
        <p:spPr>
          <a:xfrm>
            <a:off x="7950820" y="6378922"/>
            <a:ext cx="4752975" cy="576263"/>
          </a:xfrm>
          <a:prstGeom prst="rect">
            <a:avLst/>
          </a:prstGeom>
        </p:spPr>
        <p:txBody>
          <a:bodyPr/>
          <a:lstStyle>
            <a:lvl1pPr marL="0" indent="0" algn="ctr">
              <a:buNone/>
              <a:defRPr lang="en-US" sz="1500" b="1" kern="1200" spc="0" baseline="0" dirty="0" smtClean="0">
                <a:solidFill>
                  <a:srgbClr val="003B71"/>
                </a:solidFill>
                <a:latin typeface="Century Gothic" pitchFamily="34" charset="0"/>
                <a:ea typeface="+mn-ea"/>
                <a:cs typeface="Arial" pitchFamily="34" charset="0"/>
              </a:defRPr>
            </a:lvl1pPr>
            <a:lvl2pPr marL="0" indent="0" algn="ctr">
              <a:spcBef>
                <a:spcPts val="0"/>
              </a:spcBef>
              <a:buNone/>
              <a:defRPr lang="en-US" sz="1500" b="1" kern="1200" spc="0" baseline="0" dirty="0" smtClean="0">
                <a:solidFill>
                  <a:srgbClr val="00ACC8"/>
                </a:solidFill>
                <a:latin typeface="Century Gothic" pitchFamily="34" charset="0"/>
                <a:ea typeface="+mn-ea"/>
                <a:cs typeface="Arial" pitchFamily="34" charset="0"/>
              </a:defRPr>
            </a:lvl2pPr>
          </a:lstStyle>
          <a:p>
            <a:pPr lvl="0"/>
            <a:r>
              <a:rPr lang="lv-LV" dirty="0"/>
              <a:t>teksts</a:t>
            </a:r>
            <a:endParaRPr lang="en-US" dirty="0"/>
          </a:p>
          <a:p>
            <a:pPr lvl="1"/>
            <a:r>
              <a:rPr lang="lv-LV" dirty="0"/>
              <a:t>teksts</a:t>
            </a:r>
            <a:endParaRPr lang="en-US" dirty="0"/>
          </a:p>
        </p:txBody>
      </p:sp>
      <p:sp>
        <p:nvSpPr>
          <p:cNvPr id="10" name="Picture Placeholder 2"/>
          <p:cNvSpPr>
            <a:spLocks noGrp="1"/>
          </p:cNvSpPr>
          <p:nvPr>
            <p:ph type="pic" sz="quarter" idx="17" hasCustomPrompt="1"/>
          </p:nvPr>
        </p:nvSpPr>
        <p:spPr>
          <a:xfrm>
            <a:off x="0" y="0"/>
            <a:ext cx="6867525" cy="78613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1021209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Baltais virsraksts 2/2 pa kreisi bilde pa labi donut paraugs">
    <p:spTree>
      <p:nvGrpSpPr>
        <p:cNvPr id="1" name=""/>
        <p:cNvGrpSpPr/>
        <p:nvPr/>
      </p:nvGrpSpPr>
      <p:grpSpPr>
        <a:xfrm>
          <a:off x="0" y="0"/>
          <a:ext cx="0" cy="0"/>
          <a:chOff x="0" y="0"/>
          <a:chExt cx="0" cy="0"/>
        </a:xfrm>
      </p:grpSpPr>
      <p:sp>
        <p:nvSpPr>
          <p:cNvPr id="7" name="object 2"/>
          <p:cNvSpPr>
            <a:spLocks noChangeArrowheads="1"/>
          </p:cNvSpPr>
          <p:nvPr userDrawn="1"/>
        </p:nvSpPr>
        <p:spPr bwMode="auto">
          <a:xfrm>
            <a:off x="3175" y="0"/>
            <a:ext cx="6864350"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atin typeface="Century Gothic" pitchFamily="34" charset="0"/>
            </a:endParaRPr>
          </a:p>
        </p:txBody>
      </p:sp>
      <p:graphicFrame>
        <p:nvGraphicFramePr>
          <p:cNvPr id="8" name="Chart 7"/>
          <p:cNvGraphicFramePr>
            <a:graphicFrameLocks/>
          </p:cNvGraphicFramePr>
          <p:nvPr userDrawn="1">
            <p:extLst>
              <p:ext uri="{D42A27DB-BD31-4B8C-83A1-F6EECF244321}">
                <p14:modId xmlns:p14="http://schemas.microsoft.com/office/powerpoint/2010/main" val="3446219461"/>
              </p:ext>
            </p:extLst>
          </p:nvPr>
        </p:nvGraphicFramePr>
        <p:xfrm>
          <a:off x="8013700" y="2635250"/>
          <a:ext cx="4583113"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userDrawn="1"/>
        </p:nvSpPr>
        <p:spPr>
          <a:xfrm>
            <a:off x="7897813" y="825500"/>
            <a:ext cx="4813300" cy="830263"/>
          </a:xfrm>
          <a:prstGeom prst="rect">
            <a:avLst/>
          </a:prstGeom>
          <a:noFill/>
        </p:spPr>
        <p:txBody>
          <a:bodyPr>
            <a:spAutoFit/>
          </a:bodyPr>
          <a:lstStyle/>
          <a:p>
            <a:pPr algn="ctr" fontAlgn="auto">
              <a:spcBef>
                <a:spcPts val="0"/>
              </a:spcBef>
              <a:spcAft>
                <a:spcPts val="0"/>
              </a:spcAft>
              <a:defRPr/>
            </a:pPr>
            <a:r>
              <a:rPr lang="lv-LV" sz="3000" b="1" spc="0" baseline="0" dirty="0">
                <a:solidFill>
                  <a:srgbClr val="C4D600"/>
                </a:solidFill>
                <a:latin typeface="Century Gothic" pitchFamily="34" charset="0"/>
                <a:cs typeface="Arial"/>
              </a:rPr>
              <a:t>VIRSRAKSTS</a:t>
            </a:r>
          </a:p>
          <a:p>
            <a:pPr algn="ctr" fontAlgn="auto">
              <a:spcBef>
                <a:spcPts val="0"/>
              </a:spcBef>
              <a:spcAft>
                <a:spcPts val="0"/>
              </a:spcAft>
              <a:defRPr/>
            </a:pPr>
            <a:r>
              <a:rPr lang="lv-LV" b="1" spc="0" baseline="0" dirty="0">
                <a:solidFill>
                  <a:srgbClr val="003B71"/>
                </a:solidFill>
                <a:latin typeface="Century Gothic" pitchFamily="34" charset="0"/>
                <a:cs typeface="Arial"/>
              </a:rPr>
              <a:t>teksts</a:t>
            </a:r>
            <a:endParaRPr lang="lv-LV" spc="0" baseline="0" dirty="0">
              <a:solidFill>
                <a:srgbClr val="003B71"/>
              </a:solidFill>
              <a:latin typeface="Century Gothic" pitchFamily="34" charset="0"/>
              <a:cs typeface="Arial"/>
            </a:endParaRPr>
          </a:p>
        </p:txBody>
      </p:sp>
      <p:sp>
        <p:nvSpPr>
          <p:cNvPr id="11" name="TextBox 10"/>
          <p:cNvSpPr txBox="1"/>
          <p:nvPr userDrawn="1"/>
        </p:nvSpPr>
        <p:spPr>
          <a:xfrm>
            <a:off x="9150350" y="7159625"/>
            <a:ext cx="2308225" cy="307975"/>
          </a:xfrm>
          <a:prstGeom prst="rect">
            <a:avLst/>
          </a:prstGeom>
          <a:noFill/>
        </p:spPr>
        <p:txBody>
          <a:bodyPr>
            <a:spAutoFit/>
          </a:bodyPr>
          <a:lstStyle/>
          <a:p>
            <a:pPr algn="ctr" fontAlgn="auto">
              <a:spcBef>
                <a:spcPts val="0"/>
              </a:spcBef>
              <a:spcAft>
                <a:spcPts val="0"/>
              </a:spcAft>
              <a:defRPr/>
            </a:pPr>
            <a:r>
              <a:rPr lang="lv-LV" sz="1400" spc="0" baseline="0" dirty="0">
                <a:solidFill>
                  <a:srgbClr val="003B71"/>
                </a:solidFill>
                <a:latin typeface="Century Gothic" pitchFamily="34" charset="0"/>
                <a:cs typeface="Verdana"/>
              </a:rPr>
              <a:t>teksts</a:t>
            </a:r>
            <a:endParaRPr lang="en-US" sz="1400" spc="0" baseline="0" dirty="0">
              <a:solidFill>
                <a:srgbClr val="003B71"/>
              </a:solidFill>
              <a:latin typeface="Century Gothic" pitchFamily="34" charset="0"/>
              <a:cs typeface="Verdana"/>
            </a:endParaRPr>
          </a:p>
        </p:txBody>
      </p:sp>
      <p:sp>
        <p:nvSpPr>
          <p:cNvPr id="12" name="TextBox 10"/>
          <p:cNvSpPr txBox="1">
            <a:spLocks noChangeArrowheads="1"/>
          </p:cNvSpPr>
          <p:nvPr userDrawn="1"/>
        </p:nvSpPr>
        <p:spPr bwMode="auto">
          <a:xfrm>
            <a:off x="8356600" y="6367463"/>
            <a:ext cx="38957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1500" b="1" spc="0" baseline="0">
                <a:solidFill>
                  <a:srgbClr val="003B71"/>
                </a:solidFill>
                <a:latin typeface="Century Gothic" pitchFamily="34" charset="0"/>
              </a:rPr>
              <a:t>teksts</a:t>
            </a:r>
          </a:p>
          <a:p>
            <a:pPr algn="ctr" eaLnBrk="1" hangingPunct="1"/>
            <a:r>
              <a:rPr lang="lv-LV" sz="1500" b="1" spc="0" baseline="0">
                <a:solidFill>
                  <a:srgbClr val="00ACC8"/>
                </a:solidFill>
                <a:latin typeface="Century Gothic" pitchFamily="34" charset="0"/>
              </a:rPr>
              <a:t>teksts</a:t>
            </a:r>
            <a:endParaRPr lang="en-US" sz="1500" b="1" spc="0" baseline="0">
              <a:solidFill>
                <a:srgbClr val="00ACC8"/>
              </a:solidFill>
              <a:latin typeface="Century Gothic" pitchFamily="34" charset="0"/>
            </a:endParaRPr>
          </a:p>
        </p:txBody>
      </p:sp>
      <p:sp>
        <p:nvSpPr>
          <p:cNvPr id="14" name="object 3"/>
          <p:cNvSpPr txBox="1"/>
          <p:nvPr userDrawn="1"/>
        </p:nvSpPr>
        <p:spPr>
          <a:xfrm rot="20355368">
            <a:off x="761203" y="3313644"/>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4169909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Baltais virsraksts 2/3 pa kreisi bilde pa labi donut">
    <p:spTree>
      <p:nvGrpSpPr>
        <p:cNvPr id="1" name=""/>
        <p:cNvGrpSpPr/>
        <p:nvPr/>
      </p:nvGrpSpPr>
      <p:grpSpPr>
        <a:xfrm>
          <a:off x="0" y="0"/>
          <a:ext cx="0" cy="0"/>
          <a:chOff x="0" y="0"/>
          <a:chExt cx="0" cy="0"/>
        </a:xfrm>
      </p:grpSpPr>
      <p:sp>
        <p:nvSpPr>
          <p:cNvPr id="8" name="Text Placeholder 9"/>
          <p:cNvSpPr>
            <a:spLocks noGrp="1"/>
          </p:cNvSpPr>
          <p:nvPr>
            <p:ph type="body" sz="quarter" idx="10" hasCustomPrompt="1"/>
          </p:nvPr>
        </p:nvSpPr>
        <p:spPr>
          <a:xfrm>
            <a:off x="9165233" y="825500"/>
            <a:ext cx="4576167" cy="830263"/>
          </a:xfrm>
          <a:prstGeom prst="rect">
            <a:avLst/>
          </a:prstGeom>
        </p:spPr>
        <p:txBody>
          <a:bodyPr anchor="ctr"/>
          <a:lstStyle>
            <a:lvl1pPr marL="0" indent="0" algn="ctr">
              <a:spcBef>
                <a:spcPts val="0"/>
              </a:spcBef>
              <a:buNone/>
              <a:defRPr lang="en-US" sz="3000" b="1" kern="1200" spc="0" baseline="0" dirty="0" smtClean="0">
                <a:solidFill>
                  <a:srgbClr val="C4D600"/>
                </a:solidFill>
                <a:latin typeface="Century Gothic" pitchFamily="34" charset="0"/>
                <a:ea typeface="+mn-ea"/>
                <a:cs typeface="Arial"/>
              </a:defRPr>
            </a:lvl1pPr>
            <a:lvl2pPr marL="0" indent="0" algn="ctr">
              <a:spcBef>
                <a:spcPts val="0"/>
              </a:spcBef>
              <a:buFont typeface="Arial" pitchFamily="34" charset="0"/>
              <a:buNone/>
              <a:defRPr lang="en-US" sz="1800" b="1" kern="1200" spc="0" baseline="0" dirty="0" smtClean="0">
                <a:solidFill>
                  <a:srgbClr val="003B71"/>
                </a:solidFill>
                <a:latin typeface="Century Gothic" pitchFamily="34" charset="0"/>
                <a:ea typeface="+mn-ea"/>
                <a:cs typeface="Arial"/>
              </a:defRPr>
            </a:lvl2pPr>
          </a:lstStyle>
          <a:p>
            <a:pPr lvl="0"/>
            <a:r>
              <a:rPr lang="lv-LV" dirty="0"/>
              <a:t>VIRSRAKSTS</a:t>
            </a:r>
            <a:endParaRPr lang="en-US" dirty="0"/>
          </a:p>
          <a:p>
            <a:pPr lvl="1"/>
            <a:r>
              <a:rPr lang="lv-LV" dirty="0"/>
              <a:t>teksts</a:t>
            </a:r>
            <a:endParaRPr lang="en-US" dirty="0"/>
          </a:p>
        </p:txBody>
      </p:sp>
      <p:sp>
        <p:nvSpPr>
          <p:cNvPr id="10" name="Chart Placeholder 2"/>
          <p:cNvSpPr>
            <a:spLocks noGrp="1"/>
          </p:cNvSpPr>
          <p:nvPr>
            <p:ph type="chart" sz="quarter" idx="13" hasCustomPrompt="1"/>
          </p:nvPr>
        </p:nvSpPr>
        <p:spPr>
          <a:xfrm>
            <a:off x="9146209" y="2634506"/>
            <a:ext cx="4595192" cy="3456384"/>
          </a:xfrm>
          <a:prstGeom prst="rect">
            <a:avLst/>
          </a:prstGeom>
        </p:spPr>
        <p:txBody>
          <a:bodyPr/>
          <a:lstStyle>
            <a:lvl1pPr marL="0" indent="0">
              <a:buNone/>
              <a:defRPr spc="0" baseline="0"/>
            </a:lvl1pPr>
          </a:lstStyle>
          <a:p>
            <a:r>
              <a:rPr lang="lv-LV" dirty="0"/>
              <a:t>Apaļais grafiks (pie </a:t>
            </a:r>
            <a:r>
              <a:rPr lang="lv-LV" dirty="0" err="1"/>
              <a:t>chart</a:t>
            </a:r>
            <a:r>
              <a:rPr lang="lv-LV" dirty="0"/>
              <a:t>)</a:t>
            </a:r>
            <a:endParaRPr lang="en-US" dirty="0"/>
          </a:p>
        </p:txBody>
      </p:sp>
      <p:sp>
        <p:nvSpPr>
          <p:cNvPr id="14" name="Text Placeholder 19"/>
          <p:cNvSpPr>
            <a:spLocks noGrp="1"/>
          </p:cNvSpPr>
          <p:nvPr>
            <p:ph type="body" sz="quarter" idx="15" hasCustomPrompt="1"/>
          </p:nvPr>
        </p:nvSpPr>
        <p:spPr>
          <a:xfrm>
            <a:off x="9158288" y="7153946"/>
            <a:ext cx="4583112" cy="307975"/>
          </a:xfrm>
          <a:prstGeom prst="rect">
            <a:avLst/>
          </a:prstGeom>
        </p:spPr>
        <p:txBody>
          <a:bodyPr/>
          <a:lstStyle>
            <a:lvl1pPr marL="0" indent="0" algn="ctr">
              <a:buNone/>
              <a:defRPr lang="en-US" sz="1400" kern="1200" spc="0" baseline="0" dirty="0">
                <a:solidFill>
                  <a:srgbClr val="003B71"/>
                </a:solidFill>
                <a:latin typeface="Century Gothic" pitchFamily="34" charset="0"/>
                <a:ea typeface="+mn-ea"/>
                <a:cs typeface="Verdana"/>
              </a:defRPr>
            </a:lvl1pPr>
          </a:lstStyle>
          <a:p>
            <a:pPr lvl="0"/>
            <a:r>
              <a:rPr lang="lv-LV" dirty="0"/>
              <a:t>teksts</a:t>
            </a:r>
            <a:endParaRPr lang="en-US" dirty="0"/>
          </a:p>
        </p:txBody>
      </p:sp>
      <p:sp>
        <p:nvSpPr>
          <p:cNvPr id="9" name="Text Placeholder 2"/>
          <p:cNvSpPr>
            <a:spLocks noGrp="1"/>
          </p:cNvSpPr>
          <p:nvPr>
            <p:ph type="body" sz="quarter" idx="16" hasCustomPrompt="1"/>
          </p:nvPr>
        </p:nvSpPr>
        <p:spPr>
          <a:xfrm>
            <a:off x="9158288" y="6378922"/>
            <a:ext cx="4583112" cy="576263"/>
          </a:xfrm>
          <a:prstGeom prst="rect">
            <a:avLst/>
          </a:prstGeom>
        </p:spPr>
        <p:txBody>
          <a:bodyPr/>
          <a:lstStyle>
            <a:lvl1pPr marL="0" indent="0" algn="ctr">
              <a:buNone/>
              <a:defRPr lang="en-US" sz="1500" b="1" kern="1200" spc="0" baseline="0" dirty="0" smtClean="0">
                <a:solidFill>
                  <a:srgbClr val="003B71"/>
                </a:solidFill>
                <a:latin typeface="Century Gothic" pitchFamily="34" charset="0"/>
                <a:ea typeface="+mn-ea"/>
                <a:cs typeface="Arial" pitchFamily="34" charset="0"/>
              </a:defRPr>
            </a:lvl1pPr>
            <a:lvl2pPr marL="0" indent="0" algn="ctr">
              <a:spcBef>
                <a:spcPts val="0"/>
              </a:spcBef>
              <a:buNone/>
              <a:defRPr lang="en-US" sz="1500" b="1" kern="1200" spc="0" baseline="0" dirty="0" smtClean="0">
                <a:solidFill>
                  <a:srgbClr val="00ACC8"/>
                </a:solidFill>
                <a:latin typeface="Century Gothic" pitchFamily="34" charset="0"/>
                <a:ea typeface="+mn-ea"/>
                <a:cs typeface="Arial" pitchFamily="34" charset="0"/>
              </a:defRPr>
            </a:lvl2pPr>
          </a:lstStyle>
          <a:p>
            <a:pPr lvl="0"/>
            <a:r>
              <a:rPr lang="lv-LV" dirty="0"/>
              <a:t>teksts</a:t>
            </a:r>
            <a:endParaRPr lang="en-US" dirty="0"/>
          </a:p>
          <a:p>
            <a:pPr lvl="1"/>
            <a:r>
              <a:rPr lang="lv-LV" dirty="0"/>
              <a:t>teksts</a:t>
            </a:r>
            <a:endParaRPr lang="en-US" dirty="0"/>
          </a:p>
        </p:txBody>
      </p:sp>
      <p:sp>
        <p:nvSpPr>
          <p:cNvPr id="11" name="Picture Placeholder 3"/>
          <p:cNvSpPr>
            <a:spLocks noGrp="1"/>
          </p:cNvSpPr>
          <p:nvPr>
            <p:ph type="pic" sz="quarter" idx="17" hasCustomPrompt="1"/>
          </p:nvPr>
        </p:nvSpPr>
        <p:spPr>
          <a:xfrm>
            <a:off x="3174" y="0"/>
            <a:ext cx="9155113" cy="78613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2416940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Baltais virsraksts 2/3 pa kreisi bilde pa labi donut">
    <p:spTree>
      <p:nvGrpSpPr>
        <p:cNvPr id="1" name=""/>
        <p:cNvGrpSpPr/>
        <p:nvPr/>
      </p:nvGrpSpPr>
      <p:grpSpPr>
        <a:xfrm>
          <a:off x="0" y="0"/>
          <a:ext cx="0" cy="0"/>
          <a:chOff x="0" y="0"/>
          <a:chExt cx="0" cy="0"/>
        </a:xfrm>
      </p:grpSpPr>
      <p:sp>
        <p:nvSpPr>
          <p:cNvPr id="2" name="object 2"/>
          <p:cNvSpPr>
            <a:spLocks noChangeArrowheads="1"/>
          </p:cNvSpPr>
          <p:nvPr userDrawn="1"/>
        </p:nvSpPr>
        <p:spPr bwMode="auto">
          <a:xfrm>
            <a:off x="3175" y="0"/>
            <a:ext cx="9155113"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latin typeface="Century Gothic" pitchFamily="34" charset="0"/>
            </a:endParaRPr>
          </a:p>
        </p:txBody>
      </p:sp>
      <p:graphicFrame>
        <p:nvGraphicFramePr>
          <p:cNvPr id="7" name="Chart 8"/>
          <p:cNvGraphicFramePr>
            <a:graphicFrameLocks/>
          </p:cNvGraphicFramePr>
          <p:nvPr userDrawn="1">
            <p:extLst>
              <p:ext uri="{D42A27DB-BD31-4B8C-83A1-F6EECF244321}">
                <p14:modId xmlns:p14="http://schemas.microsoft.com/office/powerpoint/2010/main" val="1807271846"/>
              </p:ext>
            </p:extLst>
          </p:nvPr>
        </p:nvGraphicFramePr>
        <p:xfrm>
          <a:off x="9150350" y="2635250"/>
          <a:ext cx="4584700" cy="34290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p:cNvSpPr txBox="1"/>
          <p:nvPr userDrawn="1"/>
        </p:nvSpPr>
        <p:spPr>
          <a:xfrm>
            <a:off x="9158288" y="825500"/>
            <a:ext cx="4583112" cy="830263"/>
          </a:xfrm>
          <a:prstGeom prst="rect">
            <a:avLst/>
          </a:prstGeom>
          <a:noFill/>
        </p:spPr>
        <p:txBody>
          <a:bodyPr>
            <a:spAutoFit/>
          </a:bodyPr>
          <a:lstStyle/>
          <a:p>
            <a:pPr algn="ctr" fontAlgn="auto">
              <a:spcBef>
                <a:spcPts val="0"/>
              </a:spcBef>
              <a:spcAft>
                <a:spcPts val="0"/>
              </a:spcAft>
              <a:defRPr/>
            </a:pPr>
            <a:r>
              <a:rPr lang="lv-LV" sz="3000" b="1" spc="0" baseline="0" dirty="0">
                <a:solidFill>
                  <a:srgbClr val="C4D600"/>
                </a:solidFill>
                <a:latin typeface="Century Gothic" pitchFamily="34" charset="0"/>
                <a:cs typeface="Arial"/>
              </a:rPr>
              <a:t>VIRSRAKSTS</a:t>
            </a:r>
          </a:p>
          <a:p>
            <a:pPr algn="ctr" fontAlgn="auto">
              <a:spcBef>
                <a:spcPts val="0"/>
              </a:spcBef>
              <a:spcAft>
                <a:spcPts val="0"/>
              </a:spcAft>
              <a:defRPr/>
            </a:pPr>
            <a:r>
              <a:rPr lang="lv-LV" b="1" spc="0" baseline="0" dirty="0">
                <a:solidFill>
                  <a:srgbClr val="003B71"/>
                </a:solidFill>
                <a:latin typeface="Century Gothic" pitchFamily="34" charset="0"/>
                <a:cs typeface="Arial"/>
              </a:rPr>
              <a:t>teksts</a:t>
            </a:r>
            <a:endParaRPr lang="lv-LV" spc="0" baseline="0" dirty="0">
              <a:solidFill>
                <a:srgbClr val="003B71"/>
              </a:solidFill>
              <a:latin typeface="Century Gothic" pitchFamily="34" charset="0"/>
              <a:cs typeface="Arial"/>
            </a:endParaRPr>
          </a:p>
        </p:txBody>
      </p:sp>
      <p:sp>
        <p:nvSpPr>
          <p:cNvPr id="12" name="TextBox 11"/>
          <p:cNvSpPr txBox="1"/>
          <p:nvPr userDrawn="1"/>
        </p:nvSpPr>
        <p:spPr>
          <a:xfrm>
            <a:off x="10288588" y="7159625"/>
            <a:ext cx="2308225" cy="307975"/>
          </a:xfrm>
          <a:prstGeom prst="rect">
            <a:avLst/>
          </a:prstGeom>
          <a:noFill/>
        </p:spPr>
        <p:txBody>
          <a:bodyPr>
            <a:spAutoFit/>
          </a:bodyPr>
          <a:lstStyle/>
          <a:p>
            <a:pPr algn="ctr" fontAlgn="auto">
              <a:spcBef>
                <a:spcPts val="0"/>
              </a:spcBef>
              <a:spcAft>
                <a:spcPts val="0"/>
              </a:spcAft>
              <a:defRPr/>
            </a:pPr>
            <a:r>
              <a:rPr lang="lv-LV" sz="1400" spc="0" baseline="0" dirty="0">
                <a:solidFill>
                  <a:srgbClr val="003B71"/>
                </a:solidFill>
                <a:latin typeface="Century Gothic" pitchFamily="34" charset="0"/>
                <a:cs typeface="Verdana"/>
              </a:rPr>
              <a:t>teksts</a:t>
            </a:r>
            <a:endParaRPr lang="en-US" sz="1400" spc="0" baseline="0" dirty="0">
              <a:solidFill>
                <a:srgbClr val="003B71"/>
              </a:solidFill>
              <a:latin typeface="Century Gothic" pitchFamily="34" charset="0"/>
              <a:cs typeface="Verdana"/>
            </a:endParaRPr>
          </a:p>
        </p:txBody>
      </p:sp>
      <p:sp>
        <p:nvSpPr>
          <p:cNvPr id="13" name="TextBox 11"/>
          <p:cNvSpPr txBox="1">
            <a:spLocks noChangeArrowheads="1"/>
          </p:cNvSpPr>
          <p:nvPr userDrawn="1"/>
        </p:nvSpPr>
        <p:spPr bwMode="auto">
          <a:xfrm>
            <a:off x="9494838" y="6367463"/>
            <a:ext cx="38957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500" b="1" spc="0" baseline="0" dirty="0">
                <a:solidFill>
                  <a:srgbClr val="003B71"/>
                </a:solidFill>
                <a:latin typeface="Century Gothic" pitchFamily="34" charset="0"/>
              </a:rPr>
              <a:t>teksts</a:t>
            </a:r>
          </a:p>
          <a:p>
            <a:pPr algn="ctr"/>
            <a:r>
              <a:rPr lang="lv-LV" sz="1500" b="1" spc="0" baseline="0" dirty="0">
                <a:solidFill>
                  <a:srgbClr val="00ACC8"/>
                </a:solidFill>
                <a:latin typeface="Century Gothic" pitchFamily="34" charset="0"/>
              </a:rPr>
              <a:t>teksts</a:t>
            </a:r>
            <a:endParaRPr lang="en-US" sz="1500" b="1" spc="0" baseline="0" dirty="0">
              <a:solidFill>
                <a:srgbClr val="00ACC8"/>
              </a:solidFill>
              <a:latin typeface="Century Gothic" pitchFamily="34" charset="0"/>
            </a:endParaRPr>
          </a:p>
        </p:txBody>
      </p:sp>
      <p:sp>
        <p:nvSpPr>
          <p:cNvPr id="15" name="object 3"/>
          <p:cNvSpPr txBox="1"/>
          <p:nvPr userDrawn="1"/>
        </p:nvSpPr>
        <p:spPr>
          <a:xfrm rot="20355368">
            <a:off x="761203" y="3313644"/>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980646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1/3 pa kreisi bilde pa labi chart">
    <p:spTree>
      <p:nvGrpSpPr>
        <p:cNvPr id="1" name=""/>
        <p:cNvGrpSpPr/>
        <p:nvPr/>
      </p:nvGrpSpPr>
      <p:grpSpPr>
        <a:xfrm>
          <a:off x="0" y="0"/>
          <a:ext cx="0" cy="0"/>
          <a:chOff x="0" y="0"/>
          <a:chExt cx="0" cy="0"/>
        </a:xfrm>
      </p:grpSpPr>
      <p:sp>
        <p:nvSpPr>
          <p:cNvPr id="70" name="Chart Placeholder 2"/>
          <p:cNvSpPr>
            <a:spLocks noGrp="1"/>
          </p:cNvSpPr>
          <p:nvPr>
            <p:ph type="chart" sz="quarter" idx="13" hasCustomPrompt="1"/>
          </p:nvPr>
        </p:nvSpPr>
        <p:spPr>
          <a:xfrm>
            <a:off x="4769274" y="3456717"/>
            <a:ext cx="8752625" cy="4146341"/>
          </a:xfrm>
          <a:prstGeom prst="rect">
            <a:avLst/>
          </a:prstGeom>
        </p:spPr>
        <p:txBody>
          <a:bodyPr/>
          <a:lstStyle>
            <a:lvl1pPr marL="0" indent="0">
              <a:buNone/>
              <a:defRPr spc="0" baseline="0">
                <a:solidFill>
                  <a:schemeClr val="tx1"/>
                </a:solidFill>
              </a:defRPr>
            </a:lvl1pPr>
          </a:lstStyle>
          <a:p>
            <a:r>
              <a:rPr lang="lv-LV" dirty="0"/>
              <a:t>Grafika attēls</a:t>
            </a:r>
            <a:endParaRPr lang="en-US" dirty="0"/>
          </a:p>
        </p:txBody>
      </p:sp>
      <p:sp>
        <p:nvSpPr>
          <p:cNvPr id="77" name="Text Placeholder 76"/>
          <p:cNvSpPr>
            <a:spLocks noGrp="1"/>
          </p:cNvSpPr>
          <p:nvPr>
            <p:ph type="body" sz="quarter" idx="15" hasCustomPrompt="1"/>
          </p:nvPr>
        </p:nvSpPr>
        <p:spPr>
          <a:xfrm>
            <a:off x="4926484" y="2170112"/>
            <a:ext cx="8496944" cy="248370"/>
          </a:xfrm>
          <a:prstGeom prst="rect">
            <a:avLst/>
          </a:prstGeom>
        </p:spPr>
        <p:txBody>
          <a:bodyPr anchor="ctr"/>
          <a:lstStyle>
            <a:lvl1pPr marL="0" indent="0">
              <a:buNone/>
              <a:defRPr lang="en-US" sz="140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
        <p:nvSpPr>
          <p:cNvPr id="83" name="Text Placeholder 81"/>
          <p:cNvSpPr>
            <a:spLocks noGrp="1"/>
          </p:cNvSpPr>
          <p:nvPr>
            <p:ph type="body" sz="quarter" idx="16" hasCustomPrompt="1"/>
          </p:nvPr>
        </p:nvSpPr>
        <p:spPr>
          <a:xfrm>
            <a:off x="4926484" y="690290"/>
            <a:ext cx="8496944" cy="792162"/>
          </a:xfrm>
          <a:prstGeom prst="rect">
            <a:avLst/>
          </a:prstGeom>
        </p:spPr>
        <p:txBody>
          <a:bodyPr anchor="ctr"/>
          <a:lstStyle>
            <a:lvl1pPr marL="0" indent="0" algn="ctr">
              <a:buNone/>
              <a:defRPr lang="lv-LV" sz="5000" b="1" kern="1200" spc="0" baseline="0" dirty="0" smtClean="0">
                <a:solidFill>
                  <a:srgbClr val="00AAC6"/>
                </a:solidFill>
                <a:latin typeface="Century Gothic" pitchFamily="34" charset="0"/>
                <a:ea typeface="Mark" pitchFamily="50" charset="0"/>
                <a:cs typeface="Arial" pitchFamily="34" charset="0"/>
              </a:defRPr>
            </a:lvl1pPr>
          </a:lstStyle>
          <a:p>
            <a:pPr lvl="0"/>
            <a:r>
              <a:rPr lang="lv-LV" dirty="0"/>
              <a:t>LIELAIS VIRSRAKSTS</a:t>
            </a:r>
            <a:endParaRPr lang="en-US" dirty="0"/>
          </a:p>
        </p:txBody>
      </p:sp>
      <p:sp>
        <p:nvSpPr>
          <p:cNvPr id="86" name="Text Placeholder 84"/>
          <p:cNvSpPr>
            <a:spLocks noGrp="1"/>
          </p:cNvSpPr>
          <p:nvPr>
            <p:ph type="body" sz="quarter" idx="17" hasCustomPrompt="1"/>
          </p:nvPr>
        </p:nvSpPr>
        <p:spPr>
          <a:xfrm>
            <a:off x="4926484" y="1516063"/>
            <a:ext cx="8496944" cy="406400"/>
          </a:xfrm>
          <a:prstGeom prst="rect">
            <a:avLst/>
          </a:prstGeom>
        </p:spPr>
        <p:txBody>
          <a:bodyPr anchor="ctr"/>
          <a:lstStyle>
            <a:lvl1pPr marL="0" indent="0" algn="ctr">
              <a:buNone/>
              <a:defRPr lang="lv-LV" sz="2500" b="1" kern="1200" spc="0" baseline="0" dirty="0" smtClean="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9" name="Picture Placeholder 3"/>
          <p:cNvSpPr>
            <a:spLocks noGrp="1"/>
          </p:cNvSpPr>
          <p:nvPr>
            <p:ph type="pic" sz="quarter" idx="18" hasCustomPrompt="1"/>
          </p:nvPr>
        </p:nvSpPr>
        <p:spPr>
          <a:xfrm>
            <a:off x="0" y="0"/>
            <a:ext cx="4578350" cy="7856538"/>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32148042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1/3 pa kreisi bilde pa labi chart">
    <p:spTree>
      <p:nvGrpSpPr>
        <p:cNvPr id="1" name=""/>
        <p:cNvGrpSpPr/>
        <p:nvPr/>
      </p:nvGrpSpPr>
      <p:grpSpPr>
        <a:xfrm>
          <a:off x="0" y="0"/>
          <a:ext cx="0" cy="0"/>
          <a:chOff x="0" y="0"/>
          <a:chExt cx="0" cy="0"/>
        </a:xfrm>
      </p:grpSpPr>
      <p:sp>
        <p:nvSpPr>
          <p:cNvPr id="70" name="Chart Placeholder 2"/>
          <p:cNvSpPr>
            <a:spLocks noGrp="1"/>
          </p:cNvSpPr>
          <p:nvPr>
            <p:ph type="chart" sz="quarter" idx="13" hasCustomPrompt="1"/>
          </p:nvPr>
        </p:nvSpPr>
        <p:spPr>
          <a:xfrm>
            <a:off x="4769274" y="3456717"/>
            <a:ext cx="8752625" cy="4146341"/>
          </a:xfrm>
          <a:prstGeom prst="rect">
            <a:avLst/>
          </a:prstGeom>
        </p:spPr>
        <p:txBody>
          <a:bodyPr/>
          <a:lstStyle>
            <a:lvl1pPr marL="0" indent="0">
              <a:buNone/>
              <a:defRPr spc="0" baseline="0">
                <a:solidFill>
                  <a:schemeClr val="tx1"/>
                </a:solidFill>
              </a:defRPr>
            </a:lvl1pPr>
          </a:lstStyle>
          <a:p>
            <a:r>
              <a:rPr lang="lv-LV" dirty="0"/>
              <a:t>Grafika attēls</a:t>
            </a:r>
            <a:endParaRPr lang="en-US" dirty="0"/>
          </a:p>
        </p:txBody>
      </p:sp>
      <p:sp>
        <p:nvSpPr>
          <p:cNvPr id="77" name="Text Placeholder 76"/>
          <p:cNvSpPr>
            <a:spLocks noGrp="1"/>
          </p:cNvSpPr>
          <p:nvPr>
            <p:ph type="body" sz="quarter" idx="15" hasCustomPrompt="1"/>
          </p:nvPr>
        </p:nvSpPr>
        <p:spPr>
          <a:xfrm>
            <a:off x="4926484" y="2170112"/>
            <a:ext cx="8496944" cy="248370"/>
          </a:xfrm>
          <a:prstGeom prst="rect">
            <a:avLst/>
          </a:prstGeom>
        </p:spPr>
        <p:txBody>
          <a:bodyPr anchor="ctr"/>
          <a:lstStyle>
            <a:lvl1pPr marL="0" indent="0">
              <a:buNone/>
              <a:defRPr lang="en-US" sz="1400" kern="1200" spc="0" baseline="0" dirty="0">
                <a:solidFill>
                  <a:schemeClr val="tx1"/>
                </a:solidFill>
                <a:latin typeface="Century Gothic" pitchFamily="34" charset="0"/>
                <a:ea typeface="+mn-ea"/>
                <a:cs typeface="Mark"/>
              </a:defRPr>
            </a:lvl1pPr>
          </a:lstStyle>
          <a:p>
            <a:pPr lvl="0"/>
            <a:r>
              <a:rPr lang="lv-LV" dirty="0"/>
              <a:t>Teksts</a:t>
            </a:r>
            <a:endParaRPr lang="en-US" dirty="0"/>
          </a:p>
        </p:txBody>
      </p:sp>
      <p:sp>
        <p:nvSpPr>
          <p:cNvPr id="83" name="Text Placeholder 81"/>
          <p:cNvSpPr>
            <a:spLocks noGrp="1"/>
          </p:cNvSpPr>
          <p:nvPr>
            <p:ph type="body" sz="quarter" idx="16" hasCustomPrompt="1"/>
          </p:nvPr>
        </p:nvSpPr>
        <p:spPr>
          <a:xfrm>
            <a:off x="4926484" y="690290"/>
            <a:ext cx="8496944" cy="792162"/>
          </a:xfrm>
          <a:prstGeom prst="rect">
            <a:avLst/>
          </a:prstGeom>
        </p:spPr>
        <p:txBody>
          <a:bodyPr anchor="ctr"/>
          <a:lstStyle>
            <a:lvl1pPr marL="0" indent="0" algn="ctr">
              <a:buNone/>
              <a:defRPr lang="lv-LV" sz="5000" b="1" kern="1200" spc="0" baseline="0" dirty="0" smtClean="0">
                <a:solidFill>
                  <a:schemeClr val="tx1"/>
                </a:solidFill>
                <a:latin typeface="Century Gothic" pitchFamily="34" charset="0"/>
                <a:ea typeface="Mark" pitchFamily="50" charset="0"/>
                <a:cs typeface="Arial" pitchFamily="34" charset="0"/>
              </a:defRPr>
            </a:lvl1pPr>
          </a:lstStyle>
          <a:p>
            <a:pPr lvl="0"/>
            <a:r>
              <a:rPr lang="lv-LV" dirty="0"/>
              <a:t>LIELAIS VIRSRAKSTS</a:t>
            </a:r>
            <a:endParaRPr lang="en-US" dirty="0"/>
          </a:p>
        </p:txBody>
      </p:sp>
      <p:sp>
        <p:nvSpPr>
          <p:cNvPr id="86" name="Text Placeholder 84"/>
          <p:cNvSpPr>
            <a:spLocks noGrp="1"/>
          </p:cNvSpPr>
          <p:nvPr>
            <p:ph type="body" sz="quarter" idx="17" hasCustomPrompt="1"/>
          </p:nvPr>
        </p:nvSpPr>
        <p:spPr>
          <a:xfrm>
            <a:off x="4926484" y="1516063"/>
            <a:ext cx="8496944" cy="406400"/>
          </a:xfrm>
          <a:prstGeom prst="rect">
            <a:avLst/>
          </a:prstGeom>
        </p:spPr>
        <p:txBody>
          <a:bodyPr anchor="ctr"/>
          <a:lstStyle>
            <a:lvl1pPr marL="0" indent="0" algn="ctr">
              <a:buNone/>
              <a:defRPr lang="lv-LV" sz="2500" b="1" kern="1200" spc="0" baseline="0" dirty="0" smtClean="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9" name="Picture Placeholder 3"/>
          <p:cNvSpPr>
            <a:spLocks noGrp="1"/>
          </p:cNvSpPr>
          <p:nvPr>
            <p:ph type="pic" sz="quarter" idx="18" hasCustomPrompt="1"/>
          </p:nvPr>
        </p:nvSpPr>
        <p:spPr>
          <a:xfrm>
            <a:off x="0" y="0"/>
            <a:ext cx="4578350" cy="7856538"/>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a:p>
            <a:endParaRPr lang="en-US" dirty="0"/>
          </a:p>
        </p:txBody>
      </p:sp>
    </p:spTree>
    <p:extLst>
      <p:ext uri="{BB962C8B-B14F-4D97-AF65-F5344CB8AC3E}">
        <p14:creationId xmlns:p14="http://schemas.microsoft.com/office/powerpoint/2010/main" val="12985827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1/3 pa kreisi bilde pa labi chart">
    <p:spTree>
      <p:nvGrpSpPr>
        <p:cNvPr id="1" name=""/>
        <p:cNvGrpSpPr/>
        <p:nvPr/>
      </p:nvGrpSpPr>
      <p:grpSpPr>
        <a:xfrm>
          <a:off x="0" y="0"/>
          <a:ext cx="0" cy="0"/>
          <a:chOff x="0" y="0"/>
          <a:chExt cx="0" cy="0"/>
        </a:xfrm>
      </p:grpSpPr>
      <p:sp>
        <p:nvSpPr>
          <p:cNvPr id="2" name="object 5"/>
          <p:cNvSpPr>
            <a:spLocks noChangeArrowheads="1"/>
          </p:cNvSpPr>
          <p:nvPr userDrawn="1"/>
        </p:nvSpPr>
        <p:spPr bwMode="auto">
          <a:xfrm>
            <a:off x="0" y="0"/>
            <a:ext cx="4578350"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7" name="object 6"/>
          <p:cNvSpPr>
            <a:spLocks/>
          </p:cNvSpPr>
          <p:nvPr userDrawn="1"/>
        </p:nvSpPr>
        <p:spPr bwMode="auto">
          <a:xfrm>
            <a:off x="10937875" y="4235450"/>
            <a:ext cx="2317750" cy="0"/>
          </a:xfrm>
          <a:custGeom>
            <a:avLst/>
            <a:gdLst>
              <a:gd name="T0" fmla="*/ 0 w 2317115"/>
              <a:gd name="T1" fmla="*/ 2316680 w 2317115"/>
            </a:gdLst>
            <a:ahLst/>
            <a:cxnLst>
              <a:cxn ang="0">
                <a:pos x="T0" y="0"/>
              </a:cxn>
              <a:cxn ang="0">
                <a:pos x="T1" y="0"/>
              </a:cxn>
            </a:cxnLst>
            <a:rect l="0" t="0" r="r" b="b"/>
            <a:pathLst>
              <a:path w="2317115">
                <a:moveTo>
                  <a:pt x="0" y="0"/>
                </a:moveTo>
                <a:lnTo>
                  <a:pt x="2316680"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8" name="object 7"/>
          <p:cNvSpPr>
            <a:spLocks/>
          </p:cNvSpPr>
          <p:nvPr userDrawn="1"/>
        </p:nvSpPr>
        <p:spPr bwMode="auto">
          <a:xfrm>
            <a:off x="9869488" y="4235450"/>
            <a:ext cx="752475"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9" name="object 8"/>
          <p:cNvSpPr>
            <a:spLocks/>
          </p:cNvSpPr>
          <p:nvPr userDrawn="1"/>
        </p:nvSpPr>
        <p:spPr bwMode="auto">
          <a:xfrm>
            <a:off x="5813425" y="4235450"/>
            <a:ext cx="3740150" cy="0"/>
          </a:xfrm>
          <a:custGeom>
            <a:avLst/>
            <a:gdLst>
              <a:gd name="T0" fmla="*/ 0 w 3740150"/>
              <a:gd name="T1" fmla="*/ 3739657 w 3740150"/>
            </a:gdLst>
            <a:ahLst/>
            <a:cxnLst>
              <a:cxn ang="0">
                <a:pos x="T0" y="0"/>
              </a:cxn>
              <a:cxn ang="0">
                <a:pos x="T1" y="0"/>
              </a:cxn>
            </a:cxnLst>
            <a:rect l="0" t="0" r="r" b="b"/>
            <a:pathLst>
              <a:path w="3740150">
                <a:moveTo>
                  <a:pt x="0" y="0"/>
                </a:moveTo>
                <a:lnTo>
                  <a:pt x="3739657"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0" name="object 9"/>
          <p:cNvSpPr>
            <a:spLocks/>
          </p:cNvSpPr>
          <p:nvPr userDrawn="1"/>
        </p:nvSpPr>
        <p:spPr bwMode="auto">
          <a:xfrm>
            <a:off x="13076238" y="4587875"/>
            <a:ext cx="179387"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1" name="object 10"/>
          <p:cNvSpPr>
            <a:spLocks/>
          </p:cNvSpPr>
          <p:nvPr userDrawn="1"/>
        </p:nvSpPr>
        <p:spPr bwMode="auto">
          <a:xfrm>
            <a:off x="12012613" y="4587875"/>
            <a:ext cx="747712" cy="0"/>
          </a:xfrm>
          <a:custGeom>
            <a:avLst/>
            <a:gdLst>
              <a:gd name="T0" fmla="*/ 0 w 747395"/>
              <a:gd name="T1" fmla="*/ 746848 w 747395"/>
            </a:gdLst>
            <a:ahLst/>
            <a:cxnLst>
              <a:cxn ang="0">
                <a:pos x="T0" y="0"/>
              </a:cxn>
              <a:cxn ang="0">
                <a:pos x="T1" y="0"/>
              </a:cxn>
            </a:cxnLst>
            <a:rect l="0" t="0" r="r" b="b"/>
            <a:pathLst>
              <a:path w="747395">
                <a:moveTo>
                  <a:pt x="0" y="0"/>
                </a:moveTo>
                <a:lnTo>
                  <a:pt x="74684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2" name="object 11"/>
          <p:cNvSpPr>
            <a:spLocks/>
          </p:cNvSpPr>
          <p:nvPr userDrawn="1"/>
        </p:nvSpPr>
        <p:spPr bwMode="auto">
          <a:xfrm>
            <a:off x="10937875" y="4587875"/>
            <a:ext cx="758825" cy="0"/>
          </a:xfrm>
          <a:custGeom>
            <a:avLst/>
            <a:gdLst>
              <a:gd name="T0" fmla="*/ 0 w 757554"/>
              <a:gd name="T1" fmla="*/ 757491 w 757554"/>
            </a:gdLst>
            <a:ahLst/>
            <a:cxnLst>
              <a:cxn ang="0">
                <a:pos x="T0" y="0"/>
              </a:cxn>
              <a:cxn ang="0">
                <a:pos x="T1" y="0"/>
              </a:cxn>
            </a:cxnLst>
            <a:rect l="0" t="0" r="r" b="b"/>
            <a:pathLst>
              <a:path w="757554">
                <a:moveTo>
                  <a:pt x="0" y="0"/>
                </a:moveTo>
                <a:lnTo>
                  <a:pt x="7574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3" name="object 12"/>
          <p:cNvSpPr>
            <a:spLocks/>
          </p:cNvSpPr>
          <p:nvPr userDrawn="1"/>
        </p:nvSpPr>
        <p:spPr bwMode="auto">
          <a:xfrm>
            <a:off x="9869488" y="4587875"/>
            <a:ext cx="752475"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4" name="object 13"/>
          <p:cNvSpPr>
            <a:spLocks/>
          </p:cNvSpPr>
          <p:nvPr userDrawn="1"/>
        </p:nvSpPr>
        <p:spPr bwMode="auto">
          <a:xfrm>
            <a:off x="8804275" y="4587875"/>
            <a:ext cx="749300" cy="0"/>
          </a:xfrm>
          <a:custGeom>
            <a:avLst/>
            <a:gdLst>
              <a:gd name="T0" fmla="*/ 0 w 749300"/>
              <a:gd name="T1" fmla="*/ 748715 w 749300"/>
            </a:gdLst>
            <a:ahLst/>
            <a:cxnLst>
              <a:cxn ang="0">
                <a:pos x="T0" y="0"/>
              </a:cxn>
              <a:cxn ang="0">
                <a:pos x="T1" y="0"/>
              </a:cxn>
            </a:cxnLst>
            <a:rect l="0" t="0" r="r" b="b"/>
            <a:pathLst>
              <a:path w="749300">
                <a:moveTo>
                  <a:pt x="0" y="0"/>
                </a:moveTo>
                <a:lnTo>
                  <a:pt x="74871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5" name="object 14"/>
          <p:cNvSpPr>
            <a:spLocks/>
          </p:cNvSpPr>
          <p:nvPr userDrawn="1"/>
        </p:nvSpPr>
        <p:spPr bwMode="auto">
          <a:xfrm>
            <a:off x="5813425" y="4587875"/>
            <a:ext cx="2674938" cy="0"/>
          </a:xfrm>
          <a:custGeom>
            <a:avLst/>
            <a:gdLst>
              <a:gd name="T0" fmla="*/ 0 w 2674620"/>
              <a:gd name="T1" fmla="*/ 2674254 w 2674620"/>
            </a:gdLst>
            <a:ahLst/>
            <a:cxnLst>
              <a:cxn ang="0">
                <a:pos x="T0" y="0"/>
              </a:cxn>
              <a:cxn ang="0">
                <a:pos x="T1" y="0"/>
              </a:cxn>
            </a:cxnLst>
            <a:rect l="0" t="0" r="r" b="b"/>
            <a:pathLst>
              <a:path w="2674620">
                <a:moveTo>
                  <a:pt x="0" y="0"/>
                </a:moveTo>
                <a:lnTo>
                  <a:pt x="267425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6" name="object 15"/>
          <p:cNvSpPr>
            <a:spLocks/>
          </p:cNvSpPr>
          <p:nvPr userDrawn="1"/>
        </p:nvSpPr>
        <p:spPr bwMode="auto">
          <a:xfrm>
            <a:off x="13076238" y="4940300"/>
            <a:ext cx="179387"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7" name="object 16"/>
          <p:cNvSpPr>
            <a:spLocks/>
          </p:cNvSpPr>
          <p:nvPr userDrawn="1"/>
        </p:nvSpPr>
        <p:spPr bwMode="auto">
          <a:xfrm>
            <a:off x="12012613" y="4940300"/>
            <a:ext cx="747712" cy="0"/>
          </a:xfrm>
          <a:custGeom>
            <a:avLst/>
            <a:gdLst>
              <a:gd name="T0" fmla="*/ 0 w 747395"/>
              <a:gd name="T1" fmla="*/ 746848 w 747395"/>
            </a:gdLst>
            <a:ahLst/>
            <a:cxnLst>
              <a:cxn ang="0">
                <a:pos x="T0" y="0"/>
              </a:cxn>
              <a:cxn ang="0">
                <a:pos x="T1" y="0"/>
              </a:cxn>
            </a:cxnLst>
            <a:rect l="0" t="0" r="r" b="b"/>
            <a:pathLst>
              <a:path w="747395">
                <a:moveTo>
                  <a:pt x="0" y="0"/>
                </a:moveTo>
                <a:lnTo>
                  <a:pt x="74684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8" name="object 17"/>
          <p:cNvSpPr>
            <a:spLocks/>
          </p:cNvSpPr>
          <p:nvPr userDrawn="1"/>
        </p:nvSpPr>
        <p:spPr bwMode="auto">
          <a:xfrm>
            <a:off x="10937875" y="4940300"/>
            <a:ext cx="758825" cy="0"/>
          </a:xfrm>
          <a:custGeom>
            <a:avLst/>
            <a:gdLst>
              <a:gd name="T0" fmla="*/ 0 w 757554"/>
              <a:gd name="T1" fmla="*/ 757491 w 757554"/>
            </a:gdLst>
            <a:ahLst/>
            <a:cxnLst>
              <a:cxn ang="0">
                <a:pos x="T0" y="0"/>
              </a:cxn>
              <a:cxn ang="0">
                <a:pos x="T1" y="0"/>
              </a:cxn>
            </a:cxnLst>
            <a:rect l="0" t="0" r="r" b="b"/>
            <a:pathLst>
              <a:path w="757554">
                <a:moveTo>
                  <a:pt x="0" y="0"/>
                </a:moveTo>
                <a:lnTo>
                  <a:pt x="7574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9" name="object 18"/>
          <p:cNvSpPr>
            <a:spLocks/>
          </p:cNvSpPr>
          <p:nvPr userDrawn="1"/>
        </p:nvSpPr>
        <p:spPr bwMode="auto">
          <a:xfrm>
            <a:off x="9869488" y="4940300"/>
            <a:ext cx="752475" cy="0"/>
          </a:xfrm>
          <a:custGeom>
            <a:avLst/>
            <a:gdLst>
              <a:gd name="T0" fmla="*/ 0 w 752475"/>
              <a:gd name="T1" fmla="*/ 752424 w 752475"/>
            </a:gdLst>
            <a:ahLst/>
            <a:cxnLst>
              <a:cxn ang="0">
                <a:pos x="T0" y="0"/>
              </a:cxn>
              <a:cxn ang="0">
                <a:pos x="T1" y="0"/>
              </a:cxn>
            </a:cxnLst>
            <a:rect l="0" t="0" r="r" b="b"/>
            <a:pathLst>
              <a:path w="752475">
                <a:moveTo>
                  <a:pt x="0" y="0"/>
                </a:moveTo>
                <a:lnTo>
                  <a:pt x="7524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0" name="object 19"/>
          <p:cNvSpPr>
            <a:spLocks/>
          </p:cNvSpPr>
          <p:nvPr userDrawn="1"/>
        </p:nvSpPr>
        <p:spPr bwMode="auto">
          <a:xfrm>
            <a:off x="8804275" y="4940300"/>
            <a:ext cx="749300" cy="0"/>
          </a:xfrm>
          <a:custGeom>
            <a:avLst/>
            <a:gdLst>
              <a:gd name="T0" fmla="*/ 0 w 749300"/>
              <a:gd name="T1" fmla="*/ 748715 w 749300"/>
            </a:gdLst>
            <a:ahLst/>
            <a:cxnLst>
              <a:cxn ang="0">
                <a:pos x="T0" y="0"/>
              </a:cxn>
              <a:cxn ang="0">
                <a:pos x="T1" y="0"/>
              </a:cxn>
            </a:cxnLst>
            <a:rect l="0" t="0" r="r" b="b"/>
            <a:pathLst>
              <a:path w="749300">
                <a:moveTo>
                  <a:pt x="0" y="0"/>
                </a:moveTo>
                <a:lnTo>
                  <a:pt x="74871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1" name="object 20"/>
          <p:cNvSpPr>
            <a:spLocks/>
          </p:cNvSpPr>
          <p:nvPr userDrawn="1"/>
        </p:nvSpPr>
        <p:spPr bwMode="auto">
          <a:xfrm>
            <a:off x="7713663" y="4940300"/>
            <a:ext cx="773112" cy="0"/>
          </a:xfrm>
          <a:custGeom>
            <a:avLst/>
            <a:gdLst>
              <a:gd name="T0" fmla="*/ 0 w 774065"/>
              <a:gd name="T1" fmla="*/ 773988 w 774065"/>
            </a:gdLst>
            <a:ahLst/>
            <a:cxnLst>
              <a:cxn ang="0">
                <a:pos x="T0" y="0"/>
              </a:cxn>
              <a:cxn ang="0">
                <a:pos x="T1" y="0"/>
              </a:cxn>
            </a:cxnLst>
            <a:rect l="0" t="0" r="r" b="b"/>
            <a:pathLst>
              <a:path w="774065">
                <a:moveTo>
                  <a:pt x="0" y="0"/>
                </a:moveTo>
                <a:lnTo>
                  <a:pt x="77398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2" name="object 21"/>
          <p:cNvSpPr>
            <a:spLocks/>
          </p:cNvSpPr>
          <p:nvPr userDrawn="1"/>
        </p:nvSpPr>
        <p:spPr bwMode="auto">
          <a:xfrm>
            <a:off x="6635750" y="4940300"/>
            <a:ext cx="762000" cy="0"/>
          </a:xfrm>
          <a:custGeom>
            <a:avLst/>
            <a:gdLst>
              <a:gd name="T0" fmla="*/ 0 w 761365"/>
              <a:gd name="T1" fmla="*/ 761085 w 761365"/>
            </a:gdLst>
            <a:ahLst/>
            <a:cxnLst>
              <a:cxn ang="0">
                <a:pos x="T0" y="0"/>
              </a:cxn>
              <a:cxn ang="0">
                <a:pos x="T1" y="0"/>
              </a:cxn>
            </a:cxnLst>
            <a:rect l="0" t="0" r="r" b="b"/>
            <a:pathLst>
              <a:path w="761365">
                <a:moveTo>
                  <a:pt x="0" y="0"/>
                </a:moveTo>
                <a:lnTo>
                  <a:pt x="76108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3" name="object 22"/>
          <p:cNvSpPr>
            <a:spLocks/>
          </p:cNvSpPr>
          <p:nvPr userDrawn="1"/>
        </p:nvSpPr>
        <p:spPr bwMode="auto">
          <a:xfrm>
            <a:off x="5813425" y="4940300"/>
            <a:ext cx="506413" cy="0"/>
          </a:xfrm>
          <a:custGeom>
            <a:avLst/>
            <a:gdLst>
              <a:gd name="T0" fmla="*/ 0 w 506095"/>
              <a:gd name="T1" fmla="*/ 505792 w 506095"/>
            </a:gdLst>
            <a:ahLst/>
            <a:cxnLst>
              <a:cxn ang="0">
                <a:pos x="T0" y="0"/>
              </a:cxn>
              <a:cxn ang="0">
                <a:pos x="T1" y="0"/>
              </a:cxn>
            </a:cxnLst>
            <a:rect l="0" t="0" r="r" b="b"/>
            <a:pathLst>
              <a:path w="506095">
                <a:moveTo>
                  <a:pt x="0" y="0"/>
                </a:moveTo>
                <a:lnTo>
                  <a:pt x="505792"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4" name="object 23"/>
          <p:cNvSpPr>
            <a:spLocks/>
          </p:cNvSpPr>
          <p:nvPr userDrawn="1"/>
        </p:nvSpPr>
        <p:spPr bwMode="auto">
          <a:xfrm>
            <a:off x="13076238" y="5292725"/>
            <a:ext cx="179387"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5" name="object 24"/>
          <p:cNvSpPr>
            <a:spLocks/>
          </p:cNvSpPr>
          <p:nvPr userDrawn="1"/>
        </p:nvSpPr>
        <p:spPr bwMode="auto">
          <a:xfrm>
            <a:off x="12012613" y="5292725"/>
            <a:ext cx="430212" cy="0"/>
          </a:xfrm>
          <a:custGeom>
            <a:avLst/>
            <a:gdLst>
              <a:gd name="T0" fmla="*/ 0 w 430529"/>
              <a:gd name="T1" fmla="*/ 430161 w 430529"/>
            </a:gdLst>
            <a:ahLst/>
            <a:cxnLst>
              <a:cxn ang="0">
                <a:pos x="T0" y="0"/>
              </a:cxn>
              <a:cxn ang="0">
                <a:pos x="T1" y="0"/>
              </a:cxn>
            </a:cxnLst>
            <a:rect l="0" t="0" r="r" b="b"/>
            <a:pathLst>
              <a:path w="430529">
                <a:moveTo>
                  <a:pt x="0" y="0"/>
                </a:moveTo>
                <a:lnTo>
                  <a:pt x="43016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6" name="object 25"/>
          <p:cNvSpPr>
            <a:spLocks/>
          </p:cNvSpPr>
          <p:nvPr userDrawn="1"/>
        </p:nvSpPr>
        <p:spPr bwMode="auto">
          <a:xfrm>
            <a:off x="10937875" y="5292725"/>
            <a:ext cx="441325" cy="0"/>
          </a:xfrm>
          <a:custGeom>
            <a:avLst/>
            <a:gdLst>
              <a:gd name="T0" fmla="*/ 0 w 441325"/>
              <a:gd name="T1" fmla="*/ 440791 w 441325"/>
            </a:gdLst>
            <a:ahLst/>
            <a:cxnLst>
              <a:cxn ang="0">
                <a:pos x="T0" y="0"/>
              </a:cxn>
              <a:cxn ang="0">
                <a:pos x="T1" y="0"/>
              </a:cxn>
            </a:cxnLst>
            <a:rect l="0" t="0" r="r" b="b"/>
            <a:pathLst>
              <a:path w="441325">
                <a:moveTo>
                  <a:pt x="0" y="0"/>
                </a:moveTo>
                <a:lnTo>
                  <a:pt x="4407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7" name="object 26"/>
          <p:cNvSpPr>
            <a:spLocks/>
          </p:cNvSpPr>
          <p:nvPr userDrawn="1"/>
        </p:nvSpPr>
        <p:spPr bwMode="auto">
          <a:xfrm>
            <a:off x="9869488" y="5292725"/>
            <a:ext cx="436562" cy="0"/>
          </a:xfrm>
          <a:custGeom>
            <a:avLst/>
            <a:gdLst>
              <a:gd name="T0" fmla="*/ 0 w 436245"/>
              <a:gd name="T1" fmla="*/ 435724 w 436245"/>
            </a:gdLst>
            <a:ahLst/>
            <a:cxnLst>
              <a:cxn ang="0">
                <a:pos x="T0" y="0"/>
              </a:cxn>
              <a:cxn ang="0">
                <a:pos x="T1" y="0"/>
              </a:cxn>
            </a:cxnLst>
            <a:rect l="0" t="0" r="r" b="b"/>
            <a:pathLst>
              <a:path w="436245">
                <a:moveTo>
                  <a:pt x="0" y="0"/>
                </a:moveTo>
                <a:lnTo>
                  <a:pt x="4357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8" name="object 27"/>
          <p:cNvSpPr>
            <a:spLocks/>
          </p:cNvSpPr>
          <p:nvPr userDrawn="1"/>
        </p:nvSpPr>
        <p:spPr bwMode="auto">
          <a:xfrm>
            <a:off x="8804275" y="5292725"/>
            <a:ext cx="431800" cy="0"/>
          </a:xfrm>
          <a:custGeom>
            <a:avLst/>
            <a:gdLst>
              <a:gd name="T0" fmla="*/ 0 w 432434"/>
              <a:gd name="T1" fmla="*/ 432028 w 432434"/>
            </a:gdLst>
            <a:ahLst/>
            <a:cxnLst>
              <a:cxn ang="0">
                <a:pos x="T0" y="0"/>
              </a:cxn>
              <a:cxn ang="0">
                <a:pos x="T1" y="0"/>
              </a:cxn>
            </a:cxnLst>
            <a:rect l="0" t="0" r="r" b="b"/>
            <a:pathLst>
              <a:path w="432434">
                <a:moveTo>
                  <a:pt x="0" y="0"/>
                </a:moveTo>
                <a:lnTo>
                  <a:pt x="43202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9" name="object 28"/>
          <p:cNvSpPr>
            <a:spLocks/>
          </p:cNvSpPr>
          <p:nvPr userDrawn="1"/>
        </p:nvSpPr>
        <p:spPr bwMode="auto">
          <a:xfrm>
            <a:off x="7713663" y="5292725"/>
            <a:ext cx="457200" cy="0"/>
          </a:xfrm>
          <a:custGeom>
            <a:avLst/>
            <a:gdLst>
              <a:gd name="T0" fmla="*/ 0 w 457834"/>
              <a:gd name="T1" fmla="*/ 457301 w 457834"/>
            </a:gdLst>
            <a:ahLst/>
            <a:cxnLst>
              <a:cxn ang="0">
                <a:pos x="T0" y="0"/>
              </a:cxn>
              <a:cxn ang="0">
                <a:pos x="T1" y="0"/>
              </a:cxn>
            </a:cxnLst>
            <a:rect l="0" t="0" r="r" b="b"/>
            <a:pathLst>
              <a:path w="457834">
                <a:moveTo>
                  <a:pt x="0" y="0"/>
                </a:moveTo>
                <a:lnTo>
                  <a:pt x="45730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30" name="object 29"/>
          <p:cNvSpPr>
            <a:spLocks/>
          </p:cNvSpPr>
          <p:nvPr userDrawn="1"/>
        </p:nvSpPr>
        <p:spPr bwMode="auto">
          <a:xfrm>
            <a:off x="6635750" y="5292725"/>
            <a:ext cx="762000" cy="0"/>
          </a:xfrm>
          <a:custGeom>
            <a:avLst/>
            <a:gdLst>
              <a:gd name="T0" fmla="*/ 0 w 761365"/>
              <a:gd name="T1" fmla="*/ 761085 w 761365"/>
            </a:gdLst>
            <a:ahLst/>
            <a:cxnLst>
              <a:cxn ang="0">
                <a:pos x="T0" y="0"/>
              </a:cxn>
              <a:cxn ang="0">
                <a:pos x="T1" y="0"/>
              </a:cxn>
            </a:cxnLst>
            <a:rect l="0" t="0" r="r" b="b"/>
            <a:pathLst>
              <a:path w="761365">
                <a:moveTo>
                  <a:pt x="0" y="0"/>
                </a:moveTo>
                <a:lnTo>
                  <a:pt x="761085"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31" name="object 30"/>
          <p:cNvSpPr>
            <a:spLocks/>
          </p:cNvSpPr>
          <p:nvPr userDrawn="1"/>
        </p:nvSpPr>
        <p:spPr bwMode="auto">
          <a:xfrm>
            <a:off x="5813425" y="5292725"/>
            <a:ext cx="188913" cy="0"/>
          </a:xfrm>
          <a:custGeom>
            <a:avLst/>
            <a:gdLst>
              <a:gd name="T0" fmla="*/ 0 w 189229"/>
              <a:gd name="T1" fmla="*/ 189118 w 189229"/>
            </a:gdLst>
            <a:ahLst/>
            <a:cxnLst>
              <a:cxn ang="0">
                <a:pos x="T0" y="0"/>
              </a:cxn>
              <a:cxn ang="0">
                <a:pos x="T1" y="0"/>
              </a:cxn>
            </a:cxnLst>
            <a:rect l="0" t="0" r="r" b="b"/>
            <a:pathLst>
              <a:path w="189229">
                <a:moveTo>
                  <a:pt x="0" y="0"/>
                </a:moveTo>
                <a:lnTo>
                  <a:pt x="18911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32" name="object 31"/>
          <p:cNvSpPr>
            <a:spLocks/>
          </p:cNvSpPr>
          <p:nvPr userDrawn="1"/>
        </p:nvSpPr>
        <p:spPr bwMode="auto">
          <a:xfrm>
            <a:off x="13076238" y="5645150"/>
            <a:ext cx="179387" cy="0"/>
          </a:xfrm>
          <a:custGeom>
            <a:avLst/>
            <a:gdLst>
              <a:gd name="T0" fmla="*/ 0 w 179069"/>
              <a:gd name="T1" fmla="*/ 178953 w 179069"/>
            </a:gdLst>
            <a:ahLst/>
            <a:cxnLst>
              <a:cxn ang="0">
                <a:pos x="T0" y="0"/>
              </a:cxn>
              <a:cxn ang="0">
                <a:pos x="T1" y="0"/>
              </a:cxn>
            </a:cxnLst>
            <a:rect l="0" t="0" r="r" b="b"/>
            <a:pathLst>
              <a:path w="179069">
                <a:moveTo>
                  <a:pt x="0" y="0"/>
                </a:moveTo>
                <a:lnTo>
                  <a:pt x="178953"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33" name="object 32"/>
          <p:cNvSpPr>
            <a:spLocks/>
          </p:cNvSpPr>
          <p:nvPr userDrawn="1"/>
        </p:nvSpPr>
        <p:spPr bwMode="auto">
          <a:xfrm>
            <a:off x="12012613" y="5645150"/>
            <a:ext cx="430212" cy="0"/>
          </a:xfrm>
          <a:custGeom>
            <a:avLst/>
            <a:gdLst>
              <a:gd name="T0" fmla="*/ 0 w 430529"/>
              <a:gd name="T1" fmla="*/ 430161 w 430529"/>
            </a:gdLst>
            <a:ahLst/>
            <a:cxnLst>
              <a:cxn ang="0">
                <a:pos x="T0" y="0"/>
              </a:cxn>
              <a:cxn ang="0">
                <a:pos x="T1" y="0"/>
              </a:cxn>
            </a:cxnLst>
            <a:rect l="0" t="0" r="r" b="b"/>
            <a:pathLst>
              <a:path w="430529">
                <a:moveTo>
                  <a:pt x="0" y="0"/>
                </a:moveTo>
                <a:lnTo>
                  <a:pt x="43016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34" name="object 33"/>
          <p:cNvSpPr>
            <a:spLocks/>
          </p:cNvSpPr>
          <p:nvPr userDrawn="1"/>
        </p:nvSpPr>
        <p:spPr bwMode="auto">
          <a:xfrm>
            <a:off x="10937875" y="5645150"/>
            <a:ext cx="441325" cy="0"/>
          </a:xfrm>
          <a:custGeom>
            <a:avLst/>
            <a:gdLst>
              <a:gd name="T0" fmla="*/ 0 w 441325"/>
              <a:gd name="T1" fmla="*/ 440791 w 441325"/>
            </a:gdLst>
            <a:ahLst/>
            <a:cxnLst>
              <a:cxn ang="0">
                <a:pos x="T0" y="0"/>
              </a:cxn>
              <a:cxn ang="0">
                <a:pos x="T1" y="0"/>
              </a:cxn>
            </a:cxnLst>
            <a:rect l="0" t="0" r="r" b="b"/>
            <a:pathLst>
              <a:path w="441325">
                <a:moveTo>
                  <a:pt x="0" y="0"/>
                </a:moveTo>
                <a:lnTo>
                  <a:pt x="44079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35" name="object 34"/>
          <p:cNvSpPr>
            <a:spLocks/>
          </p:cNvSpPr>
          <p:nvPr userDrawn="1"/>
        </p:nvSpPr>
        <p:spPr bwMode="auto">
          <a:xfrm>
            <a:off x="9869488" y="5645150"/>
            <a:ext cx="436562" cy="0"/>
          </a:xfrm>
          <a:custGeom>
            <a:avLst/>
            <a:gdLst>
              <a:gd name="T0" fmla="*/ 0 w 436245"/>
              <a:gd name="T1" fmla="*/ 435724 w 436245"/>
            </a:gdLst>
            <a:ahLst/>
            <a:cxnLst>
              <a:cxn ang="0">
                <a:pos x="T0" y="0"/>
              </a:cxn>
              <a:cxn ang="0">
                <a:pos x="T1" y="0"/>
              </a:cxn>
            </a:cxnLst>
            <a:rect l="0" t="0" r="r" b="b"/>
            <a:pathLst>
              <a:path w="436245">
                <a:moveTo>
                  <a:pt x="0" y="0"/>
                </a:moveTo>
                <a:lnTo>
                  <a:pt x="435724"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36" name="object 35"/>
          <p:cNvSpPr>
            <a:spLocks/>
          </p:cNvSpPr>
          <p:nvPr userDrawn="1"/>
        </p:nvSpPr>
        <p:spPr bwMode="auto">
          <a:xfrm>
            <a:off x="8804275" y="5645150"/>
            <a:ext cx="431800" cy="0"/>
          </a:xfrm>
          <a:custGeom>
            <a:avLst/>
            <a:gdLst>
              <a:gd name="T0" fmla="*/ 0 w 432434"/>
              <a:gd name="T1" fmla="*/ 432028 w 432434"/>
            </a:gdLst>
            <a:ahLst/>
            <a:cxnLst>
              <a:cxn ang="0">
                <a:pos x="T0" y="0"/>
              </a:cxn>
              <a:cxn ang="0">
                <a:pos x="T1" y="0"/>
              </a:cxn>
            </a:cxnLst>
            <a:rect l="0" t="0" r="r" b="b"/>
            <a:pathLst>
              <a:path w="432434">
                <a:moveTo>
                  <a:pt x="0" y="0"/>
                </a:moveTo>
                <a:lnTo>
                  <a:pt x="43202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37" name="object 36"/>
          <p:cNvSpPr>
            <a:spLocks/>
          </p:cNvSpPr>
          <p:nvPr userDrawn="1"/>
        </p:nvSpPr>
        <p:spPr bwMode="auto">
          <a:xfrm>
            <a:off x="7713663" y="5645150"/>
            <a:ext cx="457200" cy="0"/>
          </a:xfrm>
          <a:custGeom>
            <a:avLst/>
            <a:gdLst>
              <a:gd name="T0" fmla="*/ 0 w 457834"/>
              <a:gd name="T1" fmla="*/ 457301 w 457834"/>
            </a:gdLst>
            <a:ahLst/>
            <a:cxnLst>
              <a:cxn ang="0">
                <a:pos x="T0" y="0"/>
              </a:cxn>
              <a:cxn ang="0">
                <a:pos x="T1" y="0"/>
              </a:cxn>
            </a:cxnLst>
            <a:rect l="0" t="0" r="r" b="b"/>
            <a:pathLst>
              <a:path w="457834">
                <a:moveTo>
                  <a:pt x="0" y="0"/>
                </a:moveTo>
                <a:lnTo>
                  <a:pt x="457301"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38" name="object 37"/>
          <p:cNvSpPr>
            <a:spLocks/>
          </p:cNvSpPr>
          <p:nvPr userDrawn="1"/>
        </p:nvSpPr>
        <p:spPr bwMode="auto">
          <a:xfrm>
            <a:off x="6635750" y="5645150"/>
            <a:ext cx="444500" cy="0"/>
          </a:xfrm>
          <a:custGeom>
            <a:avLst/>
            <a:gdLst>
              <a:gd name="T0" fmla="*/ 0 w 444500"/>
              <a:gd name="T1" fmla="*/ 444398 w 444500"/>
            </a:gdLst>
            <a:ahLst/>
            <a:cxnLst>
              <a:cxn ang="0">
                <a:pos x="T0" y="0"/>
              </a:cxn>
              <a:cxn ang="0">
                <a:pos x="T1" y="0"/>
              </a:cxn>
            </a:cxnLst>
            <a:rect l="0" t="0" r="r" b="b"/>
            <a:pathLst>
              <a:path w="444500">
                <a:moveTo>
                  <a:pt x="0" y="0"/>
                </a:moveTo>
                <a:lnTo>
                  <a:pt x="44439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39" name="object 38"/>
          <p:cNvSpPr>
            <a:spLocks/>
          </p:cNvSpPr>
          <p:nvPr userDrawn="1"/>
        </p:nvSpPr>
        <p:spPr bwMode="auto">
          <a:xfrm>
            <a:off x="5813425" y="5645150"/>
            <a:ext cx="188913" cy="0"/>
          </a:xfrm>
          <a:custGeom>
            <a:avLst/>
            <a:gdLst>
              <a:gd name="T0" fmla="*/ 0 w 189229"/>
              <a:gd name="T1" fmla="*/ 189118 w 189229"/>
            </a:gdLst>
            <a:ahLst/>
            <a:cxnLst>
              <a:cxn ang="0">
                <a:pos x="T0" y="0"/>
              </a:cxn>
              <a:cxn ang="0">
                <a:pos x="T1" y="0"/>
              </a:cxn>
            </a:cxnLst>
            <a:rect l="0" t="0" r="r" b="b"/>
            <a:pathLst>
              <a:path w="189229">
                <a:moveTo>
                  <a:pt x="0" y="0"/>
                </a:moveTo>
                <a:lnTo>
                  <a:pt x="189118"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40" name="object 39"/>
          <p:cNvSpPr>
            <a:spLocks/>
          </p:cNvSpPr>
          <p:nvPr userDrawn="1"/>
        </p:nvSpPr>
        <p:spPr bwMode="auto">
          <a:xfrm>
            <a:off x="5813425" y="5997575"/>
            <a:ext cx="7442200" cy="0"/>
          </a:xfrm>
          <a:custGeom>
            <a:avLst/>
            <a:gdLst>
              <a:gd name="T0" fmla="*/ 0 w 7442200"/>
              <a:gd name="T1" fmla="*/ 7442149 w 7442200"/>
            </a:gdLst>
            <a:ahLst/>
            <a:cxnLst>
              <a:cxn ang="0">
                <a:pos x="T0" y="0"/>
              </a:cxn>
              <a:cxn ang="0">
                <a:pos x="T1" y="0"/>
              </a:cxn>
            </a:cxnLst>
            <a:rect l="0" t="0" r="r" b="b"/>
            <a:pathLst>
              <a:path w="7442200">
                <a:moveTo>
                  <a:pt x="0" y="0"/>
                </a:moveTo>
                <a:lnTo>
                  <a:pt x="7442149" y="0"/>
                </a:lnTo>
              </a:path>
            </a:pathLst>
          </a:custGeom>
          <a:noFill/>
          <a:ln w="1270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41" name="object 40"/>
          <p:cNvSpPr>
            <a:spLocks/>
          </p:cNvSpPr>
          <p:nvPr userDrawn="1"/>
        </p:nvSpPr>
        <p:spPr bwMode="auto">
          <a:xfrm>
            <a:off x="6002338" y="5245100"/>
            <a:ext cx="317500" cy="752475"/>
          </a:xfrm>
          <a:custGeom>
            <a:avLst/>
            <a:gdLst>
              <a:gd name="T0" fmla="*/ 316687 w 316864"/>
              <a:gd name="T1" fmla="*/ 752779 h 753110"/>
              <a:gd name="T2" fmla="*/ 0 w 316864"/>
              <a:gd name="T3" fmla="*/ 752779 h 753110"/>
              <a:gd name="T4" fmla="*/ 0 w 316864"/>
              <a:gd name="T5" fmla="*/ 0 h 753110"/>
              <a:gd name="T6" fmla="*/ 316687 w 316864"/>
              <a:gd name="T7" fmla="*/ 0 h 753110"/>
              <a:gd name="T8" fmla="*/ 316687 w 316864"/>
              <a:gd name="T9" fmla="*/ 752779 h 753110"/>
            </a:gdLst>
            <a:ahLst/>
            <a:cxnLst>
              <a:cxn ang="0">
                <a:pos x="T0" y="T1"/>
              </a:cxn>
              <a:cxn ang="0">
                <a:pos x="T2" y="T3"/>
              </a:cxn>
              <a:cxn ang="0">
                <a:pos x="T4" y="T5"/>
              </a:cxn>
              <a:cxn ang="0">
                <a:pos x="T6" y="T7"/>
              </a:cxn>
              <a:cxn ang="0">
                <a:pos x="T8" y="T9"/>
              </a:cxn>
            </a:cxnLst>
            <a:rect l="0" t="0" r="r" b="b"/>
            <a:pathLst>
              <a:path w="316864" h="753110">
                <a:moveTo>
                  <a:pt x="316687" y="752779"/>
                </a:moveTo>
                <a:lnTo>
                  <a:pt x="0" y="752779"/>
                </a:lnTo>
                <a:lnTo>
                  <a:pt x="0" y="0"/>
                </a:lnTo>
                <a:lnTo>
                  <a:pt x="316687" y="0"/>
                </a:lnTo>
                <a:lnTo>
                  <a:pt x="316687" y="752779"/>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42" name="object 41"/>
          <p:cNvSpPr>
            <a:spLocks/>
          </p:cNvSpPr>
          <p:nvPr userDrawn="1"/>
        </p:nvSpPr>
        <p:spPr bwMode="auto">
          <a:xfrm>
            <a:off x="6318250" y="4595813"/>
            <a:ext cx="317500" cy="1401762"/>
          </a:xfrm>
          <a:custGeom>
            <a:avLst/>
            <a:gdLst>
              <a:gd name="T0" fmla="*/ 316699 w 316865"/>
              <a:gd name="T1" fmla="*/ 1402118 h 1402714"/>
              <a:gd name="T2" fmla="*/ 0 w 316865"/>
              <a:gd name="T3" fmla="*/ 1402118 h 1402714"/>
              <a:gd name="T4" fmla="*/ 0 w 316865"/>
              <a:gd name="T5" fmla="*/ 0 h 1402714"/>
              <a:gd name="T6" fmla="*/ 316699 w 316865"/>
              <a:gd name="T7" fmla="*/ 0 h 1402714"/>
              <a:gd name="T8" fmla="*/ 316699 w 316865"/>
              <a:gd name="T9" fmla="*/ 1402118 h 1402714"/>
            </a:gdLst>
            <a:ahLst/>
            <a:cxnLst>
              <a:cxn ang="0">
                <a:pos x="T0" y="T1"/>
              </a:cxn>
              <a:cxn ang="0">
                <a:pos x="T2" y="T3"/>
              </a:cxn>
              <a:cxn ang="0">
                <a:pos x="T4" y="T5"/>
              </a:cxn>
              <a:cxn ang="0">
                <a:pos x="T6" y="T7"/>
              </a:cxn>
              <a:cxn ang="0">
                <a:pos x="T8" y="T9"/>
              </a:cxn>
            </a:cxnLst>
            <a:rect l="0" t="0" r="r" b="b"/>
            <a:pathLst>
              <a:path w="316865" h="1402714">
                <a:moveTo>
                  <a:pt x="316699" y="1402118"/>
                </a:moveTo>
                <a:lnTo>
                  <a:pt x="0" y="1402118"/>
                </a:lnTo>
                <a:lnTo>
                  <a:pt x="0" y="0"/>
                </a:lnTo>
                <a:lnTo>
                  <a:pt x="316699" y="0"/>
                </a:lnTo>
                <a:lnTo>
                  <a:pt x="316699" y="1402118"/>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43" name="object 42"/>
          <p:cNvSpPr>
            <a:spLocks/>
          </p:cNvSpPr>
          <p:nvPr userDrawn="1"/>
        </p:nvSpPr>
        <p:spPr bwMode="auto">
          <a:xfrm>
            <a:off x="7080250" y="5294313"/>
            <a:ext cx="315913" cy="703262"/>
          </a:xfrm>
          <a:custGeom>
            <a:avLst/>
            <a:gdLst>
              <a:gd name="T0" fmla="*/ 316699 w 316865"/>
              <a:gd name="T1" fmla="*/ 702665 h 702945"/>
              <a:gd name="T2" fmla="*/ 0 w 316865"/>
              <a:gd name="T3" fmla="*/ 702665 h 702945"/>
              <a:gd name="T4" fmla="*/ 0 w 316865"/>
              <a:gd name="T5" fmla="*/ 0 h 702945"/>
              <a:gd name="T6" fmla="*/ 316699 w 316865"/>
              <a:gd name="T7" fmla="*/ 0 h 702945"/>
              <a:gd name="T8" fmla="*/ 316699 w 316865"/>
              <a:gd name="T9" fmla="*/ 702665 h 702945"/>
            </a:gdLst>
            <a:ahLst/>
            <a:cxnLst>
              <a:cxn ang="0">
                <a:pos x="T0" y="T1"/>
              </a:cxn>
              <a:cxn ang="0">
                <a:pos x="T2" y="T3"/>
              </a:cxn>
              <a:cxn ang="0">
                <a:pos x="T4" y="T5"/>
              </a:cxn>
              <a:cxn ang="0">
                <a:pos x="T6" y="T7"/>
              </a:cxn>
              <a:cxn ang="0">
                <a:pos x="T8" y="T9"/>
              </a:cxn>
            </a:cxnLst>
            <a:rect l="0" t="0" r="r" b="b"/>
            <a:pathLst>
              <a:path w="316865" h="702945">
                <a:moveTo>
                  <a:pt x="316699" y="702665"/>
                </a:moveTo>
                <a:lnTo>
                  <a:pt x="0" y="702665"/>
                </a:lnTo>
                <a:lnTo>
                  <a:pt x="0" y="0"/>
                </a:lnTo>
                <a:lnTo>
                  <a:pt x="316699" y="0"/>
                </a:lnTo>
                <a:lnTo>
                  <a:pt x="316699" y="70266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44" name="object 43"/>
          <p:cNvSpPr>
            <a:spLocks/>
          </p:cNvSpPr>
          <p:nvPr userDrawn="1"/>
        </p:nvSpPr>
        <p:spPr bwMode="auto">
          <a:xfrm>
            <a:off x="7396163" y="4689475"/>
            <a:ext cx="317500" cy="1308100"/>
          </a:xfrm>
          <a:custGeom>
            <a:avLst/>
            <a:gdLst>
              <a:gd name="T0" fmla="*/ 316687 w 316865"/>
              <a:gd name="T1" fmla="*/ 1308773 h 1309370"/>
              <a:gd name="T2" fmla="*/ 0 w 316865"/>
              <a:gd name="T3" fmla="*/ 1308773 h 1309370"/>
              <a:gd name="T4" fmla="*/ 0 w 316865"/>
              <a:gd name="T5" fmla="*/ 0 h 1309370"/>
              <a:gd name="T6" fmla="*/ 316687 w 316865"/>
              <a:gd name="T7" fmla="*/ 0 h 1309370"/>
              <a:gd name="T8" fmla="*/ 316687 w 316865"/>
              <a:gd name="T9" fmla="*/ 1308773 h 1309370"/>
            </a:gdLst>
            <a:ahLst/>
            <a:cxnLst>
              <a:cxn ang="0">
                <a:pos x="T0" y="T1"/>
              </a:cxn>
              <a:cxn ang="0">
                <a:pos x="T2" y="T3"/>
              </a:cxn>
              <a:cxn ang="0">
                <a:pos x="T4" y="T5"/>
              </a:cxn>
              <a:cxn ang="0">
                <a:pos x="T6" y="T7"/>
              </a:cxn>
              <a:cxn ang="0">
                <a:pos x="T8" y="T9"/>
              </a:cxn>
            </a:cxnLst>
            <a:rect l="0" t="0" r="r" b="b"/>
            <a:pathLst>
              <a:path w="316865" h="1309370">
                <a:moveTo>
                  <a:pt x="316687" y="1308773"/>
                </a:moveTo>
                <a:lnTo>
                  <a:pt x="0" y="1308773"/>
                </a:lnTo>
                <a:lnTo>
                  <a:pt x="0" y="0"/>
                </a:lnTo>
                <a:lnTo>
                  <a:pt x="316687" y="0"/>
                </a:lnTo>
                <a:lnTo>
                  <a:pt x="316687" y="1308773"/>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45" name="object 44"/>
          <p:cNvSpPr>
            <a:spLocks/>
          </p:cNvSpPr>
          <p:nvPr userDrawn="1"/>
        </p:nvSpPr>
        <p:spPr bwMode="auto">
          <a:xfrm>
            <a:off x="8170863" y="5173663"/>
            <a:ext cx="317500" cy="823912"/>
          </a:xfrm>
          <a:custGeom>
            <a:avLst/>
            <a:gdLst>
              <a:gd name="T0" fmla="*/ 316699 w 316865"/>
              <a:gd name="T1" fmla="*/ 823925 h 824229"/>
              <a:gd name="T2" fmla="*/ 0 w 316865"/>
              <a:gd name="T3" fmla="*/ 823925 h 824229"/>
              <a:gd name="T4" fmla="*/ 0 w 316865"/>
              <a:gd name="T5" fmla="*/ 0 h 824229"/>
              <a:gd name="T6" fmla="*/ 316699 w 316865"/>
              <a:gd name="T7" fmla="*/ 0 h 824229"/>
              <a:gd name="T8" fmla="*/ 316699 w 316865"/>
              <a:gd name="T9" fmla="*/ 823925 h 824229"/>
            </a:gdLst>
            <a:ahLst/>
            <a:cxnLst>
              <a:cxn ang="0">
                <a:pos x="T0" y="T1"/>
              </a:cxn>
              <a:cxn ang="0">
                <a:pos x="T2" y="T3"/>
              </a:cxn>
              <a:cxn ang="0">
                <a:pos x="T4" y="T5"/>
              </a:cxn>
              <a:cxn ang="0">
                <a:pos x="T6" y="T7"/>
              </a:cxn>
              <a:cxn ang="0">
                <a:pos x="T8" y="T9"/>
              </a:cxn>
            </a:cxnLst>
            <a:rect l="0" t="0" r="r" b="b"/>
            <a:pathLst>
              <a:path w="316865" h="824229">
                <a:moveTo>
                  <a:pt x="316699" y="823925"/>
                </a:moveTo>
                <a:lnTo>
                  <a:pt x="0" y="823925"/>
                </a:lnTo>
                <a:lnTo>
                  <a:pt x="0" y="0"/>
                </a:lnTo>
                <a:lnTo>
                  <a:pt x="316699" y="0"/>
                </a:lnTo>
                <a:lnTo>
                  <a:pt x="316699" y="82392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46" name="object 45"/>
          <p:cNvSpPr>
            <a:spLocks/>
          </p:cNvSpPr>
          <p:nvPr userDrawn="1"/>
        </p:nvSpPr>
        <p:spPr bwMode="auto">
          <a:xfrm>
            <a:off x="8486775" y="4462463"/>
            <a:ext cx="317500" cy="1535112"/>
          </a:xfrm>
          <a:custGeom>
            <a:avLst/>
            <a:gdLst>
              <a:gd name="T0" fmla="*/ 316687 w 316865"/>
              <a:gd name="T1" fmla="*/ 1534629 h 1534795"/>
              <a:gd name="T2" fmla="*/ 0 w 316865"/>
              <a:gd name="T3" fmla="*/ 1534629 h 1534795"/>
              <a:gd name="T4" fmla="*/ 0 w 316865"/>
              <a:gd name="T5" fmla="*/ 0 h 1534795"/>
              <a:gd name="T6" fmla="*/ 316687 w 316865"/>
              <a:gd name="T7" fmla="*/ 0 h 1534795"/>
              <a:gd name="T8" fmla="*/ 316687 w 316865"/>
              <a:gd name="T9" fmla="*/ 1534629 h 1534795"/>
            </a:gdLst>
            <a:ahLst/>
            <a:cxnLst>
              <a:cxn ang="0">
                <a:pos x="T0" y="T1"/>
              </a:cxn>
              <a:cxn ang="0">
                <a:pos x="T2" y="T3"/>
              </a:cxn>
              <a:cxn ang="0">
                <a:pos x="T4" y="T5"/>
              </a:cxn>
              <a:cxn ang="0">
                <a:pos x="T6" y="T7"/>
              </a:cxn>
              <a:cxn ang="0">
                <a:pos x="T8" y="T9"/>
              </a:cxn>
            </a:cxnLst>
            <a:rect l="0" t="0" r="r" b="b"/>
            <a:pathLst>
              <a:path w="316865" h="1534795">
                <a:moveTo>
                  <a:pt x="316687" y="1534629"/>
                </a:moveTo>
                <a:lnTo>
                  <a:pt x="0" y="1534629"/>
                </a:lnTo>
                <a:lnTo>
                  <a:pt x="0" y="0"/>
                </a:lnTo>
                <a:lnTo>
                  <a:pt x="316687" y="0"/>
                </a:lnTo>
                <a:lnTo>
                  <a:pt x="316687" y="15346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47" name="object 46"/>
          <p:cNvSpPr>
            <a:spLocks/>
          </p:cNvSpPr>
          <p:nvPr userDrawn="1"/>
        </p:nvSpPr>
        <p:spPr bwMode="auto">
          <a:xfrm>
            <a:off x="9236075" y="4992688"/>
            <a:ext cx="317500" cy="1004887"/>
          </a:xfrm>
          <a:custGeom>
            <a:avLst/>
            <a:gdLst>
              <a:gd name="T0" fmla="*/ 316687 w 316865"/>
              <a:gd name="T1" fmla="*/ 1004544 h 1004570"/>
              <a:gd name="T2" fmla="*/ 0 w 316865"/>
              <a:gd name="T3" fmla="*/ 1004544 h 1004570"/>
              <a:gd name="T4" fmla="*/ 0 w 316865"/>
              <a:gd name="T5" fmla="*/ 0 h 1004570"/>
              <a:gd name="T6" fmla="*/ 316687 w 316865"/>
              <a:gd name="T7" fmla="*/ 0 h 1004570"/>
              <a:gd name="T8" fmla="*/ 316687 w 316865"/>
              <a:gd name="T9" fmla="*/ 1004544 h 1004570"/>
            </a:gdLst>
            <a:ahLst/>
            <a:cxnLst>
              <a:cxn ang="0">
                <a:pos x="T0" y="T1"/>
              </a:cxn>
              <a:cxn ang="0">
                <a:pos x="T2" y="T3"/>
              </a:cxn>
              <a:cxn ang="0">
                <a:pos x="T4" y="T5"/>
              </a:cxn>
              <a:cxn ang="0">
                <a:pos x="T6" y="T7"/>
              </a:cxn>
              <a:cxn ang="0">
                <a:pos x="T8" y="T9"/>
              </a:cxn>
            </a:cxnLst>
            <a:rect l="0" t="0" r="r" b="b"/>
            <a:pathLst>
              <a:path w="316865" h="1004570">
                <a:moveTo>
                  <a:pt x="316687" y="1004544"/>
                </a:moveTo>
                <a:lnTo>
                  <a:pt x="0" y="1004544"/>
                </a:lnTo>
                <a:lnTo>
                  <a:pt x="0" y="0"/>
                </a:lnTo>
                <a:lnTo>
                  <a:pt x="316687" y="0"/>
                </a:lnTo>
                <a:lnTo>
                  <a:pt x="316687" y="1004544"/>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48" name="object 47"/>
          <p:cNvSpPr>
            <a:spLocks/>
          </p:cNvSpPr>
          <p:nvPr userDrawn="1"/>
        </p:nvSpPr>
        <p:spPr bwMode="auto">
          <a:xfrm>
            <a:off x="9553575" y="4125913"/>
            <a:ext cx="315913" cy="1871662"/>
          </a:xfrm>
          <a:custGeom>
            <a:avLst/>
            <a:gdLst>
              <a:gd name="T0" fmla="*/ 316699 w 316865"/>
              <a:gd name="T1" fmla="*/ 1871027 h 1871345"/>
              <a:gd name="T2" fmla="*/ 0 w 316865"/>
              <a:gd name="T3" fmla="*/ 1871027 h 1871345"/>
              <a:gd name="T4" fmla="*/ 0 w 316865"/>
              <a:gd name="T5" fmla="*/ 0 h 1871345"/>
              <a:gd name="T6" fmla="*/ 316699 w 316865"/>
              <a:gd name="T7" fmla="*/ 0 h 1871345"/>
              <a:gd name="T8" fmla="*/ 316699 w 316865"/>
              <a:gd name="T9" fmla="*/ 1871027 h 1871345"/>
            </a:gdLst>
            <a:ahLst/>
            <a:cxnLst>
              <a:cxn ang="0">
                <a:pos x="T0" y="T1"/>
              </a:cxn>
              <a:cxn ang="0">
                <a:pos x="T2" y="T3"/>
              </a:cxn>
              <a:cxn ang="0">
                <a:pos x="T4" y="T5"/>
              </a:cxn>
              <a:cxn ang="0">
                <a:pos x="T6" y="T7"/>
              </a:cxn>
              <a:cxn ang="0">
                <a:pos x="T8" y="T9"/>
              </a:cxn>
            </a:cxnLst>
            <a:rect l="0" t="0" r="r" b="b"/>
            <a:pathLst>
              <a:path w="316865" h="1871345">
                <a:moveTo>
                  <a:pt x="316699" y="1871027"/>
                </a:moveTo>
                <a:lnTo>
                  <a:pt x="0" y="1871027"/>
                </a:lnTo>
                <a:lnTo>
                  <a:pt x="0" y="0"/>
                </a:lnTo>
                <a:lnTo>
                  <a:pt x="316699" y="0"/>
                </a:lnTo>
                <a:lnTo>
                  <a:pt x="316699" y="1871027"/>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49" name="object 48"/>
          <p:cNvSpPr>
            <a:spLocks/>
          </p:cNvSpPr>
          <p:nvPr userDrawn="1"/>
        </p:nvSpPr>
        <p:spPr bwMode="auto">
          <a:xfrm>
            <a:off x="10304463" y="4941888"/>
            <a:ext cx="317500" cy="1055687"/>
          </a:xfrm>
          <a:custGeom>
            <a:avLst/>
            <a:gdLst>
              <a:gd name="T0" fmla="*/ 316699 w 316865"/>
              <a:gd name="T1" fmla="*/ 1055827 h 1056004"/>
              <a:gd name="T2" fmla="*/ 0 w 316865"/>
              <a:gd name="T3" fmla="*/ 1055827 h 1056004"/>
              <a:gd name="T4" fmla="*/ 0 w 316865"/>
              <a:gd name="T5" fmla="*/ 0 h 1056004"/>
              <a:gd name="T6" fmla="*/ 316699 w 316865"/>
              <a:gd name="T7" fmla="*/ 0 h 1056004"/>
              <a:gd name="T8" fmla="*/ 316699 w 316865"/>
              <a:gd name="T9" fmla="*/ 1055827 h 1056004"/>
            </a:gdLst>
            <a:ahLst/>
            <a:cxnLst>
              <a:cxn ang="0">
                <a:pos x="T0" y="T1"/>
              </a:cxn>
              <a:cxn ang="0">
                <a:pos x="T2" y="T3"/>
              </a:cxn>
              <a:cxn ang="0">
                <a:pos x="T4" y="T5"/>
              </a:cxn>
              <a:cxn ang="0">
                <a:pos x="T6" y="T7"/>
              </a:cxn>
              <a:cxn ang="0">
                <a:pos x="T8" y="T9"/>
              </a:cxn>
            </a:cxnLst>
            <a:rect l="0" t="0" r="r" b="b"/>
            <a:pathLst>
              <a:path w="316865" h="1056004">
                <a:moveTo>
                  <a:pt x="316699" y="1055827"/>
                </a:moveTo>
                <a:lnTo>
                  <a:pt x="0" y="1055827"/>
                </a:lnTo>
                <a:lnTo>
                  <a:pt x="0" y="0"/>
                </a:lnTo>
                <a:lnTo>
                  <a:pt x="316699" y="0"/>
                </a:lnTo>
                <a:lnTo>
                  <a:pt x="316699" y="1055827"/>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50" name="object 49"/>
          <p:cNvSpPr>
            <a:spLocks/>
          </p:cNvSpPr>
          <p:nvPr userDrawn="1"/>
        </p:nvSpPr>
        <p:spPr bwMode="auto">
          <a:xfrm>
            <a:off x="10621963" y="4030663"/>
            <a:ext cx="317500" cy="1966912"/>
          </a:xfrm>
          <a:custGeom>
            <a:avLst/>
            <a:gdLst>
              <a:gd name="T0" fmla="*/ 316687 w 316865"/>
              <a:gd name="T1" fmla="*/ 1966556 h 1966595"/>
              <a:gd name="T2" fmla="*/ 0 w 316865"/>
              <a:gd name="T3" fmla="*/ 1966556 h 1966595"/>
              <a:gd name="T4" fmla="*/ 0 w 316865"/>
              <a:gd name="T5" fmla="*/ 0 h 1966595"/>
              <a:gd name="T6" fmla="*/ 316687 w 316865"/>
              <a:gd name="T7" fmla="*/ 0 h 1966595"/>
              <a:gd name="T8" fmla="*/ 316687 w 316865"/>
              <a:gd name="T9" fmla="*/ 1966556 h 1966595"/>
            </a:gdLst>
            <a:ahLst/>
            <a:cxnLst>
              <a:cxn ang="0">
                <a:pos x="T0" y="T1"/>
              </a:cxn>
              <a:cxn ang="0">
                <a:pos x="T2" y="T3"/>
              </a:cxn>
              <a:cxn ang="0">
                <a:pos x="T4" y="T5"/>
              </a:cxn>
              <a:cxn ang="0">
                <a:pos x="T6" y="T7"/>
              </a:cxn>
              <a:cxn ang="0">
                <a:pos x="T8" y="T9"/>
              </a:cxn>
            </a:cxnLst>
            <a:rect l="0" t="0" r="r" b="b"/>
            <a:pathLst>
              <a:path w="316865" h="1966595">
                <a:moveTo>
                  <a:pt x="316687" y="1966556"/>
                </a:moveTo>
                <a:lnTo>
                  <a:pt x="0" y="1966556"/>
                </a:lnTo>
                <a:lnTo>
                  <a:pt x="0" y="0"/>
                </a:lnTo>
                <a:lnTo>
                  <a:pt x="316687" y="0"/>
                </a:lnTo>
                <a:lnTo>
                  <a:pt x="316687" y="1966556"/>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51" name="object 50"/>
          <p:cNvSpPr>
            <a:spLocks/>
          </p:cNvSpPr>
          <p:nvPr userDrawn="1"/>
        </p:nvSpPr>
        <p:spPr bwMode="auto">
          <a:xfrm>
            <a:off x="11379200" y="5148263"/>
            <a:ext cx="317500" cy="849312"/>
          </a:xfrm>
          <a:custGeom>
            <a:avLst/>
            <a:gdLst>
              <a:gd name="T0" fmla="*/ 316699 w 316865"/>
              <a:gd name="T1" fmla="*/ 849083 h 849629"/>
              <a:gd name="T2" fmla="*/ 0 w 316865"/>
              <a:gd name="T3" fmla="*/ 849083 h 849629"/>
              <a:gd name="T4" fmla="*/ 0 w 316865"/>
              <a:gd name="T5" fmla="*/ 0 h 849629"/>
              <a:gd name="T6" fmla="*/ 316699 w 316865"/>
              <a:gd name="T7" fmla="*/ 0 h 849629"/>
              <a:gd name="T8" fmla="*/ 316699 w 316865"/>
              <a:gd name="T9" fmla="*/ 849083 h 849629"/>
            </a:gdLst>
            <a:ahLst/>
            <a:cxnLst>
              <a:cxn ang="0">
                <a:pos x="T0" y="T1"/>
              </a:cxn>
              <a:cxn ang="0">
                <a:pos x="T2" y="T3"/>
              </a:cxn>
              <a:cxn ang="0">
                <a:pos x="T4" y="T5"/>
              </a:cxn>
              <a:cxn ang="0">
                <a:pos x="T6" y="T7"/>
              </a:cxn>
              <a:cxn ang="0">
                <a:pos x="T8" y="T9"/>
              </a:cxn>
            </a:cxnLst>
            <a:rect l="0" t="0" r="r" b="b"/>
            <a:pathLst>
              <a:path w="316865" h="849629">
                <a:moveTo>
                  <a:pt x="316699" y="849083"/>
                </a:moveTo>
                <a:lnTo>
                  <a:pt x="0" y="849083"/>
                </a:lnTo>
                <a:lnTo>
                  <a:pt x="0" y="0"/>
                </a:lnTo>
                <a:lnTo>
                  <a:pt x="316699" y="0"/>
                </a:lnTo>
                <a:lnTo>
                  <a:pt x="316699" y="849083"/>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52" name="object 51"/>
          <p:cNvSpPr>
            <a:spLocks/>
          </p:cNvSpPr>
          <p:nvPr userDrawn="1"/>
        </p:nvSpPr>
        <p:spPr bwMode="auto">
          <a:xfrm>
            <a:off x="11696700" y="4416425"/>
            <a:ext cx="315913" cy="1581150"/>
          </a:xfrm>
          <a:custGeom>
            <a:avLst/>
            <a:gdLst>
              <a:gd name="T0" fmla="*/ 316687 w 316865"/>
              <a:gd name="T1" fmla="*/ 1581492 h 1581785"/>
              <a:gd name="T2" fmla="*/ 0 w 316865"/>
              <a:gd name="T3" fmla="*/ 1581492 h 1581785"/>
              <a:gd name="T4" fmla="*/ 0 w 316865"/>
              <a:gd name="T5" fmla="*/ 0 h 1581785"/>
              <a:gd name="T6" fmla="*/ 316687 w 316865"/>
              <a:gd name="T7" fmla="*/ 0 h 1581785"/>
              <a:gd name="T8" fmla="*/ 316687 w 316865"/>
              <a:gd name="T9" fmla="*/ 1581492 h 1581785"/>
            </a:gdLst>
            <a:ahLst/>
            <a:cxnLst>
              <a:cxn ang="0">
                <a:pos x="T0" y="T1"/>
              </a:cxn>
              <a:cxn ang="0">
                <a:pos x="T2" y="T3"/>
              </a:cxn>
              <a:cxn ang="0">
                <a:pos x="T4" y="T5"/>
              </a:cxn>
              <a:cxn ang="0">
                <a:pos x="T6" y="T7"/>
              </a:cxn>
              <a:cxn ang="0">
                <a:pos x="T8" y="T9"/>
              </a:cxn>
            </a:cxnLst>
            <a:rect l="0" t="0" r="r" b="b"/>
            <a:pathLst>
              <a:path w="316865" h="1581785">
                <a:moveTo>
                  <a:pt x="316687" y="1581492"/>
                </a:moveTo>
                <a:lnTo>
                  <a:pt x="0" y="1581492"/>
                </a:lnTo>
                <a:lnTo>
                  <a:pt x="0" y="0"/>
                </a:lnTo>
                <a:lnTo>
                  <a:pt x="316687" y="0"/>
                </a:lnTo>
                <a:lnTo>
                  <a:pt x="316687" y="1581492"/>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53" name="object 52"/>
          <p:cNvSpPr>
            <a:spLocks/>
          </p:cNvSpPr>
          <p:nvPr userDrawn="1"/>
        </p:nvSpPr>
        <p:spPr bwMode="auto">
          <a:xfrm>
            <a:off x="12442825" y="5091113"/>
            <a:ext cx="317500" cy="906462"/>
          </a:xfrm>
          <a:custGeom>
            <a:avLst/>
            <a:gdLst>
              <a:gd name="T0" fmla="*/ 316687 w 316865"/>
              <a:gd name="T1" fmla="*/ 905738 h 906145"/>
              <a:gd name="T2" fmla="*/ 0 w 316865"/>
              <a:gd name="T3" fmla="*/ 905738 h 906145"/>
              <a:gd name="T4" fmla="*/ 0 w 316865"/>
              <a:gd name="T5" fmla="*/ 0 h 906145"/>
              <a:gd name="T6" fmla="*/ 316687 w 316865"/>
              <a:gd name="T7" fmla="*/ 0 h 906145"/>
              <a:gd name="T8" fmla="*/ 316687 w 316865"/>
              <a:gd name="T9" fmla="*/ 905738 h 906145"/>
            </a:gdLst>
            <a:ahLst/>
            <a:cxnLst>
              <a:cxn ang="0">
                <a:pos x="T0" y="T1"/>
              </a:cxn>
              <a:cxn ang="0">
                <a:pos x="T2" y="T3"/>
              </a:cxn>
              <a:cxn ang="0">
                <a:pos x="T4" y="T5"/>
              </a:cxn>
              <a:cxn ang="0">
                <a:pos x="T6" y="T7"/>
              </a:cxn>
              <a:cxn ang="0">
                <a:pos x="T8" y="T9"/>
              </a:cxn>
            </a:cxnLst>
            <a:rect l="0" t="0" r="r" b="b"/>
            <a:pathLst>
              <a:path w="316865" h="906145">
                <a:moveTo>
                  <a:pt x="316687" y="905738"/>
                </a:moveTo>
                <a:lnTo>
                  <a:pt x="0" y="905738"/>
                </a:lnTo>
                <a:lnTo>
                  <a:pt x="0" y="0"/>
                </a:lnTo>
                <a:lnTo>
                  <a:pt x="316687" y="0"/>
                </a:lnTo>
                <a:lnTo>
                  <a:pt x="316687" y="905738"/>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54" name="object 53"/>
          <p:cNvSpPr>
            <a:spLocks/>
          </p:cNvSpPr>
          <p:nvPr userDrawn="1"/>
        </p:nvSpPr>
        <p:spPr bwMode="auto">
          <a:xfrm>
            <a:off x="12760325" y="4310063"/>
            <a:ext cx="315913" cy="1687512"/>
          </a:xfrm>
          <a:custGeom>
            <a:avLst/>
            <a:gdLst>
              <a:gd name="T0" fmla="*/ 316699 w 316865"/>
              <a:gd name="T1" fmla="*/ 1687029 h 1687195"/>
              <a:gd name="T2" fmla="*/ 0 w 316865"/>
              <a:gd name="T3" fmla="*/ 1687029 h 1687195"/>
              <a:gd name="T4" fmla="*/ 0 w 316865"/>
              <a:gd name="T5" fmla="*/ 0 h 1687195"/>
              <a:gd name="T6" fmla="*/ 316699 w 316865"/>
              <a:gd name="T7" fmla="*/ 0 h 1687195"/>
              <a:gd name="T8" fmla="*/ 316699 w 316865"/>
              <a:gd name="T9" fmla="*/ 1687029 h 1687195"/>
            </a:gdLst>
            <a:ahLst/>
            <a:cxnLst>
              <a:cxn ang="0">
                <a:pos x="T0" y="T1"/>
              </a:cxn>
              <a:cxn ang="0">
                <a:pos x="T2" y="T3"/>
              </a:cxn>
              <a:cxn ang="0">
                <a:pos x="T4" y="T5"/>
              </a:cxn>
              <a:cxn ang="0">
                <a:pos x="T6" y="T7"/>
              </a:cxn>
              <a:cxn ang="0">
                <a:pos x="T8" y="T9"/>
              </a:cxn>
            </a:cxnLst>
            <a:rect l="0" t="0" r="r" b="b"/>
            <a:pathLst>
              <a:path w="316865" h="1687195">
                <a:moveTo>
                  <a:pt x="316699" y="1687029"/>
                </a:moveTo>
                <a:lnTo>
                  <a:pt x="0" y="1687029"/>
                </a:lnTo>
                <a:lnTo>
                  <a:pt x="0" y="0"/>
                </a:lnTo>
                <a:lnTo>
                  <a:pt x="316699" y="0"/>
                </a:lnTo>
                <a:lnTo>
                  <a:pt x="316699" y="16870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55" name="object 54"/>
          <p:cNvSpPr txBox="1">
            <a:spLocks noChangeArrowheads="1"/>
          </p:cNvSpPr>
          <p:nvPr userDrawn="1"/>
        </p:nvSpPr>
        <p:spPr bwMode="auto">
          <a:xfrm>
            <a:off x="5038725" y="3908425"/>
            <a:ext cx="4826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6525"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75"/>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a:p>
            <a:pPr>
              <a:spcBef>
                <a:spcPts val="975"/>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a:p>
            <a:pPr>
              <a:spcBef>
                <a:spcPts val="975"/>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a:p>
            <a:pPr>
              <a:spcBef>
                <a:spcPts val="988"/>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a:p>
            <a:pPr>
              <a:spcBef>
                <a:spcPts val="975"/>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a:p>
            <a:pPr>
              <a:spcBef>
                <a:spcPts val="1075"/>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p:txBody>
      </p:sp>
      <p:sp>
        <p:nvSpPr>
          <p:cNvPr id="56" name="object 55"/>
          <p:cNvSpPr txBox="1">
            <a:spLocks noChangeArrowheads="1"/>
          </p:cNvSpPr>
          <p:nvPr userDrawn="1"/>
        </p:nvSpPr>
        <p:spPr bwMode="auto">
          <a:xfrm>
            <a:off x="8245475" y="6122988"/>
            <a:ext cx="4826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p:txBody>
      </p:sp>
      <p:sp>
        <p:nvSpPr>
          <p:cNvPr id="57" name="object 56"/>
          <p:cNvSpPr txBox="1">
            <a:spLocks noChangeArrowheads="1"/>
          </p:cNvSpPr>
          <p:nvPr userDrawn="1"/>
        </p:nvSpPr>
        <p:spPr bwMode="auto">
          <a:xfrm>
            <a:off x="9293225" y="6122988"/>
            <a:ext cx="4826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p:txBody>
      </p:sp>
      <p:sp>
        <p:nvSpPr>
          <p:cNvPr id="58" name="object 57"/>
          <p:cNvSpPr txBox="1">
            <a:spLocks noChangeArrowheads="1"/>
          </p:cNvSpPr>
          <p:nvPr userDrawn="1"/>
        </p:nvSpPr>
        <p:spPr bwMode="auto">
          <a:xfrm>
            <a:off x="10380663" y="6122988"/>
            <a:ext cx="4826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p:txBody>
      </p:sp>
      <p:sp>
        <p:nvSpPr>
          <p:cNvPr id="59" name="object 58"/>
          <p:cNvSpPr txBox="1">
            <a:spLocks noChangeArrowheads="1"/>
          </p:cNvSpPr>
          <p:nvPr userDrawn="1"/>
        </p:nvSpPr>
        <p:spPr bwMode="auto">
          <a:xfrm>
            <a:off x="11455400" y="6122988"/>
            <a:ext cx="4826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p:txBody>
      </p:sp>
      <p:sp>
        <p:nvSpPr>
          <p:cNvPr id="60" name="object 59"/>
          <p:cNvSpPr txBox="1">
            <a:spLocks noChangeArrowheads="1"/>
          </p:cNvSpPr>
          <p:nvPr userDrawn="1"/>
        </p:nvSpPr>
        <p:spPr bwMode="auto">
          <a:xfrm>
            <a:off x="12519025" y="6122988"/>
            <a:ext cx="4826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en-US" sz="1500" b="1" spc="0" baseline="0">
                <a:solidFill>
                  <a:srgbClr val="50C0AF"/>
                </a:solidFill>
                <a:latin typeface="Century Gothic" pitchFamily="34" charset="0"/>
                <a:ea typeface="Mark" pitchFamily="50" charset="0"/>
                <a:cs typeface="Mark" pitchFamily="50" charset="0"/>
              </a:rPr>
              <a:t>0000</a:t>
            </a:r>
            <a:endParaRPr lang="en-US" sz="1500" spc="0" baseline="0">
              <a:latin typeface="Century Gothic" pitchFamily="34" charset="0"/>
              <a:ea typeface="Mark" pitchFamily="50" charset="0"/>
              <a:cs typeface="Mark" pitchFamily="50" charset="0"/>
            </a:endParaRPr>
          </a:p>
        </p:txBody>
      </p:sp>
      <p:sp>
        <p:nvSpPr>
          <p:cNvPr id="61" name="object 60"/>
          <p:cNvSpPr>
            <a:spLocks/>
          </p:cNvSpPr>
          <p:nvPr userDrawn="1"/>
        </p:nvSpPr>
        <p:spPr bwMode="auto">
          <a:xfrm>
            <a:off x="5053013" y="6797675"/>
            <a:ext cx="139700" cy="139700"/>
          </a:xfrm>
          <a:custGeom>
            <a:avLst/>
            <a:gdLst>
              <a:gd name="T0" fmla="*/ 139191 w 139700"/>
              <a:gd name="T1" fmla="*/ 0 h 139700"/>
              <a:gd name="T2" fmla="*/ 0 w 139700"/>
              <a:gd name="T3" fmla="*/ 0 h 139700"/>
              <a:gd name="T4" fmla="*/ 0 w 139700"/>
              <a:gd name="T5" fmla="*/ 139192 h 139700"/>
              <a:gd name="T6" fmla="*/ 139191 w 139700"/>
              <a:gd name="T7" fmla="*/ 139192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2"/>
                </a:lnTo>
                <a:lnTo>
                  <a:pt x="139191" y="139192"/>
                </a:lnTo>
                <a:lnTo>
                  <a:pt x="139191" y="0"/>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62" name="object 61"/>
          <p:cNvSpPr>
            <a:spLocks/>
          </p:cNvSpPr>
          <p:nvPr userDrawn="1"/>
        </p:nvSpPr>
        <p:spPr bwMode="auto">
          <a:xfrm>
            <a:off x="5053013" y="6519863"/>
            <a:ext cx="139700" cy="139700"/>
          </a:xfrm>
          <a:custGeom>
            <a:avLst/>
            <a:gdLst>
              <a:gd name="T0" fmla="*/ 139191 w 139700"/>
              <a:gd name="T1" fmla="*/ 0 h 139700"/>
              <a:gd name="T2" fmla="*/ 0 w 139700"/>
              <a:gd name="T3" fmla="*/ 0 h 139700"/>
              <a:gd name="T4" fmla="*/ 0 w 139700"/>
              <a:gd name="T5" fmla="*/ 139191 h 139700"/>
              <a:gd name="T6" fmla="*/ 139191 w 139700"/>
              <a:gd name="T7" fmla="*/ 139191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1"/>
                </a:lnTo>
                <a:lnTo>
                  <a:pt x="139191" y="139191"/>
                </a:lnTo>
                <a:lnTo>
                  <a:pt x="139191"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63" name="object 62"/>
          <p:cNvSpPr txBox="1"/>
          <p:nvPr userDrawn="1"/>
        </p:nvSpPr>
        <p:spPr>
          <a:xfrm>
            <a:off x="5319712" y="6122988"/>
            <a:ext cx="7756525" cy="910377"/>
          </a:xfrm>
          <a:prstGeom prst="rect">
            <a:avLst/>
          </a:prstGeom>
        </p:spPr>
        <p:txBody>
          <a:bodyPr wrap="square" lIns="0" tIns="12700" rIns="0" bIns="0">
            <a:spAutoFit/>
          </a:bodyPr>
          <a:lstStyle>
            <a:lvl1pPr marL="769938">
              <a:tabLst>
                <a:tab pos="1847850" algn="l"/>
              </a:tabLst>
              <a:defRPr>
                <a:solidFill>
                  <a:schemeClr val="tx1"/>
                </a:solidFill>
                <a:latin typeface="Calibri" pitchFamily="34" charset="0"/>
              </a:defRPr>
            </a:lvl1pPr>
            <a:lvl2pPr marL="742950" indent="-285750">
              <a:tabLst>
                <a:tab pos="1847850" algn="l"/>
              </a:tabLst>
              <a:defRPr>
                <a:solidFill>
                  <a:schemeClr val="tx1"/>
                </a:solidFill>
                <a:latin typeface="Calibri" pitchFamily="34" charset="0"/>
              </a:defRPr>
            </a:lvl2pPr>
            <a:lvl3pPr marL="1143000" indent="-228600">
              <a:tabLst>
                <a:tab pos="1847850" algn="l"/>
              </a:tabLst>
              <a:defRPr>
                <a:solidFill>
                  <a:schemeClr val="tx1"/>
                </a:solidFill>
                <a:latin typeface="Calibri" pitchFamily="34" charset="0"/>
              </a:defRPr>
            </a:lvl3pPr>
            <a:lvl4pPr marL="1600200" indent="-228600">
              <a:tabLst>
                <a:tab pos="1847850" algn="l"/>
              </a:tabLst>
              <a:defRPr>
                <a:solidFill>
                  <a:schemeClr val="tx1"/>
                </a:solidFill>
                <a:latin typeface="Calibri" pitchFamily="34" charset="0"/>
              </a:defRPr>
            </a:lvl4pPr>
            <a:lvl5pPr marL="2057400" indent="-228600">
              <a:tabLst>
                <a:tab pos="1847850" algn="l"/>
              </a:tabLst>
              <a:defRPr>
                <a:solidFill>
                  <a:schemeClr val="tx1"/>
                </a:solidFill>
                <a:latin typeface="Calibri" pitchFamily="34" charset="0"/>
              </a:defRPr>
            </a:lvl5pPr>
            <a:lvl6pPr marL="2514600" indent="-228600" fontAlgn="base">
              <a:spcBef>
                <a:spcPct val="0"/>
              </a:spcBef>
              <a:spcAft>
                <a:spcPct val="0"/>
              </a:spcAft>
              <a:tabLst>
                <a:tab pos="1847850" algn="l"/>
              </a:tabLst>
              <a:defRPr>
                <a:solidFill>
                  <a:schemeClr val="tx1"/>
                </a:solidFill>
                <a:latin typeface="Calibri" pitchFamily="34" charset="0"/>
              </a:defRPr>
            </a:lvl6pPr>
            <a:lvl7pPr marL="2971800" indent="-228600" fontAlgn="base">
              <a:spcBef>
                <a:spcPct val="0"/>
              </a:spcBef>
              <a:spcAft>
                <a:spcPct val="0"/>
              </a:spcAft>
              <a:tabLst>
                <a:tab pos="1847850" algn="l"/>
              </a:tabLst>
              <a:defRPr>
                <a:solidFill>
                  <a:schemeClr val="tx1"/>
                </a:solidFill>
                <a:latin typeface="Calibri" pitchFamily="34" charset="0"/>
              </a:defRPr>
            </a:lvl7pPr>
            <a:lvl8pPr marL="3429000" indent="-228600" fontAlgn="base">
              <a:spcBef>
                <a:spcPct val="0"/>
              </a:spcBef>
              <a:spcAft>
                <a:spcPct val="0"/>
              </a:spcAft>
              <a:tabLst>
                <a:tab pos="1847850" algn="l"/>
              </a:tabLst>
              <a:defRPr>
                <a:solidFill>
                  <a:schemeClr val="tx1"/>
                </a:solidFill>
                <a:latin typeface="Calibri" pitchFamily="34" charset="0"/>
              </a:defRPr>
            </a:lvl8pPr>
            <a:lvl9pPr marL="3886200" indent="-228600" fontAlgn="base">
              <a:spcBef>
                <a:spcPct val="0"/>
              </a:spcBef>
              <a:spcAft>
                <a:spcPct val="0"/>
              </a:spcAft>
              <a:tabLst>
                <a:tab pos="1847850" algn="l"/>
              </a:tabLst>
              <a:defRPr>
                <a:solidFill>
                  <a:schemeClr val="tx1"/>
                </a:solidFill>
                <a:latin typeface="Calibri" pitchFamily="34" charset="0"/>
              </a:defRPr>
            </a:lvl9pPr>
          </a:lstStyle>
          <a:p>
            <a:pPr>
              <a:spcBef>
                <a:spcPts val="100"/>
              </a:spcBef>
            </a:pPr>
            <a:r>
              <a:rPr lang="en-US" sz="1500" b="1" spc="0" baseline="0" dirty="0">
                <a:solidFill>
                  <a:srgbClr val="50C0AF"/>
                </a:solidFill>
                <a:latin typeface="Century Gothic" pitchFamily="34" charset="0"/>
                <a:ea typeface="Mark" pitchFamily="50" charset="0"/>
                <a:cs typeface="Mark" pitchFamily="50" charset="0"/>
              </a:rPr>
              <a:t>0000	0000</a:t>
            </a:r>
            <a:endParaRPr lang="en-US" sz="1500" spc="0" baseline="0" dirty="0">
              <a:latin typeface="Century Gothic" pitchFamily="34" charset="0"/>
              <a:ea typeface="Mark" pitchFamily="50" charset="0"/>
              <a:cs typeface="Mark" pitchFamily="50" charset="0"/>
            </a:endParaRPr>
          </a:p>
          <a:p>
            <a:pPr>
              <a:lnSpc>
                <a:spcPct val="141000"/>
              </a:lnSpc>
              <a:spcBef>
                <a:spcPts val="388"/>
              </a:spcBef>
            </a:pPr>
            <a:r>
              <a:rPr lang="en-US" sz="1300" spc="0" baseline="0" dirty="0" err="1">
                <a:solidFill>
                  <a:srgbClr val="00AAC6"/>
                </a:solidFill>
                <a:latin typeface="Century Gothic" pitchFamily="34" charset="0"/>
                <a:ea typeface="Mark" pitchFamily="50" charset="0"/>
                <a:cs typeface="Mark" pitchFamily="50" charset="0"/>
              </a:rPr>
              <a:t>Aenean</a:t>
            </a:r>
            <a:r>
              <a:rPr lang="en-US" sz="1300" spc="0" baseline="0" dirty="0">
                <a:solidFill>
                  <a:srgbClr val="00AAC6"/>
                </a:solidFill>
                <a:latin typeface="Century Gothic" pitchFamily="34" charset="0"/>
                <a:ea typeface="Mark" pitchFamily="50" charset="0"/>
                <a:cs typeface="Mark" pitchFamily="50" charset="0"/>
              </a:rPr>
              <a:t> </a:t>
            </a:r>
            <a:r>
              <a:rPr lang="en-US" sz="1300" spc="0" baseline="0" dirty="0" err="1">
                <a:solidFill>
                  <a:srgbClr val="00AAC6"/>
                </a:solidFill>
                <a:latin typeface="Century Gothic" pitchFamily="34" charset="0"/>
                <a:ea typeface="Mark" pitchFamily="50" charset="0"/>
                <a:cs typeface="Mark" pitchFamily="50" charset="0"/>
              </a:rPr>
              <a:t>venenatis</a:t>
            </a:r>
            <a:r>
              <a:rPr lang="en-US" sz="1300" spc="0" baseline="0" dirty="0">
                <a:solidFill>
                  <a:srgbClr val="00AAC6"/>
                </a:solidFill>
                <a:latin typeface="Century Gothic" pitchFamily="34" charset="0"/>
                <a:ea typeface="Mark" pitchFamily="50" charset="0"/>
                <a:cs typeface="Mark" pitchFamily="50" charset="0"/>
              </a:rPr>
              <a:t> </a:t>
            </a:r>
            <a:r>
              <a:rPr lang="en-US" sz="1300" spc="0" baseline="0" dirty="0" err="1">
                <a:solidFill>
                  <a:srgbClr val="00AAC6"/>
                </a:solidFill>
                <a:latin typeface="Century Gothic" pitchFamily="34" charset="0"/>
                <a:ea typeface="Mark" pitchFamily="50" charset="0"/>
                <a:cs typeface="Mark" pitchFamily="50" charset="0"/>
              </a:rPr>
              <a:t>felis</a:t>
            </a:r>
            <a:r>
              <a:rPr lang="en-US" sz="1300" spc="0" baseline="0" dirty="0">
                <a:solidFill>
                  <a:srgbClr val="00AAC6"/>
                </a:solidFill>
                <a:latin typeface="Century Gothic" pitchFamily="34" charset="0"/>
                <a:ea typeface="Mark" pitchFamily="50" charset="0"/>
                <a:cs typeface="Mark" pitchFamily="50" charset="0"/>
              </a:rPr>
              <a:t> </a:t>
            </a:r>
            <a:r>
              <a:rPr lang="en-US" sz="1300" spc="0" baseline="0" dirty="0" err="1">
                <a:solidFill>
                  <a:srgbClr val="00AAC6"/>
                </a:solidFill>
                <a:latin typeface="Century Gothic" pitchFamily="34" charset="0"/>
                <a:ea typeface="Mark" pitchFamily="50" charset="0"/>
                <a:cs typeface="Mark" pitchFamily="50" charset="0"/>
              </a:rPr>
              <a:t>arcu</a:t>
            </a:r>
            <a:r>
              <a:rPr lang="en-US" sz="1300" spc="0" baseline="0" dirty="0">
                <a:solidFill>
                  <a:srgbClr val="00AAC6"/>
                </a:solidFill>
                <a:latin typeface="Century Gothic" pitchFamily="34" charset="0"/>
                <a:ea typeface="Mark" pitchFamily="50" charset="0"/>
                <a:cs typeface="Mark" pitchFamily="50" charset="0"/>
              </a:rPr>
              <a:t>.  </a:t>
            </a:r>
            <a:endParaRPr lang="lv-LV" sz="1300" spc="0" baseline="0" dirty="0">
              <a:solidFill>
                <a:srgbClr val="00AAC6"/>
              </a:solidFill>
              <a:latin typeface="Century Gothic" pitchFamily="34" charset="0"/>
              <a:ea typeface="Mark" pitchFamily="50" charset="0"/>
              <a:cs typeface="Mark" pitchFamily="50" charset="0"/>
            </a:endParaRPr>
          </a:p>
          <a:p>
            <a:pPr>
              <a:lnSpc>
                <a:spcPct val="141000"/>
              </a:lnSpc>
              <a:spcBef>
                <a:spcPts val="388"/>
              </a:spcBef>
            </a:pPr>
            <a:r>
              <a:rPr lang="en-US" sz="1300" spc="0" baseline="0" dirty="0" err="1">
                <a:solidFill>
                  <a:srgbClr val="0F416A"/>
                </a:solidFill>
                <a:latin typeface="Century Gothic" pitchFamily="34" charset="0"/>
                <a:ea typeface="Mark" pitchFamily="50" charset="0"/>
                <a:cs typeface="Mark" pitchFamily="50" charset="0"/>
              </a:rPr>
              <a:t>Aenean</a:t>
            </a:r>
            <a:r>
              <a:rPr lang="en-US" sz="1300" spc="0" baseline="0" dirty="0">
                <a:solidFill>
                  <a:srgbClr val="0F416A"/>
                </a:solidFill>
                <a:latin typeface="Century Gothic" pitchFamily="34" charset="0"/>
                <a:ea typeface="Mark" pitchFamily="50" charset="0"/>
                <a:cs typeface="Mark" pitchFamily="50" charset="0"/>
              </a:rPr>
              <a:t> </a:t>
            </a:r>
            <a:r>
              <a:rPr lang="en-US" sz="1300" spc="0" baseline="0" dirty="0" err="1">
                <a:solidFill>
                  <a:srgbClr val="0F416A"/>
                </a:solidFill>
                <a:latin typeface="Century Gothic" pitchFamily="34" charset="0"/>
                <a:ea typeface="Mark" pitchFamily="50" charset="0"/>
                <a:cs typeface="Mark" pitchFamily="50" charset="0"/>
              </a:rPr>
              <a:t>venenatis</a:t>
            </a:r>
            <a:r>
              <a:rPr lang="en-US" sz="1300" spc="0" baseline="0" dirty="0">
                <a:solidFill>
                  <a:srgbClr val="0F416A"/>
                </a:solidFill>
                <a:latin typeface="Century Gothic" pitchFamily="34" charset="0"/>
                <a:ea typeface="Mark" pitchFamily="50" charset="0"/>
                <a:cs typeface="Mark" pitchFamily="50" charset="0"/>
              </a:rPr>
              <a:t> </a:t>
            </a:r>
            <a:r>
              <a:rPr lang="en-US" sz="1300" spc="0" baseline="0" dirty="0" err="1">
                <a:solidFill>
                  <a:srgbClr val="0F416A"/>
                </a:solidFill>
                <a:latin typeface="Century Gothic" pitchFamily="34" charset="0"/>
                <a:ea typeface="Mark" pitchFamily="50" charset="0"/>
                <a:cs typeface="Mark" pitchFamily="50" charset="0"/>
              </a:rPr>
              <a:t>felis</a:t>
            </a:r>
            <a:r>
              <a:rPr lang="en-US" sz="1300" spc="0" baseline="0" dirty="0">
                <a:solidFill>
                  <a:srgbClr val="0F416A"/>
                </a:solidFill>
                <a:latin typeface="Century Gothic" pitchFamily="34" charset="0"/>
                <a:ea typeface="Mark" pitchFamily="50" charset="0"/>
                <a:cs typeface="Mark" pitchFamily="50" charset="0"/>
              </a:rPr>
              <a:t> </a:t>
            </a:r>
            <a:r>
              <a:rPr lang="en-US" sz="1300" spc="0" baseline="0" dirty="0" err="1">
                <a:solidFill>
                  <a:srgbClr val="0F416A"/>
                </a:solidFill>
                <a:latin typeface="Century Gothic" pitchFamily="34" charset="0"/>
                <a:ea typeface="Mark" pitchFamily="50" charset="0"/>
                <a:cs typeface="Mark" pitchFamily="50" charset="0"/>
              </a:rPr>
              <a:t>arcu</a:t>
            </a:r>
            <a:r>
              <a:rPr lang="en-US" sz="1300" spc="0" baseline="0" dirty="0">
                <a:solidFill>
                  <a:srgbClr val="0F416A"/>
                </a:solidFill>
                <a:latin typeface="Century Gothic" pitchFamily="34" charset="0"/>
                <a:ea typeface="Mark" pitchFamily="50" charset="0"/>
                <a:cs typeface="Mark" pitchFamily="50" charset="0"/>
              </a:rPr>
              <a:t>.</a:t>
            </a:r>
            <a:endParaRPr lang="en-US" sz="1300" spc="0" baseline="0" dirty="0">
              <a:latin typeface="Century Gothic" pitchFamily="34" charset="0"/>
              <a:ea typeface="Mark" pitchFamily="50" charset="0"/>
              <a:cs typeface="Mark" pitchFamily="50" charset="0"/>
            </a:endParaRPr>
          </a:p>
        </p:txBody>
      </p:sp>
      <p:sp>
        <p:nvSpPr>
          <p:cNvPr id="64" name="object 3"/>
          <p:cNvSpPr txBox="1"/>
          <p:nvPr userDrawn="1"/>
        </p:nvSpPr>
        <p:spPr>
          <a:xfrm>
            <a:off x="5032375" y="1516063"/>
            <a:ext cx="8223250" cy="406400"/>
          </a:xfrm>
          <a:prstGeom prst="rect">
            <a:avLst/>
          </a:prstGeom>
        </p:spPr>
        <p:txBody>
          <a:bodyPr lIns="0" tIns="12700" rIns="0" bIns="0">
            <a:spAutoFit/>
          </a:bodyPr>
          <a:lstStyle/>
          <a:p>
            <a:pPr marL="12700" algn="ctr" fontAlgn="auto">
              <a:spcBef>
                <a:spcPts val="100"/>
              </a:spcBef>
              <a:spcAft>
                <a:spcPts val="0"/>
              </a:spcAft>
              <a:defRPr/>
            </a:pPr>
            <a:r>
              <a:rPr sz="2500" b="1" spc="0" baseline="0" dirty="0">
                <a:solidFill>
                  <a:srgbClr val="00AAC6"/>
                </a:solidFill>
                <a:latin typeface="Century Gothic" pitchFamily="34" charset="0"/>
                <a:cs typeface="Mark"/>
              </a:rPr>
              <a:t>Mazais virsraksts</a:t>
            </a:r>
            <a:endParaRPr sz="2500" spc="0" baseline="0" dirty="0">
              <a:solidFill>
                <a:srgbClr val="00AAC6"/>
              </a:solidFill>
              <a:latin typeface="Century Gothic" pitchFamily="34" charset="0"/>
              <a:cs typeface="Mark"/>
            </a:endParaRPr>
          </a:p>
        </p:txBody>
      </p:sp>
      <p:sp>
        <p:nvSpPr>
          <p:cNvPr id="65" name="TextBox 44"/>
          <p:cNvSpPr txBox="1">
            <a:spLocks noChangeArrowheads="1"/>
          </p:cNvSpPr>
          <p:nvPr userDrawn="1"/>
        </p:nvSpPr>
        <p:spPr bwMode="auto">
          <a:xfrm>
            <a:off x="5035550" y="654050"/>
            <a:ext cx="822007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5000" b="1" spc="0" baseline="0" dirty="0">
                <a:solidFill>
                  <a:srgbClr val="00AAC6"/>
                </a:solidFill>
                <a:latin typeface="Century Gothic" pitchFamily="34" charset="0"/>
                <a:ea typeface="Mark" pitchFamily="50" charset="0"/>
                <a:cs typeface="Mark" pitchFamily="50" charset="0"/>
              </a:rPr>
              <a:t>LIELAIS VIRSRAKSTS</a:t>
            </a:r>
            <a:endParaRPr lang="en-US" sz="5000" b="1" spc="0" baseline="0" dirty="0">
              <a:solidFill>
                <a:srgbClr val="00AAC6"/>
              </a:solidFill>
              <a:latin typeface="Century Gothic" pitchFamily="34" charset="0"/>
              <a:ea typeface="Mark" pitchFamily="50" charset="0"/>
              <a:cs typeface="Mark" pitchFamily="50" charset="0"/>
            </a:endParaRPr>
          </a:p>
        </p:txBody>
      </p:sp>
      <p:sp>
        <p:nvSpPr>
          <p:cNvPr id="66" name="object 3"/>
          <p:cNvSpPr txBox="1"/>
          <p:nvPr userDrawn="1"/>
        </p:nvSpPr>
        <p:spPr>
          <a:xfrm>
            <a:off x="5032375" y="2170113"/>
            <a:ext cx="8223250" cy="212725"/>
          </a:xfrm>
          <a:prstGeom prst="rect">
            <a:avLst/>
          </a:prstGeom>
        </p:spPr>
        <p:txBody>
          <a:bodyPr lIns="0" tIns="12700" rIns="0" bIns="0">
            <a:spAutoFit/>
          </a:bodyPr>
          <a:lstStyle/>
          <a:p>
            <a:pPr marL="12700" fontAlgn="auto">
              <a:spcBef>
                <a:spcPts val="100"/>
              </a:spcBef>
              <a:spcAft>
                <a:spcPts val="0"/>
              </a:spcAft>
              <a:defRPr/>
            </a:pPr>
            <a:r>
              <a:rPr lang="lv-LV" sz="1300" spc="0" baseline="0" dirty="0">
                <a:solidFill>
                  <a:srgbClr val="00AAC6"/>
                </a:solidFill>
                <a:latin typeface="Century Gothic" pitchFamily="34" charset="0"/>
                <a:cs typeface="Mark"/>
              </a:rPr>
              <a:t>Teksts</a:t>
            </a:r>
            <a:endParaRPr sz="1300" spc="0" baseline="0" dirty="0">
              <a:solidFill>
                <a:srgbClr val="00AAC6"/>
              </a:solidFill>
              <a:latin typeface="Century Gothic" pitchFamily="34" charset="0"/>
              <a:cs typeface="Mark"/>
            </a:endParaRPr>
          </a:p>
        </p:txBody>
      </p:sp>
      <p:sp>
        <p:nvSpPr>
          <p:cNvPr id="67" name="object 3"/>
          <p:cNvSpPr txBox="1"/>
          <p:nvPr userDrawn="1"/>
        </p:nvSpPr>
        <p:spPr>
          <a:xfrm rot="20355368">
            <a:off x="761203" y="3313644"/>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320969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altais lielais virsraksts 2/2 pa kreisi bilde pa labi chart">
    <p:spTree>
      <p:nvGrpSpPr>
        <p:cNvPr id="1" name=""/>
        <p:cNvGrpSpPr/>
        <p:nvPr/>
      </p:nvGrpSpPr>
      <p:grpSpPr>
        <a:xfrm>
          <a:off x="0" y="0"/>
          <a:ext cx="0" cy="0"/>
          <a:chOff x="0" y="0"/>
          <a:chExt cx="0" cy="0"/>
        </a:xfrm>
      </p:grpSpPr>
      <p:sp>
        <p:nvSpPr>
          <p:cNvPr id="46" name="Text Placeholder 76"/>
          <p:cNvSpPr>
            <a:spLocks noGrp="1"/>
          </p:cNvSpPr>
          <p:nvPr>
            <p:ph type="body" sz="quarter" idx="15" hasCustomPrompt="1"/>
          </p:nvPr>
        </p:nvSpPr>
        <p:spPr>
          <a:xfrm>
            <a:off x="7230739" y="2955925"/>
            <a:ext cx="6120681" cy="248370"/>
          </a:xfrm>
          <a:prstGeom prst="rect">
            <a:avLst/>
          </a:prstGeom>
        </p:spPr>
        <p:txBody>
          <a:bodyPr anchor="ctr"/>
          <a:lstStyle>
            <a:lvl1pPr marL="0" indent="0">
              <a:buNone/>
              <a:defRPr lang="en-US" sz="140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
        <p:nvSpPr>
          <p:cNvPr id="49" name="Text Placeholder 84"/>
          <p:cNvSpPr>
            <a:spLocks noGrp="1"/>
          </p:cNvSpPr>
          <p:nvPr>
            <p:ph type="body" sz="quarter" idx="17" hasCustomPrompt="1"/>
          </p:nvPr>
        </p:nvSpPr>
        <p:spPr>
          <a:xfrm>
            <a:off x="7230740" y="2300635"/>
            <a:ext cx="6120680" cy="406400"/>
          </a:xfrm>
          <a:prstGeom prst="rect">
            <a:avLst/>
          </a:prstGeom>
        </p:spPr>
        <p:txBody>
          <a:bodyPr anchor="ctr"/>
          <a:lstStyle>
            <a:lvl1pPr marL="0" indent="0" algn="ctr">
              <a:spcBef>
                <a:spcPts val="0"/>
              </a:spcBef>
              <a:buNone/>
              <a:defRPr lang="lv-LV" sz="2500" b="1" kern="1200" spc="0" baseline="0" dirty="0" smtClean="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50" name="Text Placeholder 81"/>
          <p:cNvSpPr>
            <a:spLocks noGrp="1"/>
          </p:cNvSpPr>
          <p:nvPr>
            <p:ph type="body" sz="quarter" idx="16" hasCustomPrompt="1"/>
          </p:nvPr>
        </p:nvSpPr>
        <p:spPr>
          <a:xfrm>
            <a:off x="7230740" y="690290"/>
            <a:ext cx="6120680" cy="792162"/>
          </a:xfrm>
          <a:prstGeom prst="rect">
            <a:avLst/>
          </a:prstGeom>
        </p:spPr>
        <p:txBody>
          <a:bodyPr anchor="ctr"/>
          <a:lstStyle>
            <a:lvl1pPr marL="0" indent="0" algn="ctr">
              <a:buNone/>
              <a:defRPr lang="lv-LV" sz="5000" b="1" kern="1200" spc="0" baseline="0" dirty="0" smtClean="0">
                <a:solidFill>
                  <a:srgbClr val="00AAC6"/>
                </a:solidFill>
                <a:latin typeface="Century Gothic" pitchFamily="34" charset="0"/>
                <a:ea typeface="Mark" pitchFamily="50" charset="0"/>
                <a:cs typeface="Arial" pitchFamily="34" charset="0"/>
              </a:defRPr>
            </a:lvl1pPr>
          </a:lstStyle>
          <a:p>
            <a:pPr lvl="0"/>
            <a:r>
              <a:rPr lang="lv-LV" dirty="0"/>
              <a:t>LIELAIS VIRSRAKSTS</a:t>
            </a:r>
            <a:endParaRPr lang="en-US" dirty="0"/>
          </a:p>
        </p:txBody>
      </p:sp>
      <p:sp>
        <p:nvSpPr>
          <p:cNvPr id="51" name="Chart Placeholder 2"/>
          <p:cNvSpPr>
            <a:spLocks noGrp="1"/>
          </p:cNvSpPr>
          <p:nvPr>
            <p:ph type="chart" sz="quarter" idx="13" hasCustomPrompt="1"/>
          </p:nvPr>
        </p:nvSpPr>
        <p:spPr>
          <a:xfrm>
            <a:off x="7086724" y="3456717"/>
            <a:ext cx="6435175" cy="4074333"/>
          </a:xfrm>
          <a:prstGeom prst="rect">
            <a:avLst/>
          </a:prstGeom>
        </p:spPr>
        <p:txBody>
          <a:bodyPr/>
          <a:lstStyle>
            <a:lvl1pPr marL="0" indent="0">
              <a:buNone/>
              <a:defRPr spc="0" baseline="0">
                <a:solidFill>
                  <a:schemeClr val="tx1"/>
                </a:solidFill>
              </a:defRPr>
            </a:lvl1pPr>
          </a:lstStyle>
          <a:p>
            <a:r>
              <a:rPr lang="lv-LV" dirty="0"/>
              <a:t>Grafika attēls</a:t>
            </a:r>
            <a:endParaRPr lang="en-US" dirty="0"/>
          </a:p>
        </p:txBody>
      </p:sp>
      <p:sp>
        <p:nvSpPr>
          <p:cNvPr id="9" name="Picture Placeholder 3"/>
          <p:cNvSpPr>
            <a:spLocks noGrp="1"/>
          </p:cNvSpPr>
          <p:nvPr>
            <p:ph type="pic" sz="quarter" idx="18" hasCustomPrompt="1"/>
          </p:nvPr>
        </p:nvSpPr>
        <p:spPr>
          <a:xfrm>
            <a:off x="0" y="0"/>
            <a:ext cx="6867525" cy="7856538"/>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p:txBody>
      </p:sp>
    </p:spTree>
    <p:extLst>
      <p:ext uri="{BB962C8B-B14F-4D97-AF65-F5344CB8AC3E}">
        <p14:creationId xmlns:p14="http://schemas.microsoft.com/office/powerpoint/2010/main" val="84489808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2/2 pa kreisi bilde pa labi chart">
    <p:spTree>
      <p:nvGrpSpPr>
        <p:cNvPr id="1" name=""/>
        <p:cNvGrpSpPr/>
        <p:nvPr/>
      </p:nvGrpSpPr>
      <p:grpSpPr>
        <a:xfrm>
          <a:off x="0" y="0"/>
          <a:ext cx="0" cy="0"/>
          <a:chOff x="0" y="0"/>
          <a:chExt cx="0" cy="0"/>
        </a:xfrm>
      </p:grpSpPr>
      <p:sp>
        <p:nvSpPr>
          <p:cNvPr id="46" name="Text Placeholder 76"/>
          <p:cNvSpPr>
            <a:spLocks noGrp="1"/>
          </p:cNvSpPr>
          <p:nvPr>
            <p:ph type="body" sz="quarter" idx="15" hasCustomPrompt="1"/>
          </p:nvPr>
        </p:nvSpPr>
        <p:spPr>
          <a:xfrm>
            <a:off x="7230739" y="2955925"/>
            <a:ext cx="6120681" cy="248370"/>
          </a:xfrm>
          <a:prstGeom prst="rect">
            <a:avLst/>
          </a:prstGeom>
        </p:spPr>
        <p:txBody>
          <a:bodyPr anchor="ctr"/>
          <a:lstStyle>
            <a:lvl1pPr marL="0" indent="0">
              <a:buNone/>
              <a:defRPr lang="en-US" sz="1400" kern="1200" spc="0" baseline="0" dirty="0">
                <a:solidFill>
                  <a:schemeClr val="tx1"/>
                </a:solidFill>
                <a:latin typeface="Century Gothic" pitchFamily="34" charset="0"/>
                <a:ea typeface="+mn-ea"/>
                <a:cs typeface="Mark"/>
              </a:defRPr>
            </a:lvl1pPr>
          </a:lstStyle>
          <a:p>
            <a:pPr lvl="0"/>
            <a:r>
              <a:rPr lang="lv-LV" dirty="0"/>
              <a:t>Teksts</a:t>
            </a:r>
            <a:endParaRPr lang="en-US" dirty="0"/>
          </a:p>
        </p:txBody>
      </p:sp>
      <p:sp>
        <p:nvSpPr>
          <p:cNvPr id="49" name="Text Placeholder 84"/>
          <p:cNvSpPr>
            <a:spLocks noGrp="1"/>
          </p:cNvSpPr>
          <p:nvPr>
            <p:ph type="body" sz="quarter" idx="17" hasCustomPrompt="1"/>
          </p:nvPr>
        </p:nvSpPr>
        <p:spPr>
          <a:xfrm>
            <a:off x="7230740" y="2300635"/>
            <a:ext cx="6120680" cy="406400"/>
          </a:xfrm>
          <a:prstGeom prst="rect">
            <a:avLst/>
          </a:prstGeom>
        </p:spPr>
        <p:txBody>
          <a:bodyPr anchor="ctr"/>
          <a:lstStyle>
            <a:lvl1pPr marL="0" indent="0" algn="ctr">
              <a:spcBef>
                <a:spcPts val="0"/>
              </a:spcBef>
              <a:buNone/>
              <a:defRPr lang="lv-LV" sz="2500" b="1" kern="1200" spc="0" baseline="0" dirty="0" smtClean="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50" name="Text Placeholder 81"/>
          <p:cNvSpPr>
            <a:spLocks noGrp="1"/>
          </p:cNvSpPr>
          <p:nvPr>
            <p:ph type="body" sz="quarter" idx="16" hasCustomPrompt="1"/>
          </p:nvPr>
        </p:nvSpPr>
        <p:spPr>
          <a:xfrm>
            <a:off x="7230740" y="690290"/>
            <a:ext cx="6120680" cy="792162"/>
          </a:xfrm>
          <a:prstGeom prst="rect">
            <a:avLst/>
          </a:prstGeom>
        </p:spPr>
        <p:txBody>
          <a:bodyPr anchor="ctr"/>
          <a:lstStyle>
            <a:lvl1pPr marL="0" indent="0" algn="ctr">
              <a:buNone/>
              <a:defRPr lang="lv-LV" sz="5000" b="1" kern="1200" spc="0" baseline="0" dirty="0" smtClean="0">
                <a:solidFill>
                  <a:schemeClr val="tx1"/>
                </a:solidFill>
                <a:latin typeface="Century Gothic" pitchFamily="34" charset="0"/>
                <a:ea typeface="Mark" pitchFamily="50" charset="0"/>
                <a:cs typeface="Arial" pitchFamily="34" charset="0"/>
              </a:defRPr>
            </a:lvl1pPr>
          </a:lstStyle>
          <a:p>
            <a:pPr lvl="0"/>
            <a:r>
              <a:rPr lang="lv-LV" dirty="0"/>
              <a:t>LIELAIS VIRSRAKSTS</a:t>
            </a:r>
            <a:endParaRPr lang="en-US" dirty="0"/>
          </a:p>
        </p:txBody>
      </p:sp>
      <p:sp>
        <p:nvSpPr>
          <p:cNvPr id="51" name="Chart Placeholder 2"/>
          <p:cNvSpPr>
            <a:spLocks noGrp="1"/>
          </p:cNvSpPr>
          <p:nvPr>
            <p:ph type="chart" sz="quarter" idx="13" hasCustomPrompt="1"/>
          </p:nvPr>
        </p:nvSpPr>
        <p:spPr>
          <a:xfrm>
            <a:off x="7086724" y="3456717"/>
            <a:ext cx="6435175" cy="4074333"/>
          </a:xfrm>
          <a:prstGeom prst="rect">
            <a:avLst/>
          </a:prstGeom>
        </p:spPr>
        <p:txBody>
          <a:bodyPr/>
          <a:lstStyle>
            <a:lvl1pPr marL="0" indent="0">
              <a:buNone/>
              <a:defRPr spc="0" baseline="0">
                <a:solidFill>
                  <a:schemeClr val="tx1"/>
                </a:solidFill>
              </a:defRPr>
            </a:lvl1pPr>
          </a:lstStyle>
          <a:p>
            <a:r>
              <a:rPr lang="lv-LV" dirty="0"/>
              <a:t>Grafika attēls</a:t>
            </a:r>
            <a:endParaRPr lang="en-US" dirty="0"/>
          </a:p>
        </p:txBody>
      </p:sp>
      <p:sp>
        <p:nvSpPr>
          <p:cNvPr id="9" name="Picture Placeholder 3"/>
          <p:cNvSpPr>
            <a:spLocks noGrp="1"/>
          </p:cNvSpPr>
          <p:nvPr>
            <p:ph type="pic" sz="quarter" idx="18" hasCustomPrompt="1"/>
          </p:nvPr>
        </p:nvSpPr>
        <p:spPr>
          <a:xfrm>
            <a:off x="0" y="0"/>
            <a:ext cx="6867525" cy="7856538"/>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a:solidFill>
                  <a:srgbClr val="FF0000"/>
                </a:solidFill>
              </a:defRPr>
            </a:lvl1pPr>
          </a:lstStyle>
          <a:p>
            <a:r>
              <a:rPr lang="lv-LV" dirty="0"/>
              <a:t>Ievietot attēlu</a:t>
            </a:r>
            <a:endParaRPr lang="en-US" dirty="0"/>
          </a:p>
        </p:txBody>
      </p:sp>
    </p:spTree>
    <p:extLst>
      <p:ext uri="{BB962C8B-B14F-4D97-AF65-F5344CB8AC3E}">
        <p14:creationId xmlns:p14="http://schemas.microsoft.com/office/powerpoint/2010/main" val="36754380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Baltais lielais virsraksts 2/2 pa kreisi bilde pa labi chart">
    <p:spTree>
      <p:nvGrpSpPr>
        <p:cNvPr id="1" name=""/>
        <p:cNvGrpSpPr/>
        <p:nvPr/>
      </p:nvGrpSpPr>
      <p:grpSpPr>
        <a:xfrm>
          <a:off x="0" y="0"/>
          <a:ext cx="0" cy="0"/>
          <a:chOff x="0" y="0"/>
          <a:chExt cx="0" cy="0"/>
        </a:xfrm>
      </p:grpSpPr>
      <p:sp>
        <p:nvSpPr>
          <p:cNvPr id="2" name="object 2"/>
          <p:cNvSpPr>
            <a:spLocks noChangeArrowheads="1"/>
          </p:cNvSpPr>
          <p:nvPr userDrawn="1"/>
        </p:nvSpPr>
        <p:spPr bwMode="auto">
          <a:xfrm>
            <a:off x="0" y="0"/>
            <a:ext cx="6867525"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7" name="object 6"/>
          <p:cNvSpPr>
            <a:spLocks/>
          </p:cNvSpPr>
          <p:nvPr userDrawn="1"/>
        </p:nvSpPr>
        <p:spPr bwMode="auto">
          <a:xfrm>
            <a:off x="12176125" y="4235450"/>
            <a:ext cx="752475"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8" name="object 7"/>
          <p:cNvSpPr>
            <a:spLocks/>
          </p:cNvSpPr>
          <p:nvPr userDrawn="1"/>
        </p:nvSpPr>
        <p:spPr bwMode="auto">
          <a:xfrm>
            <a:off x="8120063" y="4235450"/>
            <a:ext cx="3740150" cy="0"/>
          </a:xfrm>
          <a:custGeom>
            <a:avLst/>
            <a:gdLst>
              <a:gd name="T0" fmla="*/ 0 w 3740150"/>
              <a:gd name="T1" fmla="*/ 3739649 w 3740150"/>
              <a:gd name="T2" fmla="*/ 0 60000 65536"/>
              <a:gd name="T3" fmla="*/ 0 60000 65536"/>
            </a:gdLst>
            <a:ahLst/>
            <a:cxnLst>
              <a:cxn ang="T2">
                <a:pos x="T0" y="0"/>
              </a:cxn>
              <a:cxn ang="T3">
                <a:pos x="T1" y="0"/>
              </a:cxn>
            </a:cxnLst>
            <a:rect l="0" t="0" r="r" b="b"/>
            <a:pathLst>
              <a:path w="3740150">
                <a:moveTo>
                  <a:pt x="0" y="0"/>
                </a:moveTo>
                <a:lnTo>
                  <a:pt x="3739649"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9" name="object 8"/>
          <p:cNvSpPr>
            <a:spLocks/>
          </p:cNvSpPr>
          <p:nvPr userDrawn="1"/>
        </p:nvSpPr>
        <p:spPr bwMode="auto">
          <a:xfrm>
            <a:off x="12176125" y="4587875"/>
            <a:ext cx="752475"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0" name="object 9"/>
          <p:cNvSpPr>
            <a:spLocks/>
          </p:cNvSpPr>
          <p:nvPr userDrawn="1"/>
        </p:nvSpPr>
        <p:spPr bwMode="auto">
          <a:xfrm>
            <a:off x="11110913" y="4587875"/>
            <a:ext cx="749300" cy="0"/>
          </a:xfrm>
          <a:custGeom>
            <a:avLst/>
            <a:gdLst>
              <a:gd name="T0" fmla="*/ 0 w 749300"/>
              <a:gd name="T1" fmla="*/ 748715 w 749300"/>
              <a:gd name="T2" fmla="*/ 0 60000 65536"/>
              <a:gd name="T3" fmla="*/ 0 60000 65536"/>
            </a:gdLst>
            <a:ahLst/>
            <a:cxnLst>
              <a:cxn ang="T2">
                <a:pos x="T0" y="0"/>
              </a:cxn>
              <a:cxn ang="T3">
                <a:pos x="T1" y="0"/>
              </a:cxn>
            </a:cxnLst>
            <a:rect l="0" t="0" r="r" b="b"/>
            <a:pathLst>
              <a:path w="749300">
                <a:moveTo>
                  <a:pt x="0" y="0"/>
                </a:moveTo>
                <a:lnTo>
                  <a:pt x="748715"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1" name="object 10"/>
          <p:cNvSpPr>
            <a:spLocks/>
          </p:cNvSpPr>
          <p:nvPr userDrawn="1"/>
        </p:nvSpPr>
        <p:spPr bwMode="auto">
          <a:xfrm>
            <a:off x="8120063" y="4587875"/>
            <a:ext cx="2674937" cy="0"/>
          </a:xfrm>
          <a:custGeom>
            <a:avLst/>
            <a:gdLst>
              <a:gd name="T0" fmla="*/ 0 w 2674620"/>
              <a:gd name="T1" fmla="*/ 2674550 w 2674620"/>
              <a:gd name="T2" fmla="*/ 0 60000 65536"/>
              <a:gd name="T3" fmla="*/ 0 60000 65536"/>
            </a:gdLst>
            <a:ahLst/>
            <a:cxnLst>
              <a:cxn ang="T2">
                <a:pos x="T0" y="0"/>
              </a:cxn>
              <a:cxn ang="T3">
                <a:pos x="T1" y="0"/>
              </a:cxn>
            </a:cxnLst>
            <a:rect l="0" t="0" r="r" b="b"/>
            <a:pathLst>
              <a:path w="2674620">
                <a:moveTo>
                  <a:pt x="0" y="0"/>
                </a:moveTo>
                <a:lnTo>
                  <a:pt x="2674233"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2" name="object 11"/>
          <p:cNvSpPr>
            <a:spLocks/>
          </p:cNvSpPr>
          <p:nvPr userDrawn="1"/>
        </p:nvSpPr>
        <p:spPr bwMode="auto">
          <a:xfrm>
            <a:off x="12176125" y="4940300"/>
            <a:ext cx="752475" cy="0"/>
          </a:xfrm>
          <a:custGeom>
            <a:avLst/>
            <a:gdLst>
              <a:gd name="T0" fmla="*/ 0 w 752475"/>
              <a:gd name="T1" fmla="*/ 752424 w 752475"/>
              <a:gd name="T2" fmla="*/ 0 60000 65536"/>
              <a:gd name="T3" fmla="*/ 0 60000 65536"/>
            </a:gdLst>
            <a:ahLst/>
            <a:cxnLst>
              <a:cxn ang="T2">
                <a:pos x="T0" y="0"/>
              </a:cxn>
              <a:cxn ang="T3">
                <a:pos x="T1" y="0"/>
              </a:cxn>
            </a:cxnLst>
            <a:rect l="0" t="0" r="r" b="b"/>
            <a:pathLst>
              <a:path w="752475">
                <a:moveTo>
                  <a:pt x="0" y="0"/>
                </a:moveTo>
                <a:lnTo>
                  <a:pt x="7524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3" name="object 12"/>
          <p:cNvSpPr>
            <a:spLocks/>
          </p:cNvSpPr>
          <p:nvPr userDrawn="1"/>
        </p:nvSpPr>
        <p:spPr bwMode="auto">
          <a:xfrm>
            <a:off x="11110913" y="4940300"/>
            <a:ext cx="749300" cy="0"/>
          </a:xfrm>
          <a:custGeom>
            <a:avLst/>
            <a:gdLst>
              <a:gd name="T0" fmla="*/ 0 w 749300"/>
              <a:gd name="T1" fmla="*/ 748715 w 749300"/>
              <a:gd name="T2" fmla="*/ 0 60000 65536"/>
              <a:gd name="T3" fmla="*/ 0 60000 65536"/>
            </a:gdLst>
            <a:ahLst/>
            <a:cxnLst>
              <a:cxn ang="T2">
                <a:pos x="T0" y="0"/>
              </a:cxn>
              <a:cxn ang="T3">
                <a:pos x="T1" y="0"/>
              </a:cxn>
            </a:cxnLst>
            <a:rect l="0" t="0" r="r" b="b"/>
            <a:pathLst>
              <a:path w="749300">
                <a:moveTo>
                  <a:pt x="0" y="0"/>
                </a:moveTo>
                <a:lnTo>
                  <a:pt x="7487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4" name="object 13"/>
          <p:cNvSpPr>
            <a:spLocks/>
          </p:cNvSpPr>
          <p:nvPr userDrawn="1"/>
        </p:nvSpPr>
        <p:spPr bwMode="auto">
          <a:xfrm>
            <a:off x="10020300" y="4940300"/>
            <a:ext cx="774700" cy="0"/>
          </a:xfrm>
          <a:custGeom>
            <a:avLst/>
            <a:gdLst>
              <a:gd name="T0" fmla="*/ 0 w 774065"/>
              <a:gd name="T1" fmla="*/ 774611 w 774065"/>
              <a:gd name="T2" fmla="*/ 0 60000 65536"/>
              <a:gd name="T3" fmla="*/ 0 60000 65536"/>
            </a:gdLst>
            <a:ahLst/>
            <a:cxnLst>
              <a:cxn ang="T2">
                <a:pos x="T0" y="0"/>
              </a:cxn>
              <a:cxn ang="T3">
                <a:pos x="T1" y="0"/>
              </a:cxn>
            </a:cxnLst>
            <a:rect l="0" t="0" r="r" b="b"/>
            <a:pathLst>
              <a:path w="774065">
                <a:moveTo>
                  <a:pt x="0" y="0"/>
                </a:moveTo>
                <a:lnTo>
                  <a:pt x="773976"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5" name="object 14"/>
          <p:cNvSpPr>
            <a:spLocks/>
          </p:cNvSpPr>
          <p:nvPr userDrawn="1"/>
        </p:nvSpPr>
        <p:spPr bwMode="auto">
          <a:xfrm>
            <a:off x="8942388" y="4940300"/>
            <a:ext cx="762000" cy="0"/>
          </a:xfrm>
          <a:custGeom>
            <a:avLst/>
            <a:gdLst>
              <a:gd name="T0" fmla="*/ 0 w 761365"/>
              <a:gd name="T1" fmla="*/ 761707 w 761365"/>
              <a:gd name="T2" fmla="*/ 0 60000 65536"/>
              <a:gd name="T3" fmla="*/ 0 60000 65536"/>
            </a:gdLst>
            <a:ahLst/>
            <a:cxnLst>
              <a:cxn ang="T2">
                <a:pos x="T0" y="0"/>
              </a:cxn>
              <a:cxn ang="T3">
                <a:pos x="T1" y="0"/>
              </a:cxn>
            </a:cxnLst>
            <a:rect l="0" t="0" r="r" b="b"/>
            <a:pathLst>
              <a:path w="761365">
                <a:moveTo>
                  <a:pt x="0" y="0"/>
                </a:moveTo>
                <a:lnTo>
                  <a:pt x="761072"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6" name="object 15"/>
          <p:cNvSpPr>
            <a:spLocks/>
          </p:cNvSpPr>
          <p:nvPr userDrawn="1"/>
        </p:nvSpPr>
        <p:spPr bwMode="auto">
          <a:xfrm>
            <a:off x="8120063" y="4940300"/>
            <a:ext cx="506412" cy="0"/>
          </a:xfrm>
          <a:custGeom>
            <a:avLst/>
            <a:gdLst>
              <a:gd name="T0" fmla="*/ 0 w 506095"/>
              <a:gd name="T1" fmla="*/ 506102 w 506095"/>
              <a:gd name="T2" fmla="*/ 0 60000 65536"/>
              <a:gd name="T3" fmla="*/ 0 60000 65536"/>
            </a:gdLst>
            <a:ahLst/>
            <a:cxnLst>
              <a:cxn ang="T2">
                <a:pos x="T0" y="0"/>
              </a:cxn>
              <a:cxn ang="T3">
                <a:pos x="T1" y="0"/>
              </a:cxn>
            </a:cxnLst>
            <a:rect l="0" t="0" r="r" b="b"/>
            <a:pathLst>
              <a:path w="506095">
                <a:moveTo>
                  <a:pt x="0" y="0"/>
                </a:moveTo>
                <a:lnTo>
                  <a:pt x="50578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7" name="object 16"/>
          <p:cNvSpPr>
            <a:spLocks/>
          </p:cNvSpPr>
          <p:nvPr userDrawn="1"/>
        </p:nvSpPr>
        <p:spPr bwMode="auto">
          <a:xfrm>
            <a:off x="12176125" y="5292725"/>
            <a:ext cx="436563" cy="0"/>
          </a:xfrm>
          <a:custGeom>
            <a:avLst/>
            <a:gdLst>
              <a:gd name="T0" fmla="*/ 0 w 436245"/>
              <a:gd name="T1" fmla="*/ 436042 w 436245"/>
              <a:gd name="T2" fmla="*/ 0 60000 65536"/>
              <a:gd name="T3" fmla="*/ 0 60000 65536"/>
            </a:gdLst>
            <a:ahLst/>
            <a:cxnLst>
              <a:cxn ang="T2">
                <a:pos x="T0" y="0"/>
              </a:cxn>
              <a:cxn ang="T3">
                <a:pos x="T1" y="0"/>
              </a:cxn>
            </a:cxnLst>
            <a:rect l="0" t="0" r="r" b="b"/>
            <a:pathLst>
              <a:path w="436245">
                <a:moveTo>
                  <a:pt x="0" y="0"/>
                </a:moveTo>
                <a:lnTo>
                  <a:pt x="4357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8" name="object 17"/>
          <p:cNvSpPr>
            <a:spLocks/>
          </p:cNvSpPr>
          <p:nvPr userDrawn="1"/>
        </p:nvSpPr>
        <p:spPr bwMode="auto">
          <a:xfrm>
            <a:off x="11110913" y="5292725"/>
            <a:ext cx="433387" cy="0"/>
          </a:xfrm>
          <a:custGeom>
            <a:avLst/>
            <a:gdLst>
              <a:gd name="T0" fmla="*/ 0 w 432434"/>
              <a:gd name="T1" fmla="*/ 432967 w 432434"/>
              <a:gd name="T2" fmla="*/ 0 60000 65536"/>
              <a:gd name="T3" fmla="*/ 0 60000 65536"/>
            </a:gdLst>
            <a:ahLst/>
            <a:cxnLst>
              <a:cxn ang="T2">
                <a:pos x="T0" y="0"/>
              </a:cxn>
              <a:cxn ang="T3">
                <a:pos x="T1" y="0"/>
              </a:cxn>
            </a:cxnLst>
            <a:rect l="0" t="0" r="r" b="b"/>
            <a:pathLst>
              <a:path w="432434">
                <a:moveTo>
                  <a:pt x="0" y="0"/>
                </a:moveTo>
                <a:lnTo>
                  <a:pt x="4320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9" name="object 18"/>
          <p:cNvSpPr>
            <a:spLocks/>
          </p:cNvSpPr>
          <p:nvPr userDrawn="1"/>
        </p:nvSpPr>
        <p:spPr bwMode="auto">
          <a:xfrm>
            <a:off x="10020300" y="5292725"/>
            <a:ext cx="458788" cy="0"/>
          </a:xfrm>
          <a:custGeom>
            <a:avLst/>
            <a:gdLst>
              <a:gd name="T0" fmla="*/ 0 w 457834"/>
              <a:gd name="T1" fmla="*/ 458254 w 457834"/>
              <a:gd name="T2" fmla="*/ 0 60000 65536"/>
              <a:gd name="T3" fmla="*/ 0 60000 65536"/>
            </a:gdLst>
            <a:ahLst/>
            <a:cxnLst>
              <a:cxn ang="T2">
                <a:pos x="T0" y="0"/>
              </a:cxn>
              <a:cxn ang="T3">
                <a:pos x="T1" y="0"/>
              </a:cxn>
            </a:cxnLst>
            <a:rect l="0" t="0" r="r" b="b"/>
            <a:pathLst>
              <a:path w="457834">
                <a:moveTo>
                  <a:pt x="0" y="0"/>
                </a:moveTo>
                <a:lnTo>
                  <a:pt x="457301"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0" name="object 19"/>
          <p:cNvSpPr>
            <a:spLocks/>
          </p:cNvSpPr>
          <p:nvPr userDrawn="1"/>
        </p:nvSpPr>
        <p:spPr bwMode="auto">
          <a:xfrm>
            <a:off x="8942388" y="5292725"/>
            <a:ext cx="762000" cy="0"/>
          </a:xfrm>
          <a:custGeom>
            <a:avLst/>
            <a:gdLst>
              <a:gd name="T0" fmla="*/ 0 w 761365"/>
              <a:gd name="T1" fmla="*/ 761707 w 761365"/>
              <a:gd name="T2" fmla="*/ 0 60000 65536"/>
              <a:gd name="T3" fmla="*/ 0 60000 65536"/>
            </a:gdLst>
            <a:ahLst/>
            <a:cxnLst>
              <a:cxn ang="T2">
                <a:pos x="T0" y="0"/>
              </a:cxn>
              <a:cxn ang="T3">
                <a:pos x="T1" y="0"/>
              </a:cxn>
            </a:cxnLst>
            <a:rect l="0" t="0" r="r" b="b"/>
            <a:pathLst>
              <a:path w="761365">
                <a:moveTo>
                  <a:pt x="0" y="0"/>
                </a:moveTo>
                <a:lnTo>
                  <a:pt x="761072"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1" name="object 20"/>
          <p:cNvSpPr>
            <a:spLocks/>
          </p:cNvSpPr>
          <p:nvPr userDrawn="1"/>
        </p:nvSpPr>
        <p:spPr bwMode="auto">
          <a:xfrm>
            <a:off x="8120063" y="5292725"/>
            <a:ext cx="188912" cy="0"/>
          </a:xfrm>
          <a:custGeom>
            <a:avLst/>
            <a:gdLst>
              <a:gd name="T0" fmla="*/ 0 w 189229"/>
              <a:gd name="T1" fmla="*/ 188793 w 189229"/>
              <a:gd name="T2" fmla="*/ 0 60000 65536"/>
              <a:gd name="T3" fmla="*/ 0 60000 65536"/>
            </a:gdLst>
            <a:ahLst/>
            <a:cxnLst>
              <a:cxn ang="T2">
                <a:pos x="T0" y="0"/>
              </a:cxn>
              <a:cxn ang="T3">
                <a:pos x="T1" y="0"/>
              </a:cxn>
            </a:cxnLst>
            <a:rect l="0" t="0" r="r" b="b"/>
            <a:pathLst>
              <a:path w="189229">
                <a:moveTo>
                  <a:pt x="0" y="0"/>
                </a:moveTo>
                <a:lnTo>
                  <a:pt x="189110"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2" name="object 21"/>
          <p:cNvSpPr>
            <a:spLocks/>
          </p:cNvSpPr>
          <p:nvPr userDrawn="1"/>
        </p:nvSpPr>
        <p:spPr bwMode="auto">
          <a:xfrm>
            <a:off x="12176125" y="5645150"/>
            <a:ext cx="436563" cy="0"/>
          </a:xfrm>
          <a:custGeom>
            <a:avLst/>
            <a:gdLst>
              <a:gd name="T0" fmla="*/ 0 w 436245"/>
              <a:gd name="T1" fmla="*/ 436042 w 436245"/>
              <a:gd name="T2" fmla="*/ 0 60000 65536"/>
              <a:gd name="T3" fmla="*/ 0 60000 65536"/>
            </a:gdLst>
            <a:ahLst/>
            <a:cxnLst>
              <a:cxn ang="T2">
                <a:pos x="T0" y="0"/>
              </a:cxn>
              <a:cxn ang="T3">
                <a:pos x="T1" y="0"/>
              </a:cxn>
            </a:cxnLst>
            <a:rect l="0" t="0" r="r" b="b"/>
            <a:pathLst>
              <a:path w="436245">
                <a:moveTo>
                  <a:pt x="0" y="0"/>
                </a:moveTo>
                <a:lnTo>
                  <a:pt x="435724"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3" name="object 22"/>
          <p:cNvSpPr>
            <a:spLocks/>
          </p:cNvSpPr>
          <p:nvPr userDrawn="1"/>
        </p:nvSpPr>
        <p:spPr bwMode="auto">
          <a:xfrm>
            <a:off x="11110913" y="5645150"/>
            <a:ext cx="433387" cy="0"/>
          </a:xfrm>
          <a:custGeom>
            <a:avLst/>
            <a:gdLst>
              <a:gd name="T0" fmla="*/ 0 w 432434"/>
              <a:gd name="T1" fmla="*/ 432967 w 432434"/>
              <a:gd name="T2" fmla="*/ 0 60000 65536"/>
              <a:gd name="T3" fmla="*/ 0 60000 65536"/>
            </a:gdLst>
            <a:ahLst/>
            <a:cxnLst>
              <a:cxn ang="T2">
                <a:pos x="T0" y="0"/>
              </a:cxn>
              <a:cxn ang="T3">
                <a:pos x="T1" y="0"/>
              </a:cxn>
            </a:cxnLst>
            <a:rect l="0" t="0" r="r" b="b"/>
            <a:pathLst>
              <a:path w="432434">
                <a:moveTo>
                  <a:pt x="0" y="0"/>
                </a:moveTo>
                <a:lnTo>
                  <a:pt x="432015"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4" name="object 23"/>
          <p:cNvSpPr>
            <a:spLocks/>
          </p:cNvSpPr>
          <p:nvPr userDrawn="1"/>
        </p:nvSpPr>
        <p:spPr bwMode="auto">
          <a:xfrm>
            <a:off x="10020300" y="5645150"/>
            <a:ext cx="458788" cy="0"/>
          </a:xfrm>
          <a:custGeom>
            <a:avLst/>
            <a:gdLst>
              <a:gd name="T0" fmla="*/ 0 w 457834"/>
              <a:gd name="T1" fmla="*/ 458254 w 457834"/>
              <a:gd name="T2" fmla="*/ 0 60000 65536"/>
              <a:gd name="T3" fmla="*/ 0 60000 65536"/>
            </a:gdLst>
            <a:ahLst/>
            <a:cxnLst>
              <a:cxn ang="T2">
                <a:pos x="T0" y="0"/>
              </a:cxn>
              <a:cxn ang="T3">
                <a:pos x="T1" y="0"/>
              </a:cxn>
            </a:cxnLst>
            <a:rect l="0" t="0" r="r" b="b"/>
            <a:pathLst>
              <a:path w="457834">
                <a:moveTo>
                  <a:pt x="0" y="0"/>
                </a:moveTo>
                <a:lnTo>
                  <a:pt x="457301"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5" name="object 24"/>
          <p:cNvSpPr>
            <a:spLocks/>
          </p:cNvSpPr>
          <p:nvPr userDrawn="1"/>
        </p:nvSpPr>
        <p:spPr bwMode="auto">
          <a:xfrm>
            <a:off x="8942388" y="5645150"/>
            <a:ext cx="444500" cy="0"/>
          </a:xfrm>
          <a:custGeom>
            <a:avLst/>
            <a:gdLst>
              <a:gd name="T0" fmla="*/ 0 w 444500"/>
              <a:gd name="T1" fmla="*/ 444398 w 444500"/>
              <a:gd name="T2" fmla="*/ 0 60000 65536"/>
              <a:gd name="T3" fmla="*/ 0 60000 65536"/>
            </a:gdLst>
            <a:ahLst/>
            <a:cxnLst>
              <a:cxn ang="T2">
                <a:pos x="T0" y="0"/>
              </a:cxn>
              <a:cxn ang="T3">
                <a:pos x="T1" y="0"/>
              </a:cxn>
            </a:cxnLst>
            <a:rect l="0" t="0" r="r" b="b"/>
            <a:pathLst>
              <a:path w="444500">
                <a:moveTo>
                  <a:pt x="0" y="0"/>
                </a:moveTo>
                <a:lnTo>
                  <a:pt x="444398"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6" name="object 25"/>
          <p:cNvSpPr>
            <a:spLocks/>
          </p:cNvSpPr>
          <p:nvPr userDrawn="1"/>
        </p:nvSpPr>
        <p:spPr bwMode="auto">
          <a:xfrm>
            <a:off x="8120063" y="5645150"/>
            <a:ext cx="188912" cy="0"/>
          </a:xfrm>
          <a:custGeom>
            <a:avLst/>
            <a:gdLst>
              <a:gd name="T0" fmla="*/ 0 w 189229"/>
              <a:gd name="T1" fmla="*/ 188793 w 189229"/>
              <a:gd name="T2" fmla="*/ 0 60000 65536"/>
              <a:gd name="T3" fmla="*/ 0 60000 65536"/>
            </a:gdLst>
            <a:ahLst/>
            <a:cxnLst>
              <a:cxn ang="T2">
                <a:pos x="T0" y="0"/>
              </a:cxn>
              <a:cxn ang="T3">
                <a:pos x="T1" y="0"/>
              </a:cxn>
            </a:cxnLst>
            <a:rect l="0" t="0" r="r" b="b"/>
            <a:pathLst>
              <a:path w="189229">
                <a:moveTo>
                  <a:pt x="0" y="0"/>
                </a:moveTo>
                <a:lnTo>
                  <a:pt x="189110" y="0"/>
                </a:lnTo>
              </a:path>
            </a:pathLst>
          </a:custGeom>
          <a:noFill/>
          <a:ln w="10540">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7" name="object 26"/>
          <p:cNvSpPr>
            <a:spLocks/>
          </p:cNvSpPr>
          <p:nvPr userDrawn="1"/>
        </p:nvSpPr>
        <p:spPr bwMode="auto">
          <a:xfrm>
            <a:off x="8120063" y="5997575"/>
            <a:ext cx="5126037" cy="0"/>
          </a:xfrm>
          <a:custGeom>
            <a:avLst/>
            <a:gdLst>
              <a:gd name="T0" fmla="*/ 0 w 5125719"/>
              <a:gd name="T1" fmla="*/ 5125784 w 5125719"/>
              <a:gd name="T2" fmla="*/ 0 60000 65536"/>
              <a:gd name="T3" fmla="*/ 0 60000 65536"/>
            </a:gdLst>
            <a:ahLst/>
            <a:cxnLst>
              <a:cxn ang="T2">
                <a:pos x="T0" y="0"/>
              </a:cxn>
              <a:cxn ang="T3">
                <a:pos x="T1" y="0"/>
              </a:cxn>
            </a:cxnLst>
            <a:rect l="0" t="0" r="r" b="b"/>
            <a:pathLst>
              <a:path w="5125719">
                <a:moveTo>
                  <a:pt x="0" y="0"/>
                </a:moveTo>
                <a:lnTo>
                  <a:pt x="5125466" y="0"/>
                </a:lnTo>
              </a:path>
            </a:pathLst>
          </a:custGeom>
          <a:noFill/>
          <a:ln w="10541">
            <a:solidFill>
              <a:srgbClr val="BFD22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28" name="object 27"/>
          <p:cNvSpPr>
            <a:spLocks/>
          </p:cNvSpPr>
          <p:nvPr userDrawn="1"/>
        </p:nvSpPr>
        <p:spPr bwMode="auto">
          <a:xfrm>
            <a:off x="8308975" y="5245100"/>
            <a:ext cx="317500" cy="752475"/>
          </a:xfrm>
          <a:custGeom>
            <a:avLst/>
            <a:gdLst>
              <a:gd name="T0" fmla="*/ 317334 w 316865"/>
              <a:gd name="T1" fmla="*/ 752144 h 753110"/>
              <a:gd name="T2" fmla="*/ 0 w 316865"/>
              <a:gd name="T3" fmla="*/ 752144 h 753110"/>
              <a:gd name="T4" fmla="*/ 0 w 316865"/>
              <a:gd name="T5" fmla="*/ 0 h 753110"/>
              <a:gd name="T6" fmla="*/ 317334 w 316865"/>
              <a:gd name="T7" fmla="*/ 0 h 753110"/>
              <a:gd name="T8" fmla="*/ 317334 w 316865"/>
              <a:gd name="T9" fmla="*/ 752144 h 753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753110">
                <a:moveTo>
                  <a:pt x="316699" y="752779"/>
                </a:moveTo>
                <a:lnTo>
                  <a:pt x="0" y="752779"/>
                </a:lnTo>
                <a:lnTo>
                  <a:pt x="0" y="0"/>
                </a:lnTo>
                <a:lnTo>
                  <a:pt x="316699" y="0"/>
                </a:lnTo>
                <a:lnTo>
                  <a:pt x="316699" y="752779"/>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29" name="object 28"/>
          <p:cNvSpPr>
            <a:spLocks/>
          </p:cNvSpPr>
          <p:nvPr userDrawn="1"/>
        </p:nvSpPr>
        <p:spPr bwMode="auto">
          <a:xfrm>
            <a:off x="8626475" y="4595813"/>
            <a:ext cx="315913" cy="1401762"/>
          </a:xfrm>
          <a:custGeom>
            <a:avLst/>
            <a:gdLst>
              <a:gd name="T0" fmla="*/ 315747 w 316865"/>
              <a:gd name="T1" fmla="*/ 1401166 h 1402714"/>
              <a:gd name="T2" fmla="*/ 0 w 316865"/>
              <a:gd name="T3" fmla="*/ 1401166 h 1402714"/>
              <a:gd name="T4" fmla="*/ 0 w 316865"/>
              <a:gd name="T5" fmla="*/ 0 h 1402714"/>
              <a:gd name="T6" fmla="*/ 315747 w 316865"/>
              <a:gd name="T7" fmla="*/ 0 h 1402714"/>
              <a:gd name="T8" fmla="*/ 315747 w 316865"/>
              <a:gd name="T9" fmla="*/ 1401166 h 1402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402714">
                <a:moveTo>
                  <a:pt x="316699" y="1402118"/>
                </a:moveTo>
                <a:lnTo>
                  <a:pt x="0" y="1402118"/>
                </a:lnTo>
                <a:lnTo>
                  <a:pt x="0" y="0"/>
                </a:lnTo>
                <a:lnTo>
                  <a:pt x="316699" y="0"/>
                </a:lnTo>
                <a:lnTo>
                  <a:pt x="316699" y="1402118"/>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30" name="object 29"/>
          <p:cNvSpPr>
            <a:spLocks/>
          </p:cNvSpPr>
          <p:nvPr userDrawn="1"/>
        </p:nvSpPr>
        <p:spPr bwMode="auto">
          <a:xfrm>
            <a:off x="9386888" y="5294313"/>
            <a:ext cx="317500" cy="703262"/>
          </a:xfrm>
          <a:custGeom>
            <a:avLst/>
            <a:gdLst>
              <a:gd name="T0" fmla="*/ 317334 w 316865"/>
              <a:gd name="T1" fmla="*/ 702982 h 702945"/>
              <a:gd name="T2" fmla="*/ 0 w 316865"/>
              <a:gd name="T3" fmla="*/ 702982 h 702945"/>
              <a:gd name="T4" fmla="*/ 0 w 316865"/>
              <a:gd name="T5" fmla="*/ 0 h 702945"/>
              <a:gd name="T6" fmla="*/ 317334 w 316865"/>
              <a:gd name="T7" fmla="*/ 0 h 702945"/>
              <a:gd name="T8" fmla="*/ 317334 w 316865"/>
              <a:gd name="T9" fmla="*/ 702982 h 702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702945">
                <a:moveTo>
                  <a:pt x="316699" y="702665"/>
                </a:moveTo>
                <a:lnTo>
                  <a:pt x="0" y="702665"/>
                </a:lnTo>
                <a:lnTo>
                  <a:pt x="0" y="0"/>
                </a:lnTo>
                <a:lnTo>
                  <a:pt x="316699" y="0"/>
                </a:lnTo>
                <a:lnTo>
                  <a:pt x="316699" y="70266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31" name="object 30"/>
          <p:cNvSpPr>
            <a:spLocks/>
          </p:cNvSpPr>
          <p:nvPr userDrawn="1"/>
        </p:nvSpPr>
        <p:spPr bwMode="auto">
          <a:xfrm>
            <a:off x="9704388" y="4689475"/>
            <a:ext cx="315912" cy="1308100"/>
          </a:xfrm>
          <a:custGeom>
            <a:avLst/>
            <a:gdLst>
              <a:gd name="T0" fmla="*/ 315746 w 316865"/>
              <a:gd name="T1" fmla="*/ 1307504 h 1309370"/>
              <a:gd name="T2" fmla="*/ 0 w 316865"/>
              <a:gd name="T3" fmla="*/ 1307504 h 1309370"/>
              <a:gd name="T4" fmla="*/ 0 w 316865"/>
              <a:gd name="T5" fmla="*/ 0 h 1309370"/>
              <a:gd name="T6" fmla="*/ 315746 w 316865"/>
              <a:gd name="T7" fmla="*/ 0 h 1309370"/>
              <a:gd name="T8" fmla="*/ 315746 w 316865"/>
              <a:gd name="T9" fmla="*/ 1307504 h 13093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309370">
                <a:moveTo>
                  <a:pt x="316699" y="1308773"/>
                </a:moveTo>
                <a:lnTo>
                  <a:pt x="0" y="1308773"/>
                </a:lnTo>
                <a:lnTo>
                  <a:pt x="0" y="0"/>
                </a:lnTo>
                <a:lnTo>
                  <a:pt x="316699" y="0"/>
                </a:lnTo>
                <a:lnTo>
                  <a:pt x="316699" y="1308773"/>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dirty="0">
              <a:latin typeface="Century Gothic" pitchFamily="34" charset="0"/>
            </a:endParaRPr>
          </a:p>
        </p:txBody>
      </p:sp>
      <p:sp>
        <p:nvSpPr>
          <p:cNvPr id="32" name="object 31"/>
          <p:cNvSpPr>
            <a:spLocks/>
          </p:cNvSpPr>
          <p:nvPr userDrawn="1"/>
        </p:nvSpPr>
        <p:spPr bwMode="auto">
          <a:xfrm>
            <a:off x="10477500" y="5173663"/>
            <a:ext cx="317500" cy="823912"/>
          </a:xfrm>
          <a:custGeom>
            <a:avLst/>
            <a:gdLst>
              <a:gd name="T0" fmla="*/ 317334 w 316865"/>
              <a:gd name="T1" fmla="*/ 823608 h 824229"/>
              <a:gd name="T2" fmla="*/ 0 w 316865"/>
              <a:gd name="T3" fmla="*/ 823608 h 824229"/>
              <a:gd name="T4" fmla="*/ 0 w 316865"/>
              <a:gd name="T5" fmla="*/ 0 h 824229"/>
              <a:gd name="T6" fmla="*/ 317334 w 316865"/>
              <a:gd name="T7" fmla="*/ 0 h 824229"/>
              <a:gd name="T8" fmla="*/ 317334 w 316865"/>
              <a:gd name="T9" fmla="*/ 823608 h 824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824229">
                <a:moveTo>
                  <a:pt x="316699" y="823925"/>
                </a:moveTo>
                <a:lnTo>
                  <a:pt x="0" y="823925"/>
                </a:lnTo>
                <a:lnTo>
                  <a:pt x="0" y="0"/>
                </a:lnTo>
                <a:lnTo>
                  <a:pt x="316699" y="0"/>
                </a:lnTo>
                <a:lnTo>
                  <a:pt x="316699" y="823925"/>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33" name="object 32"/>
          <p:cNvSpPr>
            <a:spLocks/>
          </p:cNvSpPr>
          <p:nvPr userDrawn="1"/>
        </p:nvSpPr>
        <p:spPr bwMode="auto">
          <a:xfrm>
            <a:off x="10795000" y="4462463"/>
            <a:ext cx="315913" cy="1535112"/>
          </a:xfrm>
          <a:custGeom>
            <a:avLst/>
            <a:gdLst>
              <a:gd name="T0" fmla="*/ 315747 w 316865"/>
              <a:gd name="T1" fmla="*/ 1534946 h 1534795"/>
              <a:gd name="T2" fmla="*/ 0 w 316865"/>
              <a:gd name="T3" fmla="*/ 1534946 h 1534795"/>
              <a:gd name="T4" fmla="*/ 0 w 316865"/>
              <a:gd name="T5" fmla="*/ 0 h 1534795"/>
              <a:gd name="T6" fmla="*/ 315747 w 316865"/>
              <a:gd name="T7" fmla="*/ 0 h 1534795"/>
              <a:gd name="T8" fmla="*/ 315747 w 316865"/>
              <a:gd name="T9" fmla="*/ 1534946 h 15347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534795">
                <a:moveTo>
                  <a:pt x="316699" y="1534629"/>
                </a:moveTo>
                <a:lnTo>
                  <a:pt x="0" y="1534629"/>
                </a:lnTo>
                <a:lnTo>
                  <a:pt x="0" y="0"/>
                </a:lnTo>
                <a:lnTo>
                  <a:pt x="316699" y="0"/>
                </a:lnTo>
                <a:lnTo>
                  <a:pt x="316699" y="1534629"/>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34" name="object 33"/>
          <p:cNvSpPr>
            <a:spLocks/>
          </p:cNvSpPr>
          <p:nvPr userDrawn="1"/>
        </p:nvSpPr>
        <p:spPr bwMode="auto">
          <a:xfrm>
            <a:off x="11542713" y="4992688"/>
            <a:ext cx="317500" cy="1004887"/>
          </a:xfrm>
          <a:custGeom>
            <a:avLst/>
            <a:gdLst>
              <a:gd name="T0" fmla="*/ 317334 w 316865"/>
              <a:gd name="T1" fmla="*/ 1004861 h 1004570"/>
              <a:gd name="T2" fmla="*/ 0 w 316865"/>
              <a:gd name="T3" fmla="*/ 1004861 h 1004570"/>
              <a:gd name="T4" fmla="*/ 0 w 316865"/>
              <a:gd name="T5" fmla="*/ 0 h 1004570"/>
              <a:gd name="T6" fmla="*/ 317334 w 316865"/>
              <a:gd name="T7" fmla="*/ 0 h 1004570"/>
              <a:gd name="T8" fmla="*/ 317334 w 316865"/>
              <a:gd name="T9" fmla="*/ 1004861 h 1004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004570">
                <a:moveTo>
                  <a:pt x="316699" y="1004544"/>
                </a:moveTo>
                <a:lnTo>
                  <a:pt x="0" y="1004544"/>
                </a:lnTo>
                <a:lnTo>
                  <a:pt x="0" y="0"/>
                </a:lnTo>
                <a:lnTo>
                  <a:pt x="316699" y="0"/>
                </a:lnTo>
                <a:lnTo>
                  <a:pt x="316699" y="1004544"/>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35" name="object 34"/>
          <p:cNvSpPr>
            <a:spLocks/>
          </p:cNvSpPr>
          <p:nvPr userDrawn="1"/>
        </p:nvSpPr>
        <p:spPr bwMode="auto">
          <a:xfrm>
            <a:off x="11860213" y="4125913"/>
            <a:ext cx="317500" cy="1871662"/>
          </a:xfrm>
          <a:custGeom>
            <a:avLst/>
            <a:gdLst>
              <a:gd name="T0" fmla="*/ 317334 w 316865"/>
              <a:gd name="T1" fmla="*/ 1871344 h 1871345"/>
              <a:gd name="T2" fmla="*/ 0 w 316865"/>
              <a:gd name="T3" fmla="*/ 1871344 h 1871345"/>
              <a:gd name="T4" fmla="*/ 0 w 316865"/>
              <a:gd name="T5" fmla="*/ 0 h 1871345"/>
              <a:gd name="T6" fmla="*/ 317334 w 316865"/>
              <a:gd name="T7" fmla="*/ 0 h 1871345"/>
              <a:gd name="T8" fmla="*/ 317334 w 316865"/>
              <a:gd name="T9" fmla="*/ 1871344 h 18713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871345">
                <a:moveTo>
                  <a:pt x="316699" y="1871027"/>
                </a:moveTo>
                <a:lnTo>
                  <a:pt x="0" y="1871027"/>
                </a:lnTo>
                <a:lnTo>
                  <a:pt x="0" y="0"/>
                </a:lnTo>
                <a:lnTo>
                  <a:pt x="316699" y="0"/>
                </a:lnTo>
                <a:lnTo>
                  <a:pt x="316699" y="1871027"/>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36" name="object 35"/>
          <p:cNvSpPr>
            <a:spLocks/>
          </p:cNvSpPr>
          <p:nvPr userDrawn="1"/>
        </p:nvSpPr>
        <p:spPr bwMode="auto">
          <a:xfrm>
            <a:off x="12612688" y="4941888"/>
            <a:ext cx="317500" cy="1055687"/>
          </a:xfrm>
          <a:custGeom>
            <a:avLst/>
            <a:gdLst>
              <a:gd name="T0" fmla="*/ 317334 w 316865"/>
              <a:gd name="T1" fmla="*/ 1055510 h 1056004"/>
              <a:gd name="T2" fmla="*/ 0 w 316865"/>
              <a:gd name="T3" fmla="*/ 1055510 h 1056004"/>
              <a:gd name="T4" fmla="*/ 0 w 316865"/>
              <a:gd name="T5" fmla="*/ 0 h 1056004"/>
              <a:gd name="T6" fmla="*/ 317334 w 316865"/>
              <a:gd name="T7" fmla="*/ 0 h 1056004"/>
              <a:gd name="T8" fmla="*/ 317334 w 316865"/>
              <a:gd name="T9" fmla="*/ 1055510 h 10560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056004">
                <a:moveTo>
                  <a:pt x="316699" y="1055827"/>
                </a:moveTo>
                <a:lnTo>
                  <a:pt x="0" y="1055827"/>
                </a:lnTo>
                <a:lnTo>
                  <a:pt x="0" y="0"/>
                </a:lnTo>
                <a:lnTo>
                  <a:pt x="316699" y="0"/>
                </a:lnTo>
                <a:lnTo>
                  <a:pt x="316699" y="1055827"/>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37" name="object 36"/>
          <p:cNvSpPr>
            <a:spLocks/>
          </p:cNvSpPr>
          <p:nvPr userDrawn="1"/>
        </p:nvSpPr>
        <p:spPr bwMode="auto">
          <a:xfrm>
            <a:off x="12928600" y="4030663"/>
            <a:ext cx="317500" cy="1966912"/>
          </a:xfrm>
          <a:custGeom>
            <a:avLst/>
            <a:gdLst>
              <a:gd name="T0" fmla="*/ 317334 w 316865"/>
              <a:gd name="T1" fmla="*/ 1966873 h 1966595"/>
              <a:gd name="T2" fmla="*/ 0 w 316865"/>
              <a:gd name="T3" fmla="*/ 1966873 h 1966595"/>
              <a:gd name="T4" fmla="*/ 0 w 316865"/>
              <a:gd name="T5" fmla="*/ 0 h 1966595"/>
              <a:gd name="T6" fmla="*/ 317334 w 316865"/>
              <a:gd name="T7" fmla="*/ 0 h 1966595"/>
              <a:gd name="T8" fmla="*/ 317334 w 316865"/>
              <a:gd name="T9" fmla="*/ 1966873 h 19665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6865" h="1966595">
                <a:moveTo>
                  <a:pt x="316699" y="1966556"/>
                </a:moveTo>
                <a:lnTo>
                  <a:pt x="0" y="1966556"/>
                </a:lnTo>
                <a:lnTo>
                  <a:pt x="0" y="0"/>
                </a:lnTo>
                <a:lnTo>
                  <a:pt x="316699" y="0"/>
                </a:lnTo>
                <a:lnTo>
                  <a:pt x="316699" y="1966556"/>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38" name="object 37"/>
          <p:cNvSpPr txBox="1">
            <a:spLocks noChangeArrowheads="1"/>
          </p:cNvSpPr>
          <p:nvPr userDrawn="1"/>
        </p:nvSpPr>
        <p:spPr bwMode="auto">
          <a:xfrm>
            <a:off x="7345363" y="3908425"/>
            <a:ext cx="4826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6525"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075"/>
              </a:spcBef>
            </a:pPr>
            <a:r>
              <a:rPr lang="en-US" sz="1500" b="1" spc="0" baseline="0" dirty="0">
                <a:solidFill>
                  <a:srgbClr val="50C0AF"/>
                </a:solidFill>
                <a:latin typeface="Century Gothic" pitchFamily="34" charset="0"/>
              </a:rPr>
              <a:t>0000</a:t>
            </a:r>
            <a:endParaRPr lang="en-US" sz="1500" spc="0" baseline="0" dirty="0">
              <a:latin typeface="Century Gothic" pitchFamily="34" charset="0"/>
            </a:endParaRPr>
          </a:p>
          <a:p>
            <a:pPr eaLnBrk="1" hangingPunct="1">
              <a:spcBef>
                <a:spcPts val="975"/>
              </a:spcBef>
            </a:pPr>
            <a:r>
              <a:rPr lang="en-US" sz="1500" b="1" spc="0" baseline="0" dirty="0">
                <a:solidFill>
                  <a:srgbClr val="50C0AF"/>
                </a:solidFill>
                <a:latin typeface="Century Gothic" pitchFamily="34" charset="0"/>
              </a:rPr>
              <a:t>0000</a:t>
            </a:r>
            <a:endParaRPr lang="en-US" sz="1500" spc="0" baseline="0" dirty="0">
              <a:latin typeface="Century Gothic" pitchFamily="34" charset="0"/>
            </a:endParaRPr>
          </a:p>
          <a:p>
            <a:pPr eaLnBrk="1" hangingPunct="1">
              <a:spcBef>
                <a:spcPts val="975"/>
              </a:spcBef>
            </a:pPr>
            <a:r>
              <a:rPr lang="en-US" sz="1500" b="1" spc="0" baseline="0" dirty="0">
                <a:solidFill>
                  <a:srgbClr val="50C0AF"/>
                </a:solidFill>
                <a:latin typeface="Century Gothic" pitchFamily="34" charset="0"/>
              </a:rPr>
              <a:t>0000</a:t>
            </a:r>
            <a:endParaRPr lang="en-US" sz="1500" spc="0" baseline="0" dirty="0">
              <a:latin typeface="Century Gothic" pitchFamily="34" charset="0"/>
            </a:endParaRPr>
          </a:p>
          <a:p>
            <a:pPr eaLnBrk="1" hangingPunct="1">
              <a:spcBef>
                <a:spcPts val="988"/>
              </a:spcBef>
            </a:pPr>
            <a:r>
              <a:rPr lang="en-US" sz="1500" b="1" spc="0" baseline="0" dirty="0">
                <a:solidFill>
                  <a:srgbClr val="50C0AF"/>
                </a:solidFill>
                <a:latin typeface="Century Gothic" pitchFamily="34" charset="0"/>
              </a:rPr>
              <a:t>0000</a:t>
            </a:r>
            <a:endParaRPr lang="en-US" sz="1500" spc="0" baseline="0" dirty="0">
              <a:latin typeface="Century Gothic" pitchFamily="34" charset="0"/>
            </a:endParaRPr>
          </a:p>
          <a:p>
            <a:pPr eaLnBrk="1" hangingPunct="1">
              <a:spcBef>
                <a:spcPts val="975"/>
              </a:spcBef>
            </a:pPr>
            <a:r>
              <a:rPr lang="en-US" sz="1500" b="1" spc="0" baseline="0" dirty="0">
                <a:solidFill>
                  <a:srgbClr val="50C0AF"/>
                </a:solidFill>
                <a:latin typeface="Century Gothic" pitchFamily="34" charset="0"/>
              </a:rPr>
              <a:t>0000</a:t>
            </a:r>
            <a:endParaRPr lang="en-US" sz="1500" spc="0" baseline="0" dirty="0">
              <a:latin typeface="Century Gothic" pitchFamily="34" charset="0"/>
            </a:endParaRPr>
          </a:p>
          <a:p>
            <a:pPr eaLnBrk="1" hangingPunct="1">
              <a:spcBef>
                <a:spcPts val="1075"/>
              </a:spcBef>
            </a:pPr>
            <a:r>
              <a:rPr lang="en-US" sz="1500" b="1" spc="0" baseline="0" dirty="0">
                <a:solidFill>
                  <a:srgbClr val="50C0AF"/>
                </a:solidFill>
                <a:latin typeface="Century Gothic" pitchFamily="34" charset="0"/>
              </a:rPr>
              <a:t>0000</a:t>
            </a:r>
            <a:endParaRPr lang="en-US" sz="1500" spc="0" baseline="0" dirty="0">
              <a:latin typeface="Century Gothic" pitchFamily="34" charset="0"/>
            </a:endParaRPr>
          </a:p>
        </p:txBody>
      </p:sp>
      <p:sp>
        <p:nvSpPr>
          <p:cNvPr id="39" name="object 38"/>
          <p:cNvSpPr txBox="1">
            <a:spLocks noChangeArrowheads="1"/>
          </p:cNvSpPr>
          <p:nvPr userDrawn="1"/>
        </p:nvSpPr>
        <p:spPr bwMode="auto">
          <a:xfrm>
            <a:off x="10553700" y="6122988"/>
            <a:ext cx="4826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00"/>
              </a:spcBef>
            </a:pPr>
            <a:r>
              <a:rPr lang="en-US" sz="1500" b="1" spc="0" baseline="0" dirty="0">
                <a:solidFill>
                  <a:srgbClr val="50C0AF"/>
                </a:solidFill>
                <a:latin typeface="Century Gothic" pitchFamily="34" charset="0"/>
              </a:rPr>
              <a:t>0000</a:t>
            </a:r>
            <a:endParaRPr lang="en-US" sz="1500" spc="0" baseline="0" dirty="0">
              <a:latin typeface="Century Gothic" pitchFamily="34" charset="0"/>
            </a:endParaRPr>
          </a:p>
        </p:txBody>
      </p:sp>
      <p:sp>
        <p:nvSpPr>
          <p:cNvPr id="40" name="object 39"/>
          <p:cNvSpPr txBox="1">
            <a:spLocks noChangeArrowheads="1"/>
          </p:cNvSpPr>
          <p:nvPr userDrawn="1"/>
        </p:nvSpPr>
        <p:spPr bwMode="auto">
          <a:xfrm>
            <a:off x="11599863" y="6122988"/>
            <a:ext cx="4826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00"/>
              </a:spcBef>
            </a:pPr>
            <a:r>
              <a:rPr lang="en-US" sz="1500" b="1" spc="0" baseline="0" dirty="0">
                <a:solidFill>
                  <a:srgbClr val="50C0AF"/>
                </a:solidFill>
                <a:latin typeface="Century Gothic" pitchFamily="34" charset="0"/>
              </a:rPr>
              <a:t>0000</a:t>
            </a:r>
            <a:endParaRPr lang="en-US" sz="1500" spc="0" baseline="0" dirty="0">
              <a:latin typeface="Century Gothic" pitchFamily="34" charset="0"/>
            </a:endParaRPr>
          </a:p>
        </p:txBody>
      </p:sp>
      <p:sp>
        <p:nvSpPr>
          <p:cNvPr id="41" name="object 40"/>
          <p:cNvSpPr txBox="1">
            <a:spLocks noChangeArrowheads="1"/>
          </p:cNvSpPr>
          <p:nvPr userDrawn="1"/>
        </p:nvSpPr>
        <p:spPr bwMode="auto">
          <a:xfrm>
            <a:off x="12687300" y="6122988"/>
            <a:ext cx="4826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00"/>
              </a:spcBef>
            </a:pPr>
            <a:r>
              <a:rPr lang="en-US" sz="1500" b="1" spc="0" baseline="0">
                <a:solidFill>
                  <a:srgbClr val="50C0AF"/>
                </a:solidFill>
                <a:latin typeface="Century Gothic" pitchFamily="34" charset="0"/>
              </a:rPr>
              <a:t>0000</a:t>
            </a:r>
            <a:endParaRPr lang="en-US" sz="1500" spc="0" baseline="0">
              <a:latin typeface="Century Gothic" pitchFamily="34" charset="0"/>
            </a:endParaRPr>
          </a:p>
        </p:txBody>
      </p:sp>
      <p:sp>
        <p:nvSpPr>
          <p:cNvPr id="42" name="object 43"/>
          <p:cNvSpPr txBox="1">
            <a:spLocks noChangeArrowheads="1"/>
          </p:cNvSpPr>
          <p:nvPr userDrawn="1"/>
        </p:nvSpPr>
        <p:spPr bwMode="auto">
          <a:xfrm>
            <a:off x="7668419" y="6519863"/>
            <a:ext cx="5621338" cy="546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2700" rIns="0" bIns="0">
            <a:spAutoFit/>
          </a:bodyPr>
          <a:lstStyle>
            <a:lvl1pPr marL="769938" eaLnBrk="0" hangingPunct="0">
              <a:tabLst>
                <a:tab pos="1847850" algn="l"/>
              </a:tabLst>
              <a:defRPr>
                <a:solidFill>
                  <a:schemeClr val="tx1"/>
                </a:solidFill>
                <a:latin typeface="Calibri" pitchFamily="34" charset="0"/>
                <a:cs typeface="Arial" pitchFamily="34" charset="0"/>
              </a:defRPr>
            </a:lvl1pPr>
            <a:lvl2pPr marL="742950" indent="-285750" eaLnBrk="0" hangingPunct="0">
              <a:tabLst>
                <a:tab pos="1847850" algn="l"/>
              </a:tabLst>
              <a:defRPr>
                <a:solidFill>
                  <a:schemeClr val="tx1"/>
                </a:solidFill>
                <a:latin typeface="Calibri" pitchFamily="34" charset="0"/>
                <a:cs typeface="Arial" pitchFamily="34" charset="0"/>
              </a:defRPr>
            </a:lvl2pPr>
            <a:lvl3pPr marL="1143000" indent="-228600" eaLnBrk="0" hangingPunct="0">
              <a:tabLst>
                <a:tab pos="1847850" algn="l"/>
              </a:tabLst>
              <a:defRPr>
                <a:solidFill>
                  <a:schemeClr val="tx1"/>
                </a:solidFill>
                <a:latin typeface="Calibri" pitchFamily="34" charset="0"/>
                <a:cs typeface="Arial" pitchFamily="34" charset="0"/>
              </a:defRPr>
            </a:lvl3pPr>
            <a:lvl4pPr marL="1600200" indent="-228600" eaLnBrk="0" hangingPunct="0">
              <a:tabLst>
                <a:tab pos="1847850" algn="l"/>
              </a:tabLst>
              <a:defRPr>
                <a:solidFill>
                  <a:schemeClr val="tx1"/>
                </a:solidFill>
                <a:latin typeface="Calibri" pitchFamily="34" charset="0"/>
                <a:cs typeface="Arial" pitchFamily="34" charset="0"/>
              </a:defRPr>
            </a:lvl4pPr>
            <a:lvl5pPr marL="2057400" indent="-228600" eaLnBrk="0" hangingPunct="0">
              <a:tabLst>
                <a:tab pos="1847850" algn="l"/>
              </a:tabLst>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tabLst>
                <a:tab pos="1847850" algn="l"/>
              </a:tabLst>
              <a:defRPr>
                <a:solidFill>
                  <a:schemeClr val="tx1"/>
                </a:solidFill>
                <a:latin typeface="Calibri" pitchFamily="34" charset="0"/>
                <a:cs typeface="Arial" pitchFamily="34" charset="0"/>
              </a:defRPr>
            </a:lvl9pPr>
          </a:lstStyle>
          <a:p>
            <a:pPr lvl="1" eaLnBrk="1" hangingPunct="1">
              <a:spcBef>
                <a:spcPts val="100"/>
              </a:spcBef>
            </a:pPr>
            <a:r>
              <a:rPr lang="en-US" sz="1300" spc="0" baseline="0" dirty="0" err="1">
                <a:solidFill>
                  <a:srgbClr val="00AAC6"/>
                </a:solidFill>
                <a:latin typeface="Century Gothic" pitchFamily="34" charset="0"/>
              </a:rPr>
              <a:t>Aenean</a:t>
            </a:r>
            <a:r>
              <a:rPr lang="en-US" sz="1300" spc="0" baseline="0" dirty="0">
                <a:solidFill>
                  <a:srgbClr val="00AAC6"/>
                </a:solidFill>
                <a:latin typeface="Century Gothic" pitchFamily="34" charset="0"/>
              </a:rPr>
              <a:t> </a:t>
            </a:r>
            <a:r>
              <a:rPr lang="en-US" sz="1300" spc="0" baseline="0" dirty="0" err="1">
                <a:solidFill>
                  <a:srgbClr val="00AAC6"/>
                </a:solidFill>
                <a:latin typeface="Century Gothic" pitchFamily="34" charset="0"/>
              </a:rPr>
              <a:t>venenatis</a:t>
            </a:r>
            <a:r>
              <a:rPr lang="en-US" sz="1300" spc="0" baseline="0" dirty="0">
                <a:solidFill>
                  <a:srgbClr val="00AAC6"/>
                </a:solidFill>
                <a:latin typeface="Century Gothic" pitchFamily="34" charset="0"/>
              </a:rPr>
              <a:t> </a:t>
            </a:r>
            <a:r>
              <a:rPr lang="en-US" sz="1300" spc="0" baseline="0" dirty="0" err="1">
                <a:solidFill>
                  <a:srgbClr val="00AAC6"/>
                </a:solidFill>
                <a:latin typeface="Century Gothic" pitchFamily="34" charset="0"/>
              </a:rPr>
              <a:t>felis</a:t>
            </a:r>
            <a:r>
              <a:rPr lang="en-US" sz="1300" spc="0" baseline="0" dirty="0">
                <a:solidFill>
                  <a:srgbClr val="00AAC6"/>
                </a:solidFill>
                <a:latin typeface="Century Gothic" pitchFamily="34" charset="0"/>
              </a:rPr>
              <a:t> </a:t>
            </a:r>
            <a:r>
              <a:rPr lang="en-US" sz="1300" spc="0" baseline="0" dirty="0" err="1">
                <a:solidFill>
                  <a:srgbClr val="00AAC6"/>
                </a:solidFill>
                <a:latin typeface="Century Gothic" pitchFamily="34" charset="0"/>
              </a:rPr>
              <a:t>arcu</a:t>
            </a:r>
            <a:r>
              <a:rPr lang="en-US" sz="1300" spc="0" baseline="0" dirty="0">
                <a:solidFill>
                  <a:srgbClr val="00AAC6"/>
                </a:solidFill>
                <a:latin typeface="Century Gothic" pitchFamily="34" charset="0"/>
              </a:rPr>
              <a:t>.  </a:t>
            </a:r>
            <a:endParaRPr lang="lv-LV" sz="1300" spc="0" baseline="0" dirty="0">
              <a:solidFill>
                <a:srgbClr val="00AAC6"/>
              </a:solidFill>
              <a:latin typeface="Century Gothic" pitchFamily="34" charset="0"/>
            </a:endParaRPr>
          </a:p>
          <a:p>
            <a:pPr lvl="1" eaLnBrk="1" hangingPunct="1">
              <a:lnSpc>
                <a:spcPct val="141000"/>
              </a:lnSpc>
              <a:spcBef>
                <a:spcPts val="388"/>
              </a:spcBef>
            </a:pPr>
            <a:r>
              <a:rPr lang="en-US" sz="1300" spc="0" baseline="0" dirty="0" err="1">
                <a:solidFill>
                  <a:srgbClr val="0F416A"/>
                </a:solidFill>
                <a:latin typeface="Century Gothic" pitchFamily="34" charset="0"/>
              </a:rPr>
              <a:t>Aenean</a:t>
            </a:r>
            <a:r>
              <a:rPr lang="en-US" sz="1300" spc="0" baseline="0" dirty="0">
                <a:solidFill>
                  <a:srgbClr val="0F416A"/>
                </a:solidFill>
                <a:latin typeface="Century Gothic" pitchFamily="34" charset="0"/>
              </a:rPr>
              <a:t> </a:t>
            </a:r>
            <a:r>
              <a:rPr lang="en-US" sz="1300" spc="0" baseline="0" dirty="0" err="1">
                <a:solidFill>
                  <a:srgbClr val="0F416A"/>
                </a:solidFill>
                <a:latin typeface="Century Gothic" pitchFamily="34" charset="0"/>
              </a:rPr>
              <a:t>venenatis</a:t>
            </a:r>
            <a:r>
              <a:rPr lang="en-US" sz="1300" spc="0" baseline="0" dirty="0">
                <a:solidFill>
                  <a:srgbClr val="0F416A"/>
                </a:solidFill>
                <a:latin typeface="Century Gothic" pitchFamily="34" charset="0"/>
              </a:rPr>
              <a:t> </a:t>
            </a:r>
            <a:r>
              <a:rPr lang="en-US" sz="1300" spc="0" baseline="0" dirty="0" err="1">
                <a:solidFill>
                  <a:srgbClr val="0F416A"/>
                </a:solidFill>
                <a:latin typeface="Century Gothic" pitchFamily="34" charset="0"/>
              </a:rPr>
              <a:t>felis</a:t>
            </a:r>
            <a:r>
              <a:rPr lang="en-US" sz="1300" spc="0" baseline="0" dirty="0">
                <a:solidFill>
                  <a:srgbClr val="0F416A"/>
                </a:solidFill>
                <a:latin typeface="Century Gothic" pitchFamily="34" charset="0"/>
              </a:rPr>
              <a:t> </a:t>
            </a:r>
            <a:r>
              <a:rPr lang="en-US" sz="1300" spc="0" baseline="0" dirty="0" err="1">
                <a:solidFill>
                  <a:srgbClr val="0F416A"/>
                </a:solidFill>
                <a:latin typeface="Century Gothic" pitchFamily="34" charset="0"/>
              </a:rPr>
              <a:t>arcu</a:t>
            </a:r>
            <a:r>
              <a:rPr lang="en-US" sz="1300" spc="0" baseline="0" dirty="0">
                <a:solidFill>
                  <a:srgbClr val="0F416A"/>
                </a:solidFill>
                <a:latin typeface="Century Gothic" pitchFamily="34" charset="0"/>
              </a:rPr>
              <a:t>.</a:t>
            </a:r>
            <a:endParaRPr lang="en-US" sz="1300" spc="0" baseline="0" dirty="0">
              <a:latin typeface="Century Gothic" pitchFamily="34" charset="0"/>
            </a:endParaRPr>
          </a:p>
        </p:txBody>
      </p:sp>
      <p:sp>
        <p:nvSpPr>
          <p:cNvPr id="43" name="object 3"/>
          <p:cNvSpPr txBox="1"/>
          <p:nvPr userDrawn="1"/>
        </p:nvSpPr>
        <p:spPr>
          <a:xfrm>
            <a:off x="7342188" y="2301875"/>
            <a:ext cx="5903912" cy="406400"/>
          </a:xfrm>
          <a:prstGeom prst="rect">
            <a:avLst/>
          </a:prstGeom>
        </p:spPr>
        <p:txBody>
          <a:bodyPr lIns="0" tIns="12700" rIns="0" bIns="0">
            <a:spAutoFit/>
          </a:bodyPr>
          <a:lstStyle/>
          <a:p>
            <a:pPr marL="12700" algn="ctr" fontAlgn="auto">
              <a:spcBef>
                <a:spcPts val="100"/>
              </a:spcBef>
              <a:spcAft>
                <a:spcPts val="0"/>
              </a:spcAft>
              <a:defRPr/>
            </a:pPr>
            <a:r>
              <a:rPr sz="2500" b="1" spc="0" baseline="0" dirty="0">
                <a:solidFill>
                  <a:srgbClr val="00AAC6"/>
                </a:solidFill>
                <a:latin typeface="Century Gothic" pitchFamily="34" charset="0"/>
                <a:cs typeface="Mark"/>
              </a:rPr>
              <a:t>Mazais virsraksts</a:t>
            </a:r>
            <a:endParaRPr sz="2500" spc="0" baseline="0" dirty="0">
              <a:solidFill>
                <a:srgbClr val="00AAC6"/>
              </a:solidFill>
              <a:latin typeface="Century Gothic" pitchFamily="34" charset="0"/>
              <a:cs typeface="Mark"/>
            </a:endParaRPr>
          </a:p>
        </p:txBody>
      </p:sp>
      <p:sp>
        <p:nvSpPr>
          <p:cNvPr id="44" name="TextBox 44"/>
          <p:cNvSpPr txBox="1">
            <a:spLocks noChangeArrowheads="1"/>
          </p:cNvSpPr>
          <p:nvPr userDrawn="1"/>
        </p:nvSpPr>
        <p:spPr bwMode="auto">
          <a:xfrm>
            <a:off x="7345363" y="654050"/>
            <a:ext cx="5902325"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lv-LV" sz="5000" b="1" spc="0" baseline="0" dirty="0">
                <a:solidFill>
                  <a:srgbClr val="00AAC6"/>
                </a:solidFill>
                <a:latin typeface="Century Gothic" pitchFamily="34" charset="0"/>
              </a:rPr>
              <a:t>LIELAIS VIRSRAKSTS</a:t>
            </a:r>
            <a:endParaRPr lang="en-US" sz="5000" b="1" spc="0" baseline="0" dirty="0">
              <a:solidFill>
                <a:srgbClr val="00AAC6"/>
              </a:solidFill>
              <a:latin typeface="Century Gothic" pitchFamily="34" charset="0"/>
            </a:endParaRPr>
          </a:p>
        </p:txBody>
      </p:sp>
      <p:sp>
        <p:nvSpPr>
          <p:cNvPr id="45" name="object 3"/>
          <p:cNvSpPr txBox="1"/>
          <p:nvPr userDrawn="1"/>
        </p:nvSpPr>
        <p:spPr>
          <a:xfrm>
            <a:off x="7342188" y="2955925"/>
            <a:ext cx="5903912" cy="212725"/>
          </a:xfrm>
          <a:prstGeom prst="rect">
            <a:avLst/>
          </a:prstGeom>
        </p:spPr>
        <p:txBody>
          <a:bodyPr lIns="0" tIns="12700" rIns="0" bIns="0">
            <a:spAutoFit/>
          </a:bodyPr>
          <a:lstStyle/>
          <a:p>
            <a:pPr marL="12700" fontAlgn="auto">
              <a:spcBef>
                <a:spcPts val="100"/>
              </a:spcBef>
              <a:spcAft>
                <a:spcPts val="0"/>
              </a:spcAft>
              <a:defRPr/>
            </a:pPr>
            <a:r>
              <a:rPr lang="lv-LV" sz="1300" spc="0" baseline="0" dirty="0">
                <a:solidFill>
                  <a:srgbClr val="00AAC6"/>
                </a:solidFill>
                <a:latin typeface="Century Gothic" pitchFamily="34" charset="0"/>
                <a:cs typeface="Mark"/>
              </a:rPr>
              <a:t>Teksts</a:t>
            </a:r>
            <a:endParaRPr sz="1300" spc="0" baseline="0" dirty="0">
              <a:solidFill>
                <a:srgbClr val="00AAC6"/>
              </a:solidFill>
              <a:latin typeface="Century Gothic" pitchFamily="34" charset="0"/>
              <a:cs typeface="Mark"/>
            </a:endParaRPr>
          </a:p>
        </p:txBody>
      </p:sp>
      <p:sp>
        <p:nvSpPr>
          <p:cNvPr id="47" name="object 38"/>
          <p:cNvSpPr txBox="1">
            <a:spLocks noChangeArrowheads="1"/>
          </p:cNvSpPr>
          <p:nvPr userDrawn="1"/>
        </p:nvSpPr>
        <p:spPr bwMode="auto">
          <a:xfrm>
            <a:off x="8373269" y="6122988"/>
            <a:ext cx="4826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00"/>
              </a:spcBef>
            </a:pPr>
            <a:r>
              <a:rPr lang="en-US" sz="1500" b="1" spc="0" baseline="0" dirty="0">
                <a:solidFill>
                  <a:srgbClr val="50C0AF"/>
                </a:solidFill>
                <a:latin typeface="Century Gothic" pitchFamily="34" charset="0"/>
              </a:rPr>
              <a:t>0000</a:t>
            </a:r>
            <a:endParaRPr lang="en-US" sz="1500" spc="0" baseline="0" dirty="0">
              <a:latin typeface="Century Gothic" pitchFamily="34" charset="0"/>
            </a:endParaRPr>
          </a:p>
        </p:txBody>
      </p:sp>
      <p:sp>
        <p:nvSpPr>
          <p:cNvPr id="48" name="object 38"/>
          <p:cNvSpPr txBox="1">
            <a:spLocks noChangeArrowheads="1"/>
          </p:cNvSpPr>
          <p:nvPr userDrawn="1"/>
        </p:nvSpPr>
        <p:spPr bwMode="auto">
          <a:xfrm>
            <a:off x="9497807" y="6122988"/>
            <a:ext cx="482600" cy="243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00" rIns="0" bIns="0">
            <a:spAutoFit/>
          </a:bodyPr>
          <a:lstStyle>
            <a:lvl1pPr marL="12700"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spcBef>
                <a:spcPts val="100"/>
              </a:spcBef>
            </a:pPr>
            <a:r>
              <a:rPr lang="en-US" sz="1500" b="1" spc="0" baseline="0" dirty="0">
                <a:solidFill>
                  <a:srgbClr val="50C0AF"/>
                </a:solidFill>
                <a:latin typeface="Century Gothic" pitchFamily="34" charset="0"/>
              </a:rPr>
              <a:t>0000</a:t>
            </a:r>
            <a:endParaRPr lang="en-US" sz="1500" spc="0" baseline="0" dirty="0">
              <a:latin typeface="Century Gothic" pitchFamily="34" charset="0"/>
            </a:endParaRPr>
          </a:p>
        </p:txBody>
      </p:sp>
      <p:sp>
        <p:nvSpPr>
          <p:cNvPr id="52" name="object 60"/>
          <p:cNvSpPr>
            <a:spLocks/>
          </p:cNvSpPr>
          <p:nvPr userDrawn="1"/>
        </p:nvSpPr>
        <p:spPr bwMode="auto">
          <a:xfrm>
            <a:off x="7342188" y="6859588"/>
            <a:ext cx="139700" cy="139700"/>
          </a:xfrm>
          <a:custGeom>
            <a:avLst/>
            <a:gdLst>
              <a:gd name="T0" fmla="*/ 139191 w 139700"/>
              <a:gd name="T1" fmla="*/ 0 h 139700"/>
              <a:gd name="T2" fmla="*/ 0 w 139700"/>
              <a:gd name="T3" fmla="*/ 0 h 139700"/>
              <a:gd name="T4" fmla="*/ 0 w 139700"/>
              <a:gd name="T5" fmla="*/ 139192 h 139700"/>
              <a:gd name="T6" fmla="*/ 139191 w 139700"/>
              <a:gd name="T7" fmla="*/ 139192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2"/>
                </a:lnTo>
                <a:lnTo>
                  <a:pt x="139191" y="139192"/>
                </a:lnTo>
                <a:lnTo>
                  <a:pt x="139191" y="0"/>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53" name="object 61"/>
          <p:cNvSpPr>
            <a:spLocks/>
          </p:cNvSpPr>
          <p:nvPr userDrawn="1"/>
        </p:nvSpPr>
        <p:spPr bwMode="auto">
          <a:xfrm>
            <a:off x="7342188" y="6581776"/>
            <a:ext cx="139700" cy="139700"/>
          </a:xfrm>
          <a:custGeom>
            <a:avLst/>
            <a:gdLst>
              <a:gd name="T0" fmla="*/ 139191 w 139700"/>
              <a:gd name="T1" fmla="*/ 0 h 139700"/>
              <a:gd name="T2" fmla="*/ 0 w 139700"/>
              <a:gd name="T3" fmla="*/ 0 h 139700"/>
              <a:gd name="T4" fmla="*/ 0 w 139700"/>
              <a:gd name="T5" fmla="*/ 139191 h 139700"/>
              <a:gd name="T6" fmla="*/ 139191 w 139700"/>
              <a:gd name="T7" fmla="*/ 139191 h 139700"/>
              <a:gd name="T8" fmla="*/ 139191 w 139700"/>
              <a:gd name="T9" fmla="*/ 0 h 139700"/>
            </a:gdLst>
            <a:ahLst/>
            <a:cxnLst>
              <a:cxn ang="0">
                <a:pos x="T0" y="T1"/>
              </a:cxn>
              <a:cxn ang="0">
                <a:pos x="T2" y="T3"/>
              </a:cxn>
              <a:cxn ang="0">
                <a:pos x="T4" y="T5"/>
              </a:cxn>
              <a:cxn ang="0">
                <a:pos x="T6" y="T7"/>
              </a:cxn>
              <a:cxn ang="0">
                <a:pos x="T8" y="T9"/>
              </a:cxn>
            </a:cxnLst>
            <a:rect l="0" t="0" r="r" b="b"/>
            <a:pathLst>
              <a:path w="139700" h="139700">
                <a:moveTo>
                  <a:pt x="139191" y="0"/>
                </a:moveTo>
                <a:lnTo>
                  <a:pt x="0" y="0"/>
                </a:lnTo>
                <a:lnTo>
                  <a:pt x="0" y="139191"/>
                </a:lnTo>
                <a:lnTo>
                  <a:pt x="139191" y="139191"/>
                </a:lnTo>
                <a:lnTo>
                  <a:pt x="139191" y="0"/>
                </a:lnTo>
                <a:close/>
              </a:path>
            </a:pathLst>
          </a:custGeom>
          <a:solidFill>
            <a:srgbClr val="00AAC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spc="0" baseline="0">
              <a:latin typeface="Century Gothic" pitchFamily="34" charset="0"/>
            </a:endParaRPr>
          </a:p>
        </p:txBody>
      </p:sp>
      <p:sp>
        <p:nvSpPr>
          <p:cNvPr id="54" name="object 3"/>
          <p:cNvSpPr txBox="1"/>
          <p:nvPr userDrawn="1"/>
        </p:nvSpPr>
        <p:spPr>
          <a:xfrm rot="20355368">
            <a:off x="761203" y="3313644"/>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21946708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ubltzils 3 donuts">
    <p:spTree>
      <p:nvGrpSpPr>
        <p:cNvPr id="1" name=""/>
        <p:cNvGrpSpPr/>
        <p:nvPr/>
      </p:nvGrpSpPr>
      <p:grpSpPr>
        <a:xfrm>
          <a:off x="0" y="0"/>
          <a:ext cx="0" cy="0"/>
          <a:chOff x="0" y="0"/>
          <a:chExt cx="0" cy="0"/>
        </a:xfrm>
      </p:grpSpPr>
      <p:sp>
        <p:nvSpPr>
          <p:cNvPr id="11" name="bk object 17"/>
          <p:cNvSpPr>
            <a:spLocks/>
          </p:cNvSpPr>
          <p:nvPr userDrawn="1"/>
        </p:nvSpPr>
        <p:spPr bwMode="auto">
          <a:xfrm>
            <a:off x="4578350" y="4762"/>
            <a:ext cx="4579938" cy="7856538"/>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2250A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2" name="bk object 18"/>
          <p:cNvSpPr>
            <a:spLocks/>
          </p:cNvSpPr>
          <p:nvPr userDrawn="1"/>
        </p:nvSpPr>
        <p:spPr bwMode="auto">
          <a:xfrm>
            <a:off x="9144000" y="0"/>
            <a:ext cx="4597400" cy="7856538"/>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5" name="Text Placeholder 4"/>
          <p:cNvSpPr>
            <a:spLocks noGrp="1"/>
          </p:cNvSpPr>
          <p:nvPr>
            <p:ph type="body" sz="quarter" idx="10" hasCustomPrompt="1"/>
          </p:nvPr>
        </p:nvSpPr>
        <p:spPr>
          <a:xfrm>
            <a:off x="606004" y="1124273"/>
            <a:ext cx="3337743" cy="358105"/>
          </a:xfrm>
          <a:prstGeom prst="rect">
            <a:avLst/>
          </a:prstGeom>
        </p:spPr>
        <p:txBody>
          <a:bodyPr/>
          <a:lstStyle>
            <a:lvl1pPr algn="ctr">
              <a:defRPr sz="1800" b="1">
                <a:solidFill>
                  <a:schemeClr val="bg1"/>
                </a:solidFill>
              </a:defRPr>
            </a:lvl1pPr>
          </a:lstStyle>
          <a:p>
            <a:pPr lvl="0"/>
            <a:r>
              <a:rPr lang="lv-LV" dirty="0"/>
              <a:t>teksts</a:t>
            </a:r>
            <a:endParaRPr lang="en-US" dirty="0"/>
          </a:p>
        </p:txBody>
      </p:sp>
      <p:sp>
        <p:nvSpPr>
          <p:cNvPr id="18" name="Chart Placeholder 16"/>
          <p:cNvSpPr>
            <a:spLocks noGrp="1"/>
          </p:cNvSpPr>
          <p:nvPr>
            <p:ph type="chart" sz="quarter" idx="12" hasCustomPrompt="1"/>
          </p:nvPr>
        </p:nvSpPr>
        <p:spPr>
          <a:xfrm>
            <a:off x="0" y="2346474"/>
            <a:ext cx="4578350" cy="2868612"/>
          </a:xfrm>
          <a:prstGeom prst="rect">
            <a:avLst/>
          </a:prstGeom>
        </p:spPr>
        <p:txBody>
          <a:bodyPr/>
          <a:lstStyle>
            <a:lvl1pPr>
              <a:defRPr>
                <a:solidFill>
                  <a:schemeClr val="bg1"/>
                </a:solidFill>
              </a:defRPr>
            </a:lvl1pPr>
          </a:lstStyle>
          <a:p>
            <a:r>
              <a:rPr lang="lv-LV" dirty="0"/>
              <a:t>Apaļais grafiks (pie </a:t>
            </a:r>
            <a:r>
              <a:rPr lang="lv-LV" dirty="0" err="1"/>
              <a:t>chart</a:t>
            </a:r>
            <a:r>
              <a:rPr lang="lv-LV" dirty="0"/>
              <a:t>)</a:t>
            </a:r>
            <a:endParaRPr lang="en-US" dirty="0"/>
          </a:p>
        </p:txBody>
      </p:sp>
      <p:sp>
        <p:nvSpPr>
          <p:cNvPr id="21" name="Text Placeholder 4"/>
          <p:cNvSpPr>
            <a:spLocks noGrp="1"/>
          </p:cNvSpPr>
          <p:nvPr>
            <p:ph type="body" sz="quarter" idx="14" hasCustomPrompt="1"/>
          </p:nvPr>
        </p:nvSpPr>
        <p:spPr>
          <a:xfrm>
            <a:off x="657894" y="7387034"/>
            <a:ext cx="3265735" cy="287561"/>
          </a:xfrm>
          <a:prstGeom prst="rect">
            <a:avLst/>
          </a:prstGeom>
        </p:spPr>
        <p:txBody>
          <a:bodyPr/>
          <a:lstStyle>
            <a:lvl1pPr algn="ctr">
              <a:defRPr sz="1400" b="0">
                <a:solidFill>
                  <a:schemeClr val="bg1"/>
                </a:solidFill>
              </a:defRPr>
            </a:lvl1pPr>
          </a:lstStyle>
          <a:p>
            <a:pPr lvl="0"/>
            <a:r>
              <a:rPr lang="lv-LV" dirty="0"/>
              <a:t>teksts</a:t>
            </a:r>
            <a:endParaRPr lang="en-US" dirty="0"/>
          </a:p>
        </p:txBody>
      </p:sp>
      <p:sp>
        <p:nvSpPr>
          <p:cNvPr id="25" name="Text Placeholder 4"/>
          <p:cNvSpPr>
            <a:spLocks noGrp="1"/>
          </p:cNvSpPr>
          <p:nvPr>
            <p:ph type="body" sz="quarter" idx="15" hasCustomPrompt="1"/>
          </p:nvPr>
        </p:nvSpPr>
        <p:spPr>
          <a:xfrm>
            <a:off x="5202610" y="1122338"/>
            <a:ext cx="3337743" cy="358105"/>
          </a:xfrm>
          <a:prstGeom prst="rect">
            <a:avLst/>
          </a:prstGeom>
        </p:spPr>
        <p:txBody>
          <a:bodyPr/>
          <a:lstStyle>
            <a:lvl1pPr algn="ctr">
              <a:defRPr sz="1800" b="1">
                <a:solidFill>
                  <a:schemeClr val="bg1"/>
                </a:solidFill>
              </a:defRPr>
            </a:lvl1pPr>
          </a:lstStyle>
          <a:p>
            <a:pPr lvl="0"/>
            <a:r>
              <a:rPr lang="lv-LV" dirty="0"/>
              <a:t>teksts</a:t>
            </a:r>
            <a:endParaRPr lang="en-US" dirty="0"/>
          </a:p>
        </p:txBody>
      </p:sp>
      <p:sp>
        <p:nvSpPr>
          <p:cNvPr id="26" name="Chart Placeholder 16"/>
          <p:cNvSpPr>
            <a:spLocks noGrp="1"/>
          </p:cNvSpPr>
          <p:nvPr>
            <p:ph type="chart" sz="quarter" idx="16" hasCustomPrompt="1"/>
          </p:nvPr>
        </p:nvSpPr>
        <p:spPr>
          <a:xfrm>
            <a:off x="4596606" y="2344539"/>
            <a:ext cx="4578350" cy="2868612"/>
          </a:xfrm>
          <a:prstGeom prst="rect">
            <a:avLst/>
          </a:prstGeom>
        </p:spPr>
        <p:txBody>
          <a:bodyPr/>
          <a:lstStyle>
            <a:lvl1pPr>
              <a:defRPr>
                <a:solidFill>
                  <a:schemeClr val="bg1"/>
                </a:solidFill>
              </a:defRPr>
            </a:lvl1pPr>
          </a:lstStyle>
          <a:p>
            <a:r>
              <a:rPr lang="lv-LV" dirty="0"/>
              <a:t>Apaļais grafiks (pie </a:t>
            </a:r>
            <a:r>
              <a:rPr lang="lv-LV" dirty="0" err="1"/>
              <a:t>chart</a:t>
            </a:r>
            <a:r>
              <a:rPr lang="lv-LV" dirty="0"/>
              <a:t>)</a:t>
            </a:r>
            <a:endParaRPr lang="en-US" dirty="0"/>
          </a:p>
        </p:txBody>
      </p:sp>
      <p:sp>
        <p:nvSpPr>
          <p:cNvPr id="28" name="Text Placeholder 4"/>
          <p:cNvSpPr>
            <a:spLocks noGrp="1"/>
          </p:cNvSpPr>
          <p:nvPr>
            <p:ph type="body" sz="quarter" idx="18" hasCustomPrompt="1"/>
          </p:nvPr>
        </p:nvSpPr>
        <p:spPr>
          <a:xfrm>
            <a:off x="5254500" y="7385099"/>
            <a:ext cx="3265735" cy="287561"/>
          </a:xfrm>
          <a:prstGeom prst="rect">
            <a:avLst/>
          </a:prstGeom>
        </p:spPr>
        <p:txBody>
          <a:bodyPr/>
          <a:lstStyle>
            <a:lvl1pPr algn="ctr">
              <a:defRPr sz="1400" b="0">
                <a:solidFill>
                  <a:schemeClr val="bg1"/>
                </a:solidFill>
              </a:defRPr>
            </a:lvl1pPr>
          </a:lstStyle>
          <a:p>
            <a:pPr lvl="0"/>
            <a:r>
              <a:rPr lang="lv-LV" dirty="0"/>
              <a:t>teksts</a:t>
            </a:r>
            <a:endParaRPr lang="en-US" dirty="0"/>
          </a:p>
        </p:txBody>
      </p:sp>
      <p:sp>
        <p:nvSpPr>
          <p:cNvPr id="29" name="Text Placeholder 4"/>
          <p:cNvSpPr>
            <a:spLocks noGrp="1"/>
          </p:cNvSpPr>
          <p:nvPr>
            <p:ph type="body" sz="quarter" idx="19" hasCustomPrompt="1"/>
          </p:nvPr>
        </p:nvSpPr>
        <p:spPr>
          <a:xfrm>
            <a:off x="9780960" y="1122338"/>
            <a:ext cx="3337743" cy="358105"/>
          </a:xfrm>
          <a:prstGeom prst="rect">
            <a:avLst/>
          </a:prstGeom>
        </p:spPr>
        <p:txBody>
          <a:bodyPr/>
          <a:lstStyle>
            <a:lvl1pPr algn="ctr">
              <a:defRPr sz="1800" b="1">
                <a:solidFill>
                  <a:schemeClr val="bg1"/>
                </a:solidFill>
              </a:defRPr>
            </a:lvl1pPr>
          </a:lstStyle>
          <a:p>
            <a:pPr lvl="0"/>
            <a:r>
              <a:rPr lang="lv-LV" dirty="0"/>
              <a:t>teksts</a:t>
            </a:r>
            <a:endParaRPr lang="en-US" dirty="0"/>
          </a:p>
        </p:txBody>
      </p:sp>
      <p:sp>
        <p:nvSpPr>
          <p:cNvPr id="30" name="Chart Placeholder 16"/>
          <p:cNvSpPr>
            <a:spLocks noGrp="1"/>
          </p:cNvSpPr>
          <p:nvPr>
            <p:ph type="chart" sz="quarter" idx="20" hasCustomPrompt="1"/>
          </p:nvPr>
        </p:nvSpPr>
        <p:spPr>
          <a:xfrm>
            <a:off x="9174956" y="2344539"/>
            <a:ext cx="4578350" cy="2868612"/>
          </a:xfrm>
          <a:prstGeom prst="rect">
            <a:avLst/>
          </a:prstGeom>
        </p:spPr>
        <p:txBody>
          <a:bodyPr/>
          <a:lstStyle>
            <a:lvl1pPr>
              <a:defRPr>
                <a:solidFill>
                  <a:schemeClr val="bg1"/>
                </a:solidFill>
              </a:defRPr>
            </a:lvl1pPr>
          </a:lstStyle>
          <a:p>
            <a:r>
              <a:rPr lang="lv-LV" dirty="0"/>
              <a:t>Apaļais grafiks (pie </a:t>
            </a:r>
            <a:r>
              <a:rPr lang="lv-LV" dirty="0" err="1"/>
              <a:t>chart</a:t>
            </a:r>
            <a:r>
              <a:rPr lang="lv-LV" dirty="0"/>
              <a:t>)</a:t>
            </a:r>
            <a:endParaRPr lang="en-US" dirty="0"/>
          </a:p>
        </p:txBody>
      </p:sp>
      <p:sp>
        <p:nvSpPr>
          <p:cNvPr id="32" name="Text Placeholder 4"/>
          <p:cNvSpPr>
            <a:spLocks noGrp="1"/>
          </p:cNvSpPr>
          <p:nvPr>
            <p:ph type="body" sz="quarter" idx="22" hasCustomPrompt="1"/>
          </p:nvPr>
        </p:nvSpPr>
        <p:spPr>
          <a:xfrm>
            <a:off x="9832850" y="7385099"/>
            <a:ext cx="3265735" cy="287561"/>
          </a:xfrm>
          <a:prstGeom prst="rect">
            <a:avLst/>
          </a:prstGeom>
        </p:spPr>
        <p:txBody>
          <a:bodyPr/>
          <a:lstStyle>
            <a:lvl1pPr algn="ctr">
              <a:defRPr sz="1400" b="0">
                <a:solidFill>
                  <a:schemeClr val="bg1"/>
                </a:solidFill>
              </a:defRPr>
            </a:lvl1pPr>
          </a:lstStyle>
          <a:p>
            <a:pPr lvl="0"/>
            <a:r>
              <a:rPr lang="lv-LV" dirty="0"/>
              <a:t>teksts</a:t>
            </a:r>
            <a:endParaRPr lang="en-US" dirty="0"/>
          </a:p>
        </p:txBody>
      </p:sp>
      <p:sp>
        <p:nvSpPr>
          <p:cNvPr id="16" name="Text Placeholder 2"/>
          <p:cNvSpPr>
            <a:spLocks noGrp="1"/>
          </p:cNvSpPr>
          <p:nvPr>
            <p:ph type="body" sz="quarter" idx="23" hasCustomPrompt="1"/>
          </p:nvPr>
        </p:nvSpPr>
        <p:spPr>
          <a:xfrm>
            <a:off x="317972" y="5370810"/>
            <a:ext cx="3887788" cy="864096"/>
          </a:xfrm>
          <a:prstGeom prst="rect">
            <a:avLst/>
          </a:prstGeom>
        </p:spPr>
        <p:txBody>
          <a:bodyPr anchor="t"/>
          <a:lstStyle>
            <a:lvl1pPr marL="0" algn="ctr">
              <a:spcBef>
                <a:spcPts val="0"/>
              </a:spcBef>
              <a:defRPr lang="lv-LV" sz="1500" b="1" dirty="0" smtClean="0">
                <a:solidFill>
                  <a:srgbClr val="003B71"/>
                </a:solidFill>
                <a:latin typeface="Century Gothic" pitchFamily="34" charset="0"/>
                <a:ea typeface="+mn-ea"/>
                <a:cs typeface="+mn-cs"/>
              </a:defRPr>
            </a:lvl1pPr>
            <a:lvl3pPr marL="0" algn="ctr">
              <a:spcBef>
                <a:spcPts val="0"/>
              </a:spcBef>
              <a:defRPr lang="en-US" sz="1500" b="1" dirty="0" smtClean="0">
                <a:solidFill>
                  <a:schemeClr val="bg1"/>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p:txBody>
      </p:sp>
      <p:sp>
        <p:nvSpPr>
          <p:cNvPr id="20" name="Text Placeholder 2"/>
          <p:cNvSpPr>
            <a:spLocks noGrp="1"/>
          </p:cNvSpPr>
          <p:nvPr>
            <p:ph type="body" sz="quarter" idx="25" hasCustomPrompt="1"/>
          </p:nvPr>
        </p:nvSpPr>
        <p:spPr>
          <a:xfrm>
            <a:off x="4924425" y="5370810"/>
            <a:ext cx="3887788" cy="864096"/>
          </a:xfrm>
          <a:prstGeom prst="rect">
            <a:avLst/>
          </a:prstGeom>
        </p:spPr>
        <p:txBody>
          <a:bodyPr anchor="t"/>
          <a:lstStyle>
            <a:lvl1pPr marL="0" algn="ctr">
              <a:spcBef>
                <a:spcPts val="0"/>
              </a:spcBef>
              <a:defRPr lang="lv-LV" sz="1500" b="1" kern="1200" dirty="0" smtClean="0">
                <a:solidFill>
                  <a:srgbClr val="C4D600"/>
                </a:solidFill>
                <a:latin typeface="Century Gothic" pitchFamily="34" charset="0"/>
                <a:ea typeface="+mn-ea"/>
                <a:cs typeface="Arial" charset="0"/>
              </a:defRPr>
            </a:lvl1pPr>
            <a:lvl3pPr marL="0" algn="ctr">
              <a:spcBef>
                <a:spcPts val="0"/>
              </a:spcBef>
              <a:defRPr lang="en-US" sz="1500" b="1" dirty="0" smtClean="0">
                <a:solidFill>
                  <a:schemeClr val="bg1"/>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p:txBody>
      </p:sp>
      <p:sp>
        <p:nvSpPr>
          <p:cNvPr id="22" name="Text Placeholder 2"/>
          <p:cNvSpPr>
            <a:spLocks noGrp="1"/>
          </p:cNvSpPr>
          <p:nvPr>
            <p:ph type="body" sz="quarter" idx="26" hasCustomPrompt="1"/>
          </p:nvPr>
        </p:nvSpPr>
        <p:spPr>
          <a:xfrm>
            <a:off x="9498806" y="5370810"/>
            <a:ext cx="3887788" cy="864096"/>
          </a:xfrm>
          <a:prstGeom prst="rect">
            <a:avLst/>
          </a:prstGeom>
        </p:spPr>
        <p:txBody>
          <a:bodyPr anchor="t"/>
          <a:lstStyle>
            <a:lvl1pPr marL="0" algn="ctr">
              <a:spcBef>
                <a:spcPts val="0"/>
              </a:spcBef>
              <a:defRPr lang="lv-LV" sz="1500" b="1" kern="1200" dirty="0" smtClean="0">
                <a:solidFill>
                  <a:srgbClr val="C4D600"/>
                </a:solidFill>
                <a:latin typeface="Century Gothic" pitchFamily="34" charset="0"/>
                <a:ea typeface="+mn-ea"/>
                <a:cs typeface="Arial" charset="0"/>
              </a:defRPr>
            </a:lvl1pPr>
            <a:lvl3pPr marL="0" algn="ctr">
              <a:spcBef>
                <a:spcPts val="0"/>
              </a:spcBef>
              <a:defRPr lang="en-US" sz="1500" b="1" dirty="0" smtClean="0">
                <a:solidFill>
                  <a:schemeClr val="bg1"/>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p:txBody>
      </p:sp>
    </p:spTree>
    <p:extLst>
      <p:ext uri="{BB962C8B-B14F-4D97-AF65-F5344CB8AC3E}">
        <p14:creationId xmlns:p14="http://schemas.microsoft.com/office/powerpoint/2010/main" val="28541511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2_Baltais lielais virsraksts 2/3 pa kreisi donut">
    <p:spTree>
      <p:nvGrpSpPr>
        <p:cNvPr id="1" name=""/>
        <p:cNvGrpSpPr/>
        <p:nvPr/>
      </p:nvGrpSpPr>
      <p:grpSpPr>
        <a:xfrm>
          <a:off x="0" y="0"/>
          <a:ext cx="0" cy="0"/>
          <a:chOff x="0" y="0"/>
          <a:chExt cx="0" cy="0"/>
        </a:xfrm>
      </p:grpSpPr>
      <p:sp>
        <p:nvSpPr>
          <p:cNvPr id="4" name="Text Placeholder 2"/>
          <p:cNvSpPr>
            <a:spLocks noGrp="1"/>
          </p:cNvSpPr>
          <p:nvPr>
            <p:ph type="body" sz="quarter" idx="12" hasCustomPrompt="1"/>
          </p:nvPr>
        </p:nvSpPr>
        <p:spPr>
          <a:xfrm>
            <a:off x="241299" y="966995"/>
            <a:ext cx="4130675" cy="1523495"/>
          </a:xfrm>
          <a:prstGeom prst="rect">
            <a:avLst/>
          </a:prstGeom>
        </p:spPr>
        <p:txBody>
          <a:bodyPr/>
          <a:lstStyle>
            <a:lvl1pPr marL="0" indent="0" algn="ctr">
              <a:spcBef>
                <a:spcPts val="0"/>
              </a:spcBef>
              <a:buNone/>
              <a:defRPr lang="lv-LV" sz="4800" b="1" kern="1200" spc="0" baseline="0" dirty="0" smtClean="0">
                <a:solidFill>
                  <a:srgbClr val="00AAC6"/>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5" name="Text Placeholder 10"/>
          <p:cNvSpPr>
            <a:spLocks noGrp="1"/>
          </p:cNvSpPr>
          <p:nvPr>
            <p:ph type="body" sz="quarter" idx="14" hasCustomPrompt="1"/>
          </p:nvPr>
        </p:nvSpPr>
        <p:spPr>
          <a:xfrm>
            <a:off x="245964" y="2687638"/>
            <a:ext cx="4130675" cy="406400"/>
          </a:xfrm>
          <a:prstGeom prst="rect">
            <a:avLst/>
          </a:prstGeom>
        </p:spPr>
        <p:txBody>
          <a:bodyPr anchor="ctr"/>
          <a:lstStyle>
            <a:lvl1pPr marL="0" indent="0" algn="ctr">
              <a:buNone/>
              <a:defRPr lang="lv-LV" sz="2500" b="1" kern="1200" spc="0" baseline="0" dirty="0" smtClean="0">
                <a:solidFill>
                  <a:srgbClr val="00AAC6"/>
                </a:solidFill>
                <a:latin typeface="Century Gothic" pitchFamily="34" charset="0"/>
                <a:ea typeface="+mn-ea"/>
                <a:cs typeface="Mark"/>
              </a:defRPr>
            </a:lvl1pPr>
          </a:lstStyle>
          <a:p>
            <a:pPr lvl="0"/>
            <a:r>
              <a:rPr lang="lv-LV" dirty="0"/>
              <a:t>Mazais virsraksts</a:t>
            </a:r>
            <a:endParaRPr lang="en-US" dirty="0"/>
          </a:p>
        </p:txBody>
      </p:sp>
      <p:sp>
        <p:nvSpPr>
          <p:cNvPr id="6" name="Text Placeholder 2"/>
          <p:cNvSpPr>
            <a:spLocks noGrp="1"/>
          </p:cNvSpPr>
          <p:nvPr>
            <p:ph type="body" sz="quarter" idx="15" hasCustomPrompt="1"/>
          </p:nvPr>
        </p:nvSpPr>
        <p:spPr>
          <a:xfrm>
            <a:off x="225723" y="3265388"/>
            <a:ext cx="4139208" cy="212725"/>
          </a:xfrm>
          <a:prstGeom prst="rect">
            <a:avLst/>
          </a:prstGeom>
        </p:spPr>
        <p:txBody>
          <a:bodyPr anchor="ctr"/>
          <a:lstStyle>
            <a:lvl1pPr marL="0" indent="0" algn="ctr">
              <a:buNone/>
              <a:defRPr lang="en-US" sz="1400" kern="1200" spc="0" baseline="0" dirty="0">
                <a:solidFill>
                  <a:srgbClr val="00AAC6"/>
                </a:solidFill>
                <a:latin typeface="Century Gothic" pitchFamily="34" charset="0"/>
                <a:ea typeface="+mn-ea"/>
                <a:cs typeface="Mark"/>
              </a:defRPr>
            </a:lvl1pPr>
          </a:lstStyle>
          <a:p>
            <a:pPr lvl="0"/>
            <a:r>
              <a:rPr lang="lv-LV" dirty="0"/>
              <a:t>Teksts</a:t>
            </a:r>
            <a:endParaRPr lang="en-US" dirty="0"/>
          </a:p>
        </p:txBody>
      </p:sp>
      <p:sp>
        <p:nvSpPr>
          <p:cNvPr id="8" name="Picture Placeholder 6"/>
          <p:cNvSpPr>
            <a:spLocks noGrp="1"/>
          </p:cNvSpPr>
          <p:nvPr>
            <p:ph type="pic" sz="quarter" idx="16"/>
          </p:nvPr>
        </p:nvSpPr>
        <p:spPr>
          <a:xfrm>
            <a:off x="4578350" y="0"/>
            <a:ext cx="9163050" cy="78613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29224000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4_Baltais lielais virsraksts 2/3 pa kreisi donut">
    <p:spTree>
      <p:nvGrpSpPr>
        <p:cNvPr id="1" name=""/>
        <p:cNvGrpSpPr/>
        <p:nvPr/>
      </p:nvGrpSpPr>
      <p:grpSpPr>
        <a:xfrm>
          <a:off x="0" y="0"/>
          <a:ext cx="0" cy="0"/>
          <a:chOff x="0" y="0"/>
          <a:chExt cx="0" cy="0"/>
        </a:xfrm>
      </p:grpSpPr>
      <p:sp>
        <p:nvSpPr>
          <p:cNvPr id="4" name="Text Placeholder 2"/>
          <p:cNvSpPr>
            <a:spLocks noGrp="1"/>
          </p:cNvSpPr>
          <p:nvPr>
            <p:ph type="body" sz="quarter" idx="12" hasCustomPrompt="1"/>
          </p:nvPr>
        </p:nvSpPr>
        <p:spPr>
          <a:xfrm>
            <a:off x="241299" y="966995"/>
            <a:ext cx="4130675" cy="1523495"/>
          </a:xfrm>
          <a:prstGeom prst="rect">
            <a:avLst/>
          </a:prstGeom>
        </p:spPr>
        <p:txBody>
          <a:bodyPr/>
          <a:lstStyle>
            <a:lvl1pPr marL="0" indent="0" algn="ctr">
              <a:spcBef>
                <a:spcPts val="0"/>
              </a:spcBef>
              <a:buNone/>
              <a:defRPr lang="lv-LV" sz="4800" b="1" kern="1200" spc="0" baseline="0" dirty="0" smtClean="0">
                <a:solidFill>
                  <a:schemeClr val="tx1"/>
                </a:solidFill>
                <a:latin typeface="Century Gothic" pitchFamily="34" charset="0"/>
                <a:ea typeface="Mark" pitchFamily="50" charset="0"/>
                <a:cs typeface="Mark" pitchFamily="50" charset="0"/>
              </a:defRPr>
            </a:lvl1pPr>
          </a:lstStyle>
          <a:p>
            <a:pPr lvl="0"/>
            <a:r>
              <a:rPr lang="lv-LV" dirty="0"/>
              <a:t>LIELAIS VIRSRAKSTS</a:t>
            </a:r>
            <a:endParaRPr lang="en-US" dirty="0"/>
          </a:p>
        </p:txBody>
      </p:sp>
      <p:sp>
        <p:nvSpPr>
          <p:cNvPr id="5" name="Text Placeholder 10"/>
          <p:cNvSpPr>
            <a:spLocks noGrp="1"/>
          </p:cNvSpPr>
          <p:nvPr>
            <p:ph type="body" sz="quarter" idx="14" hasCustomPrompt="1"/>
          </p:nvPr>
        </p:nvSpPr>
        <p:spPr>
          <a:xfrm>
            <a:off x="245964" y="2687638"/>
            <a:ext cx="4130675" cy="406400"/>
          </a:xfrm>
          <a:prstGeom prst="rect">
            <a:avLst/>
          </a:prstGeom>
        </p:spPr>
        <p:txBody>
          <a:bodyPr anchor="ctr"/>
          <a:lstStyle>
            <a:lvl1pPr marL="0" indent="0" algn="ctr">
              <a:buNone/>
              <a:defRPr lang="lv-LV" sz="2500" b="1" kern="1200" spc="0" baseline="0" dirty="0" smtClean="0">
                <a:solidFill>
                  <a:schemeClr val="tx1"/>
                </a:solidFill>
                <a:latin typeface="Century Gothic" pitchFamily="34" charset="0"/>
                <a:ea typeface="+mn-ea"/>
                <a:cs typeface="Mark"/>
              </a:defRPr>
            </a:lvl1pPr>
          </a:lstStyle>
          <a:p>
            <a:pPr lvl="0"/>
            <a:r>
              <a:rPr lang="lv-LV" dirty="0"/>
              <a:t>Mazais virsraksts</a:t>
            </a:r>
            <a:endParaRPr lang="en-US" dirty="0"/>
          </a:p>
        </p:txBody>
      </p:sp>
      <p:sp>
        <p:nvSpPr>
          <p:cNvPr id="6" name="Text Placeholder 2"/>
          <p:cNvSpPr>
            <a:spLocks noGrp="1"/>
          </p:cNvSpPr>
          <p:nvPr>
            <p:ph type="body" sz="quarter" idx="15" hasCustomPrompt="1"/>
          </p:nvPr>
        </p:nvSpPr>
        <p:spPr>
          <a:xfrm>
            <a:off x="225723" y="3265388"/>
            <a:ext cx="4139208" cy="212725"/>
          </a:xfrm>
          <a:prstGeom prst="rect">
            <a:avLst/>
          </a:prstGeom>
        </p:spPr>
        <p:txBody>
          <a:bodyPr anchor="ctr"/>
          <a:lstStyle>
            <a:lvl1pPr marL="0" indent="0" algn="ctr">
              <a:buNone/>
              <a:defRPr lang="en-US" sz="1400" kern="1200" spc="0" baseline="0" dirty="0">
                <a:solidFill>
                  <a:schemeClr val="tx1"/>
                </a:solidFill>
                <a:latin typeface="Century Gothic" pitchFamily="34" charset="0"/>
                <a:ea typeface="+mn-ea"/>
                <a:cs typeface="Mark"/>
              </a:defRPr>
            </a:lvl1pPr>
          </a:lstStyle>
          <a:p>
            <a:pPr lvl="0"/>
            <a:r>
              <a:rPr lang="lv-LV" dirty="0"/>
              <a:t>Teksts</a:t>
            </a:r>
            <a:endParaRPr lang="en-US" dirty="0"/>
          </a:p>
        </p:txBody>
      </p:sp>
      <p:sp>
        <p:nvSpPr>
          <p:cNvPr id="8" name="Picture Placeholder 6"/>
          <p:cNvSpPr>
            <a:spLocks noGrp="1"/>
          </p:cNvSpPr>
          <p:nvPr>
            <p:ph type="pic" sz="quarter" idx="16"/>
          </p:nvPr>
        </p:nvSpPr>
        <p:spPr>
          <a:xfrm>
            <a:off x="4578350" y="0"/>
            <a:ext cx="9163050" cy="7861300"/>
          </a:xfrm>
          <a:prstGeom prst="rect">
            <a:avLst/>
          </a:prstGeom>
          <a:blipFill>
            <a:blip r:embed="rId2" cstate="email">
              <a:extLst>
                <a:ext uri="{28A0092B-C50C-407E-A947-70E740481C1C}">
                  <a14:useLocalDpi xmlns:a14="http://schemas.microsoft.com/office/drawing/2010/main"/>
                </a:ext>
              </a:extLst>
            </a:blip>
            <a:stretch>
              <a:fillRect/>
            </a:stretch>
          </a:blipFill>
        </p:spPr>
        <p:txBody>
          <a:bodyPr/>
          <a:lstStyle/>
          <a:p>
            <a:endParaRPr lang="en-US"/>
          </a:p>
        </p:txBody>
      </p:sp>
    </p:spTree>
    <p:extLst>
      <p:ext uri="{BB962C8B-B14F-4D97-AF65-F5344CB8AC3E}">
        <p14:creationId xmlns:p14="http://schemas.microsoft.com/office/powerpoint/2010/main" val="37408978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_Baltais lielais virsraksts 2/3 pa kreisi donut">
    <p:spTree>
      <p:nvGrpSpPr>
        <p:cNvPr id="1" name=""/>
        <p:cNvGrpSpPr/>
        <p:nvPr/>
      </p:nvGrpSpPr>
      <p:grpSpPr>
        <a:xfrm>
          <a:off x="0" y="0"/>
          <a:ext cx="0" cy="0"/>
          <a:chOff x="0" y="0"/>
          <a:chExt cx="0" cy="0"/>
        </a:xfrm>
      </p:grpSpPr>
      <p:sp>
        <p:nvSpPr>
          <p:cNvPr id="3" name="object 2"/>
          <p:cNvSpPr>
            <a:spLocks noChangeArrowheads="1"/>
          </p:cNvSpPr>
          <p:nvPr userDrawn="1"/>
        </p:nvSpPr>
        <p:spPr bwMode="auto">
          <a:xfrm>
            <a:off x="4578350" y="0"/>
            <a:ext cx="9158288" cy="7856538"/>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p>
            <a:endParaRPr lang="en-US"/>
          </a:p>
        </p:txBody>
      </p:sp>
      <p:sp>
        <p:nvSpPr>
          <p:cNvPr id="7" name="object 3"/>
          <p:cNvSpPr txBox="1"/>
          <p:nvPr userDrawn="1"/>
        </p:nvSpPr>
        <p:spPr>
          <a:xfrm>
            <a:off x="241300" y="2687638"/>
            <a:ext cx="4130675" cy="406400"/>
          </a:xfrm>
          <a:prstGeom prst="rect">
            <a:avLst/>
          </a:prstGeom>
        </p:spPr>
        <p:txBody>
          <a:bodyPr wrap="square" lIns="0" tIns="12700" rIns="0" bIns="0">
            <a:spAutoFit/>
          </a:bodyPr>
          <a:lstStyle/>
          <a:p>
            <a:pPr marL="12700" algn="ctr" fontAlgn="auto">
              <a:spcBef>
                <a:spcPts val="100"/>
              </a:spcBef>
              <a:spcAft>
                <a:spcPts val="0"/>
              </a:spcAft>
              <a:defRPr/>
            </a:pPr>
            <a:r>
              <a:rPr sz="2500" b="1" spc="0" baseline="0" dirty="0">
                <a:solidFill>
                  <a:srgbClr val="00AAC6"/>
                </a:solidFill>
                <a:latin typeface="Century Gothic" pitchFamily="34" charset="0"/>
                <a:cs typeface="Mark"/>
              </a:rPr>
              <a:t>Mazais virsraksts</a:t>
            </a:r>
            <a:endParaRPr sz="2500" spc="0" baseline="0" dirty="0">
              <a:latin typeface="Century Gothic" pitchFamily="34" charset="0"/>
              <a:cs typeface="Mark"/>
            </a:endParaRPr>
          </a:p>
        </p:txBody>
      </p:sp>
      <p:sp>
        <p:nvSpPr>
          <p:cNvPr id="8" name="TextBox 5"/>
          <p:cNvSpPr txBox="1">
            <a:spLocks noChangeArrowheads="1"/>
          </p:cNvSpPr>
          <p:nvPr userDrawn="1"/>
        </p:nvSpPr>
        <p:spPr bwMode="auto">
          <a:xfrm>
            <a:off x="241300" y="958850"/>
            <a:ext cx="41306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4800" b="1" spc="0" baseline="0" dirty="0">
                <a:solidFill>
                  <a:srgbClr val="00AAC6"/>
                </a:solidFill>
                <a:latin typeface="Century Gothic" pitchFamily="34" charset="0"/>
                <a:ea typeface="Mark" pitchFamily="50" charset="0"/>
                <a:cs typeface="Mark" pitchFamily="50" charset="0"/>
              </a:rPr>
              <a:t>LIELAIS VIRSRAKSTS</a:t>
            </a:r>
            <a:endParaRPr lang="en-US" sz="4800" b="1" spc="0" baseline="0" dirty="0">
              <a:solidFill>
                <a:srgbClr val="00AAC6"/>
              </a:solidFill>
              <a:latin typeface="Century Gothic" pitchFamily="34" charset="0"/>
              <a:ea typeface="Mark" pitchFamily="50" charset="0"/>
              <a:cs typeface="Mark" pitchFamily="50" charset="0"/>
            </a:endParaRPr>
          </a:p>
        </p:txBody>
      </p:sp>
      <p:sp>
        <p:nvSpPr>
          <p:cNvPr id="9" name="object 3"/>
          <p:cNvSpPr txBox="1"/>
          <p:nvPr userDrawn="1"/>
        </p:nvSpPr>
        <p:spPr>
          <a:xfrm>
            <a:off x="241300" y="3276600"/>
            <a:ext cx="4130675" cy="212725"/>
          </a:xfrm>
          <a:prstGeom prst="rect">
            <a:avLst/>
          </a:prstGeom>
        </p:spPr>
        <p:txBody>
          <a:bodyPr wrap="square" lIns="0" tIns="12700" rIns="0" bIns="0">
            <a:spAutoFit/>
          </a:bodyPr>
          <a:lstStyle/>
          <a:p>
            <a:pPr marL="12700" algn="ctr" fontAlgn="auto">
              <a:spcBef>
                <a:spcPts val="100"/>
              </a:spcBef>
              <a:spcAft>
                <a:spcPts val="0"/>
              </a:spcAft>
              <a:defRPr/>
            </a:pPr>
            <a:r>
              <a:rPr lang="lv-LV" sz="1300" spc="0" baseline="0" dirty="0">
                <a:solidFill>
                  <a:srgbClr val="00AAC6"/>
                </a:solidFill>
                <a:latin typeface="Century Gothic" pitchFamily="34" charset="0"/>
                <a:cs typeface="Mark"/>
              </a:rPr>
              <a:t>Teksts</a:t>
            </a:r>
            <a:endParaRPr sz="1300" spc="0" baseline="0" dirty="0">
              <a:latin typeface="Century Gothic" pitchFamily="34" charset="0"/>
              <a:cs typeface="Mark"/>
            </a:endParaRPr>
          </a:p>
        </p:txBody>
      </p:sp>
      <p:sp>
        <p:nvSpPr>
          <p:cNvPr id="10" name="object 3"/>
          <p:cNvSpPr txBox="1"/>
          <p:nvPr userDrawn="1"/>
        </p:nvSpPr>
        <p:spPr>
          <a:xfrm rot="20355368">
            <a:off x="761203" y="3313644"/>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3677125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29A5-6488-4E3F-85C3-0E6BFC46A7A8}"/>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BF1EFCB-0A0F-4662-9D49-0C0DAE1F97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9828FF7-B861-4859-8F22-9A67507B0F9B}"/>
              </a:ext>
            </a:extLst>
          </p:cNvPr>
          <p:cNvSpPr>
            <a:spLocks noGrp="1"/>
          </p:cNvSpPr>
          <p:nvPr>
            <p:ph type="dt" sz="half" idx="10"/>
          </p:nvPr>
        </p:nvSpPr>
        <p:spPr/>
        <p:txBody>
          <a:bodyPr/>
          <a:lstStyle/>
          <a:p>
            <a:fld id="{377982BD-65F8-4F6A-8639-983D9DA74777}" type="datetimeFigureOut">
              <a:rPr lang="lv-LV" smtClean="0"/>
              <a:t>25.09.2019</a:t>
            </a:fld>
            <a:endParaRPr lang="lv-LV"/>
          </a:p>
        </p:txBody>
      </p:sp>
      <p:sp>
        <p:nvSpPr>
          <p:cNvPr id="5" name="Footer Placeholder 4">
            <a:extLst>
              <a:ext uri="{FF2B5EF4-FFF2-40B4-BE49-F238E27FC236}">
                <a16:creationId xmlns:a16="http://schemas.microsoft.com/office/drawing/2014/main" id="{50396686-7BB9-4BD0-9E9A-D21677C78FB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BCA80E5F-3202-470E-BCC9-C7C104619FBB}"/>
              </a:ext>
            </a:extLst>
          </p:cNvPr>
          <p:cNvSpPr>
            <a:spLocks noGrp="1"/>
          </p:cNvSpPr>
          <p:nvPr>
            <p:ph type="sldNum" sz="quarter" idx="12"/>
          </p:nvPr>
        </p:nvSpPr>
        <p:spPr/>
        <p:txBody>
          <a:bodyPr/>
          <a:lstStyle/>
          <a:p>
            <a:fld id="{C8BBAE42-86AB-4439-AA6F-0D3093301FFB}" type="slidenum">
              <a:rPr lang="lv-LV" smtClean="0"/>
              <a:t>‹#›</a:t>
            </a:fld>
            <a:endParaRPr lang="lv-LV"/>
          </a:p>
        </p:txBody>
      </p:sp>
    </p:spTree>
    <p:extLst>
      <p:ext uri="{BB962C8B-B14F-4D97-AF65-F5344CB8AC3E}">
        <p14:creationId xmlns:p14="http://schemas.microsoft.com/office/powerpoint/2010/main" val="7585925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Lielais virsraksts">
    <p:spTree>
      <p:nvGrpSpPr>
        <p:cNvPr id="1" name=""/>
        <p:cNvGrpSpPr/>
        <p:nvPr/>
      </p:nvGrpSpPr>
      <p:grpSpPr>
        <a:xfrm>
          <a:off x="0" y="0"/>
          <a:ext cx="0" cy="0"/>
          <a:chOff x="0" y="0"/>
          <a:chExt cx="0" cy="0"/>
        </a:xfrm>
      </p:grpSpPr>
      <p:sp>
        <p:nvSpPr>
          <p:cNvPr id="15" name="object 3"/>
          <p:cNvSpPr txBox="1">
            <a:spLocks noGrp="1"/>
          </p:cNvSpPr>
          <p:nvPr>
            <p:ph type="title" hasCustomPrompt="1"/>
          </p:nvPr>
        </p:nvSpPr>
        <p:spPr>
          <a:xfrm>
            <a:off x="987846" y="973138"/>
            <a:ext cx="12147550" cy="787400"/>
          </a:xfrm>
          <a:prstGeom prst="rect">
            <a:avLst/>
          </a:prstGeom>
        </p:spPr>
        <p:txBody>
          <a:bodyPr tIns="12700" rtlCol="0"/>
          <a:lstStyle>
            <a:lvl1pPr>
              <a:defRPr sz="5000" b="1" spc="0" baseline="0">
                <a:solidFill>
                  <a:schemeClr val="bg1"/>
                </a:solidFill>
              </a:defRPr>
            </a:lvl1pPr>
          </a:lstStyle>
          <a:p>
            <a:pPr marL="12700" algn="l" eaLnBrk="1" fontAlgn="auto" hangingPunct="1">
              <a:spcBef>
                <a:spcPts val="100"/>
              </a:spcBef>
              <a:spcAft>
                <a:spcPts val="0"/>
              </a:spcAft>
              <a:defRPr/>
            </a:pPr>
            <a:r>
              <a:rPr spc="-120" dirty="0">
                <a:solidFill>
                  <a:schemeClr val="bg1"/>
                </a:solidFill>
                <a:latin typeface="Century Gothic" pitchFamily="34" charset="0"/>
              </a:rPr>
              <a:t>LIELAIS</a:t>
            </a:r>
            <a:r>
              <a:rPr spc="-335" dirty="0">
                <a:solidFill>
                  <a:schemeClr val="bg1"/>
                </a:solidFill>
                <a:latin typeface="Century Gothic" pitchFamily="34" charset="0"/>
              </a:rPr>
              <a:t> </a:t>
            </a:r>
            <a:r>
              <a:rPr spc="-130" dirty="0">
                <a:solidFill>
                  <a:schemeClr val="bg1"/>
                </a:solidFill>
                <a:latin typeface="Century Gothic" pitchFamily="34" charset="0"/>
              </a:rPr>
              <a:t>VIRSRAKSTS</a:t>
            </a:r>
          </a:p>
        </p:txBody>
      </p:sp>
      <p:sp>
        <p:nvSpPr>
          <p:cNvPr id="17" name="Text Placeholder 2"/>
          <p:cNvSpPr>
            <a:spLocks noGrp="1"/>
          </p:cNvSpPr>
          <p:nvPr>
            <p:ph type="body" sz="quarter" idx="11" hasCustomPrompt="1"/>
          </p:nvPr>
        </p:nvSpPr>
        <p:spPr>
          <a:xfrm>
            <a:off x="966044" y="6918660"/>
            <a:ext cx="6120680" cy="502568"/>
          </a:xfrm>
          <a:prstGeom prst="rect">
            <a:avLst/>
          </a:prstGeom>
        </p:spPr>
        <p:txBody>
          <a:bodyPr anchor="ctr"/>
          <a:lstStyle>
            <a:lvl1pPr algn="l">
              <a:spcBef>
                <a:spcPts val="0"/>
              </a:spcBef>
              <a:defRPr sz="1300" spc="0" baseline="0">
                <a:solidFill>
                  <a:schemeClr val="bg1"/>
                </a:solidFill>
              </a:defRPr>
            </a:lvl1pPr>
          </a:lstStyle>
          <a:p>
            <a:pPr lvl="0"/>
            <a:r>
              <a:rPr lang="lv-LV" dirty="0"/>
              <a:t>Vārds Uzvārds Amats</a:t>
            </a:r>
            <a:endParaRPr lang="en-US" dirty="0"/>
          </a:p>
        </p:txBody>
      </p:sp>
      <p:sp>
        <p:nvSpPr>
          <p:cNvPr id="16" name="Text Placeholder 2"/>
          <p:cNvSpPr>
            <a:spLocks noGrp="1"/>
          </p:cNvSpPr>
          <p:nvPr>
            <p:ph type="body" sz="quarter" idx="12" hasCustomPrompt="1"/>
          </p:nvPr>
        </p:nvSpPr>
        <p:spPr>
          <a:xfrm>
            <a:off x="1039217" y="1914029"/>
            <a:ext cx="12096179" cy="432445"/>
          </a:xfrm>
          <a:prstGeom prst="rect">
            <a:avLst/>
          </a:prstGeom>
        </p:spPr>
        <p:txBody>
          <a:bodyPr anchor="ctr"/>
          <a:lstStyle>
            <a:lvl1pPr>
              <a:defRPr lang="lv-LV" sz="2500" b="1" spc="0" baseline="0" dirty="0" smtClean="0">
                <a:solidFill>
                  <a:schemeClr val="bg1"/>
                </a:solidFill>
                <a:latin typeface="Century Gothic" pitchFamily="34" charset="0"/>
                <a:ea typeface="+mn-ea"/>
                <a:cs typeface="Mark"/>
              </a:defRPr>
            </a:lvl1pPr>
          </a:lstStyle>
          <a:p>
            <a:pPr lvl="0"/>
            <a:r>
              <a:rPr lang="lv-LV" dirty="0"/>
              <a:t>Mazais virsraksts</a:t>
            </a:r>
            <a:endParaRPr lang="en-US" dirty="0"/>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03000" y="6521263"/>
            <a:ext cx="1911350" cy="822512"/>
          </a:xfrm>
          <a:prstGeom prst="rect">
            <a:avLst/>
          </a:prstGeom>
        </p:spPr>
      </p:pic>
    </p:spTree>
    <p:extLst>
      <p:ext uri="{BB962C8B-B14F-4D97-AF65-F5344CB8AC3E}">
        <p14:creationId xmlns:p14="http://schemas.microsoft.com/office/powerpoint/2010/main" val="24066079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Zils 2 apļi ">
    <p:spTree>
      <p:nvGrpSpPr>
        <p:cNvPr id="1" name=""/>
        <p:cNvGrpSpPr/>
        <p:nvPr/>
      </p:nvGrpSpPr>
      <p:grpSpPr>
        <a:xfrm>
          <a:off x="0" y="0"/>
          <a:ext cx="0" cy="0"/>
          <a:chOff x="0" y="0"/>
          <a:chExt cx="0" cy="0"/>
        </a:xfrm>
      </p:grpSpPr>
      <p:sp>
        <p:nvSpPr>
          <p:cNvPr id="23" name="TextBox 5"/>
          <p:cNvSpPr txBox="1">
            <a:spLocks noChangeArrowheads="1"/>
          </p:cNvSpPr>
          <p:nvPr userDrawn="1"/>
        </p:nvSpPr>
        <p:spPr bwMode="auto">
          <a:xfrm>
            <a:off x="9391650" y="958850"/>
            <a:ext cx="4130675"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4600" b="1" spc="0" baseline="0" dirty="0">
                <a:solidFill>
                  <a:srgbClr val="00AAC6"/>
                </a:solidFill>
                <a:latin typeface="Century Gothic" pitchFamily="34" charset="0"/>
                <a:ea typeface="Mark" pitchFamily="50" charset="0"/>
                <a:cs typeface="Mark" pitchFamily="50" charset="0"/>
              </a:rPr>
              <a:t>LIELAIS VIRSRAKSTS</a:t>
            </a:r>
            <a:endParaRPr lang="en-US" sz="4600" b="1" spc="0" baseline="0" dirty="0">
              <a:solidFill>
                <a:srgbClr val="00AAC6"/>
              </a:solidFill>
              <a:latin typeface="Century Gothic" pitchFamily="34" charset="0"/>
              <a:ea typeface="Mark" pitchFamily="50" charset="0"/>
              <a:cs typeface="Mark" pitchFamily="50" charset="0"/>
            </a:endParaRPr>
          </a:p>
        </p:txBody>
      </p:sp>
      <p:sp>
        <p:nvSpPr>
          <p:cNvPr id="25" name="object 6"/>
          <p:cNvSpPr>
            <a:spLocks/>
          </p:cNvSpPr>
          <p:nvPr userDrawn="1"/>
        </p:nvSpPr>
        <p:spPr bwMode="auto">
          <a:xfrm>
            <a:off x="2125663" y="3478213"/>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spc="0" baseline="0">
              <a:latin typeface="Century Gothic" pitchFamily="34" charset="0"/>
            </a:endParaRPr>
          </a:p>
        </p:txBody>
      </p:sp>
      <p:sp>
        <p:nvSpPr>
          <p:cNvPr id="12" name="object 3"/>
          <p:cNvSpPr txBox="1">
            <a:spLocks noGrp="1"/>
          </p:cNvSpPr>
          <p:nvPr>
            <p:ph type="title" hasCustomPrompt="1"/>
          </p:nvPr>
        </p:nvSpPr>
        <p:spPr>
          <a:xfrm>
            <a:off x="533996" y="690290"/>
            <a:ext cx="12147550" cy="787400"/>
          </a:xfrm>
          <a:prstGeom prst="rect">
            <a:avLst/>
          </a:prstGeom>
        </p:spPr>
        <p:txBody>
          <a:bodyPr tIns="12700" rtlCol="0"/>
          <a:lstStyle>
            <a:lvl1pPr>
              <a:defRPr sz="5000" b="1" kern="1200" spc="0" baseline="0" dirty="0">
                <a:solidFill>
                  <a:schemeClr val="bg1"/>
                </a:solidFill>
                <a:latin typeface="Century Gothic" pitchFamily="34" charset="0"/>
                <a:ea typeface="+mn-ea"/>
                <a:cs typeface="Arial" pitchFamily="34" charset="0"/>
              </a:defRPr>
            </a:lvl1pPr>
          </a:lstStyle>
          <a:p>
            <a:pPr marL="12700" algn="l" eaLnBrk="1" fontAlgn="auto" hangingPunct="1">
              <a:spcBef>
                <a:spcPts val="100"/>
              </a:spcBef>
              <a:spcAft>
                <a:spcPts val="0"/>
              </a:spcAft>
              <a:defRPr/>
            </a:pPr>
            <a:r>
              <a:rPr spc="-120" dirty="0">
                <a:solidFill>
                  <a:schemeClr val="bg1"/>
                </a:solidFill>
                <a:latin typeface="Century Gothic" pitchFamily="34" charset="0"/>
              </a:rPr>
              <a:t>LIELAIS</a:t>
            </a:r>
            <a:r>
              <a:rPr spc="-335" dirty="0">
                <a:solidFill>
                  <a:schemeClr val="bg1"/>
                </a:solidFill>
                <a:latin typeface="Century Gothic" pitchFamily="34" charset="0"/>
              </a:rPr>
              <a:t> </a:t>
            </a:r>
            <a:r>
              <a:rPr spc="-130" dirty="0">
                <a:solidFill>
                  <a:schemeClr val="bg1"/>
                </a:solidFill>
                <a:latin typeface="Century Gothic" pitchFamily="34" charset="0"/>
              </a:rPr>
              <a:t>VIRSRAKSTS</a:t>
            </a:r>
          </a:p>
        </p:txBody>
      </p:sp>
      <p:sp>
        <p:nvSpPr>
          <p:cNvPr id="16" name="Text Placeholder 2"/>
          <p:cNvSpPr>
            <a:spLocks noGrp="1"/>
          </p:cNvSpPr>
          <p:nvPr>
            <p:ph type="body" sz="quarter" idx="11" hasCustomPrompt="1"/>
          </p:nvPr>
        </p:nvSpPr>
        <p:spPr>
          <a:xfrm>
            <a:off x="622300" y="6440488"/>
            <a:ext cx="5638800" cy="226466"/>
          </a:xfrm>
          <a:prstGeom prst="rect">
            <a:avLst/>
          </a:prstGeom>
        </p:spPr>
        <p:txBody>
          <a:bodyPr anchor="ctr"/>
          <a:lstStyle>
            <a:lvl1pPr algn="ctr">
              <a:defRPr sz="1300" spc="0" baseline="0">
                <a:solidFill>
                  <a:schemeClr val="bg1"/>
                </a:solidFill>
              </a:defRPr>
            </a:lvl1pPr>
          </a:lstStyle>
          <a:p>
            <a:pPr lvl="0"/>
            <a:r>
              <a:rPr lang="lv-LV" dirty="0"/>
              <a:t>Teksts</a:t>
            </a:r>
            <a:endParaRPr lang="en-US" dirty="0"/>
          </a:p>
        </p:txBody>
      </p:sp>
      <p:sp>
        <p:nvSpPr>
          <p:cNvPr id="18" name="Text Placeholder 2"/>
          <p:cNvSpPr>
            <a:spLocks noGrp="1"/>
          </p:cNvSpPr>
          <p:nvPr>
            <p:ph type="body" sz="quarter" idx="12" hasCustomPrompt="1"/>
          </p:nvPr>
        </p:nvSpPr>
        <p:spPr>
          <a:xfrm>
            <a:off x="7424588" y="6440488"/>
            <a:ext cx="5638800" cy="226466"/>
          </a:xfrm>
          <a:prstGeom prst="rect">
            <a:avLst/>
          </a:prstGeom>
        </p:spPr>
        <p:txBody>
          <a:bodyPr anchor="ctr"/>
          <a:lstStyle>
            <a:lvl1pPr algn="ctr">
              <a:defRPr sz="1300" spc="0" baseline="0">
                <a:solidFill>
                  <a:schemeClr val="bg1"/>
                </a:solidFill>
              </a:defRPr>
            </a:lvl1pPr>
          </a:lstStyle>
          <a:p>
            <a:pPr lvl="0"/>
            <a:r>
              <a:rPr lang="lv-LV" dirty="0"/>
              <a:t>Teksts</a:t>
            </a:r>
            <a:endParaRPr lang="en-US" dirty="0"/>
          </a:p>
        </p:txBody>
      </p:sp>
      <p:sp>
        <p:nvSpPr>
          <p:cNvPr id="5" name="Content Placeholder 4"/>
          <p:cNvSpPr>
            <a:spLocks noGrp="1"/>
          </p:cNvSpPr>
          <p:nvPr>
            <p:ph sz="quarter" idx="13"/>
          </p:nvPr>
        </p:nvSpPr>
        <p:spPr>
          <a:xfrm>
            <a:off x="2125663" y="3478213"/>
            <a:ext cx="2617787" cy="2617787"/>
          </a:xfrm>
          <a:prstGeom prst="rect">
            <a:avLst/>
          </a:prstGeom>
        </p:spPr>
        <p:txBody>
          <a:bodyPr/>
          <a:lstStyle>
            <a:lvl1pPr>
              <a:defRPr spc="0" baseline="0"/>
            </a:lvl1pPr>
          </a:lstStyle>
          <a:p>
            <a:pPr lvl="0"/>
            <a:r>
              <a:rPr lang="en-US"/>
              <a:t>Edit Master text styles</a:t>
            </a:r>
          </a:p>
        </p:txBody>
      </p:sp>
      <p:sp>
        <p:nvSpPr>
          <p:cNvPr id="7" name="Picture Placeholder 6"/>
          <p:cNvSpPr>
            <a:spLocks noGrp="1"/>
          </p:cNvSpPr>
          <p:nvPr>
            <p:ph type="pic" sz="quarter" idx="14"/>
          </p:nvPr>
        </p:nvSpPr>
        <p:spPr>
          <a:xfrm>
            <a:off x="8968359" y="3488407"/>
            <a:ext cx="2617787" cy="2617787"/>
          </a:xfrm>
          <a:prstGeom prst="rect">
            <a:avLst/>
          </a:prstGeom>
        </p:spPr>
        <p:txBody>
          <a:bodyPr/>
          <a:lstStyle>
            <a:lvl1pPr>
              <a:defRPr spc="0" baseline="0"/>
            </a:lvl1pPr>
          </a:lstStyle>
          <a:p>
            <a:r>
              <a:rPr lang="en-US"/>
              <a:t>Click icon to add picture</a:t>
            </a:r>
            <a:endParaRPr lang="en-US" dirty="0"/>
          </a:p>
        </p:txBody>
      </p:sp>
      <p:sp>
        <p:nvSpPr>
          <p:cNvPr id="35" name="Oval 34"/>
          <p:cNvSpPr/>
          <p:nvPr userDrawn="1"/>
        </p:nvSpPr>
        <p:spPr>
          <a:xfrm>
            <a:off x="8993188" y="3488407"/>
            <a:ext cx="2592958" cy="262398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pc="0" baseline="0"/>
          </a:p>
        </p:txBody>
      </p:sp>
      <p:sp>
        <p:nvSpPr>
          <p:cNvPr id="14" name="Text Placeholder 2"/>
          <p:cNvSpPr>
            <a:spLocks noGrp="1"/>
          </p:cNvSpPr>
          <p:nvPr>
            <p:ph type="body" sz="quarter" idx="15" hasCustomPrompt="1"/>
          </p:nvPr>
        </p:nvSpPr>
        <p:spPr>
          <a:xfrm>
            <a:off x="533996" y="1626395"/>
            <a:ext cx="12168187" cy="504056"/>
          </a:xfrm>
          <a:prstGeom prst="rect">
            <a:avLst/>
          </a:prstGeom>
        </p:spPr>
        <p:txBody>
          <a:bodyPr anchor="ctr"/>
          <a:lstStyle>
            <a:lvl1pPr>
              <a:defRPr lang="lv-LV" sz="2500" b="1" spc="0" baseline="0" dirty="0" smtClean="0">
                <a:solidFill>
                  <a:schemeClr val="bg1"/>
                </a:solidFill>
                <a:latin typeface="Century Gothic" pitchFamily="34" charset="0"/>
                <a:ea typeface="+mn-ea"/>
                <a:cs typeface="Mark"/>
              </a:defRPr>
            </a:lvl1pPr>
          </a:lstStyle>
          <a:p>
            <a:pPr lvl="0"/>
            <a:r>
              <a:rPr lang="lv-LV" dirty="0"/>
              <a:t>Mazais virsraksts</a:t>
            </a:r>
            <a:endParaRPr lang="en-US" dirty="0"/>
          </a:p>
        </p:txBody>
      </p:sp>
    </p:spTree>
    <p:extLst>
      <p:ext uri="{BB962C8B-B14F-4D97-AF65-F5344CB8AC3E}">
        <p14:creationId xmlns:p14="http://schemas.microsoft.com/office/powerpoint/2010/main" val="32036290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Zils 3 apļi ">
    <p:spTree>
      <p:nvGrpSpPr>
        <p:cNvPr id="1" name=""/>
        <p:cNvGrpSpPr/>
        <p:nvPr/>
      </p:nvGrpSpPr>
      <p:grpSpPr>
        <a:xfrm>
          <a:off x="0" y="0"/>
          <a:ext cx="0" cy="0"/>
          <a:chOff x="0" y="0"/>
          <a:chExt cx="0" cy="0"/>
        </a:xfrm>
      </p:grpSpPr>
      <p:sp>
        <p:nvSpPr>
          <p:cNvPr id="25" name="object 6"/>
          <p:cNvSpPr>
            <a:spLocks/>
          </p:cNvSpPr>
          <p:nvPr userDrawn="1"/>
        </p:nvSpPr>
        <p:spPr bwMode="auto">
          <a:xfrm>
            <a:off x="966044" y="3478213"/>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kern="0" spc="0" baseline="0">
              <a:latin typeface="Century Gothic" pitchFamily="34" charset="0"/>
            </a:endParaRPr>
          </a:p>
        </p:txBody>
      </p:sp>
      <p:sp>
        <p:nvSpPr>
          <p:cNvPr id="12" name="object 3"/>
          <p:cNvSpPr txBox="1">
            <a:spLocks noGrp="1"/>
          </p:cNvSpPr>
          <p:nvPr>
            <p:ph type="title" hasCustomPrompt="1"/>
          </p:nvPr>
        </p:nvSpPr>
        <p:spPr>
          <a:xfrm>
            <a:off x="533996" y="690290"/>
            <a:ext cx="12147550" cy="787400"/>
          </a:xfrm>
          <a:prstGeom prst="rect">
            <a:avLst/>
          </a:prstGeom>
        </p:spPr>
        <p:txBody>
          <a:bodyPr tIns="12700" rtlCol="0"/>
          <a:lstStyle>
            <a:lvl1pPr>
              <a:defRPr sz="5000" b="1" kern="0" spc="0" baseline="0" dirty="0">
                <a:solidFill>
                  <a:schemeClr val="bg1"/>
                </a:solidFill>
                <a:latin typeface="Century Gothic" pitchFamily="34" charset="0"/>
                <a:ea typeface="+mn-ea"/>
                <a:cs typeface="Arial" pitchFamily="34" charset="0"/>
              </a:defRPr>
            </a:lvl1pPr>
          </a:lstStyle>
          <a:p>
            <a:pPr marL="12700" algn="l" eaLnBrk="1" fontAlgn="auto" hangingPunct="1">
              <a:spcBef>
                <a:spcPts val="100"/>
              </a:spcBef>
              <a:spcAft>
                <a:spcPts val="0"/>
              </a:spcAft>
              <a:defRPr/>
            </a:pPr>
            <a:r>
              <a:rPr spc="-120" dirty="0">
                <a:solidFill>
                  <a:schemeClr val="bg1"/>
                </a:solidFill>
                <a:latin typeface="Century Gothic" pitchFamily="34" charset="0"/>
              </a:rPr>
              <a:t>LIELAIS</a:t>
            </a:r>
            <a:r>
              <a:rPr spc="-335" dirty="0">
                <a:solidFill>
                  <a:schemeClr val="bg1"/>
                </a:solidFill>
                <a:latin typeface="Century Gothic" pitchFamily="34" charset="0"/>
              </a:rPr>
              <a:t> </a:t>
            </a:r>
            <a:r>
              <a:rPr spc="-130" dirty="0">
                <a:solidFill>
                  <a:schemeClr val="bg1"/>
                </a:solidFill>
                <a:latin typeface="Century Gothic" pitchFamily="34" charset="0"/>
              </a:rPr>
              <a:t>VIRSRAKSTS</a:t>
            </a:r>
          </a:p>
        </p:txBody>
      </p:sp>
      <p:sp>
        <p:nvSpPr>
          <p:cNvPr id="5" name="Content Placeholder 4"/>
          <p:cNvSpPr>
            <a:spLocks noGrp="1"/>
          </p:cNvSpPr>
          <p:nvPr>
            <p:ph sz="quarter" idx="13"/>
          </p:nvPr>
        </p:nvSpPr>
        <p:spPr>
          <a:xfrm>
            <a:off x="966044" y="3478213"/>
            <a:ext cx="2617787" cy="2617787"/>
          </a:xfrm>
          <a:prstGeom prst="rect">
            <a:avLst/>
          </a:prstGeom>
        </p:spPr>
        <p:txBody>
          <a:bodyPr/>
          <a:lstStyle>
            <a:lvl1pPr>
              <a:defRPr kern="0" spc="0" baseline="0"/>
            </a:lvl1pPr>
          </a:lstStyle>
          <a:p>
            <a:pPr lvl="0"/>
            <a:r>
              <a:rPr lang="en-US"/>
              <a:t>Edit Master text styles</a:t>
            </a:r>
          </a:p>
        </p:txBody>
      </p:sp>
      <p:sp>
        <p:nvSpPr>
          <p:cNvPr id="7" name="Picture Placeholder 6"/>
          <p:cNvSpPr>
            <a:spLocks noGrp="1"/>
          </p:cNvSpPr>
          <p:nvPr>
            <p:ph type="pic" sz="quarter" idx="14"/>
          </p:nvPr>
        </p:nvSpPr>
        <p:spPr>
          <a:xfrm>
            <a:off x="10157569" y="3488407"/>
            <a:ext cx="2617787" cy="2617787"/>
          </a:xfrm>
          <a:prstGeom prst="rect">
            <a:avLst/>
          </a:prstGeom>
        </p:spPr>
        <p:txBody>
          <a:bodyPr/>
          <a:lstStyle>
            <a:lvl1pPr>
              <a:defRPr kern="0" spc="0" baseline="0"/>
            </a:lvl1pPr>
          </a:lstStyle>
          <a:p>
            <a:r>
              <a:rPr lang="en-US"/>
              <a:t>Click icon to add picture</a:t>
            </a:r>
            <a:endParaRPr lang="en-US" dirty="0"/>
          </a:p>
        </p:txBody>
      </p:sp>
      <p:sp>
        <p:nvSpPr>
          <p:cNvPr id="35" name="Oval 34"/>
          <p:cNvSpPr/>
          <p:nvPr userDrawn="1"/>
        </p:nvSpPr>
        <p:spPr>
          <a:xfrm>
            <a:off x="10182398" y="3488407"/>
            <a:ext cx="2592958" cy="2623988"/>
          </a:xfrm>
          <a:prstGeom prst="ellipse">
            <a:avLst/>
          </a:prstGeom>
          <a:no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kern="0" spc="0" baseline="0"/>
          </a:p>
        </p:txBody>
      </p:sp>
      <p:sp>
        <p:nvSpPr>
          <p:cNvPr id="11" name="object 6"/>
          <p:cNvSpPr>
            <a:spLocks/>
          </p:cNvSpPr>
          <p:nvPr userDrawn="1"/>
        </p:nvSpPr>
        <p:spPr bwMode="auto">
          <a:xfrm>
            <a:off x="5549057" y="3478213"/>
            <a:ext cx="2617787" cy="2617787"/>
          </a:xfrm>
          <a:custGeom>
            <a:avLst/>
            <a:gdLst>
              <a:gd name="T0" fmla="*/ 2614240 w 2618104"/>
              <a:gd name="T1" fmla="*/ 1404348 h 2618104"/>
              <a:gd name="T2" fmla="*/ 2596587 w 2618104"/>
              <a:gd name="T3" fmla="*/ 1544085 h 2618104"/>
              <a:gd name="T4" fmla="*/ 2564636 w 2618104"/>
              <a:gd name="T5" fmla="*/ 1678841 h 2618104"/>
              <a:gd name="T6" fmla="*/ 2519190 w 2618104"/>
              <a:gd name="T7" fmla="*/ 1807816 h 2618104"/>
              <a:gd name="T8" fmla="*/ 2461045 w 2618104"/>
              <a:gd name="T9" fmla="*/ 1930215 h 2618104"/>
              <a:gd name="T10" fmla="*/ 2390999 w 2618104"/>
              <a:gd name="T11" fmla="*/ 2045237 h 2618104"/>
              <a:gd name="T12" fmla="*/ 2309852 w 2618104"/>
              <a:gd name="T13" fmla="*/ 2152085 h 2618104"/>
              <a:gd name="T14" fmla="*/ 2218402 w 2618104"/>
              <a:gd name="T15" fmla="*/ 2249961 h 2618104"/>
              <a:gd name="T16" fmla="*/ 2117447 w 2618104"/>
              <a:gd name="T17" fmla="*/ 2338065 h 2618104"/>
              <a:gd name="T18" fmla="*/ 2007785 w 2618104"/>
              <a:gd name="T19" fmla="*/ 2415598 h 2618104"/>
              <a:gd name="T20" fmla="*/ 1890215 w 2618104"/>
              <a:gd name="T21" fmla="*/ 2481765 h 2618104"/>
              <a:gd name="T22" fmla="*/ 1765536 w 2618104"/>
              <a:gd name="T23" fmla="*/ 2535766 h 2618104"/>
              <a:gd name="T24" fmla="*/ 1634546 w 2618104"/>
              <a:gd name="T25" fmla="*/ 2576801 h 2618104"/>
              <a:gd name="T26" fmla="*/ 1498043 w 2618104"/>
              <a:gd name="T27" fmla="*/ 2604074 h 2618104"/>
              <a:gd name="T28" fmla="*/ 1356825 w 2618104"/>
              <a:gd name="T29" fmla="*/ 2616785 h 2618104"/>
              <a:gd name="T30" fmla="*/ 1213313 w 2618104"/>
              <a:gd name="T31" fmla="*/ 2614214 h 2618104"/>
              <a:gd name="T32" fmla="*/ 1073578 w 2618104"/>
              <a:gd name="T33" fmla="*/ 2596562 h 2618104"/>
              <a:gd name="T34" fmla="*/ 938823 w 2618104"/>
              <a:gd name="T35" fmla="*/ 2564612 h 2618104"/>
              <a:gd name="T36" fmla="*/ 809847 w 2618104"/>
              <a:gd name="T37" fmla="*/ 2519167 h 2618104"/>
              <a:gd name="T38" fmla="*/ 687448 w 2618104"/>
              <a:gd name="T39" fmla="*/ 2461022 h 2618104"/>
              <a:gd name="T40" fmla="*/ 572424 w 2618104"/>
              <a:gd name="T41" fmla="*/ 2390977 h 2618104"/>
              <a:gd name="T42" fmla="*/ 465575 w 2618104"/>
              <a:gd name="T43" fmla="*/ 2309831 h 2618104"/>
              <a:gd name="T44" fmla="*/ 367697 w 2618104"/>
              <a:gd name="T45" fmla="*/ 2218381 h 2618104"/>
              <a:gd name="T46" fmla="*/ 279591 w 2618104"/>
              <a:gd name="T47" fmla="*/ 2117427 h 2618104"/>
              <a:gd name="T48" fmla="*/ 202056 w 2618104"/>
              <a:gd name="T49" fmla="*/ 2007766 h 2618104"/>
              <a:gd name="T50" fmla="*/ 135887 w 2618104"/>
              <a:gd name="T51" fmla="*/ 1890196 h 2618104"/>
              <a:gd name="T52" fmla="*/ 81885 w 2618104"/>
              <a:gd name="T53" fmla="*/ 1765516 h 2618104"/>
              <a:gd name="T54" fmla="*/ 40848 w 2618104"/>
              <a:gd name="T55" fmla="*/ 1634524 h 2618104"/>
              <a:gd name="T56" fmla="*/ 13574 w 2618104"/>
              <a:gd name="T57" fmla="*/ 1498020 h 2618104"/>
              <a:gd name="T58" fmla="*/ 863 w 2618104"/>
              <a:gd name="T59" fmla="*/ 1356801 h 2618104"/>
              <a:gd name="T60" fmla="*/ 3433 w 2618104"/>
              <a:gd name="T61" fmla="*/ 1213288 h 2618104"/>
              <a:gd name="T62" fmla="*/ 21086 w 2618104"/>
              <a:gd name="T63" fmla="*/ 1073554 h 2618104"/>
              <a:gd name="T64" fmla="*/ 53037 w 2618104"/>
              <a:gd name="T65" fmla="*/ 938800 h 2618104"/>
              <a:gd name="T66" fmla="*/ 98484 w 2618104"/>
              <a:gd name="T67" fmla="*/ 809825 h 2618104"/>
              <a:gd name="T68" fmla="*/ 156630 w 2618104"/>
              <a:gd name="T69" fmla="*/ 687428 h 2618104"/>
              <a:gd name="T70" fmla="*/ 226677 w 2618104"/>
              <a:gd name="T71" fmla="*/ 572407 h 2618104"/>
              <a:gd name="T72" fmla="*/ 307826 w 2618104"/>
              <a:gd name="T73" fmla="*/ 465560 h 2618104"/>
              <a:gd name="T74" fmla="*/ 399277 w 2618104"/>
              <a:gd name="T75" fmla="*/ 367685 h 2618104"/>
              <a:gd name="T76" fmla="*/ 500233 w 2618104"/>
              <a:gd name="T77" fmla="*/ 279582 h 2618104"/>
              <a:gd name="T78" fmla="*/ 609896 w 2618104"/>
              <a:gd name="T79" fmla="*/ 202048 h 2618104"/>
              <a:gd name="T80" fmla="*/ 727467 w 2618104"/>
              <a:gd name="T81" fmla="*/ 135882 h 2618104"/>
              <a:gd name="T82" fmla="*/ 852148 w 2618104"/>
              <a:gd name="T83" fmla="*/ 81882 h 2618104"/>
              <a:gd name="T84" fmla="*/ 983139 w 2618104"/>
              <a:gd name="T85" fmla="*/ 40846 h 2618104"/>
              <a:gd name="T86" fmla="*/ 1119642 w 2618104"/>
              <a:gd name="T87" fmla="*/ 13573 h 2618104"/>
              <a:gd name="T88" fmla="*/ 1260860 w 2618104"/>
              <a:gd name="T89" fmla="*/ 863 h 2618104"/>
              <a:gd name="T90" fmla="*/ 1404372 w 2618104"/>
              <a:gd name="T91" fmla="*/ 3433 h 2618104"/>
              <a:gd name="T92" fmla="*/ 1544107 w 2618104"/>
              <a:gd name="T93" fmla="*/ 21086 h 2618104"/>
              <a:gd name="T94" fmla="*/ 1678861 w 2618104"/>
              <a:gd name="T95" fmla="*/ 53035 h 2618104"/>
              <a:gd name="T96" fmla="*/ 1807837 w 2618104"/>
              <a:gd name="T97" fmla="*/ 98480 h 2618104"/>
              <a:gd name="T98" fmla="*/ 1930235 w 2618104"/>
              <a:gd name="T99" fmla="*/ 156625 h 2618104"/>
              <a:gd name="T100" fmla="*/ 2045257 w 2618104"/>
              <a:gd name="T101" fmla="*/ 226669 h 2618104"/>
              <a:gd name="T102" fmla="*/ 2152105 w 2618104"/>
              <a:gd name="T103" fmla="*/ 307815 h 2618104"/>
              <a:gd name="T104" fmla="*/ 2249982 w 2618104"/>
              <a:gd name="T105" fmla="*/ 399264 h 2618104"/>
              <a:gd name="T106" fmla="*/ 2338086 w 2618104"/>
              <a:gd name="T107" fmla="*/ 500217 h 2618104"/>
              <a:gd name="T108" fmla="*/ 2415621 w 2618104"/>
              <a:gd name="T109" fmla="*/ 609878 h 2618104"/>
              <a:gd name="T110" fmla="*/ 2481788 w 2618104"/>
              <a:gd name="T111" fmla="*/ 727447 h 2618104"/>
              <a:gd name="T112" fmla="*/ 2535790 w 2618104"/>
              <a:gd name="T113" fmla="*/ 852126 h 2618104"/>
              <a:gd name="T114" fmla="*/ 2576826 w 2618104"/>
              <a:gd name="T115" fmla="*/ 983115 h 2618104"/>
              <a:gd name="T116" fmla="*/ 2604099 w 2618104"/>
              <a:gd name="T117" fmla="*/ 1119618 h 2618104"/>
              <a:gd name="T118" fmla="*/ 2616810 w 2618104"/>
              <a:gd name="T119" fmla="*/ 1260835 h 261810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2618104" h="2618104">
                <a:moveTo>
                  <a:pt x="2617990" y="1308976"/>
                </a:moveTo>
                <a:lnTo>
                  <a:pt x="2617127" y="1356965"/>
                </a:lnTo>
                <a:lnTo>
                  <a:pt x="2614557" y="1404518"/>
                </a:lnTo>
                <a:lnTo>
                  <a:pt x="2610309" y="1451607"/>
                </a:lnTo>
                <a:lnTo>
                  <a:pt x="2604414" y="1498201"/>
                </a:lnTo>
                <a:lnTo>
                  <a:pt x="2596901" y="1544272"/>
                </a:lnTo>
                <a:lnTo>
                  <a:pt x="2587799" y="1589789"/>
                </a:lnTo>
                <a:lnTo>
                  <a:pt x="2577138" y="1634722"/>
                </a:lnTo>
                <a:lnTo>
                  <a:pt x="2564947" y="1679044"/>
                </a:lnTo>
                <a:lnTo>
                  <a:pt x="2551257" y="1722722"/>
                </a:lnTo>
                <a:lnTo>
                  <a:pt x="2536097" y="1765730"/>
                </a:lnTo>
                <a:lnTo>
                  <a:pt x="2519495" y="1808035"/>
                </a:lnTo>
                <a:lnTo>
                  <a:pt x="2501483" y="1849610"/>
                </a:lnTo>
                <a:lnTo>
                  <a:pt x="2482089" y="1890425"/>
                </a:lnTo>
                <a:lnTo>
                  <a:pt x="2461343" y="1930449"/>
                </a:lnTo>
                <a:lnTo>
                  <a:pt x="2439275" y="1969653"/>
                </a:lnTo>
                <a:lnTo>
                  <a:pt x="2415914" y="2008009"/>
                </a:lnTo>
                <a:lnTo>
                  <a:pt x="2391289" y="2045485"/>
                </a:lnTo>
                <a:lnTo>
                  <a:pt x="2365431" y="2082053"/>
                </a:lnTo>
                <a:lnTo>
                  <a:pt x="2338369" y="2117683"/>
                </a:lnTo>
                <a:lnTo>
                  <a:pt x="2310132" y="2152346"/>
                </a:lnTo>
                <a:lnTo>
                  <a:pt x="2280751" y="2186012"/>
                </a:lnTo>
                <a:lnTo>
                  <a:pt x="2250254" y="2218650"/>
                </a:lnTo>
                <a:lnTo>
                  <a:pt x="2218671" y="2250233"/>
                </a:lnTo>
                <a:lnTo>
                  <a:pt x="2186032" y="2280730"/>
                </a:lnTo>
                <a:lnTo>
                  <a:pt x="2152366" y="2310111"/>
                </a:lnTo>
                <a:lnTo>
                  <a:pt x="2117703" y="2338348"/>
                </a:lnTo>
                <a:lnTo>
                  <a:pt x="2082073" y="2365410"/>
                </a:lnTo>
                <a:lnTo>
                  <a:pt x="2045505" y="2391267"/>
                </a:lnTo>
                <a:lnTo>
                  <a:pt x="2008028" y="2415891"/>
                </a:lnTo>
                <a:lnTo>
                  <a:pt x="1969673" y="2439252"/>
                </a:lnTo>
                <a:lnTo>
                  <a:pt x="1930469" y="2461320"/>
                </a:lnTo>
                <a:lnTo>
                  <a:pt x="1890444" y="2482066"/>
                </a:lnTo>
                <a:lnTo>
                  <a:pt x="1849630" y="2501460"/>
                </a:lnTo>
                <a:lnTo>
                  <a:pt x="1808056" y="2519472"/>
                </a:lnTo>
                <a:lnTo>
                  <a:pt x="1765750" y="2536073"/>
                </a:lnTo>
                <a:lnTo>
                  <a:pt x="1722743" y="2551233"/>
                </a:lnTo>
                <a:lnTo>
                  <a:pt x="1679064" y="2564923"/>
                </a:lnTo>
                <a:lnTo>
                  <a:pt x="1634744" y="2577113"/>
                </a:lnTo>
                <a:lnTo>
                  <a:pt x="1589810" y="2587774"/>
                </a:lnTo>
                <a:lnTo>
                  <a:pt x="1544294" y="2596876"/>
                </a:lnTo>
                <a:lnTo>
                  <a:pt x="1498224" y="2604389"/>
                </a:lnTo>
                <a:lnTo>
                  <a:pt x="1451630" y="2610284"/>
                </a:lnTo>
                <a:lnTo>
                  <a:pt x="1404542" y="2614531"/>
                </a:lnTo>
                <a:lnTo>
                  <a:pt x="1356989" y="2617102"/>
                </a:lnTo>
                <a:lnTo>
                  <a:pt x="1309001" y="2617965"/>
                </a:lnTo>
                <a:lnTo>
                  <a:pt x="1261013" y="2617102"/>
                </a:lnTo>
                <a:lnTo>
                  <a:pt x="1213460" y="2614531"/>
                </a:lnTo>
                <a:lnTo>
                  <a:pt x="1166372" y="2610284"/>
                </a:lnTo>
                <a:lnTo>
                  <a:pt x="1119778" y="2604389"/>
                </a:lnTo>
                <a:lnTo>
                  <a:pt x="1073708" y="2596876"/>
                </a:lnTo>
                <a:lnTo>
                  <a:pt x="1028192" y="2587774"/>
                </a:lnTo>
                <a:lnTo>
                  <a:pt x="983258" y="2577113"/>
                </a:lnTo>
                <a:lnTo>
                  <a:pt x="938937" y="2564923"/>
                </a:lnTo>
                <a:lnTo>
                  <a:pt x="895258" y="2551233"/>
                </a:lnTo>
                <a:lnTo>
                  <a:pt x="852251" y="2536073"/>
                </a:lnTo>
                <a:lnTo>
                  <a:pt x="809945" y="2519472"/>
                </a:lnTo>
                <a:lnTo>
                  <a:pt x="768370" y="2501460"/>
                </a:lnTo>
                <a:lnTo>
                  <a:pt x="727555" y="2482066"/>
                </a:lnTo>
                <a:lnTo>
                  <a:pt x="687531" y="2461320"/>
                </a:lnTo>
                <a:lnTo>
                  <a:pt x="648326" y="2439252"/>
                </a:lnTo>
                <a:lnTo>
                  <a:pt x="609970" y="2415891"/>
                </a:lnTo>
                <a:lnTo>
                  <a:pt x="572493" y="2391267"/>
                </a:lnTo>
                <a:lnTo>
                  <a:pt x="535925" y="2365410"/>
                </a:lnTo>
                <a:lnTo>
                  <a:pt x="500294" y="2338348"/>
                </a:lnTo>
                <a:lnTo>
                  <a:pt x="465631" y="2310111"/>
                </a:lnTo>
                <a:lnTo>
                  <a:pt x="431965" y="2280730"/>
                </a:lnTo>
                <a:lnTo>
                  <a:pt x="399325" y="2250233"/>
                </a:lnTo>
                <a:lnTo>
                  <a:pt x="367742" y="2218650"/>
                </a:lnTo>
                <a:lnTo>
                  <a:pt x="337245" y="2186012"/>
                </a:lnTo>
                <a:lnTo>
                  <a:pt x="307863" y="2152346"/>
                </a:lnTo>
                <a:lnTo>
                  <a:pt x="279625" y="2117683"/>
                </a:lnTo>
                <a:lnTo>
                  <a:pt x="252563" y="2082053"/>
                </a:lnTo>
                <a:lnTo>
                  <a:pt x="226704" y="2045485"/>
                </a:lnTo>
                <a:lnTo>
                  <a:pt x="202080" y="2008009"/>
                </a:lnTo>
                <a:lnTo>
                  <a:pt x="178718" y="1969653"/>
                </a:lnTo>
                <a:lnTo>
                  <a:pt x="156649" y="1930449"/>
                </a:lnTo>
                <a:lnTo>
                  <a:pt x="135903" y="1890425"/>
                </a:lnTo>
                <a:lnTo>
                  <a:pt x="116509" y="1849610"/>
                </a:lnTo>
                <a:lnTo>
                  <a:pt x="98496" y="1808035"/>
                </a:lnTo>
                <a:lnTo>
                  <a:pt x="81895" y="1765730"/>
                </a:lnTo>
                <a:lnTo>
                  <a:pt x="66734" y="1722722"/>
                </a:lnTo>
                <a:lnTo>
                  <a:pt x="53043" y="1679044"/>
                </a:lnTo>
                <a:lnTo>
                  <a:pt x="40853" y="1634722"/>
                </a:lnTo>
                <a:lnTo>
                  <a:pt x="30192" y="1589789"/>
                </a:lnTo>
                <a:lnTo>
                  <a:pt x="21089" y="1544272"/>
                </a:lnTo>
                <a:lnTo>
                  <a:pt x="13576" y="1498201"/>
                </a:lnTo>
                <a:lnTo>
                  <a:pt x="7681" y="1451607"/>
                </a:lnTo>
                <a:lnTo>
                  <a:pt x="3433" y="1404518"/>
                </a:lnTo>
                <a:lnTo>
                  <a:pt x="863" y="1356965"/>
                </a:lnTo>
                <a:lnTo>
                  <a:pt x="0" y="1308976"/>
                </a:lnTo>
                <a:lnTo>
                  <a:pt x="863" y="1260988"/>
                </a:lnTo>
                <a:lnTo>
                  <a:pt x="3433" y="1213435"/>
                </a:lnTo>
                <a:lnTo>
                  <a:pt x="7681" y="1166347"/>
                </a:lnTo>
                <a:lnTo>
                  <a:pt x="13576" y="1119754"/>
                </a:lnTo>
                <a:lnTo>
                  <a:pt x="21089" y="1073684"/>
                </a:lnTo>
                <a:lnTo>
                  <a:pt x="30192" y="1028168"/>
                </a:lnTo>
                <a:lnTo>
                  <a:pt x="40853" y="983234"/>
                </a:lnTo>
                <a:lnTo>
                  <a:pt x="53043" y="938914"/>
                </a:lnTo>
                <a:lnTo>
                  <a:pt x="66734" y="895235"/>
                </a:lnTo>
                <a:lnTo>
                  <a:pt x="81895" y="852229"/>
                </a:lnTo>
                <a:lnTo>
                  <a:pt x="98496" y="809923"/>
                </a:lnTo>
                <a:lnTo>
                  <a:pt x="116509" y="768349"/>
                </a:lnTo>
                <a:lnTo>
                  <a:pt x="135903" y="727535"/>
                </a:lnTo>
                <a:lnTo>
                  <a:pt x="156649" y="687511"/>
                </a:lnTo>
                <a:lnTo>
                  <a:pt x="178718" y="648307"/>
                </a:lnTo>
                <a:lnTo>
                  <a:pt x="202080" y="609952"/>
                </a:lnTo>
                <a:lnTo>
                  <a:pt x="226704" y="572476"/>
                </a:lnTo>
                <a:lnTo>
                  <a:pt x="252563" y="535908"/>
                </a:lnTo>
                <a:lnTo>
                  <a:pt x="279625" y="500278"/>
                </a:lnTo>
                <a:lnTo>
                  <a:pt x="307863" y="465616"/>
                </a:lnTo>
                <a:lnTo>
                  <a:pt x="337245" y="431951"/>
                </a:lnTo>
                <a:lnTo>
                  <a:pt x="367742" y="399312"/>
                </a:lnTo>
                <a:lnTo>
                  <a:pt x="399325" y="367730"/>
                </a:lnTo>
                <a:lnTo>
                  <a:pt x="431965" y="337233"/>
                </a:lnTo>
                <a:lnTo>
                  <a:pt x="465631" y="307852"/>
                </a:lnTo>
                <a:lnTo>
                  <a:pt x="500294" y="279616"/>
                </a:lnTo>
                <a:lnTo>
                  <a:pt x="535925" y="252554"/>
                </a:lnTo>
                <a:lnTo>
                  <a:pt x="572493" y="226696"/>
                </a:lnTo>
                <a:lnTo>
                  <a:pt x="609970" y="202072"/>
                </a:lnTo>
                <a:lnTo>
                  <a:pt x="648326" y="178712"/>
                </a:lnTo>
                <a:lnTo>
                  <a:pt x="687531" y="156644"/>
                </a:lnTo>
                <a:lnTo>
                  <a:pt x="727555" y="135898"/>
                </a:lnTo>
                <a:lnTo>
                  <a:pt x="768370" y="116505"/>
                </a:lnTo>
                <a:lnTo>
                  <a:pt x="809945" y="98492"/>
                </a:lnTo>
                <a:lnTo>
                  <a:pt x="852251" y="81892"/>
                </a:lnTo>
                <a:lnTo>
                  <a:pt x="895258" y="66731"/>
                </a:lnTo>
                <a:lnTo>
                  <a:pt x="938937" y="53041"/>
                </a:lnTo>
                <a:lnTo>
                  <a:pt x="983258" y="40851"/>
                </a:lnTo>
                <a:lnTo>
                  <a:pt x="1028192" y="30190"/>
                </a:lnTo>
                <a:lnTo>
                  <a:pt x="1073708" y="21089"/>
                </a:lnTo>
                <a:lnTo>
                  <a:pt x="1119778" y="13575"/>
                </a:lnTo>
                <a:lnTo>
                  <a:pt x="1166372" y="7680"/>
                </a:lnTo>
                <a:lnTo>
                  <a:pt x="1213460" y="3433"/>
                </a:lnTo>
                <a:lnTo>
                  <a:pt x="1261013" y="863"/>
                </a:lnTo>
                <a:lnTo>
                  <a:pt x="1309001" y="0"/>
                </a:lnTo>
                <a:lnTo>
                  <a:pt x="1356989" y="863"/>
                </a:lnTo>
                <a:lnTo>
                  <a:pt x="1404542" y="3433"/>
                </a:lnTo>
                <a:lnTo>
                  <a:pt x="1451630" y="7680"/>
                </a:lnTo>
                <a:lnTo>
                  <a:pt x="1498224" y="13575"/>
                </a:lnTo>
                <a:lnTo>
                  <a:pt x="1544294" y="21089"/>
                </a:lnTo>
                <a:lnTo>
                  <a:pt x="1589810" y="30190"/>
                </a:lnTo>
                <a:lnTo>
                  <a:pt x="1634744" y="40851"/>
                </a:lnTo>
                <a:lnTo>
                  <a:pt x="1679064" y="53041"/>
                </a:lnTo>
                <a:lnTo>
                  <a:pt x="1722743" y="66731"/>
                </a:lnTo>
                <a:lnTo>
                  <a:pt x="1765750" y="81892"/>
                </a:lnTo>
                <a:lnTo>
                  <a:pt x="1808056" y="98492"/>
                </a:lnTo>
                <a:lnTo>
                  <a:pt x="1849630" y="116505"/>
                </a:lnTo>
                <a:lnTo>
                  <a:pt x="1890444" y="135898"/>
                </a:lnTo>
                <a:lnTo>
                  <a:pt x="1930469" y="156644"/>
                </a:lnTo>
                <a:lnTo>
                  <a:pt x="1969673" y="178712"/>
                </a:lnTo>
                <a:lnTo>
                  <a:pt x="2008028" y="202072"/>
                </a:lnTo>
                <a:lnTo>
                  <a:pt x="2045505" y="226696"/>
                </a:lnTo>
                <a:lnTo>
                  <a:pt x="2082073" y="252554"/>
                </a:lnTo>
                <a:lnTo>
                  <a:pt x="2117703" y="279616"/>
                </a:lnTo>
                <a:lnTo>
                  <a:pt x="2152366" y="307852"/>
                </a:lnTo>
                <a:lnTo>
                  <a:pt x="2186032" y="337233"/>
                </a:lnTo>
                <a:lnTo>
                  <a:pt x="2218671" y="367730"/>
                </a:lnTo>
                <a:lnTo>
                  <a:pt x="2250254" y="399312"/>
                </a:lnTo>
                <a:lnTo>
                  <a:pt x="2280751" y="431951"/>
                </a:lnTo>
                <a:lnTo>
                  <a:pt x="2310132" y="465616"/>
                </a:lnTo>
                <a:lnTo>
                  <a:pt x="2338369" y="500278"/>
                </a:lnTo>
                <a:lnTo>
                  <a:pt x="2365431" y="535908"/>
                </a:lnTo>
                <a:lnTo>
                  <a:pt x="2391289" y="572476"/>
                </a:lnTo>
                <a:lnTo>
                  <a:pt x="2415914" y="609952"/>
                </a:lnTo>
                <a:lnTo>
                  <a:pt x="2439275" y="648307"/>
                </a:lnTo>
                <a:lnTo>
                  <a:pt x="2461343" y="687511"/>
                </a:lnTo>
                <a:lnTo>
                  <a:pt x="2482089" y="727535"/>
                </a:lnTo>
                <a:lnTo>
                  <a:pt x="2501483" y="768349"/>
                </a:lnTo>
                <a:lnTo>
                  <a:pt x="2519495" y="809923"/>
                </a:lnTo>
                <a:lnTo>
                  <a:pt x="2536097" y="852229"/>
                </a:lnTo>
                <a:lnTo>
                  <a:pt x="2551257" y="895235"/>
                </a:lnTo>
                <a:lnTo>
                  <a:pt x="2564947" y="938914"/>
                </a:lnTo>
                <a:lnTo>
                  <a:pt x="2577138" y="983234"/>
                </a:lnTo>
                <a:lnTo>
                  <a:pt x="2587799" y="1028168"/>
                </a:lnTo>
                <a:lnTo>
                  <a:pt x="2596901" y="1073684"/>
                </a:lnTo>
                <a:lnTo>
                  <a:pt x="2604414" y="1119754"/>
                </a:lnTo>
                <a:lnTo>
                  <a:pt x="2610309" y="1166347"/>
                </a:lnTo>
                <a:lnTo>
                  <a:pt x="2614557" y="1213435"/>
                </a:lnTo>
                <a:lnTo>
                  <a:pt x="2617127" y="1260988"/>
                </a:lnTo>
                <a:lnTo>
                  <a:pt x="2617990" y="1308976"/>
                </a:lnTo>
                <a:close/>
              </a:path>
            </a:pathLst>
          </a:custGeom>
          <a:noFill/>
          <a:ln w="381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kern="0" spc="0" baseline="0">
              <a:latin typeface="Century Gothic" pitchFamily="34" charset="0"/>
            </a:endParaRPr>
          </a:p>
        </p:txBody>
      </p:sp>
      <p:sp>
        <p:nvSpPr>
          <p:cNvPr id="14" name="Content Placeholder 4"/>
          <p:cNvSpPr>
            <a:spLocks noGrp="1"/>
          </p:cNvSpPr>
          <p:nvPr>
            <p:ph sz="quarter" idx="15"/>
          </p:nvPr>
        </p:nvSpPr>
        <p:spPr>
          <a:xfrm>
            <a:off x="5549057" y="3478213"/>
            <a:ext cx="2617787" cy="2617787"/>
          </a:xfrm>
          <a:prstGeom prst="rect">
            <a:avLst/>
          </a:prstGeom>
        </p:spPr>
        <p:txBody>
          <a:bodyPr/>
          <a:lstStyle>
            <a:lvl1pPr>
              <a:defRPr kern="0" spc="0" baseline="0"/>
            </a:lvl1pPr>
          </a:lstStyle>
          <a:p>
            <a:pPr lvl="0"/>
            <a:r>
              <a:rPr lang="en-US"/>
              <a:t>Edit Master text styles</a:t>
            </a:r>
          </a:p>
        </p:txBody>
      </p:sp>
      <p:sp>
        <p:nvSpPr>
          <p:cNvPr id="24" name="Text Placeholder 2"/>
          <p:cNvSpPr>
            <a:spLocks noGrp="1"/>
          </p:cNvSpPr>
          <p:nvPr>
            <p:ph type="body" sz="quarter" idx="11" hasCustomPrompt="1"/>
          </p:nvPr>
        </p:nvSpPr>
        <p:spPr>
          <a:xfrm>
            <a:off x="397080" y="6584504"/>
            <a:ext cx="3798683" cy="226466"/>
          </a:xfrm>
          <a:prstGeom prst="rect">
            <a:avLst/>
          </a:prstGeom>
        </p:spPr>
        <p:txBody>
          <a:bodyPr anchor="ctr"/>
          <a:lstStyle>
            <a:lvl1pPr algn="ctr">
              <a:defRPr sz="1300" kern="0" spc="0" baseline="0">
                <a:solidFill>
                  <a:schemeClr val="bg1"/>
                </a:solidFill>
              </a:defRPr>
            </a:lvl1pPr>
          </a:lstStyle>
          <a:p>
            <a:pPr lvl="0"/>
            <a:r>
              <a:rPr lang="lv-LV" dirty="0"/>
              <a:t>Teksts</a:t>
            </a:r>
            <a:endParaRPr lang="en-US" dirty="0"/>
          </a:p>
        </p:txBody>
      </p:sp>
      <p:sp>
        <p:nvSpPr>
          <p:cNvPr id="26" name="Text Placeholder 2"/>
          <p:cNvSpPr>
            <a:spLocks noGrp="1"/>
          </p:cNvSpPr>
          <p:nvPr>
            <p:ph type="body" sz="quarter" idx="16" hasCustomPrompt="1"/>
          </p:nvPr>
        </p:nvSpPr>
        <p:spPr>
          <a:xfrm>
            <a:off x="4958608" y="6584504"/>
            <a:ext cx="3798683" cy="226466"/>
          </a:xfrm>
          <a:prstGeom prst="rect">
            <a:avLst/>
          </a:prstGeom>
        </p:spPr>
        <p:txBody>
          <a:bodyPr anchor="ctr"/>
          <a:lstStyle>
            <a:lvl1pPr algn="ctr">
              <a:defRPr sz="1300" kern="0" spc="0" baseline="0">
                <a:solidFill>
                  <a:schemeClr val="bg1"/>
                </a:solidFill>
              </a:defRPr>
            </a:lvl1pPr>
          </a:lstStyle>
          <a:p>
            <a:pPr lvl="0"/>
            <a:r>
              <a:rPr lang="lv-LV" dirty="0"/>
              <a:t>Teksts</a:t>
            </a:r>
            <a:endParaRPr lang="en-US" dirty="0"/>
          </a:p>
        </p:txBody>
      </p:sp>
      <p:sp>
        <p:nvSpPr>
          <p:cNvPr id="27" name="Text Placeholder 2"/>
          <p:cNvSpPr>
            <a:spLocks noGrp="1"/>
          </p:cNvSpPr>
          <p:nvPr>
            <p:ph type="body" sz="quarter" idx="17" hasCustomPrompt="1"/>
          </p:nvPr>
        </p:nvSpPr>
        <p:spPr>
          <a:xfrm>
            <a:off x="9579535" y="6584504"/>
            <a:ext cx="3798683" cy="226466"/>
          </a:xfrm>
          <a:prstGeom prst="rect">
            <a:avLst/>
          </a:prstGeom>
        </p:spPr>
        <p:txBody>
          <a:bodyPr anchor="ctr"/>
          <a:lstStyle>
            <a:lvl1pPr algn="ctr">
              <a:defRPr sz="1300" kern="0" spc="0" baseline="0">
                <a:solidFill>
                  <a:schemeClr val="bg1"/>
                </a:solidFill>
              </a:defRPr>
            </a:lvl1pPr>
          </a:lstStyle>
          <a:p>
            <a:pPr lvl="0"/>
            <a:r>
              <a:rPr lang="lv-LV" dirty="0"/>
              <a:t>Teksts</a:t>
            </a:r>
            <a:endParaRPr lang="en-US" dirty="0"/>
          </a:p>
        </p:txBody>
      </p:sp>
      <p:sp>
        <p:nvSpPr>
          <p:cNvPr id="16" name="Text Placeholder 2"/>
          <p:cNvSpPr>
            <a:spLocks noGrp="1"/>
          </p:cNvSpPr>
          <p:nvPr>
            <p:ph type="body" sz="quarter" idx="12" hasCustomPrompt="1"/>
          </p:nvPr>
        </p:nvSpPr>
        <p:spPr>
          <a:xfrm>
            <a:off x="533997" y="1698005"/>
            <a:ext cx="12169352" cy="432445"/>
          </a:xfrm>
          <a:prstGeom prst="rect">
            <a:avLst/>
          </a:prstGeom>
        </p:spPr>
        <p:txBody>
          <a:bodyPr anchor="ctr"/>
          <a:lstStyle>
            <a:lvl1pPr>
              <a:defRPr lang="lv-LV" sz="2500" b="1" kern="0" spc="0" baseline="0" dirty="0" smtClean="0">
                <a:solidFill>
                  <a:schemeClr val="bg1"/>
                </a:solidFill>
                <a:latin typeface="Century Gothic" pitchFamily="34" charset="0"/>
                <a:ea typeface="+mn-ea"/>
                <a:cs typeface="Mark"/>
              </a:defRPr>
            </a:lvl1pPr>
          </a:lstStyle>
          <a:p>
            <a:pPr lvl="0"/>
            <a:r>
              <a:rPr lang="lv-LV" dirty="0"/>
              <a:t>Mazais virsraksts</a:t>
            </a:r>
            <a:endParaRPr lang="en-US" dirty="0"/>
          </a:p>
        </p:txBody>
      </p:sp>
    </p:spTree>
    <p:extLst>
      <p:ext uri="{BB962C8B-B14F-4D97-AF65-F5344CB8AC3E}">
        <p14:creationId xmlns:p14="http://schemas.microsoft.com/office/powerpoint/2010/main" val="147069637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Dubltzils 2 donuts">
    <p:spTree>
      <p:nvGrpSpPr>
        <p:cNvPr id="1" name=""/>
        <p:cNvGrpSpPr/>
        <p:nvPr/>
      </p:nvGrpSpPr>
      <p:grpSpPr>
        <a:xfrm>
          <a:off x="0" y="0"/>
          <a:ext cx="0" cy="0"/>
          <a:chOff x="0" y="0"/>
          <a:chExt cx="0" cy="0"/>
        </a:xfrm>
      </p:grpSpPr>
      <p:sp>
        <p:nvSpPr>
          <p:cNvPr id="6" name="object 3"/>
          <p:cNvSpPr>
            <a:spLocks/>
          </p:cNvSpPr>
          <p:nvPr userDrawn="1"/>
        </p:nvSpPr>
        <p:spPr bwMode="auto">
          <a:xfrm>
            <a:off x="6869113" y="0"/>
            <a:ext cx="6867525" cy="7856538"/>
          </a:xfrm>
          <a:custGeom>
            <a:avLst/>
            <a:gdLst>
              <a:gd name="T0" fmla="*/ 0 w 6868159"/>
              <a:gd name="T1" fmla="*/ 7856068 h 7856855"/>
              <a:gd name="T2" fmla="*/ 6867183 w 6868159"/>
              <a:gd name="T3" fmla="*/ 7856068 h 7856855"/>
              <a:gd name="T4" fmla="*/ 6867183 w 6868159"/>
              <a:gd name="T5" fmla="*/ 0 h 7856855"/>
              <a:gd name="T6" fmla="*/ 0 w 6868159"/>
              <a:gd name="T7" fmla="*/ 0 h 7856855"/>
              <a:gd name="T8" fmla="*/ 0 w 6868159"/>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8159" h="7856855">
                <a:moveTo>
                  <a:pt x="0" y="7856385"/>
                </a:moveTo>
                <a:lnTo>
                  <a:pt x="6867817" y="7856385"/>
                </a:lnTo>
                <a:lnTo>
                  <a:pt x="686781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5" name="Text Placeholder 4"/>
          <p:cNvSpPr>
            <a:spLocks noGrp="1"/>
          </p:cNvSpPr>
          <p:nvPr>
            <p:ph type="body" sz="quarter" idx="10" hasCustomPrompt="1"/>
          </p:nvPr>
        </p:nvSpPr>
        <p:spPr>
          <a:xfrm>
            <a:off x="1758132" y="1013495"/>
            <a:ext cx="3337743" cy="358105"/>
          </a:xfrm>
          <a:prstGeom prst="rect">
            <a:avLst/>
          </a:prstGeom>
        </p:spPr>
        <p:txBody>
          <a:bodyPr/>
          <a:lstStyle>
            <a:lvl1pPr algn="ctr">
              <a:defRPr sz="1800" b="1">
                <a:solidFill>
                  <a:schemeClr val="bg1"/>
                </a:solidFill>
              </a:defRPr>
            </a:lvl1pPr>
          </a:lstStyle>
          <a:p>
            <a:pPr lvl="0"/>
            <a:r>
              <a:rPr lang="lv-LV" dirty="0"/>
              <a:t>teksts</a:t>
            </a:r>
            <a:endParaRPr lang="en-US" dirty="0"/>
          </a:p>
        </p:txBody>
      </p:sp>
      <p:sp>
        <p:nvSpPr>
          <p:cNvPr id="16" name="Text Placeholder 4"/>
          <p:cNvSpPr>
            <a:spLocks noGrp="1"/>
          </p:cNvSpPr>
          <p:nvPr>
            <p:ph type="body" sz="quarter" idx="11" hasCustomPrompt="1"/>
          </p:nvPr>
        </p:nvSpPr>
        <p:spPr>
          <a:xfrm>
            <a:off x="8640763" y="1021888"/>
            <a:ext cx="3337743" cy="358105"/>
          </a:xfrm>
          <a:prstGeom prst="rect">
            <a:avLst/>
          </a:prstGeom>
        </p:spPr>
        <p:txBody>
          <a:bodyPr/>
          <a:lstStyle>
            <a:lvl1pPr algn="ctr">
              <a:defRPr sz="1800" b="1">
                <a:solidFill>
                  <a:schemeClr val="bg1"/>
                </a:solidFill>
              </a:defRPr>
            </a:lvl1pPr>
          </a:lstStyle>
          <a:p>
            <a:pPr lvl="0"/>
            <a:r>
              <a:rPr lang="lv-LV" dirty="0"/>
              <a:t>teksts</a:t>
            </a:r>
            <a:endParaRPr lang="en-US" dirty="0"/>
          </a:p>
        </p:txBody>
      </p:sp>
      <p:sp>
        <p:nvSpPr>
          <p:cNvPr id="18" name="Chart Placeholder 16"/>
          <p:cNvSpPr>
            <a:spLocks noGrp="1"/>
          </p:cNvSpPr>
          <p:nvPr>
            <p:ph type="chart" sz="quarter" idx="12"/>
          </p:nvPr>
        </p:nvSpPr>
        <p:spPr>
          <a:xfrm>
            <a:off x="894037" y="2417763"/>
            <a:ext cx="5184502" cy="2868612"/>
          </a:xfrm>
          <a:prstGeom prst="rect">
            <a:avLst/>
          </a:prstGeom>
        </p:spPr>
        <p:txBody>
          <a:bodyPr/>
          <a:lstStyle/>
          <a:p>
            <a:r>
              <a:rPr lang="en-US"/>
              <a:t>Click icon to add chart</a:t>
            </a:r>
            <a:endParaRPr lang="en-US" dirty="0"/>
          </a:p>
        </p:txBody>
      </p:sp>
      <p:sp>
        <p:nvSpPr>
          <p:cNvPr id="21" name="Text Placeholder 4"/>
          <p:cNvSpPr>
            <a:spLocks noGrp="1"/>
          </p:cNvSpPr>
          <p:nvPr>
            <p:ph type="body" sz="quarter" idx="14" hasCustomPrompt="1"/>
          </p:nvPr>
        </p:nvSpPr>
        <p:spPr>
          <a:xfrm>
            <a:off x="1804765" y="7356251"/>
            <a:ext cx="3265735" cy="287561"/>
          </a:xfrm>
          <a:prstGeom prst="rect">
            <a:avLst/>
          </a:prstGeom>
        </p:spPr>
        <p:txBody>
          <a:bodyPr/>
          <a:lstStyle>
            <a:lvl1pPr algn="ctr">
              <a:defRPr sz="1400" b="0">
                <a:solidFill>
                  <a:schemeClr val="bg1"/>
                </a:solidFill>
              </a:defRPr>
            </a:lvl1pPr>
          </a:lstStyle>
          <a:p>
            <a:pPr lvl="0"/>
            <a:r>
              <a:rPr lang="lv-LV" dirty="0"/>
              <a:t>teksts</a:t>
            </a:r>
            <a:endParaRPr lang="en-US" dirty="0"/>
          </a:p>
        </p:txBody>
      </p:sp>
      <p:sp>
        <p:nvSpPr>
          <p:cNvPr id="22" name="Text Placeholder 4"/>
          <p:cNvSpPr>
            <a:spLocks noGrp="1"/>
          </p:cNvSpPr>
          <p:nvPr>
            <p:ph type="body" sz="quarter" idx="15" hasCustomPrompt="1"/>
          </p:nvPr>
        </p:nvSpPr>
        <p:spPr>
          <a:xfrm>
            <a:off x="8670007" y="7356251"/>
            <a:ext cx="3265735" cy="287561"/>
          </a:xfrm>
          <a:prstGeom prst="rect">
            <a:avLst/>
          </a:prstGeom>
        </p:spPr>
        <p:txBody>
          <a:bodyPr/>
          <a:lstStyle>
            <a:lvl1pPr algn="ctr">
              <a:defRPr sz="1400" b="0">
                <a:solidFill>
                  <a:schemeClr val="bg1"/>
                </a:solidFill>
              </a:defRPr>
            </a:lvl1pPr>
          </a:lstStyle>
          <a:p>
            <a:pPr lvl="0"/>
            <a:r>
              <a:rPr lang="lv-LV" dirty="0"/>
              <a:t>teksts</a:t>
            </a:r>
            <a:endParaRPr lang="en-US" dirty="0"/>
          </a:p>
        </p:txBody>
      </p:sp>
      <p:sp>
        <p:nvSpPr>
          <p:cNvPr id="24" name="Chart Placeholder 16"/>
          <p:cNvSpPr>
            <a:spLocks noGrp="1"/>
          </p:cNvSpPr>
          <p:nvPr>
            <p:ph type="chart" sz="quarter" idx="17"/>
          </p:nvPr>
        </p:nvSpPr>
        <p:spPr>
          <a:xfrm>
            <a:off x="7710624" y="2417763"/>
            <a:ext cx="5184502" cy="2868612"/>
          </a:xfrm>
          <a:prstGeom prst="rect">
            <a:avLst/>
          </a:prstGeom>
        </p:spPr>
        <p:txBody>
          <a:bodyPr/>
          <a:lstStyle/>
          <a:p>
            <a:r>
              <a:rPr lang="en-US"/>
              <a:t>Click icon to add chart</a:t>
            </a:r>
            <a:endParaRPr lang="en-US" dirty="0"/>
          </a:p>
        </p:txBody>
      </p:sp>
      <p:sp>
        <p:nvSpPr>
          <p:cNvPr id="3" name="Text Placeholder 2"/>
          <p:cNvSpPr>
            <a:spLocks noGrp="1"/>
          </p:cNvSpPr>
          <p:nvPr>
            <p:ph type="body" sz="quarter" idx="18" hasCustomPrompt="1"/>
          </p:nvPr>
        </p:nvSpPr>
        <p:spPr>
          <a:xfrm>
            <a:off x="1470100" y="5298802"/>
            <a:ext cx="3887788" cy="1295400"/>
          </a:xfrm>
          <a:prstGeom prst="rect">
            <a:avLst/>
          </a:prstGeom>
        </p:spPr>
        <p:txBody>
          <a:bodyPr anchor="t"/>
          <a:lstStyle>
            <a:lvl1pPr marL="0" algn="ctr">
              <a:spcBef>
                <a:spcPts val="0"/>
              </a:spcBef>
              <a:defRPr lang="en-US" sz="1500" b="1" dirty="0" smtClean="0">
                <a:solidFill>
                  <a:schemeClr val="bg1"/>
                </a:solidFill>
                <a:latin typeface="Century Gothic" pitchFamily="34" charset="0"/>
                <a:ea typeface="+mn-ea"/>
                <a:cs typeface="+mn-cs"/>
              </a:defRPr>
            </a:lvl1pPr>
            <a:lvl3pPr marL="0" algn="ctr">
              <a:spcBef>
                <a:spcPts val="0"/>
              </a:spcBef>
              <a:defRPr lang="en-US" sz="1500" b="1" dirty="0" smtClean="0">
                <a:solidFill>
                  <a:srgbClr val="C4D600"/>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a:p>
            <a:pPr lvl="4"/>
            <a:endParaRPr lang="lv-LV" dirty="0"/>
          </a:p>
          <a:p>
            <a:pPr lvl="4"/>
            <a:r>
              <a:rPr lang="lv-LV" dirty="0"/>
              <a:t>teksts</a:t>
            </a:r>
            <a:endParaRPr lang="en-US" dirty="0"/>
          </a:p>
        </p:txBody>
      </p:sp>
      <p:sp>
        <p:nvSpPr>
          <p:cNvPr id="26" name="Text Placeholder 2"/>
          <p:cNvSpPr>
            <a:spLocks noGrp="1"/>
          </p:cNvSpPr>
          <p:nvPr>
            <p:ph type="body" sz="quarter" idx="19" hasCustomPrompt="1"/>
          </p:nvPr>
        </p:nvSpPr>
        <p:spPr>
          <a:xfrm>
            <a:off x="8358981" y="5298802"/>
            <a:ext cx="3887788" cy="1295400"/>
          </a:xfrm>
          <a:prstGeom prst="rect">
            <a:avLst/>
          </a:prstGeom>
        </p:spPr>
        <p:txBody>
          <a:bodyPr anchor="t"/>
          <a:lstStyle>
            <a:lvl1pPr marL="0" algn="ctr">
              <a:spcBef>
                <a:spcPts val="0"/>
              </a:spcBef>
              <a:defRPr lang="lv-LV" sz="1500" b="1" dirty="0" smtClean="0">
                <a:solidFill>
                  <a:srgbClr val="00ACC8"/>
                </a:solidFill>
                <a:latin typeface="Century Gothic" pitchFamily="34" charset="0"/>
                <a:ea typeface="+mn-ea"/>
                <a:cs typeface="+mn-cs"/>
              </a:defRPr>
            </a:lvl1pPr>
            <a:lvl3pPr marL="0" algn="ctr">
              <a:spcBef>
                <a:spcPts val="0"/>
              </a:spcBef>
              <a:defRPr lang="lv-LV" sz="1500" b="1" dirty="0" smtClean="0">
                <a:solidFill>
                  <a:schemeClr val="bg1"/>
                </a:solidFill>
                <a:latin typeface="Century Gothic" pitchFamily="34" charset="0"/>
                <a:ea typeface="+mn-ea"/>
                <a:cs typeface="+mn-cs"/>
              </a:defRPr>
            </a:lvl3pPr>
            <a:lvl5pPr marL="0" algn="ctr">
              <a:spcBef>
                <a:spcPts val="0"/>
              </a:spcBef>
              <a:defRPr lang="en-US" sz="1500" b="1" dirty="0">
                <a:solidFill>
                  <a:srgbClr val="C4D600"/>
                </a:solidFill>
                <a:latin typeface="Century Gothic" pitchFamily="34" charset="0"/>
                <a:ea typeface="+mn-ea"/>
                <a:cs typeface="+mn-cs"/>
              </a:defRPr>
            </a:lvl5pPr>
          </a:lstStyle>
          <a:p>
            <a:pPr lvl="0"/>
            <a:r>
              <a:rPr lang="lv-LV" dirty="0"/>
              <a:t>teksts</a:t>
            </a:r>
          </a:p>
          <a:p>
            <a:pPr lvl="0"/>
            <a:endParaRPr lang="en-US" dirty="0"/>
          </a:p>
          <a:p>
            <a:pPr lvl="2"/>
            <a:r>
              <a:rPr lang="lv-LV" dirty="0"/>
              <a:t>teksts</a:t>
            </a:r>
          </a:p>
          <a:p>
            <a:pPr lvl="4"/>
            <a:endParaRPr lang="lv-LV" dirty="0"/>
          </a:p>
          <a:p>
            <a:pPr lvl="4"/>
            <a:r>
              <a:rPr lang="lv-LV" dirty="0"/>
              <a:t>teksts</a:t>
            </a:r>
            <a:endParaRPr lang="en-US" dirty="0"/>
          </a:p>
        </p:txBody>
      </p:sp>
    </p:spTree>
    <p:extLst>
      <p:ext uri="{BB962C8B-B14F-4D97-AF65-F5344CB8AC3E}">
        <p14:creationId xmlns:p14="http://schemas.microsoft.com/office/powerpoint/2010/main" val="342927314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ubltzils 2 donuts paraugs">
    <p:spTree>
      <p:nvGrpSpPr>
        <p:cNvPr id="1" name=""/>
        <p:cNvGrpSpPr/>
        <p:nvPr/>
      </p:nvGrpSpPr>
      <p:grpSpPr>
        <a:xfrm>
          <a:off x="0" y="0"/>
          <a:ext cx="0" cy="0"/>
          <a:chOff x="0" y="0"/>
          <a:chExt cx="0" cy="0"/>
        </a:xfrm>
      </p:grpSpPr>
      <p:sp>
        <p:nvSpPr>
          <p:cNvPr id="6" name="object 3"/>
          <p:cNvSpPr>
            <a:spLocks/>
          </p:cNvSpPr>
          <p:nvPr userDrawn="1"/>
        </p:nvSpPr>
        <p:spPr bwMode="auto">
          <a:xfrm>
            <a:off x="6869113" y="0"/>
            <a:ext cx="6867525" cy="7856538"/>
          </a:xfrm>
          <a:custGeom>
            <a:avLst/>
            <a:gdLst>
              <a:gd name="T0" fmla="*/ 0 w 6868159"/>
              <a:gd name="T1" fmla="*/ 7856068 h 7856855"/>
              <a:gd name="T2" fmla="*/ 6867183 w 6868159"/>
              <a:gd name="T3" fmla="*/ 7856068 h 7856855"/>
              <a:gd name="T4" fmla="*/ 6867183 w 6868159"/>
              <a:gd name="T5" fmla="*/ 0 h 7856855"/>
              <a:gd name="T6" fmla="*/ 0 w 6868159"/>
              <a:gd name="T7" fmla="*/ 0 h 7856855"/>
              <a:gd name="T8" fmla="*/ 0 w 6868159"/>
              <a:gd name="T9" fmla="*/ 7856068 h 78568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8159" h="7856855">
                <a:moveTo>
                  <a:pt x="0" y="7856385"/>
                </a:moveTo>
                <a:lnTo>
                  <a:pt x="6867817" y="7856385"/>
                </a:lnTo>
                <a:lnTo>
                  <a:pt x="6867817" y="0"/>
                </a:lnTo>
                <a:lnTo>
                  <a:pt x="0" y="0"/>
                </a:lnTo>
                <a:lnTo>
                  <a:pt x="0" y="7856385"/>
                </a:lnTo>
                <a:close/>
              </a:path>
            </a:pathLst>
          </a:custGeom>
          <a:solidFill>
            <a:srgbClr val="0F41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graphicFrame>
        <p:nvGraphicFramePr>
          <p:cNvPr id="11" name="Chart 17"/>
          <p:cNvGraphicFramePr>
            <a:graphicFrameLocks/>
          </p:cNvGraphicFramePr>
          <p:nvPr userDrawn="1"/>
        </p:nvGraphicFramePr>
        <p:xfrm>
          <a:off x="1141413" y="2239963"/>
          <a:ext cx="4584700" cy="2887662"/>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p:cNvSpPr txBox="1"/>
          <p:nvPr userDrawn="1"/>
        </p:nvSpPr>
        <p:spPr>
          <a:xfrm>
            <a:off x="1773238" y="1001713"/>
            <a:ext cx="3322637" cy="369887"/>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13" name="TextBox 12"/>
          <p:cNvSpPr txBox="1"/>
          <p:nvPr userDrawn="1"/>
        </p:nvSpPr>
        <p:spPr>
          <a:xfrm>
            <a:off x="2281238" y="7337425"/>
            <a:ext cx="2306637" cy="306388"/>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14" name="TextBox 20"/>
          <p:cNvSpPr txBox="1">
            <a:spLocks noChangeArrowheads="1"/>
          </p:cNvSpPr>
          <p:nvPr userDrawn="1"/>
        </p:nvSpPr>
        <p:spPr bwMode="auto">
          <a:xfrm>
            <a:off x="1485900" y="5286375"/>
            <a:ext cx="3897313"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1500" b="1">
                <a:solidFill>
                  <a:schemeClr val="bg1"/>
                </a:solidFill>
                <a:latin typeface="Century Gothic" pitchFamily="34" charset="0"/>
              </a:rPr>
              <a:t>teksts</a:t>
            </a:r>
          </a:p>
          <a:p>
            <a:pPr algn="ctr" eaLnBrk="1" hangingPunct="1"/>
            <a:endParaRPr lang="lv-LV" sz="1500" b="1">
              <a:latin typeface="Century Gothic" pitchFamily="34" charset="0"/>
            </a:endParaRPr>
          </a:p>
          <a:p>
            <a:pPr algn="ctr" eaLnBrk="1" hangingPunct="1"/>
            <a:r>
              <a:rPr lang="lv-LV" sz="1500" b="1">
                <a:solidFill>
                  <a:srgbClr val="C4D600"/>
                </a:solidFill>
                <a:latin typeface="Century Gothic" pitchFamily="34" charset="0"/>
              </a:rPr>
              <a:t>teksts</a:t>
            </a:r>
          </a:p>
          <a:p>
            <a:pPr algn="ctr" eaLnBrk="1" hangingPunct="1"/>
            <a:endParaRPr lang="lv-LV" sz="1500" b="1">
              <a:latin typeface="Century Gothic" pitchFamily="34" charset="0"/>
            </a:endParaRPr>
          </a:p>
          <a:p>
            <a:pPr algn="ctr" eaLnBrk="1" hangingPunct="1"/>
            <a:r>
              <a:rPr lang="lv-LV" sz="1500" b="1">
                <a:solidFill>
                  <a:srgbClr val="003B71"/>
                </a:solidFill>
                <a:latin typeface="Century Gothic" pitchFamily="34" charset="0"/>
              </a:rPr>
              <a:t>teksts</a:t>
            </a:r>
            <a:endParaRPr lang="en-US" sz="1500" b="1">
              <a:solidFill>
                <a:srgbClr val="003B71"/>
              </a:solidFill>
              <a:latin typeface="Century Gothic" pitchFamily="34" charset="0"/>
            </a:endParaRPr>
          </a:p>
        </p:txBody>
      </p:sp>
      <p:graphicFrame>
        <p:nvGraphicFramePr>
          <p:cNvPr id="17" name="Chart 21"/>
          <p:cNvGraphicFramePr>
            <a:graphicFrameLocks/>
          </p:cNvGraphicFramePr>
          <p:nvPr userDrawn="1"/>
        </p:nvGraphicFramePr>
        <p:xfrm>
          <a:off x="8010525" y="2330450"/>
          <a:ext cx="4584700" cy="288766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p:cNvSpPr txBox="1"/>
          <p:nvPr userDrawn="1"/>
        </p:nvSpPr>
        <p:spPr>
          <a:xfrm>
            <a:off x="8640763" y="1092200"/>
            <a:ext cx="3324225" cy="369888"/>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20" name="TextBox 19"/>
          <p:cNvSpPr txBox="1"/>
          <p:nvPr userDrawn="1"/>
        </p:nvSpPr>
        <p:spPr>
          <a:xfrm>
            <a:off x="9148763" y="7426325"/>
            <a:ext cx="2308225" cy="307975"/>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23" name="TextBox 24"/>
          <p:cNvSpPr txBox="1">
            <a:spLocks noChangeArrowheads="1"/>
          </p:cNvSpPr>
          <p:nvPr userDrawn="1"/>
        </p:nvSpPr>
        <p:spPr bwMode="auto">
          <a:xfrm>
            <a:off x="8355013" y="5375275"/>
            <a:ext cx="38957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lv-LV" sz="1500" b="1">
                <a:solidFill>
                  <a:srgbClr val="00ACC8"/>
                </a:solidFill>
                <a:latin typeface="Century Gothic" pitchFamily="34" charset="0"/>
              </a:rPr>
              <a:t>teksts</a:t>
            </a:r>
          </a:p>
          <a:p>
            <a:pPr algn="ctr" eaLnBrk="1" hangingPunct="1"/>
            <a:endParaRPr lang="lv-LV" sz="1500" b="1">
              <a:latin typeface="Century Gothic" pitchFamily="34" charset="0"/>
            </a:endParaRPr>
          </a:p>
          <a:p>
            <a:pPr algn="ctr" eaLnBrk="1" hangingPunct="1"/>
            <a:r>
              <a:rPr lang="lv-LV" sz="1500" b="1">
                <a:solidFill>
                  <a:schemeClr val="bg1"/>
                </a:solidFill>
                <a:latin typeface="Century Gothic" pitchFamily="34" charset="0"/>
              </a:rPr>
              <a:t>teksts</a:t>
            </a:r>
          </a:p>
          <a:p>
            <a:pPr algn="ctr" eaLnBrk="1" hangingPunct="1"/>
            <a:endParaRPr lang="lv-LV" sz="1500" b="1">
              <a:latin typeface="Century Gothic" pitchFamily="34" charset="0"/>
            </a:endParaRPr>
          </a:p>
          <a:p>
            <a:pPr algn="ctr" eaLnBrk="1" hangingPunct="1"/>
            <a:r>
              <a:rPr lang="lv-LV" sz="1500" b="1">
                <a:solidFill>
                  <a:srgbClr val="C4D600"/>
                </a:solidFill>
                <a:latin typeface="Century Gothic" pitchFamily="34" charset="0"/>
              </a:rPr>
              <a:t>teksts</a:t>
            </a:r>
            <a:endParaRPr lang="en-US" sz="1500" b="1">
              <a:solidFill>
                <a:srgbClr val="C4D600"/>
              </a:solidFill>
              <a:latin typeface="Century Gothic" pitchFamily="34" charset="0"/>
            </a:endParaRPr>
          </a:p>
        </p:txBody>
      </p:sp>
      <p:sp>
        <p:nvSpPr>
          <p:cNvPr id="25" name="object 3"/>
          <p:cNvSpPr txBox="1"/>
          <p:nvPr userDrawn="1"/>
        </p:nvSpPr>
        <p:spPr>
          <a:xfrm rot="20355368">
            <a:off x="143851" y="3121012"/>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4059826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Dubltzils 3 donuts">
    <p:spTree>
      <p:nvGrpSpPr>
        <p:cNvPr id="1" name=""/>
        <p:cNvGrpSpPr/>
        <p:nvPr/>
      </p:nvGrpSpPr>
      <p:grpSpPr>
        <a:xfrm>
          <a:off x="0" y="0"/>
          <a:ext cx="0" cy="0"/>
          <a:chOff x="0" y="0"/>
          <a:chExt cx="0" cy="0"/>
        </a:xfrm>
      </p:grpSpPr>
      <p:sp>
        <p:nvSpPr>
          <p:cNvPr id="11" name="bk object 17"/>
          <p:cNvSpPr>
            <a:spLocks/>
          </p:cNvSpPr>
          <p:nvPr userDrawn="1"/>
        </p:nvSpPr>
        <p:spPr bwMode="auto">
          <a:xfrm>
            <a:off x="4578350" y="4762"/>
            <a:ext cx="4579938" cy="7856538"/>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2250A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2" name="bk object 18"/>
          <p:cNvSpPr>
            <a:spLocks/>
          </p:cNvSpPr>
          <p:nvPr userDrawn="1"/>
        </p:nvSpPr>
        <p:spPr bwMode="auto">
          <a:xfrm>
            <a:off x="9144000" y="0"/>
            <a:ext cx="4597400" cy="7856538"/>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5" name="Text Placeholder 4"/>
          <p:cNvSpPr>
            <a:spLocks noGrp="1"/>
          </p:cNvSpPr>
          <p:nvPr>
            <p:ph type="body" sz="quarter" idx="10" hasCustomPrompt="1"/>
          </p:nvPr>
        </p:nvSpPr>
        <p:spPr>
          <a:xfrm>
            <a:off x="606004" y="1124273"/>
            <a:ext cx="3337743" cy="358105"/>
          </a:xfrm>
          <a:prstGeom prst="rect">
            <a:avLst/>
          </a:prstGeom>
        </p:spPr>
        <p:txBody>
          <a:bodyPr/>
          <a:lstStyle>
            <a:lvl1pPr algn="ctr">
              <a:defRPr sz="1800" b="1">
                <a:solidFill>
                  <a:schemeClr val="bg1"/>
                </a:solidFill>
              </a:defRPr>
            </a:lvl1pPr>
          </a:lstStyle>
          <a:p>
            <a:pPr lvl="0"/>
            <a:r>
              <a:rPr lang="lv-LV" dirty="0"/>
              <a:t>teksts</a:t>
            </a:r>
            <a:endParaRPr lang="en-US" dirty="0"/>
          </a:p>
        </p:txBody>
      </p:sp>
      <p:sp>
        <p:nvSpPr>
          <p:cNvPr id="18" name="Chart Placeholder 16"/>
          <p:cNvSpPr>
            <a:spLocks noGrp="1"/>
          </p:cNvSpPr>
          <p:nvPr>
            <p:ph type="chart" sz="quarter" idx="12" hasCustomPrompt="1"/>
          </p:nvPr>
        </p:nvSpPr>
        <p:spPr>
          <a:xfrm>
            <a:off x="0" y="2346474"/>
            <a:ext cx="4578350" cy="2868612"/>
          </a:xfrm>
          <a:prstGeom prst="rect">
            <a:avLst/>
          </a:prstGeom>
        </p:spPr>
        <p:txBody>
          <a:bodyPr/>
          <a:lstStyle>
            <a:lvl1pPr>
              <a:defRPr>
                <a:solidFill>
                  <a:schemeClr val="bg1"/>
                </a:solidFill>
              </a:defRPr>
            </a:lvl1pPr>
          </a:lstStyle>
          <a:p>
            <a:r>
              <a:rPr lang="lv-LV" dirty="0"/>
              <a:t>Apaļais grafiks (pie </a:t>
            </a:r>
            <a:r>
              <a:rPr lang="lv-LV" dirty="0" err="1"/>
              <a:t>chart</a:t>
            </a:r>
            <a:r>
              <a:rPr lang="lv-LV" dirty="0"/>
              <a:t>)</a:t>
            </a:r>
            <a:endParaRPr lang="en-US" dirty="0"/>
          </a:p>
        </p:txBody>
      </p:sp>
      <p:sp>
        <p:nvSpPr>
          <p:cNvPr id="21" name="Text Placeholder 4"/>
          <p:cNvSpPr>
            <a:spLocks noGrp="1"/>
          </p:cNvSpPr>
          <p:nvPr>
            <p:ph type="body" sz="quarter" idx="14" hasCustomPrompt="1"/>
          </p:nvPr>
        </p:nvSpPr>
        <p:spPr>
          <a:xfrm>
            <a:off x="657894" y="7387034"/>
            <a:ext cx="3265735" cy="287561"/>
          </a:xfrm>
          <a:prstGeom prst="rect">
            <a:avLst/>
          </a:prstGeom>
        </p:spPr>
        <p:txBody>
          <a:bodyPr/>
          <a:lstStyle>
            <a:lvl1pPr algn="ctr">
              <a:defRPr sz="1400" b="0">
                <a:solidFill>
                  <a:schemeClr val="bg1"/>
                </a:solidFill>
              </a:defRPr>
            </a:lvl1pPr>
          </a:lstStyle>
          <a:p>
            <a:pPr lvl="0"/>
            <a:r>
              <a:rPr lang="lv-LV" dirty="0"/>
              <a:t>teksts</a:t>
            </a:r>
            <a:endParaRPr lang="en-US" dirty="0"/>
          </a:p>
        </p:txBody>
      </p:sp>
      <p:sp>
        <p:nvSpPr>
          <p:cNvPr id="25" name="Text Placeholder 4"/>
          <p:cNvSpPr>
            <a:spLocks noGrp="1"/>
          </p:cNvSpPr>
          <p:nvPr>
            <p:ph type="body" sz="quarter" idx="15" hasCustomPrompt="1"/>
          </p:nvPr>
        </p:nvSpPr>
        <p:spPr>
          <a:xfrm>
            <a:off x="5202610" y="1122338"/>
            <a:ext cx="3337743" cy="358105"/>
          </a:xfrm>
          <a:prstGeom prst="rect">
            <a:avLst/>
          </a:prstGeom>
        </p:spPr>
        <p:txBody>
          <a:bodyPr/>
          <a:lstStyle>
            <a:lvl1pPr algn="ctr">
              <a:defRPr sz="1800" b="1">
                <a:solidFill>
                  <a:schemeClr val="bg1"/>
                </a:solidFill>
              </a:defRPr>
            </a:lvl1pPr>
          </a:lstStyle>
          <a:p>
            <a:pPr lvl="0"/>
            <a:r>
              <a:rPr lang="lv-LV" dirty="0"/>
              <a:t>teksts</a:t>
            </a:r>
            <a:endParaRPr lang="en-US" dirty="0"/>
          </a:p>
        </p:txBody>
      </p:sp>
      <p:sp>
        <p:nvSpPr>
          <p:cNvPr id="26" name="Chart Placeholder 16"/>
          <p:cNvSpPr>
            <a:spLocks noGrp="1"/>
          </p:cNvSpPr>
          <p:nvPr>
            <p:ph type="chart" sz="quarter" idx="16" hasCustomPrompt="1"/>
          </p:nvPr>
        </p:nvSpPr>
        <p:spPr>
          <a:xfrm>
            <a:off x="4596606" y="2344539"/>
            <a:ext cx="4578350" cy="2868612"/>
          </a:xfrm>
          <a:prstGeom prst="rect">
            <a:avLst/>
          </a:prstGeom>
        </p:spPr>
        <p:txBody>
          <a:bodyPr/>
          <a:lstStyle>
            <a:lvl1pPr>
              <a:defRPr>
                <a:solidFill>
                  <a:schemeClr val="bg1"/>
                </a:solidFill>
              </a:defRPr>
            </a:lvl1pPr>
          </a:lstStyle>
          <a:p>
            <a:r>
              <a:rPr lang="lv-LV" dirty="0"/>
              <a:t>Apaļais grafiks (pie </a:t>
            </a:r>
            <a:r>
              <a:rPr lang="lv-LV" dirty="0" err="1"/>
              <a:t>chart</a:t>
            </a:r>
            <a:r>
              <a:rPr lang="lv-LV" dirty="0"/>
              <a:t>)</a:t>
            </a:r>
            <a:endParaRPr lang="en-US" dirty="0"/>
          </a:p>
        </p:txBody>
      </p:sp>
      <p:sp>
        <p:nvSpPr>
          <p:cNvPr id="28" name="Text Placeholder 4"/>
          <p:cNvSpPr>
            <a:spLocks noGrp="1"/>
          </p:cNvSpPr>
          <p:nvPr>
            <p:ph type="body" sz="quarter" idx="18" hasCustomPrompt="1"/>
          </p:nvPr>
        </p:nvSpPr>
        <p:spPr>
          <a:xfrm>
            <a:off x="5254500" y="7385099"/>
            <a:ext cx="3265735" cy="287561"/>
          </a:xfrm>
          <a:prstGeom prst="rect">
            <a:avLst/>
          </a:prstGeom>
        </p:spPr>
        <p:txBody>
          <a:bodyPr/>
          <a:lstStyle>
            <a:lvl1pPr algn="ctr">
              <a:defRPr sz="1400" b="0">
                <a:solidFill>
                  <a:schemeClr val="bg1"/>
                </a:solidFill>
              </a:defRPr>
            </a:lvl1pPr>
          </a:lstStyle>
          <a:p>
            <a:pPr lvl="0"/>
            <a:r>
              <a:rPr lang="lv-LV" dirty="0"/>
              <a:t>teksts</a:t>
            </a:r>
            <a:endParaRPr lang="en-US" dirty="0"/>
          </a:p>
        </p:txBody>
      </p:sp>
      <p:sp>
        <p:nvSpPr>
          <p:cNvPr id="29" name="Text Placeholder 4"/>
          <p:cNvSpPr>
            <a:spLocks noGrp="1"/>
          </p:cNvSpPr>
          <p:nvPr>
            <p:ph type="body" sz="quarter" idx="19" hasCustomPrompt="1"/>
          </p:nvPr>
        </p:nvSpPr>
        <p:spPr>
          <a:xfrm>
            <a:off x="9780960" y="1122338"/>
            <a:ext cx="3337743" cy="358105"/>
          </a:xfrm>
          <a:prstGeom prst="rect">
            <a:avLst/>
          </a:prstGeom>
        </p:spPr>
        <p:txBody>
          <a:bodyPr/>
          <a:lstStyle>
            <a:lvl1pPr algn="ctr">
              <a:defRPr sz="1800" b="1">
                <a:solidFill>
                  <a:schemeClr val="bg1"/>
                </a:solidFill>
              </a:defRPr>
            </a:lvl1pPr>
          </a:lstStyle>
          <a:p>
            <a:pPr lvl="0"/>
            <a:r>
              <a:rPr lang="lv-LV" dirty="0"/>
              <a:t>teksts</a:t>
            </a:r>
            <a:endParaRPr lang="en-US" dirty="0"/>
          </a:p>
        </p:txBody>
      </p:sp>
      <p:sp>
        <p:nvSpPr>
          <p:cNvPr id="30" name="Chart Placeholder 16"/>
          <p:cNvSpPr>
            <a:spLocks noGrp="1"/>
          </p:cNvSpPr>
          <p:nvPr>
            <p:ph type="chart" sz="quarter" idx="20" hasCustomPrompt="1"/>
          </p:nvPr>
        </p:nvSpPr>
        <p:spPr>
          <a:xfrm>
            <a:off x="9174956" y="2344539"/>
            <a:ext cx="4578350" cy="2868612"/>
          </a:xfrm>
          <a:prstGeom prst="rect">
            <a:avLst/>
          </a:prstGeom>
        </p:spPr>
        <p:txBody>
          <a:bodyPr/>
          <a:lstStyle>
            <a:lvl1pPr>
              <a:defRPr>
                <a:solidFill>
                  <a:schemeClr val="bg1"/>
                </a:solidFill>
              </a:defRPr>
            </a:lvl1pPr>
          </a:lstStyle>
          <a:p>
            <a:r>
              <a:rPr lang="lv-LV" dirty="0"/>
              <a:t>Apaļais grafiks (pie </a:t>
            </a:r>
            <a:r>
              <a:rPr lang="lv-LV" dirty="0" err="1"/>
              <a:t>chart</a:t>
            </a:r>
            <a:r>
              <a:rPr lang="lv-LV" dirty="0"/>
              <a:t>)</a:t>
            </a:r>
            <a:endParaRPr lang="en-US" dirty="0"/>
          </a:p>
        </p:txBody>
      </p:sp>
      <p:sp>
        <p:nvSpPr>
          <p:cNvPr id="32" name="Text Placeholder 4"/>
          <p:cNvSpPr>
            <a:spLocks noGrp="1"/>
          </p:cNvSpPr>
          <p:nvPr>
            <p:ph type="body" sz="quarter" idx="22" hasCustomPrompt="1"/>
          </p:nvPr>
        </p:nvSpPr>
        <p:spPr>
          <a:xfrm>
            <a:off x="9832850" y="7385099"/>
            <a:ext cx="3265735" cy="287561"/>
          </a:xfrm>
          <a:prstGeom prst="rect">
            <a:avLst/>
          </a:prstGeom>
        </p:spPr>
        <p:txBody>
          <a:bodyPr/>
          <a:lstStyle>
            <a:lvl1pPr algn="ctr">
              <a:defRPr sz="1400" b="0">
                <a:solidFill>
                  <a:schemeClr val="bg1"/>
                </a:solidFill>
              </a:defRPr>
            </a:lvl1pPr>
          </a:lstStyle>
          <a:p>
            <a:pPr lvl="0"/>
            <a:r>
              <a:rPr lang="lv-LV" dirty="0"/>
              <a:t>teksts</a:t>
            </a:r>
            <a:endParaRPr lang="en-US" dirty="0"/>
          </a:p>
        </p:txBody>
      </p:sp>
      <p:sp>
        <p:nvSpPr>
          <p:cNvPr id="16" name="Text Placeholder 2"/>
          <p:cNvSpPr>
            <a:spLocks noGrp="1"/>
          </p:cNvSpPr>
          <p:nvPr>
            <p:ph type="body" sz="quarter" idx="23" hasCustomPrompt="1"/>
          </p:nvPr>
        </p:nvSpPr>
        <p:spPr>
          <a:xfrm>
            <a:off x="317972" y="5370810"/>
            <a:ext cx="3887788" cy="864096"/>
          </a:xfrm>
          <a:prstGeom prst="rect">
            <a:avLst/>
          </a:prstGeom>
        </p:spPr>
        <p:txBody>
          <a:bodyPr anchor="t"/>
          <a:lstStyle>
            <a:lvl1pPr marL="0" algn="ctr">
              <a:spcBef>
                <a:spcPts val="0"/>
              </a:spcBef>
              <a:defRPr lang="lv-LV" sz="1500" b="1" dirty="0" smtClean="0">
                <a:solidFill>
                  <a:srgbClr val="003B71"/>
                </a:solidFill>
                <a:latin typeface="Century Gothic" pitchFamily="34" charset="0"/>
                <a:ea typeface="+mn-ea"/>
                <a:cs typeface="+mn-cs"/>
              </a:defRPr>
            </a:lvl1pPr>
            <a:lvl3pPr marL="0" algn="ctr">
              <a:spcBef>
                <a:spcPts val="0"/>
              </a:spcBef>
              <a:defRPr lang="en-US" sz="1500" b="1" dirty="0" smtClean="0">
                <a:solidFill>
                  <a:schemeClr val="bg1"/>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p:txBody>
      </p:sp>
      <p:sp>
        <p:nvSpPr>
          <p:cNvPr id="20" name="Text Placeholder 2"/>
          <p:cNvSpPr>
            <a:spLocks noGrp="1"/>
          </p:cNvSpPr>
          <p:nvPr>
            <p:ph type="body" sz="quarter" idx="25" hasCustomPrompt="1"/>
          </p:nvPr>
        </p:nvSpPr>
        <p:spPr>
          <a:xfrm>
            <a:off x="4924425" y="5370810"/>
            <a:ext cx="3887788" cy="864096"/>
          </a:xfrm>
          <a:prstGeom prst="rect">
            <a:avLst/>
          </a:prstGeom>
        </p:spPr>
        <p:txBody>
          <a:bodyPr anchor="t"/>
          <a:lstStyle>
            <a:lvl1pPr marL="0" algn="ctr">
              <a:spcBef>
                <a:spcPts val="0"/>
              </a:spcBef>
              <a:defRPr lang="lv-LV" sz="1500" b="1" kern="1200" dirty="0" smtClean="0">
                <a:solidFill>
                  <a:srgbClr val="C4D600"/>
                </a:solidFill>
                <a:latin typeface="Century Gothic" pitchFamily="34" charset="0"/>
                <a:ea typeface="+mn-ea"/>
                <a:cs typeface="Arial" charset="0"/>
              </a:defRPr>
            </a:lvl1pPr>
            <a:lvl3pPr marL="0" algn="ctr">
              <a:spcBef>
                <a:spcPts val="0"/>
              </a:spcBef>
              <a:defRPr lang="en-US" sz="1500" b="1" dirty="0" smtClean="0">
                <a:solidFill>
                  <a:schemeClr val="bg1"/>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p:txBody>
      </p:sp>
      <p:sp>
        <p:nvSpPr>
          <p:cNvPr id="22" name="Text Placeholder 2"/>
          <p:cNvSpPr>
            <a:spLocks noGrp="1"/>
          </p:cNvSpPr>
          <p:nvPr>
            <p:ph type="body" sz="quarter" idx="26" hasCustomPrompt="1"/>
          </p:nvPr>
        </p:nvSpPr>
        <p:spPr>
          <a:xfrm>
            <a:off x="9498806" y="5370810"/>
            <a:ext cx="3887788" cy="864096"/>
          </a:xfrm>
          <a:prstGeom prst="rect">
            <a:avLst/>
          </a:prstGeom>
        </p:spPr>
        <p:txBody>
          <a:bodyPr anchor="t"/>
          <a:lstStyle>
            <a:lvl1pPr marL="0" algn="ctr">
              <a:spcBef>
                <a:spcPts val="0"/>
              </a:spcBef>
              <a:defRPr lang="lv-LV" sz="1500" b="1" kern="1200" dirty="0" smtClean="0">
                <a:solidFill>
                  <a:srgbClr val="C4D600"/>
                </a:solidFill>
                <a:latin typeface="Century Gothic" pitchFamily="34" charset="0"/>
                <a:ea typeface="+mn-ea"/>
                <a:cs typeface="Arial" charset="0"/>
              </a:defRPr>
            </a:lvl1pPr>
            <a:lvl3pPr marL="0" algn="ctr">
              <a:spcBef>
                <a:spcPts val="0"/>
              </a:spcBef>
              <a:defRPr lang="en-US" sz="1500" b="1" dirty="0" smtClean="0">
                <a:solidFill>
                  <a:schemeClr val="bg1"/>
                </a:solidFill>
                <a:latin typeface="Century Gothic" pitchFamily="34" charset="0"/>
                <a:ea typeface="+mn-ea"/>
                <a:cs typeface="+mn-cs"/>
              </a:defRPr>
            </a:lvl3pPr>
            <a:lvl5pPr marL="0" algn="ctr">
              <a:spcBef>
                <a:spcPts val="0"/>
              </a:spcBef>
              <a:defRPr lang="en-US" sz="1500" b="1" dirty="0">
                <a:solidFill>
                  <a:srgbClr val="003B71"/>
                </a:solidFill>
                <a:latin typeface="Century Gothic" pitchFamily="34" charset="0"/>
                <a:ea typeface="+mn-ea"/>
                <a:cs typeface="+mn-cs"/>
              </a:defRPr>
            </a:lvl5pPr>
          </a:lstStyle>
          <a:p>
            <a:pPr lvl="0"/>
            <a:r>
              <a:rPr lang="lv-LV" dirty="0"/>
              <a:t>teksts</a:t>
            </a:r>
          </a:p>
          <a:p>
            <a:pPr lvl="0"/>
            <a:endParaRPr lang="en-US" dirty="0"/>
          </a:p>
          <a:p>
            <a:pPr lvl="2"/>
            <a:r>
              <a:rPr lang="lv-LV" dirty="0"/>
              <a:t>teksts</a:t>
            </a:r>
            <a:endParaRPr lang="en-US" dirty="0"/>
          </a:p>
        </p:txBody>
      </p:sp>
    </p:spTree>
    <p:extLst>
      <p:ext uri="{BB962C8B-B14F-4D97-AF65-F5344CB8AC3E}">
        <p14:creationId xmlns:p14="http://schemas.microsoft.com/office/powerpoint/2010/main" val="3720304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Dubultzils 3 donuts paraugs">
    <p:spTree>
      <p:nvGrpSpPr>
        <p:cNvPr id="1" name=""/>
        <p:cNvGrpSpPr/>
        <p:nvPr/>
      </p:nvGrpSpPr>
      <p:grpSpPr>
        <a:xfrm>
          <a:off x="0" y="0"/>
          <a:ext cx="0" cy="0"/>
          <a:chOff x="0" y="0"/>
          <a:chExt cx="0" cy="0"/>
        </a:xfrm>
      </p:grpSpPr>
      <p:sp>
        <p:nvSpPr>
          <p:cNvPr id="15" name="bk object 16"/>
          <p:cNvSpPr>
            <a:spLocks/>
          </p:cNvSpPr>
          <p:nvPr userDrawn="1"/>
        </p:nvSpPr>
        <p:spPr bwMode="auto">
          <a:xfrm>
            <a:off x="0" y="0"/>
            <a:ext cx="4578350" cy="7856538"/>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6" name="bk object 17"/>
          <p:cNvSpPr>
            <a:spLocks/>
          </p:cNvSpPr>
          <p:nvPr userDrawn="1"/>
        </p:nvSpPr>
        <p:spPr bwMode="auto">
          <a:xfrm>
            <a:off x="4578350" y="0"/>
            <a:ext cx="4579938" cy="7856538"/>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2250A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7" name="bk object 18"/>
          <p:cNvSpPr>
            <a:spLocks/>
          </p:cNvSpPr>
          <p:nvPr userDrawn="1"/>
        </p:nvSpPr>
        <p:spPr bwMode="auto">
          <a:xfrm>
            <a:off x="9144000" y="0"/>
            <a:ext cx="4597400" cy="7856538"/>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graphicFrame>
        <p:nvGraphicFramePr>
          <p:cNvPr id="18" name="Chart 24"/>
          <p:cNvGraphicFramePr>
            <a:graphicFrameLocks/>
          </p:cNvGraphicFramePr>
          <p:nvPr userDrawn="1">
            <p:extLst>
              <p:ext uri="{D42A27DB-BD31-4B8C-83A1-F6EECF244321}">
                <p14:modId xmlns:p14="http://schemas.microsoft.com/office/powerpoint/2010/main" val="2083743947"/>
              </p:ext>
            </p:extLst>
          </p:nvPr>
        </p:nvGraphicFramePr>
        <p:xfrm>
          <a:off x="-1588" y="2330450"/>
          <a:ext cx="4584701" cy="2895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25"/>
          <p:cNvGraphicFramePr>
            <a:graphicFrameLocks/>
          </p:cNvGraphicFramePr>
          <p:nvPr userDrawn="1">
            <p:extLst>
              <p:ext uri="{D42A27DB-BD31-4B8C-83A1-F6EECF244321}">
                <p14:modId xmlns:p14="http://schemas.microsoft.com/office/powerpoint/2010/main" val="4037656288"/>
              </p:ext>
            </p:extLst>
          </p:nvPr>
        </p:nvGraphicFramePr>
        <p:xfrm>
          <a:off x="4584700" y="2330450"/>
          <a:ext cx="4572000" cy="289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26"/>
          <p:cNvGraphicFramePr>
            <a:graphicFrameLocks/>
          </p:cNvGraphicFramePr>
          <p:nvPr userDrawn="1">
            <p:extLst>
              <p:ext uri="{D42A27DB-BD31-4B8C-83A1-F6EECF244321}">
                <p14:modId xmlns:p14="http://schemas.microsoft.com/office/powerpoint/2010/main" val="1466814472"/>
              </p:ext>
            </p:extLst>
          </p:nvPr>
        </p:nvGraphicFramePr>
        <p:xfrm>
          <a:off x="9163050" y="2330450"/>
          <a:ext cx="4572000" cy="289560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userDrawn="1"/>
        </p:nvSpPr>
        <p:spPr>
          <a:xfrm>
            <a:off x="723900" y="1092200"/>
            <a:ext cx="3133725" cy="369888"/>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22" name="TextBox 21"/>
          <p:cNvSpPr txBox="1"/>
          <p:nvPr userDrawn="1"/>
        </p:nvSpPr>
        <p:spPr>
          <a:xfrm>
            <a:off x="5303838" y="1092200"/>
            <a:ext cx="3133725" cy="369888"/>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23" name="TextBox 22"/>
          <p:cNvSpPr txBox="1"/>
          <p:nvPr userDrawn="1"/>
        </p:nvSpPr>
        <p:spPr>
          <a:xfrm>
            <a:off x="9786938" y="1092200"/>
            <a:ext cx="3324225" cy="369888"/>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24" name="TextBox 23"/>
          <p:cNvSpPr txBox="1"/>
          <p:nvPr userDrawn="1"/>
        </p:nvSpPr>
        <p:spPr>
          <a:xfrm>
            <a:off x="1136650" y="7426325"/>
            <a:ext cx="2308225" cy="307975"/>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25" name="TextBox 24"/>
          <p:cNvSpPr txBox="1"/>
          <p:nvPr userDrawn="1"/>
        </p:nvSpPr>
        <p:spPr>
          <a:xfrm>
            <a:off x="5716588" y="7432675"/>
            <a:ext cx="2308225" cy="307975"/>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26" name="TextBox 25"/>
          <p:cNvSpPr txBox="1"/>
          <p:nvPr userDrawn="1"/>
        </p:nvSpPr>
        <p:spPr>
          <a:xfrm>
            <a:off x="10294938" y="7426325"/>
            <a:ext cx="2308225" cy="307975"/>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27" name="TextBox 33"/>
          <p:cNvSpPr txBox="1">
            <a:spLocks noChangeArrowheads="1"/>
          </p:cNvSpPr>
          <p:nvPr userDrawn="1"/>
        </p:nvSpPr>
        <p:spPr bwMode="auto">
          <a:xfrm>
            <a:off x="342900" y="5375275"/>
            <a:ext cx="38957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500" b="1">
                <a:solidFill>
                  <a:srgbClr val="003B71"/>
                </a:solidFill>
                <a:latin typeface="Century Gothic" pitchFamily="34" charset="0"/>
              </a:rPr>
              <a:t>teksts</a:t>
            </a:r>
          </a:p>
          <a:p>
            <a:pPr algn="ctr"/>
            <a:endParaRPr lang="lv-LV" sz="1500" b="1">
              <a:latin typeface="Century Gothic" pitchFamily="34" charset="0"/>
            </a:endParaRPr>
          </a:p>
          <a:p>
            <a:pPr algn="ctr"/>
            <a:r>
              <a:rPr lang="lv-LV" sz="1500" b="1">
                <a:solidFill>
                  <a:schemeClr val="bg1"/>
                </a:solidFill>
                <a:latin typeface="Century Gothic" pitchFamily="34" charset="0"/>
              </a:rPr>
              <a:t>teksts</a:t>
            </a:r>
            <a:endParaRPr lang="en-US" sz="1500" b="1">
              <a:solidFill>
                <a:schemeClr val="bg1"/>
              </a:solidFill>
              <a:latin typeface="Century Gothic" pitchFamily="34" charset="0"/>
            </a:endParaRPr>
          </a:p>
        </p:txBody>
      </p:sp>
      <p:sp>
        <p:nvSpPr>
          <p:cNvPr id="28" name="TextBox 34"/>
          <p:cNvSpPr txBox="1">
            <a:spLocks noChangeArrowheads="1"/>
          </p:cNvSpPr>
          <p:nvPr userDrawn="1"/>
        </p:nvSpPr>
        <p:spPr bwMode="auto">
          <a:xfrm>
            <a:off x="4922838" y="5375275"/>
            <a:ext cx="38957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500" b="1">
                <a:solidFill>
                  <a:srgbClr val="C4D600"/>
                </a:solidFill>
                <a:latin typeface="Century Gothic" pitchFamily="34" charset="0"/>
              </a:rPr>
              <a:t>teksts</a:t>
            </a:r>
          </a:p>
          <a:p>
            <a:pPr algn="ctr"/>
            <a:endParaRPr lang="lv-LV" sz="1500" b="1">
              <a:latin typeface="Century Gothic" pitchFamily="34" charset="0"/>
            </a:endParaRPr>
          </a:p>
          <a:p>
            <a:pPr algn="ctr"/>
            <a:r>
              <a:rPr lang="lv-LV" sz="1500" b="1">
                <a:solidFill>
                  <a:schemeClr val="bg1"/>
                </a:solidFill>
                <a:latin typeface="Century Gothic" pitchFamily="34" charset="0"/>
              </a:rPr>
              <a:t>teksts</a:t>
            </a:r>
            <a:endParaRPr lang="en-US" sz="1500" b="1">
              <a:solidFill>
                <a:schemeClr val="bg1"/>
              </a:solidFill>
              <a:latin typeface="Century Gothic" pitchFamily="34" charset="0"/>
            </a:endParaRPr>
          </a:p>
        </p:txBody>
      </p:sp>
      <p:sp>
        <p:nvSpPr>
          <p:cNvPr id="29" name="TextBox 35"/>
          <p:cNvSpPr txBox="1">
            <a:spLocks noChangeArrowheads="1"/>
          </p:cNvSpPr>
          <p:nvPr userDrawn="1"/>
        </p:nvSpPr>
        <p:spPr bwMode="auto">
          <a:xfrm>
            <a:off x="9501188" y="5375275"/>
            <a:ext cx="38957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500" b="1">
                <a:solidFill>
                  <a:schemeClr val="bg1"/>
                </a:solidFill>
                <a:latin typeface="Century Gothic" pitchFamily="34" charset="0"/>
              </a:rPr>
              <a:t>teksts</a:t>
            </a:r>
          </a:p>
          <a:p>
            <a:pPr algn="ctr"/>
            <a:endParaRPr lang="lv-LV" sz="1500" b="1">
              <a:latin typeface="Century Gothic" pitchFamily="34" charset="0"/>
            </a:endParaRPr>
          </a:p>
          <a:p>
            <a:pPr algn="ctr"/>
            <a:r>
              <a:rPr lang="lv-LV" sz="1500" b="1">
                <a:solidFill>
                  <a:srgbClr val="00ACC8"/>
                </a:solidFill>
                <a:latin typeface="Century Gothic" pitchFamily="34" charset="0"/>
              </a:rPr>
              <a:t>teksts</a:t>
            </a:r>
          </a:p>
          <a:p>
            <a:pPr algn="ctr"/>
            <a:endParaRPr lang="lv-LV" sz="1500" b="1">
              <a:latin typeface="Century Gothic" pitchFamily="34" charset="0"/>
            </a:endParaRPr>
          </a:p>
          <a:p>
            <a:pPr algn="ctr"/>
            <a:r>
              <a:rPr lang="lv-LV" sz="1500" b="1">
                <a:solidFill>
                  <a:srgbClr val="C4D600"/>
                </a:solidFill>
                <a:latin typeface="Century Gothic" pitchFamily="34" charset="0"/>
              </a:rPr>
              <a:t>teksts</a:t>
            </a:r>
            <a:endParaRPr lang="en-US" sz="1500" b="1">
              <a:solidFill>
                <a:srgbClr val="C4D600"/>
              </a:solidFill>
              <a:latin typeface="Century Gothic" pitchFamily="34" charset="0"/>
            </a:endParaRPr>
          </a:p>
        </p:txBody>
      </p:sp>
      <p:sp>
        <p:nvSpPr>
          <p:cNvPr id="30" name="object 3"/>
          <p:cNvSpPr txBox="1"/>
          <p:nvPr userDrawn="1"/>
        </p:nvSpPr>
        <p:spPr>
          <a:xfrm rot="20355368">
            <a:off x="265415" y="2134968"/>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15962160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Dubultzils 3 donuts paraugs">
    <p:spTree>
      <p:nvGrpSpPr>
        <p:cNvPr id="1" name=""/>
        <p:cNvGrpSpPr/>
        <p:nvPr/>
      </p:nvGrpSpPr>
      <p:grpSpPr>
        <a:xfrm>
          <a:off x="0" y="0"/>
          <a:ext cx="0" cy="0"/>
          <a:chOff x="0" y="0"/>
          <a:chExt cx="0" cy="0"/>
        </a:xfrm>
      </p:grpSpPr>
      <p:sp>
        <p:nvSpPr>
          <p:cNvPr id="15" name="bk object 16"/>
          <p:cNvSpPr>
            <a:spLocks/>
          </p:cNvSpPr>
          <p:nvPr userDrawn="1"/>
        </p:nvSpPr>
        <p:spPr bwMode="auto">
          <a:xfrm>
            <a:off x="0" y="0"/>
            <a:ext cx="4578350" cy="7856538"/>
          </a:xfrm>
          <a:custGeom>
            <a:avLst/>
            <a:gdLst>
              <a:gd name="T0" fmla="*/ 0 w 4578985"/>
              <a:gd name="T1" fmla="*/ 7856385 h 7856855"/>
              <a:gd name="T2" fmla="*/ 4578807 w 4578985"/>
              <a:gd name="T3" fmla="*/ 7856385 h 7856855"/>
              <a:gd name="T4" fmla="*/ 4578807 w 4578985"/>
              <a:gd name="T5" fmla="*/ 0 h 7856855"/>
              <a:gd name="T6" fmla="*/ 0 w 4578985"/>
              <a:gd name="T7" fmla="*/ 0 h 7856855"/>
              <a:gd name="T8" fmla="*/ 0 w 4578985"/>
              <a:gd name="T9" fmla="*/ 7856385 h 7856855"/>
            </a:gdLst>
            <a:ahLst/>
            <a:cxnLst>
              <a:cxn ang="0">
                <a:pos x="T0" y="T1"/>
              </a:cxn>
              <a:cxn ang="0">
                <a:pos x="T2" y="T3"/>
              </a:cxn>
              <a:cxn ang="0">
                <a:pos x="T4" y="T5"/>
              </a:cxn>
              <a:cxn ang="0">
                <a:pos x="T6" y="T7"/>
              </a:cxn>
              <a:cxn ang="0">
                <a:pos x="T8" y="T9"/>
              </a:cxn>
            </a:cxnLst>
            <a:rect l="0" t="0" r="r" b="b"/>
            <a:pathLst>
              <a:path w="4578985" h="7856855">
                <a:moveTo>
                  <a:pt x="0" y="7856385"/>
                </a:moveTo>
                <a:lnTo>
                  <a:pt x="4578807" y="7856385"/>
                </a:lnTo>
                <a:lnTo>
                  <a:pt x="4578807" y="0"/>
                </a:lnTo>
                <a:lnTo>
                  <a:pt x="0" y="0"/>
                </a:lnTo>
                <a:lnTo>
                  <a:pt x="0" y="7856385"/>
                </a:lnTo>
                <a:close/>
              </a:path>
            </a:pathLst>
          </a:custGeom>
          <a:solidFill>
            <a:srgbClr val="00A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6" name="bk object 17"/>
          <p:cNvSpPr>
            <a:spLocks/>
          </p:cNvSpPr>
          <p:nvPr userDrawn="1"/>
        </p:nvSpPr>
        <p:spPr bwMode="auto">
          <a:xfrm>
            <a:off x="4578350" y="0"/>
            <a:ext cx="4579938" cy="7856538"/>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2250A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sp>
        <p:nvSpPr>
          <p:cNvPr id="17" name="bk object 18"/>
          <p:cNvSpPr>
            <a:spLocks/>
          </p:cNvSpPr>
          <p:nvPr userDrawn="1"/>
        </p:nvSpPr>
        <p:spPr bwMode="auto">
          <a:xfrm>
            <a:off x="9144000" y="0"/>
            <a:ext cx="4597400" cy="7856538"/>
          </a:xfrm>
          <a:custGeom>
            <a:avLst/>
            <a:gdLst>
              <a:gd name="T0" fmla="*/ 0 w 4578984"/>
              <a:gd name="T1" fmla="*/ 7856385 h 7856855"/>
              <a:gd name="T2" fmla="*/ 4578807 w 4578984"/>
              <a:gd name="T3" fmla="*/ 7856385 h 7856855"/>
              <a:gd name="T4" fmla="*/ 4578807 w 4578984"/>
              <a:gd name="T5" fmla="*/ 0 h 7856855"/>
              <a:gd name="T6" fmla="*/ 0 w 4578984"/>
              <a:gd name="T7" fmla="*/ 0 h 7856855"/>
              <a:gd name="T8" fmla="*/ 0 w 4578984"/>
              <a:gd name="T9" fmla="*/ 7856385 h 7856855"/>
            </a:gdLst>
            <a:ahLst/>
            <a:cxnLst>
              <a:cxn ang="0">
                <a:pos x="T0" y="T1"/>
              </a:cxn>
              <a:cxn ang="0">
                <a:pos x="T2" y="T3"/>
              </a:cxn>
              <a:cxn ang="0">
                <a:pos x="T4" y="T5"/>
              </a:cxn>
              <a:cxn ang="0">
                <a:pos x="T6" y="T7"/>
              </a:cxn>
              <a:cxn ang="0">
                <a:pos x="T8" y="T9"/>
              </a:cxn>
            </a:cxnLst>
            <a:rect l="0" t="0" r="r" b="b"/>
            <a:pathLst>
              <a:path w="4578984" h="7856855">
                <a:moveTo>
                  <a:pt x="0" y="7856385"/>
                </a:moveTo>
                <a:lnTo>
                  <a:pt x="4578807" y="7856385"/>
                </a:lnTo>
                <a:lnTo>
                  <a:pt x="4578807" y="0"/>
                </a:lnTo>
                <a:lnTo>
                  <a:pt x="0" y="0"/>
                </a:lnTo>
                <a:lnTo>
                  <a:pt x="0" y="7856385"/>
                </a:lnTo>
                <a:close/>
              </a:path>
            </a:pathLst>
          </a:custGeom>
          <a:solidFill>
            <a:srgbClr val="0E406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en-US">
              <a:latin typeface="Century Gothic" pitchFamily="34" charset="0"/>
            </a:endParaRPr>
          </a:p>
        </p:txBody>
      </p:sp>
      <p:graphicFrame>
        <p:nvGraphicFramePr>
          <p:cNvPr id="18" name="Chart 24"/>
          <p:cNvGraphicFramePr>
            <a:graphicFrameLocks/>
          </p:cNvGraphicFramePr>
          <p:nvPr userDrawn="1"/>
        </p:nvGraphicFramePr>
        <p:xfrm>
          <a:off x="-1588" y="2330450"/>
          <a:ext cx="4584701" cy="28956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Chart 25"/>
          <p:cNvGraphicFramePr>
            <a:graphicFrameLocks/>
          </p:cNvGraphicFramePr>
          <p:nvPr userDrawn="1"/>
        </p:nvGraphicFramePr>
        <p:xfrm>
          <a:off x="4584700" y="2330450"/>
          <a:ext cx="4572000" cy="2895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Chart 26"/>
          <p:cNvGraphicFramePr>
            <a:graphicFrameLocks/>
          </p:cNvGraphicFramePr>
          <p:nvPr userDrawn="1"/>
        </p:nvGraphicFramePr>
        <p:xfrm>
          <a:off x="9163050" y="2330450"/>
          <a:ext cx="4572000" cy="289560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p:cNvSpPr txBox="1"/>
          <p:nvPr userDrawn="1"/>
        </p:nvSpPr>
        <p:spPr>
          <a:xfrm>
            <a:off x="723900" y="1092200"/>
            <a:ext cx="3133725" cy="369888"/>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22" name="TextBox 21"/>
          <p:cNvSpPr txBox="1"/>
          <p:nvPr userDrawn="1"/>
        </p:nvSpPr>
        <p:spPr>
          <a:xfrm>
            <a:off x="5303838" y="1092200"/>
            <a:ext cx="3133725" cy="369888"/>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23" name="TextBox 22"/>
          <p:cNvSpPr txBox="1"/>
          <p:nvPr userDrawn="1"/>
        </p:nvSpPr>
        <p:spPr>
          <a:xfrm>
            <a:off x="9786938" y="1092200"/>
            <a:ext cx="3324225" cy="369888"/>
          </a:xfrm>
          <a:prstGeom prst="rect">
            <a:avLst/>
          </a:prstGeom>
          <a:noFill/>
        </p:spPr>
        <p:txBody>
          <a:bodyPr>
            <a:spAutoFit/>
          </a:bodyPr>
          <a:lstStyle/>
          <a:p>
            <a:pPr algn="ctr" fontAlgn="auto">
              <a:spcBef>
                <a:spcPts val="0"/>
              </a:spcBef>
              <a:spcAft>
                <a:spcPts val="0"/>
              </a:spcAft>
              <a:defRPr/>
            </a:pPr>
            <a:r>
              <a:rPr lang="lv-LV" b="1" spc="15" dirty="0">
                <a:solidFill>
                  <a:srgbClr val="FFFFFF"/>
                </a:solidFill>
                <a:latin typeface="Century Gothic" pitchFamily="34" charset="0"/>
                <a:cs typeface="Arial"/>
              </a:rPr>
              <a:t>teksts</a:t>
            </a:r>
            <a:endParaRPr lang="lv-LV" dirty="0">
              <a:latin typeface="Century Gothic" pitchFamily="34" charset="0"/>
              <a:cs typeface="Arial"/>
            </a:endParaRPr>
          </a:p>
        </p:txBody>
      </p:sp>
      <p:sp>
        <p:nvSpPr>
          <p:cNvPr id="24" name="TextBox 23"/>
          <p:cNvSpPr txBox="1"/>
          <p:nvPr userDrawn="1"/>
        </p:nvSpPr>
        <p:spPr>
          <a:xfrm>
            <a:off x="1136650" y="7426325"/>
            <a:ext cx="2308225" cy="307975"/>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25" name="TextBox 24"/>
          <p:cNvSpPr txBox="1"/>
          <p:nvPr userDrawn="1"/>
        </p:nvSpPr>
        <p:spPr>
          <a:xfrm>
            <a:off x="5716588" y="7432675"/>
            <a:ext cx="2308225" cy="307975"/>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26" name="TextBox 25"/>
          <p:cNvSpPr txBox="1"/>
          <p:nvPr userDrawn="1"/>
        </p:nvSpPr>
        <p:spPr>
          <a:xfrm>
            <a:off x="10294938" y="7426325"/>
            <a:ext cx="2308225" cy="307975"/>
          </a:xfrm>
          <a:prstGeom prst="rect">
            <a:avLst/>
          </a:prstGeom>
          <a:noFill/>
        </p:spPr>
        <p:txBody>
          <a:bodyPr>
            <a:spAutoFit/>
          </a:bodyPr>
          <a:lstStyle/>
          <a:p>
            <a:pPr algn="ctr" fontAlgn="auto">
              <a:spcBef>
                <a:spcPts val="0"/>
              </a:spcBef>
              <a:spcAft>
                <a:spcPts val="0"/>
              </a:spcAft>
              <a:defRPr/>
            </a:pPr>
            <a:r>
              <a:rPr lang="lv-LV" sz="1400" spc="-5" dirty="0">
                <a:solidFill>
                  <a:srgbClr val="FFFFFF"/>
                </a:solidFill>
                <a:latin typeface="Century Gothic" pitchFamily="34" charset="0"/>
                <a:cs typeface="Verdana"/>
              </a:rPr>
              <a:t>teksts</a:t>
            </a:r>
            <a:endParaRPr lang="en-US" sz="1400" dirty="0">
              <a:latin typeface="Century Gothic" pitchFamily="34" charset="0"/>
              <a:cs typeface="Verdana"/>
            </a:endParaRPr>
          </a:p>
        </p:txBody>
      </p:sp>
      <p:sp>
        <p:nvSpPr>
          <p:cNvPr id="27" name="TextBox 33"/>
          <p:cNvSpPr txBox="1">
            <a:spLocks noChangeArrowheads="1"/>
          </p:cNvSpPr>
          <p:nvPr userDrawn="1"/>
        </p:nvSpPr>
        <p:spPr bwMode="auto">
          <a:xfrm>
            <a:off x="342900" y="5375275"/>
            <a:ext cx="38957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500" b="1">
                <a:solidFill>
                  <a:srgbClr val="003B71"/>
                </a:solidFill>
                <a:latin typeface="Century Gothic" pitchFamily="34" charset="0"/>
              </a:rPr>
              <a:t>teksts</a:t>
            </a:r>
          </a:p>
          <a:p>
            <a:pPr algn="ctr"/>
            <a:endParaRPr lang="lv-LV" sz="1500" b="1">
              <a:latin typeface="Century Gothic" pitchFamily="34" charset="0"/>
            </a:endParaRPr>
          </a:p>
          <a:p>
            <a:pPr algn="ctr"/>
            <a:r>
              <a:rPr lang="lv-LV" sz="1500" b="1">
                <a:solidFill>
                  <a:schemeClr val="bg1"/>
                </a:solidFill>
                <a:latin typeface="Century Gothic" pitchFamily="34" charset="0"/>
              </a:rPr>
              <a:t>teksts</a:t>
            </a:r>
            <a:endParaRPr lang="en-US" sz="1500" b="1">
              <a:solidFill>
                <a:schemeClr val="bg1"/>
              </a:solidFill>
              <a:latin typeface="Century Gothic" pitchFamily="34" charset="0"/>
            </a:endParaRPr>
          </a:p>
        </p:txBody>
      </p:sp>
      <p:sp>
        <p:nvSpPr>
          <p:cNvPr id="28" name="TextBox 34"/>
          <p:cNvSpPr txBox="1">
            <a:spLocks noChangeArrowheads="1"/>
          </p:cNvSpPr>
          <p:nvPr userDrawn="1"/>
        </p:nvSpPr>
        <p:spPr bwMode="auto">
          <a:xfrm>
            <a:off x="4922838" y="5375275"/>
            <a:ext cx="38957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500" b="1">
                <a:solidFill>
                  <a:srgbClr val="C4D600"/>
                </a:solidFill>
                <a:latin typeface="Century Gothic" pitchFamily="34" charset="0"/>
              </a:rPr>
              <a:t>teksts</a:t>
            </a:r>
          </a:p>
          <a:p>
            <a:pPr algn="ctr"/>
            <a:endParaRPr lang="lv-LV" sz="1500" b="1">
              <a:latin typeface="Century Gothic" pitchFamily="34" charset="0"/>
            </a:endParaRPr>
          </a:p>
          <a:p>
            <a:pPr algn="ctr"/>
            <a:r>
              <a:rPr lang="lv-LV" sz="1500" b="1">
                <a:solidFill>
                  <a:schemeClr val="bg1"/>
                </a:solidFill>
                <a:latin typeface="Century Gothic" pitchFamily="34" charset="0"/>
              </a:rPr>
              <a:t>teksts</a:t>
            </a:r>
            <a:endParaRPr lang="en-US" sz="1500" b="1">
              <a:solidFill>
                <a:schemeClr val="bg1"/>
              </a:solidFill>
              <a:latin typeface="Century Gothic" pitchFamily="34" charset="0"/>
            </a:endParaRPr>
          </a:p>
        </p:txBody>
      </p:sp>
      <p:sp>
        <p:nvSpPr>
          <p:cNvPr id="29" name="TextBox 35"/>
          <p:cNvSpPr txBox="1">
            <a:spLocks noChangeArrowheads="1"/>
          </p:cNvSpPr>
          <p:nvPr userDrawn="1"/>
        </p:nvSpPr>
        <p:spPr bwMode="auto">
          <a:xfrm>
            <a:off x="9501188" y="5375275"/>
            <a:ext cx="38957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r>
              <a:rPr lang="lv-LV" sz="1500" b="1">
                <a:solidFill>
                  <a:schemeClr val="bg1"/>
                </a:solidFill>
                <a:latin typeface="Century Gothic" pitchFamily="34" charset="0"/>
              </a:rPr>
              <a:t>teksts</a:t>
            </a:r>
          </a:p>
          <a:p>
            <a:pPr algn="ctr"/>
            <a:endParaRPr lang="lv-LV" sz="1500" b="1">
              <a:latin typeface="Century Gothic" pitchFamily="34" charset="0"/>
            </a:endParaRPr>
          </a:p>
          <a:p>
            <a:pPr algn="ctr"/>
            <a:r>
              <a:rPr lang="lv-LV" sz="1500" b="1">
                <a:solidFill>
                  <a:srgbClr val="00ACC8"/>
                </a:solidFill>
                <a:latin typeface="Century Gothic" pitchFamily="34" charset="0"/>
              </a:rPr>
              <a:t>teksts</a:t>
            </a:r>
          </a:p>
          <a:p>
            <a:pPr algn="ctr"/>
            <a:endParaRPr lang="lv-LV" sz="1500" b="1">
              <a:latin typeface="Century Gothic" pitchFamily="34" charset="0"/>
            </a:endParaRPr>
          </a:p>
          <a:p>
            <a:pPr algn="ctr"/>
            <a:r>
              <a:rPr lang="lv-LV" sz="1500" b="1">
                <a:solidFill>
                  <a:srgbClr val="C4D600"/>
                </a:solidFill>
                <a:latin typeface="Century Gothic" pitchFamily="34" charset="0"/>
              </a:rPr>
              <a:t>teksts</a:t>
            </a:r>
            <a:endParaRPr lang="en-US" sz="1500" b="1">
              <a:solidFill>
                <a:srgbClr val="C4D600"/>
              </a:solidFill>
              <a:latin typeface="Century Gothic" pitchFamily="34" charset="0"/>
            </a:endParaRPr>
          </a:p>
        </p:txBody>
      </p:sp>
      <p:sp>
        <p:nvSpPr>
          <p:cNvPr id="30" name="object 3"/>
          <p:cNvSpPr txBox="1"/>
          <p:nvPr userDrawn="1"/>
        </p:nvSpPr>
        <p:spPr>
          <a:xfrm rot="20355368">
            <a:off x="265415" y="2134968"/>
            <a:ext cx="12239720" cy="1490152"/>
          </a:xfrm>
          <a:prstGeom prst="rect">
            <a:avLst/>
          </a:prstGeom>
        </p:spPr>
        <p:txBody>
          <a:bodyPr wrap="square" lIns="0" tIns="12700" rIns="0" bIns="0">
            <a:spAutoFit/>
          </a:bodyPr>
          <a:lstStyle/>
          <a:p>
            <a:pPr marL="12700" fontAlgn="auto">
              <a:spcBef>
                <a:spcPts val="100"/>
              </a:spcBef>
              <a:spcAft>
                <a:spcPts val="0"/>
              </a:spcAft>
              <a:defRPr/>
            </a:pPr>
            <a:r>
              <a:rPr lang="lv-LV" sz="9600" b="1" dirty="0">
                <a:solidFill>
                  <a:srgbClr val="FF0000"/>
                </a:solidFill>
                <a:latin typeface="Century Gothic" pitchFamily="34" charset="0"/>
                <a:cs typeface="Arial" pitchFamily="34" charset="0"/>
              </a:rPr>
              <a:t>PARAUGS!</a:t>
            </a:r>
            <a:r>
              <a:rPr lang="lv-LV" sz="9600" b="1" baseline="0" dirty="0">
                <a:solidFill>
                  <a:srgbClr val="FF0000"/>
                </a:solidFill>
                <a:latin typeface="Century Gothic" pitchFamily="34" charset="0"/>
                <a:cs typeface="Arial" pitchFamily="34" charset="0"/>
              </a:rPr>
              <a:t> NELIETOT!</a:t>
            </a:r>
            <a:endParaRPr sz="9600" b="1" dirty="0">
              <a:solidFill>
                <a:srgbClr val="FF0000"/>
              </a:solidFill>
              <a:latin typeface="Century Gothic" pitchFamily="34" charset="0"/>
              <a:cs typeface="Arial" pitchFamily="34" charset="0"/>
            </a:endParaRPr>
          </a:p>
        </p:txBody>
      </p:sp>
    </p:spTree>
    <p:extLst>
      <p:ext uri="{BB962C8B-B14F-4D97-AF65-F5344CB8AC3E}">
        <p14:creationId xmlns:p14="http://schemas.microsoft.com/office/powerpoint/2010/main" val="40318556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Zils mēs palīdzam">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66788" y="977900"/>
            <a:ext cx="12025312" cy="792163"/>
          </a:xfrm>
          <a:prstGeom prst="rect">
            <a:avLst/>
          </a:prstGeom>
        </p:spPr>
        <p:txBody>
          <a:bodyPr/>
          <a:lstStyle>
            <a:lvl1pPr>
              <a:defRPr sz="5000" b="1">
                <a:solidFill>
                  <a:schemeClr val="bg1"/>
                </a:solidFill>
              </a:defRPr>
            </a:lvl1pPr>
          </a:lstStyle>
          <a:p>
            <a:pPr lvl="0"/>
            <a:r>
              <a:rPr lang="lv-LV" dirty="0">
                <a:solidFill>
                  <a:schemeClr val="bg1"/>
                </a:solidFill>
                <a:latin typeface="Century Gothic" pitchFamily="34" charset="0"/>
                <a:ea typeface="Mark" pitchFamily="50" charset="0"/>
              </a:rPr>
              <a:t>mēs palīdzam Latvijai augt</a:t>
            </a:r>
            <a:endParaRPr lang="en-US" dirty="0"/>
          </a:p>
        </p:txBody>
      </p:sp>
      <p:sp>
        <p:nvSpPr>
          <p:cNvPr id="8" name="Text Placeholder 5"/>
          <p:cNvSpPr>
            <a:spLocks noGrp="1"/>
          </p:cNvSpPr>
          <p:nvPr>
            <p:ph type="body" sz="quarter" idx="12" hasCustomPrompt="1"/>
          </p:nvPr>
        </p:nvSpPr>
        <p:spPr>
          <a:xfrm>
            <a:off x="966044" y="1914426"/>
            <a:ext cx="12025312" cy="647700"/>
          </a:xfrm>
          <a:prstGeom prst="rect">
            <a:avLst/>
          </a:prstGeom>
        </p:spPr>
        <p:txBody>
          <a:bodyPr/>
          <a:lstStyle>
            <a:lvl1pPr>
              <a:defRPr sz="1800">
                <a:solidFill>
                  <a:schemeClr val="bg1"/>
                </a:solidFill>
              </a:defRPr>
            </a:lvl1pPr>
          </a:lstStyle>
          <a:p>
            <a:pPr marL="12700" fontAlgn="auto">
              <a:lnSpc>
                <a:spcPts val="1460"/>
              </a:lnSpc>
              <a:spcBef>
                <a:spcPts val="0"/>
              </a:spcBef>
              <a:spcAft>
                <a:spcPts val="0"/>
              </a:spcAft>
              <a:defRPr/>
            </a:pPr>
            <a:r>
              <a:rPr lang="lv-LV" sz="2500" b="1" dirty="0" err="1">
                <a:solidFill>
                  <a:schemeClr val="bg1"/>
                </a:solidFill>
                <a:latin typeface="Century Gothic" pitchFamily="34" charset="0"/>
                <a:cs typeface="Mark"/>
              </a:rPr>
              <a:t>altum.lv</a:t>
            </a:r>
            <a:endParaRPr lang="lv-LV" sz="2500" b="1" dirty="0">
              <a:solidFill>
                <a:schemeClr val="bg1"/>
              </a:solidFill>
              <a:latin typeface="Century Gothic" pitchFamily="34" charset="0"/>
              <a:cs typeface="Mark"/>
            </a:endParaRPr>
          </a:p>
          <a:p>
            <a:pPr marL="12700" fontAlgn="auto">
              <a:lnSpc>
                <a:spcPts val="1460"/>
              </a:lnSpc>
              <a:spcBef>
                <a:spcPts val="0"/>
              </a:spcBef>
              <a:spcAft>
                <a:spcPts val="0"/>
              </a:spcAft>
              <a:defRPr/>
            </a:pPr>
            <a:r>
              <a:rPr lang="lv-LV" sz="1300" dirty="0">
                <a:solidFill>
                  <a:schemeClr val="bg1"/>
                </a:solidFill>
                <a:latin typeface="Century Gothic" pitchFamily="34" charset="0"/>
                <a:cs typeface="Mark"/>
              </a:rPr>
              <a:t>telefona</a:t>
            </a:r>
            <a:r>
              <a:rPr lang="lv-LV" sz="1300" spc="-100" dirty="0">
                <a:solidFill>
                  <a:schemeClr val="bg1"/>
                </a:solidFill>
                <a:latin typeface="Century Gothic" pitchFamily="34" charset="0"/>
                <a:cs typeface="Mark"/>
              </a:rPr>
              <a:t> </a:t>
            </a:r>
            <a:r>
              <a:rPr lang="lv-LV" sz="1300" spc="-5" dirty="0">
                <a:solidFill>
                  <a:schemeClr val="bg1"/>
                </a:solidFill>
                <a:latin typeface="Century Gothic" pitchFamily="34" charset="0"/>
                <a:cs typeface="Mark"/>
              </a:rPr>
              <a:t>numurs</a:t>
            </a:r>
            <a:endParaRPr lang="lv-LV" sz="1300" dirty="0">
              <a:solidFill>
                <a:schemeClr val="bg1"/>
              </a:solidFill>
              <a:latin typeface="Century Gothic" pitchFamily="34" charset="0"/>
              <a:cs typeface="Mark"/>
            </a:endParaRPr>
          </a:p>
          <a:p>
            <a:pPr marL="12700" fontAlgn="auto">
              <a:spcBef>
                <a:spcPts val="40"/>
              </a:spcBef>
              <a:spcAft>
                <a:spcPts val="0"/>
              </a:spcAft>
              <a:defRPr/>
            </a:pPr>
            <a:r>
              <a:rPr lang="lv-LV" sz="1300" spc="-5" dirty="0">
                <a:solidFill>
                  <a:schemeClr val="bg1"/>
                </a:solidFill>
                <a:latin typeface="Century Gothic" pitchFamily="34" charset="0"/>
                <a:cs typeface="Mark"/>
              </a:rPr>
              <a:t>e-pasta</a:t>
            </a:r>
            <a:r>
              <a:rPr lang="lv-LV" sz="1300" spc="-100" dirty="0">
                <a:solidFill>
                  <a:schemeClr val="bg1"/>
                </a:solidFill>
                <a:latin typeface="Century Gothic" pitchFamily="34" charset="0"/>
                <a:cs typeface="Mark"/>
              </a:rPr>
              <a:t> </a:t>
            </a:r>
            <a:r>
              <a:rPr lang="lv-LV" sz="1300" dirty="0">
                <a:solidFill>
                  <a:schemeClr val="bg1"/>
                </a:solidFill>
                <a:latin typeface="Century Gothic" pitchFamily="34" charset="0"/>
                <a:cs typeface="Mark"/>
              </a:rPr>
              <a:t>adrese</a:t>
            </a:r>
          </a:p>
        </p:txBody>
      </p:sp>
    </p:spTree>
    <p:extLst>
      <p:ext uri="{BB962C8B-B14F-4D97-AF65-F5344CB8AC3E}">
        <p14:creationId xmlns:p14="http://schemas.microsoft.com/office/powerpoint/2010/main" val="21968561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9266A-F4FA-40EB-82B4-B9ED566E085D}"/>
              </a:ext>
            </a:extLst>
          </p:cNvPr>
          <p:cNvSpPr>
            <a:spLocks noGrp="1"/>
          </p:cNvSpPr>
          <p:nvPr>
            <p:ph type="ctrTitle"/>
          </p:nvPr>
        </p:nvSpPr>
        <p:spPr>
          <a:xfrm>
            <a:off x="1717675" y="1286561"/>
            <a:ext cx="10306050" cy="2736897"/>
          </a:xfrm>
        </p:spPr>
        <p:txBody>
          <a:bodyPr anchor="b"/>
          <a:lstStyle>
            <a:lvl1pPr algn="ctr">
              <a:defRPr sz="5158"/>
            </a:lvl1pPr>
          </a:lstStyle>
          <a:p>
            <a:r>
              <a:rPr lang="en-US"/>
              <a:t>Click to edit Master title style</a:t>
            </a:r>
            <a:endParaRPr lang="lv-LV"/>
          </a:p>
        </p:txBody>
      </p:sp>
      <p:sp>
        <p:nvSpPr>
          <p:cNvPr id="3" name="Subtitle 2">
            <a:extLst>
              <a:ext uri="{FF2B5EF4-FFF2-40B4-BE49-F238E27FC236}">
                <a16:creationId xmlns:a16="http://schemas.microsoft.com/office/drawing/2014/main" id="{147CF5B2-0684-42CB-83DE-C0D1A89AD845}"/>
              </a:ext>
            </a:extLst>
          </p:cNvPr>
          <p:cNvSpPr>
            <a:spLocks noGrp="1"/>
          </p:cNvSpPr>
          <p:nvPr>
            <p:ph type="subTitle" idx="1"/>
          </p:nvPr>
        </p:nvSpPr>
        <p:spPr>
          <a:xfrm>
            <a:off x="1717675" y="4129003"/>
            <a:ext cx="10306050" cy="1897994"/>
          </a:xfrm>
        </p:spPr>
        <p:txBody>
          <a:bodyPr/>
          <a:lstStyle>
            <a:lvl1pPr marL="0" indent="0" algn="ctr">
              <a:buNone/>
              <a:defRPr sz="2063"/>
            </a:lvl1pPr>
            <a:lvl2pPr marL="393066" indent="0" algn="ctr">
              <a:buNone/>
              <a:defRPr sz="1719"/>
            </a:lvl2pPr>
            <a:lvl3pPr marL="786133" indent="0" algn="ctr">
              <a:buNone/>
              <a:defRPr sz="1548"/>
            </a:lvl3pPr>
            <a:lvl4pPr marL="1179199" indent="0" algn="ctr">
              <a:buNone/>
              <a:defRPr sz="1376"/>
            </a:lvl4pPr>
            <a:lvl5pPr marL="1572265" indent="0" algn="ctr">
              <a:buNone/>
              <a:defRPr sz="1376"/>
            </a:lvl5pPr>
            <a:lvl6pPr marL="1965331" indent="0" algn="ctr">
              <a:buNone/>
              <a:defRPr sz="1376"/>
            </a:lvl6pPr>
            <a:lvl7pPr marL="2358398" indent="0" algn="ctr">
              <a:buNone/>
              <a:defRPr sz="1376"/>
            </a:lvl7pPr>
            <a:lvl8pPr marL="2751464" indent="0" algn="ctr">
              <a:buNone/>
              <a:defRPr sz="1376"/>
            </a:lvl8pPr>
            <a:lvl9pPr marL="3144530" indent="0" algn="ctr">
              <a:buNone/>
              <a:defRPr sz="1376"/>
            </a:lvl9pPr>
          </a:lstStyle>
          <a:p>
            <a:r>
              <a:rPr lang="en-US"/>
              <a:t>Click to edit Master subtitle style</a:t>
            </a:r>
            <a:endParaRPr lang="lv-LV"/>
          </a:p>
        </p:txBody>
      </p:sp>
      <p:sp>
        <p:nvSpPr>
          <p:cNvPr id="4" name="Date Placeholder 3">
            <a:extLst>
              <a:ext uri="{FF2B5EF4-FFF2-40B4-BE49-F238E27FC236}">
                <a16:creationId xmlns:a16="http://schemas.microsoft.com/office/drawing/2014/main" id="{B9257850-EDB9-4D85-8DC4-46172E730574}"/>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5" name="Footer Placeholder 4">
            <a:extLst>
              <a:ext uri="{FF2B5EF4-FFF2-40B4-BE49-F238E27FC236}">
                <a16:creationId xmlns:a16="http://schemas.microsoft.com/office/drawing/2014/main" id="{D4DB53E0-A979-4874-A050-1F8358175813}"/>
              </a:ext>
            </a:extLst>
          </p:cNvPr>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a:extLst>
              <a:ext uri="{FF2B5EF4-FFF2-40B4-BE49-F238E27FC236}">
                <a16:creationId xmlns:a16="http://schemas.microsoft.com/office/drawing/2014/main" id="{327F3AAD-7421-47D1-A1C9-FD5A4FC15E8D}"/>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8339994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29A5-6488-4E3F-85C3-0E6BFC46A7A8}"/>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BF1EFCB-0A0F-4662-9D49-0C0DAE1F97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9828FF7-B861-4859-8F22-9A67507B0F9B}"/>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5" name="Footer Placeholder 4">
            <a:extLst>
              <a:ext uri="{FF2B5EF4-FFF2-40B4-BE49-F238E27FC236}">
                <a16:creationId xmlns:a16="http://schemas.microsoft.com/office/drawing/2014/main" id="{50396686-7BB9-4BD0-9E9A-D21677C78FB4}"/>
              </a:ext>
            </a:extLst>
          </p:cNvPr>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a:extLst>
              <a:ext uri="{FF2B5EF4-FFF2-40B4-BE49-F238E27FC236}">
                <a16:creationId xmlns:a16="http://schemas.microsoft.com/office/drawing/2014/main" id="{BCA80E5F-3202-470E-BCC9-C7C104619FBB}"/>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54321627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AF3A1-ABC2-4563-85D5-78B177F25290}"/>
              </a:ext>
            </a:extLst>
          </p:cNvPr>
          <p:cNvSpPr>
            <a:spLocks noGrp="1"/>
          </p:cNvSpPr>
          <p:nvPr>
            <p:ph type="title"/>
          </p:nvPr>
        </p:nvSpPr>
        <p:spPr>
          <a:xfrm>
            <a:off x="937565" y="1959868"/>
            <a:ext cx="11851958" cy="3270082"/>
          </a:xfrm>
        </p:spPr>
        <p:txBody>
          <a:bodyPr anchor="b"/>
          <a:lstStyle>
            <a:lvl1pPr>
              <a:defRPr sz="5158"/>
            </a:lvl1pPr>
          </a:lstStyle>
          <a:p>
            <a:r>
              <a:rPr lang="en-US"/>
              <a:t>Click to edit Master title style</a:t>
            </a:r>
            <a:endParaRPr lang="lv-LV"/>
          </a:p>
        </p:txBody>
      </p:sp>
      <p:sp>
        <p:nvSpPr>
          <p:cNvPr id="3" name="Text Placeholder 2">
            <a:extLst>
              <a:ext uri="{FF2B5EF4-FFF2-40B4-BE49-F238E27FC236}">
                <a16:creationId xmlns:a16="http://schemas.microsoft.com/office/drawing/2014/main" id="{526BB526-C6D9-4223-9918-F946DF9982E1}"/>
              </a:ext>
            </a:extLst>
          </p:cNvPr>
          <p:cNvSpPr>
            <a:spLocks noGrp="1"/>
          </p:cNvSpPr>
          <p:nvPr>
            <p:ph type="body" idx="1"/>
          </p:nvPr>
        </p:nvSpPr>
        <p:spPr>
          <a:xfrm>
            <a:off x="937565" y="5260886"/>
            <a:ext cx="11851958" cy="1719659"/>
          </a:xfrm>
        </p:spPr>
        <p:txBody>
          <a:bodyPr/>
          <a:lstStyle>
            <a:lvl1pPr marL="0" indent="0">
              <a:buNone/>
              <a:defRPr sz="2063">
                <a:solidFill>
                  <a:schemeClr val="tx1">
                    <a:tint val="75000"/>
                  </a:schemeClr>
                </a:solidFill>
              </a:defRPr>
            </a:lvl1pPr>
            <a:lvl2pPr marL="393066" indent="0">
              <a:buNone/>
              <a:defRPr sz="1719">
                <a:solidFill>
                  <a:schemeClr val="tx1">
                    <a:tint val="75000"/>
                  </a:schemeClr>
                </a:solidFill>
              </a:defRPr>
            </a:lvl2pPr>
            <a:lvl3pPr marL="786133" indent="0">
              <a:buNone/>
              <a:defRPr sz="1548">
                <a:solidFill>
                  <a:schemeClr val="tx1">
                    <a:tint val="75000"/>
                  </a:schemeClr>
                </a:solidFill>
              </a:defRPr>
            </a:lvl3pPr>
            <a:lvl4pPr marL="1179199" indent="0">
              <a:buNone/>
              <a:defRPr sz="1376">
                <a:solidFill>
                  <a:schemeClr val="tx1">
                    <a:tint val="75000"/>
                  </a:schemeClr>
                </a:solidFill>
              </a:defRPr>
            </a:lvl4pPr>
            <a:lvl5pPr marL="1572265" indent="0">
              <a:buNone/>
              <a:defRPr sz="1376">
                <a:solidFill>
                  <a:schemeClr val="tx1">
                    <a:tint val="75000"/>
                  </a:schemeClr>
                </a:solidFill>
              </a:defRPr>
            </a:lvl5pPr>
            <a:lvl6pPr marL="1965331" indent="0">
              <a:buNone/>
              <a:defRPr sz="1376">
                <a:solidFill>
                  <a:schemeClr val="tx1">
                    <a:tint val="75000"/>
                  </a:schemeClr>
                </a:solidFill>
              </a:defRPr>
            </a:lvl6pPr>
            <a:lvl7pPr marL="2358398" indent="0">
              <a:buNone/>
              <a:defRPr sz="1376">
                <a:solidFill>
                  <a:schemeClr val="tx1">
                    <a:tint val="75000"/>
                  </a:schemeClr>
                </a:solidFill>
              </a:defRPr>
            </a:lvl7pPr>
            <a:lvl8pPr marL="2751464" indent="0">
              <a:buNone/>
              <a:defRPr sz="1376">
                <a:solidFill>
                  <a:schemeClr val="tx1">
                    <a:tint val="75000"/>
                  </a:schemeClr>
                </a:solidFill>
              </a:defRPr>
            </a:lvl8pPr>
            <a:lvl9pPr marL="3144530" indent="0">
              <a:buNone/>
              <a:defRPr sz="1376">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3C1A111-C9AC-4F63-9009-7C23C8117960}"/>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5" name="Footer Placeholder 4">
            <a:extLst>
              <a:ext uri="{FF2B5EF4-FFF2-40B4-BE49-F238E27FC236}">
                <a16:creationId xmlns:a16="http://schemas.microsoft.com/office/drawing/2014/main" id="{10664557-5B89-494E-B75E-981BD2D6746A}"/>
              </a:ext>
            </a:extLst>
          </p:cNvPr>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a:extLst>
              <a:ext uri="{FF2B5EF4-FFF2-40B4-BE49-F238E27FC236}">
                <a16:creationId xmlns:a16="http://schemas.microsoft.com/office/drawing/2014/main" id="{13897024-F764-425C-8A99-9F748C68BA8E}"/>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40822545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77BC3-75A2-4C23-B9B8-038102EFFFE8}"/>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636EE03D-389F-4A79-9D76-0B7AC5F4FC1F}"/>
              </a:ext>
            </a:extLst>
          </p:cNvPr>
          <p:cNvSpPr>
            <a:spLocks noGrp="1"/>
          </p:cNvSpPr>
          <p:nvPr>
            <p:ph sz="half" idx="1"/>
          </p:nvPr>
        </p:nvSpPr>
        <p:spPr>
          <a:xfrm>
            <a:off x="944721" y="2092707"/>
            <a:ext cx="5840095" cy="49879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Content Placeholder 3">
            <a:extLst>
              <a:ext uri="{FF2B5EF4-FFF2-40B4-BE49-F238E27FC236}">
                <a16:creationId xmlns:a16="http://schemas.microsoft.com/office/drawing/2014/main" id="{99327E9B-7B41-4899-9DD5-9AAA0B9A6092}"/>
              </a:ext>
            </a:extLst>
          </p:cNvPr>
          <p:cNvSpPr>
            <a:spLocks noGrp="1"/>
          </p:cNvSpPr>
          <p:nvPr>
            <p:ph sz="half" idx="2"/>
          </p:nvPr>
        </p:nvSpPr>
        <p:spPr>
          <a:xfrm>
            <a:off x="6956584" y="2092707"/>
            <a:ext cx="5840095" cy="498792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Date Placeholder 4">
            <a:extLst>
              <a:ext uri="{FF2B5EF4-FFF2-40B4-BE49-F238E27FC236}">
                <a16:creationId xmlns:a16="http://schemas.microsoft.com/office/drawing/2014/main" id="{9CC702F0-6135-4FB2-BCAE-AC8C090BCBD4}"/>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6" name="Footer Placeholder 5">
            <a:extLst>
              <a:ext uri="{FF2B5EF4-FFF2-40B4-BE49-F238E27FC236}">
                <a16:creationId xmlns:a16="http://schemas.microsoft.com/office/drawing/2014/main" id="{356A5C48-26A3-4AFC-BC28-7EF2094D21F9}"/>
              </a:ext>
            </a:extLst>
          </p:cNvPr>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a:extLst>
              <a:ext uri="{FF2B5EF4-FFF2-40B4-BE49-F238E27FC236}">
                <a16:creationId xmlns:a16="http://schemas.microsoft.com/office/drawing/2014/main" id="{48E4EAF3-F24B-4673-9B28-53E18C35A254}"/>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36243568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6B0FA6-1FEA-4D61-A24F-BF31BDAF1FE1}"/>
              </a:ext>
            </a:extLst>
          </p:cNvPr>
          <p:cNvSpPr>
            <a:spLocks noGrp="1"/>
          </p:cNvSpPr>
          <p:nvPr>
            <p:ph type="title"/>
          </p:nvPr>
        </p:nvSpPr>
        <p:spPr>
          <a:xfrm>
            <a:off x="946511" y="418543"/>
            <a:ext cx="11851958" cy="1519488"/>
          </a:xfrm>
        </p:spPr>
        <p:txBody>
          <a:bodyPr/>
          <a:lstStyle/>
          <a:p>
            <a:r>
              <a:rPr lang="en-US"/>
              <a:t>Click to edit Master title style</a:t>
            </a:r>
            <a:endParaRPr lang="lv-LV"/>
          </a:p>
        </p:txBody>
      </p:sp>
      <p:sp>
        <p:nvSpPr>
          <p:cNvPr id="3" name="Text Placeholder 2">
            <a:extLst>
              <a:ext uri="{FF2B5EF4-FFF2-40B4-BE49-F238E27FC236}">
                <a16:creationId xmlns:a16="http://schemas.microsoft.com/office/drawing/2014/main" id="{F84E5AF5-EC0A-4DE5-BE8A-66B4DAF834FA}"/>
              </a:ext>
            </a:extLst>
          </p:cNvPr>
          <p:cNvSpPr>
            <a:spLocks noGrp="1"/>
          </p:cNvSpPr>
          <p:nvPr>
            <p:ph type="body" idx="1"/>
          </p:nvPr>
        </p:nvSpPr>
        <p:spPr>
          <a:xfrm>
            <a:off x="946513" y="1927111"/>
            <a:ext cx="5813255" cy="944447"/>
          </a:xfrm>
        </p:spPr>
        <p:txBody>
          <a:bodyPr anchor="b"/>
          <a:lstStyle>
            <a:lvl1pPr marL="0" indent="0">
              <a:buNone/>
              <a:defRPr sz="2063" b="1"/>
            </a:lvl1pPr>
            <a:lvl2pPr marL="393066" indent="0">
              <a:buNone/>
              <a:defRPr sz="1719" b="1"/>
            </a:lvl2pPr>
            <a:lvl3pPr marL="786133" indent="0">
              <a:buNone/>
              <a:defRPr sz="1548" b="1"/>
            </a:lvl3pPr>
            <a:lvl4pPr marL="1179199" indent="0">
              <a:buNone/>
              <a:defRPr sz="1376" b="1"/>
            </a:lvl4pPr>
            <a:lvl5pPr marL="1572265" indent="0">
              <a:buNone/>
              <a:defRPr sz="1376" b="1"/>
            </a:lvl5pPr>
            <a:lvl6pPr marL="1965331" indent="0">
              <a:buNone/>
              <a:defRPr sz="1376" b="1"/>
            </a:lvl6pPr>
            <a:lvl7pPr marL="2358398" indent="0">
              <a:buNone/>
              <a:defRPr sz="1376" b="1"/>
            </a:lvl7pPr>
            <a:lvl8pPr marL="2751464" indent="0">
              <a:buNone/>
              <a:defRPr sz="1376" b="1"/>
            </a:lvl8pPr>
            <a:lvl9pPr marL="3144530" indent="0">
              <a:buNone/>
              <a:defRPr sz="1376" b="1"/>
            </a:lvl9pPr>
          </a:lstStyle>
          <a:p>
            <a:pPr lvl="0"/>
            <a:r>
              <a:rPr lang="en-US"/>
              <a:t>Edit Master text styles</a:t>
            </a:r>
          </a:p>
        </p:txBody>
      </p:sp>
      <p:sp>
        <p:nvSpPr>
          <p:cNvPr id="4" name="Content Placeholder 3">
            <a:extLst>
              <a:ext uri="{FF2B5EF4-FFF2-40B4-BE49-F238E27FC236}">
                <a16:creationId xmlns:a16="http://schemas.microsoft.com/office/drawing/2014/main" id="{D1090857-9B7A-46B4-98A9-7370F0FBFFAC}"/>
              </a:ext>
            </a:extLst>
          </p:cNvPr>
          <p:cNvSpPr>
            <a:spLocks noGrp="1"/>
          </p:cNvSpPr>
          <p:nvPr>
            <p:ph sz="half" idx="2"/>
          </p:nvPr>
        </p:nvSpPr>
        <p:spPr>
          <a:xfrm>
            <a:off x="946513" y="2871558"/>
            <a:ext cx="5813255" cy="42236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5" name="Text Placeholder 4">
            <a:extLst>
              <a:ext uri="{FF2B5EF4-FFF2-40B4-BE49-F238E27FC236}">
                <a16:creationId xmlns:a16="http://schemas.microsoft.com/office/drawing/2014/main" id="{D7D641FB-B999-49C4-AEB2-1AA0602125BD}"/>
              </a:ext>
            </a:extLst>
          </p:cNvPr>
          <p:cNvSpPr>
            <a:spLocks noGrp="1"/>
          </p:cNvSpPr>
          <p:nvPr>
            <p:ph type="body" sz="quarter" idx="3"/>
          </p:nvPr>
        </p:nvSpPr>
        <p:spPr>
          <a:xfrm>
            <a:off x="6956584" y="1927111"/>
            <a:ext cx="5841885" cy="944447"/>
          </a:xfrm>
        </p:spPr>
        <p:txBody>
          <a:bodyPr anchor="b"/>
          <a:lstStyle>
            <a:lvl1pPr marL="0" indent="0">
              <a:buNone/>
              <a:defRPr sz="2063" b="1"/>
            </a:lvl1pPr>
            <a:lvl2pPr marL="393066" indent="0">
              <a:buNone/>
              <a:defRPr sz="1719" b="1"/>
            </a:lvl2pPr>
            <a:lvl3pPr marL="786133" indent="0">
              <a:buNone/>
              <a:defRPr sz="1548" b="1"/>
            </a:lvl3pPr>
            <a:lvl4pPr marL="1179199" indent="0">
              <a:buNone/>
              <a:defRPr sz="1376" b="1"/>
            </a:lvl4pPr>
            <a:lvl5pPr marL="1572265" indent="0">
              <a:buNone/>
              <a:defRPr sz="1376" b="1"/>
            </a:lvl5pPr>
            <a:lvl6pPr marL="1965331" indent="0">
              <a:buNone/>
              <a:defRPr sz="1376" b="1"/>
            </a:lvl6pPr>
            <a:lvl7pPr marL="2358398" indent="0">
              <a:buNone/>
              <a:defRPr sz="1376" b="1"/>
            </a:lvl7pPr>
            <a:lvl8pPr marL="2751464" indent="0">
              <a:buNone/>
              <a:defRPr sz="1376" b="1"/>
            </a:lvl8pPr>
            <a:lvl9pPr marL="3144530" indent="0">
              <a:buNone/>
              <a:defRPr sz="1376" b="1"/>
            </a:lvl9pPr>
          </a:lstStyle>
          <a:p>
            <a:pPr lvl="0"/>
            <a:r>
              <a:rPr lang="en-US"/>
              <a:t>Edit Master text styles</a:t>
            </a:r>
          </a:p>
        </p:txBody>
      </p:sp>
      <p:sp>
        <p:nvSpPr>
          <p:cNvPr id="6" name="Content Placeholder 5">
            <a:extLst>
              <a:ext uri="{FF2B5EF4-FFF2-40B4-BE49-F238E27FC236}">
                <a16:creationId xmlns:a16="http://schemas.microsoft.com/office/drawing/2014/main" id="{F0FF755A-6A42-4E76-B705-D971D371C460}"/>
              </a:ext>
            </a:extLst>
          </p:cNvPr>
          <p:cNvSpPr>
            <a:spLocks noGrp="1"/>
          </p:cNvSpPr>
          <p:nvPr>
            <p:ph sz="quarter" idx="4"/>
          </p:nvPr>
        </p:nvSpPr>
        <p:spPr>
          <a:xfrm>
            <a:off x="6956584" y="2871558"/>
            <a:ext cx="5841885" cy="422363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7" name="Date Placeholder 6">
            <a:extLst>
              <a:ext uri="{FF2B5EF4-FFF2-40B4-BE49-F238E27FC236}">
                <a16:creationId xmlns:a16="http://schemas.microsoft.com/office/drawing/2014/main" id="{32883EC6-BE0C-491D-97E1-CCACE36B5206}"/>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8" name="Footer Placeholder 7">
            <a:extLst>
              <a:ext uri="{FF2B5EF4-FFF2-40B4-BE49-F238E27FC236}">
                <a16:creationId xmlns:a16="http://schemas.microsoft.com/office/drawing/2014/main" id="{161EA1DC-C96F-49DF-A11A-CCD6EA58ED7C}"/>
              </a:ext>
            </a:extLst>
          </p:cNvPr>
          <p:cNvSpPr>
            <a:spLocks noGrp="1"/>
          </p:cNvSpPr>
          <p:nvPr>
            <p:ph type="ftr" sz="quarter" idx="11"/>
          </p:nvPr>
        </p:nvSpPr>
        <p:spPr/>
        <p:txBody>
          <a:bodyPr/>
          <a:lstStyle/>
          <a:p>
            <a:endParaRPr lang="lv-LV">
              <a:solidFill>
                <a:prstClr val="black">
                  <a:tint val="75000"/>
                </a:prstClr>
              </a:solidFill>
            </a:endParaRPr>
          </a:p>
        </p:txBody>
      </p:sp>
      <p:sp>
        <p:nvSpPr>
          <p:cNvPr id="9" name="Slide Number Placeholder 8">
            <a:extLst>
              <a:ext uri="{FF2B5EF4-FFF2-40B4-BE49-F238E27FC236}">
                <a16:creationId xmlns:a16="http://schemas.microsoft.com/office/drawing/2014/main" id="{F328D3C6-A2D6-4110-B59B-D128C1D35257}"/>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9416760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001F8-AD91-4D8A-A091-92FFAB91DA53}"/>
              </a:ext>
            </a:extLst>
          </p:cNvPr>
          <p:cNvSpPr>
            <a:spLocks noGrp="1"/>
          </p:cNvSpPr>
          <p:nvPr>
            <p:ph type="title"/>
          </p:nvPr>
        </p:nvSpPr>
        <p:spPr/>
        <p:txBody>
          <a:bodyPr/>
          <a:lstStyle/>
          <a:p>
            <a:r>
              <a:rPr lang="en-US"/>
              <a:t>Click to edit Master title style</a:t>
            </a:r>
            <a:endParaRPr lang="lv-LV"/>
          </a:p>
        </p:txBody>
      </p:sp>
      <p:sp>
        <p:nvSpPr>
          <p:cNvPr id="3" name="Date Placeholder 2">
            <a:extLst>
              <a:ext uri="{FF2B5EF4-FFF2-40B4-BE49-F238E27FC236}">
                <a16:creationId xmlns:a16="http://schemas.microsoft.com/office/drawing/2014/main" id="{14AFBEAE-40B9-4356-BAE4-F49241A5C8A0}"/>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4" name="Footer Placeholder 3">
            <a:extLst>
              <a:ext uri="{FF2B5EF4-FFF2-40B4-BE49-F238E27FC236}">
                <a16:creationId xmlns:a16="http://schemas.microsoft.com/office/drawing/2014/main" id="{944351A8-F6F5-4475-AFE0-893AA384B553}"/>
              </a:ext>
            </a:extLst>
          </p:cNvPr>
          <p:cNvSpPr>
            <a:spLocks noGrp="1"/>
          </p:cNvSpPr>
          <p:nvPr>
            <p:ph type="ftr" sz="quarter" idx="11"/>
          </p:nvPr>
        </p:nvSpPr>
        <p:spPr/>
        <p:txBody>
          <a:bodyPr/>
          <a:lstStyle/>
          <a:p>
            <a:endParaRPr lang="lv-LV">
              <a:solidFill>
                <a:prstClr val="black">
                  <a:tint val="75000"/>
                </a:prstClr>
              </a:solidFill>
            </a:endParaRPr>
          </a:p>
        </p:txBody>
      </p:sp>
      <p:sp>
        <p:nvSpPr>
          <p:cNvPr id="5" name="Slide Number Placeholder 4">
            <a:extLst>
              <a:ext uri="{FF2B5EF4-FFF2-40B4-BE49-F238E27FC236}">
                <a16:creationId xmlns:a16="http://schemas.microsoft.com/office/drawing/2014/main" id="{06B061E8-C03A-4864-BB74-E7D5C9EC220A}"/>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372164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084F0-2BA1-4323-B9BE-95277A97BCDA}"/>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3" name="Footer Placeholder 2">
            <a:extLst>
              <a:ext uri="{FF2B5EF4-FFF2-40B4-BE49-F238E27FC236}">
                <a16:creationId xmlns:a16="http://schemas.microsoft.com/office/drawing/2014/main" id="{34EFBD65-D720-472B-B2B9-696CC4DFCAD3}"/>
              </a:ext>
            </a:extLst>
          </p:cNvPr>
          <p:cNvSpPr>
            <a:spLocks noGrp="1"/>
          </p:cNvSpPr>
          <p:nvPr>
            <p:ph type="ftr" sz="quarter" idx="11"/>
          </p:nvPr>
        </p:nvSpPr>
        <p:spPr/>
        <p:txBody>
          <a:bodyPr/>
          <a:lstStyle/>
          <a:p>
            <a:endParaRPr lang="lv-LV">
              <a:solidFill>
                <a:prstClr val="black">
                  <a:tint val="75000"/>
                </a:prstClr>
              </a:solidFill>
            </a:endParaRPr>
          </a:p>
        </p:txBody>
      </p:sp>
      <p:sp>
        <p:nvSpPr>
          <p:cNvPr id="4" name="Slide Number Placeholder 3">
            <a:extLst>
              <a:ext uri="{FF2B5EF4-FFF2-40B4-BE49-F238E27FC236}">
                <a16:creationId xmlns:a16="http://schemas.microsoft.com/office/drawing/2014/main" id="{2A10E2EF-741E-4CC7-BE36-0AD6FCB822B7}"/>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45628891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35AF5-4E1A-4369-957F-3AE3C8B77B6F}"/>
              </a:ext>
            </a:extLst>
          </p:cNvPr>
          <p:cNvSpPr>
            <a:spLocks noGrp="1"/>
          </p:cNvSpPr>
          <p:nvPr>
            <p:ph type="title"/>
          </p:nvPr>
        </p:nvSpPr>
        <p:spPr>
          <a:xfrm>
            <a:off x="946511" y="524087"/>
            <a:ext cx="4431959" cy="1834303"/>
          </a:xfrm>
        </p:spPr>
        <p:txBody>
          <a:bodyPr anchor="b"/>
          <a:lstStyle>
            <a:lvl1pPr>
              <a:defRPr sz="2751"/>
            </a:lvl1pPr>
          </a:lstStyle>
          <a:p>
            <a:r>
              <a:rPr lang="en-US"/>
              <a:t>Click to edit Master title style</a:t>
            </a:r>
            <a:endParaRPr lang="lv-LV"/>
          </a:p>
        </p:txBody>
      </p:sp>
      <p:sp>
        <p:nvSpPr>
          <p:cNvPr id="3" name="Content Placeholder 2">
            <a:extLst>
              <a:ext uri="{FF2B5EF4-FFF2-40B4-BE49-F238E27FC236}">
                <a16:creationId xmlns:a16="http://schemas.microsoft.com/office/drawing/2014/main" id="{DDE2A5AB-B063-4FBC-90F9-1D181BB980AD}"/>
              </a:ext>
            </a:extLst>
          </p:cNvPr>
          <p:cNvSpPr>
            <a:spLocks noGrp="1"/>
          </p:cNvSpPr>
          <p:nvPr>
            <p:ph idx="1"/>
          </p:nvPr>
        </p:nvSpPr>
        <p:spPr>
          <a:xfrm>
            <a:off x="5841885" y="1131883"/>
            <a:ext cx="6956584" cy="5586618"/>
          </a:xfrm>
        </p:spPr>
        <p:txBody>
          <a:bodyPr/>
          <a:lstStyle>
            <a:lvl1pPr>
              <a:defRPr sz="2751"/>
            </a:lvl1pPr>
            <a:lvl2pPr>
              <a:defRPr sz="2407"/>
            </a:lvl2pPr>
            <a:lvl3pPr>
              <a:defRPr sz="2063"/>
            </a:lvl3pPr>
            <a:lvl4pPr>
              <a:defRPr sz="1719"/>
            </a:lvl4pPr>
            <a:lvl5pPr>
              <a:defRPr sz="1719"/>
            </a:lvl5pPr>
            <a:lvl6pPr>
              <a:defRPr sz="1719"/>
            </a:lvl6pPr>
            <a:lvl7pPr>
              <a:defRPr sz="1719"/>
            </a:lvl7pPr>
            <a:lvl8pPr>
              <a:defRPr sz="1719"/>
            </a:lvl8pPr>
            <a:lvl9pPr>
              <a:defRPr sz="171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Text Placeholder 3">
            <a:extLst>
              <a:ext uri="{FF2B5EF4-FFF2-40B4-BE49-F238E27FC236}">
                <a16:creationId xmlns:a16="http://schemas.microsoft.com/office/drawing/2014/main" id="{316B3B87-5552-4C79-B781-E1EBD563C05C}"/>
              </a:ext>
            </a:extLst>
          </p:cNvPr>
          <p:cNvSpPr>
            <a:spLocks noGrp="1"/>
          </p:cNvSpPr>
          <p:nvPr>
            <p:ph type="body" sz="half" idx="2"/>
          </p:nvPr>
        </p:nvSpPr>
        <p:spPr>
          <a:xfrm>
            <a:off x="946511" y="2358390"/>
            <a:ext cx="4431959" cy="4369209"/>
          </a:xfrm>
        </p:spPr>
        <p:txBody>
          <a:bodyPr/>
          <a:lstStyle>
            <a:lvl1pPr marL="0" indent="0">
              <a:buNone/>
              <a:defRPr sz="1376"/>
            </a:lvl1pPr>
            <a:lvl2pPr marL="393066" indent="0">
              <a:buNone/>
              <a:defRPr sz="1204"/>
            </a:lvl2pPr>
            <a:lvl3pPr marL="786133" indent="0">
              <a:buNone/>
              <a:defRPr sz="1032"/>
            </a:lvl3pPr>
            <a:lvl4pPr marL="1179199" indent="0">
              <a:buNone/>
              <a:defRPr sz="860"/>
            </a:lvl4pPr>
            <a:lvl5pPr marL="1572265" indent="0">
              <a:buNone/>
              <a:defRPr sz="860"/>
            </a:lvl5pPr>
            <a:lvl6pPr marL="1965331" indent="0">
              <a:buNone/>
              <a:defRPr sz="860"/>
            </a:lvl6pPr>
            <a:lvl7pPr marL="2358398" indent="0">
              <a:buNone/>
              <a:defRPr sz="860"/>
            </a:lvl7pPr>
            <a:lvl8pPr marL="2751464" indent="0">
              <a:buNone/>
              <a:defRPr sz="860"/>
            </a:lvl8pPr>
            <a:lvl9pPr marL="3144530" indent="0">
              <a:buNone/>
              <a:defRPr sz="860"/>
            </a:lvl9pPr>
          </a:lstStyle>
          <a:p>
            <a:pPr lvl="0"/>
            <a:r>
              <a:rPr lang="en-US"/>
              <a:t>Edit Master text styles</a:t>
            </a:r>
          </a:p>
        </p:txBody>
      </p:sp>
      <p:sp>
        <p:nvSpPr>
          <p:cNvPr id="5" name="Date Placeholder 4">
            <a:extLst>
              <a:ext uri="{FF2B5EF4-FFF2-40B4-BE49-F238E27FC236}">
                <a16:creationId xmlns:a16="http://schemas.microsoft.com/office/drawing/2014/main" id="{82951F1B-6640-4C05-B15B-56FFEA58ADAF}"/>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6" name="Footer Placeholder 5">
            <a:extLst>
              <a:ext uri="{FF2B5EF4-FFF2-40B4-BE49-F238E27FC236}">
                <a16:creationId xmlns:a16="http://schemas.microsoft.com/office/drawing/2014/main" id="{BB19E1DC-896E-466D-A4EC-77DD36034B58}"/>
              </a:ext>
            </a:extLst>
          </p:cNvPr>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a:extLst>
              <a:ext uri="{FF2B5EF4-FFF2-40B4-BE49-F238E27FC236}">
                <a16:creationId xmlns:a16="http://schemas.microsoft.com/office/drawing/2014/main" id="{B64BF41F-9588-4B0B-8D82-3C89CF60EF63}"/>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396177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Zils mēs palīdzam">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966788" y="977900"/>
            <a:ext cx="12025312" cy="792163"/>
          </a:xfrm>
          <a:prstGeom prst="rect">
            <a:avLst/>
          </a:prstGeom>
        </p:spPr>
        <p:txBody>
          <a:bodyPr/>
          <a:lstStyle>
            <a:lvl1pPr>
              <a:defRPr sz="5000" b="1">
                <a:solidFill>
                  <a:schemeClr val="bg1"/>
                </a:solidFill>
              </a:defRPr>
            </a:lvl1pPr>
          </a:lstStyle>
          <a:p>
            <a:pPr lvl="0"/>
            <a:r>
              <a:rPr lang="lv-LV" dirty="0">
                <a:solidFill>
                  <a:schemeClr val="bg1"/>
                </a:solidFill>
                <a:latin typeface="Century Gothic" pitchFamily="34" charset="0"/>
                <a:ea typeface="Mark" pitchFamily="50" charset="0"/>
              </a:rPr>
              <a:t>mēs palīdzam Latvijai augt</a:t>
            </a:r>
            <a:endParaRPr lang="en-US" dirty="0"/>
          </a:p>
        </p:txBody>
      </p:sp>
      <p:sp>
        <p:nvSpPr>
          <p:cNvPr id="8" name="Text Placeholder 5"/>
          <p:cNvSpPr>
            <a:spLocks noGrp="1"/>
          </p:cNvSpPr>
          <p:nvPr>
            <p:ph type="body" sz="quarter" idx="12" hasCustomPrompt="1"/>
          </p:nvPr>
        </p:nvSpPr>
        <p:spPr>
          <a:xfrm>
            <a:off x="966044" y="1914426"/>
            <a:ext cx="12025312" cy="647700"/>
          </a:xfrm>
          <a:prstGeom prst="rect">
            <a:avLst/>
          </a:prstGeom>
        </p:spPr>
        <p:txBody>
          <a:bodyPr/>
          <a:lstStyle>
            <a:lvl1pPr>
              <a:defRPr sz="1800">
                <a:solidFill>
                  <a:schemeClr val="bg1"/>
                </a:solidFill>
              </a:defRPr>
            </a:lvl1pPr>
          </a:lstStyle>
          <a:p>
            <a:pPr marL="12700" fontAlgn="auto">
              <a:lnSpc>
                <a:spcPts val="1460"/>
              </a:lnSpc>
              <a:spcBef>
                <a:spcPts val="0"/>
              </a:spcBef>
              <a:spcAft>
                <a:spcPts val="0"/>
              </a:spcAft>
              <a:defRPr/>
            </a:pPr>
            <a:r>
              <a:rPr lang="lv-LV" sz="2500" b="1" dirty="0" err="1">
                <a:solidFill>
                  <a:schemeClr val="bg1"/>
                </a:solidFill>
                <a:latin typeface="Century Gothic" pitchFamily="34" charset="0"/>
                <a:cs typeface="Mark"/>
              </a:rPr>
              <a:t>altum.lv</a:t>
            </a:r>
            <a:endParaRPr lang="lv-LV" sz="2500" b="1" dirty="0">
              <a:solidFill>
                <a:schemeClr val="bg1"/>
              </a:solidFill>
              <a:latin typeface="Century Gothic" pitchFamily="34" charset="0"/>
              <a:cs typeface="Mark"/>
            </a:endParaRPr>
          </a:p>
          <a:p>
            <a:pPr marL="12700" fontAlgn="auto">
              <a:lnSpc>
                <a:spcPts val="1460"/>
              </a:lnSpc>
              <a:spcBef>
                <a:spcPts val="0"/>
              </a:spcBef>
              <a:spcAft>
                <a:spcPts val="0"/>
              </a:spcAft>
              <a:defRPr/>
            </a:pPr>
            <a:r>
              <a:rPr lang="lv-LV" sz="1300" dirty="0">
                <a:solidFill>
                  <a:schemeClr val="bg1"/>
                </a:solidFill>
                <a:latin typeface="Century Gothic" pitchFamily="34" charset="0"/>
                <a:cs typeface="Mark"/>
              </a:rPr>
              <a:t>telefona</a:t>
            </a:r>
            <a:r>
              <a:rPr lang="lv-LV" sz="1300" spc="-100" dirty="0">
                <a:solidFill>
                  <a:schemeClr val="bg1"/>
                </a:solidFill>
                <a:latin typeface="Century Gothic" pitchFamily="34" charset="0"/>
                <a:cs typeface="Mark"/>
              </a:rPr>
              <a:t> </a:t>
            </a:r>
            <a:r>
              <a:rPr lang="lv-LV" sz="1300" spc="-5" dirty="0">
                <a:solidFill>
                  <a:schemeClr val="bg1"/>
                </a:solidFill>
                <a:latin typeface="Century Gothic" pitchFamily="34" charset="0"/>
                <a:cs typeface="Mark"/>
              </a:rPr>
              <a:t>numurs</a:t>
            </a:r>
            <a:endParaRPr lang="lv-LV" sz="1300" dirty="0">
              <a:solidFill>
                <a:schemeClr val="bg1"/>
              </a:solidFill>
              <a:latin typeface="Century Gothic" pitchFamily="34" charset="0"/>
              <a:cs typeface="Mark"/>
            </a:endParaRPr>
          </a:p>
          <a:p>
            <a:pPr marL="12700" fontAlgn="auto">
              <a:spcBef>
                <a:spcPts val="40"/>
              </a:spcBef>
              <a:spcAft>
                <a:spcPts val="0"/>
              </a:spcAft>
              <a:defRPr/>
            </a:pPr>
            <a:r>
              <a:rPr lang="lv-LV" sz="1300" spc="-5" dirty="0">
                <a:solidFill>
                  <a:schemeClr val="bg1"/>
                </a:solidFill>
                <a:latin typeface="Century Gothic" pitchFamily="34" charset="0"/>
                <a:cs typeface="Mark"/>
              </a:rPr>
              <a:t>e-pasta</a:t>
            </a:r>
            <a:r>
              <a:rPr lang="lv-LV" sz="1300" spc="-100" dirty="0">
                <a:solidFill>
                  <a:schemeClr val="bg1"/>
                </a:solidFill>
                <a:latin typeface="Century Gothic" pitchFamily="34" charset="0"/>
                <a:cs typeface="Mark"/>
              </a:rPr>
              <a:t> </a:t>
            </a:r>
            <a:r>
              <a:rPr lang="lv-LV" sz="1300" dirty="0">
                <a:solidFill>
                  <a:schemeClr val="bg1"/>
                </a:solidFill>
                <a:latin typeface="Century Gothic" pitchFamily="34" charset="0"/>
                <a:cs typeface="Mark"/>
              </a:rPr>
              <a:t>adrese</a:t>
            </a:r>
          </a:p>
        </p:txBody>
      </p:sp>
    </p:spTree>
    <p:extLst>
      <p:ext uri="{BB962C8B-B14F-4D97-AF65-F5344CB8AC3E}">
        <p14:creationId xmlns:p14="http://schemas.microsoft.com/office/powerpoint/2010/main" val="3493313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A9A33-A629-44D9-A4F4-F91A847A7C41}"/>
              </a:ext>
            </a:extLst>
          </p:cNvPr>
          <p:cNvSpPr>
            <a:spLocks noGrp="1"/>
          </p:cNvSpPr>
          <p:nvPr>
            <p:ph type="title"/>
          </p:nvPr>
        </p:nvSpPr>
        <p:spPr>
          <a:xfrm>
            <a:off x="946511" y="524087"/>
            <a:ext cx="4431959" cy="1834303"/>
          </a:xfrm>
        </p:spPr>
        <p:txBody>
          <a:bodyPr anchor="b"/>
          <a:lstStyle>
            <a:lvl1pPr>
              <a:defRPr sz="2751"/>
            </a:lvl1pPr>
          </a:lstStyle>
          <a:p>
            <a:r>
              <a:rPr lang="en-US"/>
              <a:t>Click to edit Master title style</a:t>
            </a:r>
            <a:endParaRPr lang="lv-LV"/>
          </a:p>
        </p:txBody>
      </p:sp>
      <p:sp>
        <p:nvSpPr>
          <p:cNvPr id="3" name="Picture Placeholder 2">
            <a:extLst>
              <a:ext uri="{FF2B5EF4-FFF2-40B4-BE49-F238E27FC236}">
                <a16:creationId xmlns:a16="http://schemas.microsoft.com/office/drawing/2014/main" id="{E660F56E-4C17-4A55-A893-D4F361FAF09F}"/>
              </a:ext>
            </a:extLst>
          </p:cNvPr>
          <p:cNvSpPr>
            <a:spLocks noGrp="1"/>
          </p:cNvSpPr>
          <p:nvPr>
            <p:ph type="pic" idx="1"/>
          </p:nvPr>
        </p:nvSpPr>
        <p:spPr>
          <a:xfrm>
            <a:off x="5841885" y="1131883"/>
            <a:ext cx="6956584" cy="5586618"/>
          </a:xfrm>
        </p:spPr>
        <p:txBody>
          <a:bodyPr/>
          <a:lstStyle>
            <a:lvl1pPr marL="0" indent="0">
              <a:buNone/>
              <a:defRPr sz="2751"/>
            </a:lvl1pPr>
            <a:lvl2pPr marL="393066" indent="0">
              <a:buNone/>
              <a:defRPr sz="2407"/>
            </a:lvl2pPr>
            <a:lvl3pPr marL="786133" indent="0">
              <a:buNone/>
              <a:defRPr sz="2063"/>
            </a:lvl3pPr>
            <a:lvl4pPr marL="1179199" indent="0">
              <a:buNone/>
              <a:defRPr sz="1719"/>
            </a:lvl4pPr>
            <a:lvl5pPr marL="1572265" indent="0">
              <a:buNone/>
              <a:defRPr sz="1719"/>
            </a:lvl5pPr>
            <a:lvl6pPr marL="1965331" indent="0">
              <a:buNone/>
              <a:defRPr sz="1719"/>
            </a:lvl6pPr>
            <a:lvl7pPr marL="2358398" indent="0">
              <a:buNone/>
              <a:defRPr sz="1719"/>
            </a:lvl7pPr>
            <a:lvl8pPr marL="2751464" indent="0">
              <a:buNone/>
              <a:defRPr sz="1719"/>
            </a:lvl8pPr>
            <a:lvl9pPr marL="3144530" indent="0">
              <a:buNone/>
              <a:defRPr sz="1719"/>
            </a:lvl9pPr>
          </a:lstStyle>
          <a:p>
            <a:endParaRPr lang="lv-LV"/>
          </a:p>
        </p:txBody>
      </p:sp>
      <p:sp>
        <p:nvSpPr>
          <p:cNvPr id="4" name="Text Placeholder 3">
            <a:extLst>
              <a:ext uri="{FF2B5EF4-FFF2-40B4-BE49-F238E27FC236}">
                <a16:creationId xmlns:a16="http://schemas.microsoft.com/office/drawing/2014/main" id="{8D4C83F4-BC22-41B4-A71B-A01154A06E7C}"/>
              </a:ext>
            </a:extLst>
          </p:cNvPr>
          <p:cNvSpPr>
            <a:spLocks noGrp="1"/>
          </p:cNvSpPr>
          <p:nvPr>
            <p:ph type="body" sz="half" idx="2"/>
          </p:nvPr>
        </p:nvSpPr>
        <p:spPr>
          <a:xfrm>
            <a:off x="946511" y="2358390"/>
            <a:ext cx="4431959" cy="4369209"/>
          </a:xfrm>
        </p:spPr>
        <p:txBody>
          <a:bodyPr/>
          <a:lstStyle>
            <a:lvl1pPr marL="0" indent="0">
              <a:buNone/>
              <a:defRPr sz="1376"/>
            </a:lvl1pPr>
            <a:lvl2pPr marL="393066" indent="0">
              <a:buNone/>
              <a:defRPr sz="1204"/>
            </a:lvl2pPr>
            <a:lvl3pPr marL="786133" indent="0">
              <a:buNone/>
              <a:defRPr sz="1032"/>
            </a:lvl3pPr>
            <a:lvl4pPr marL="1179199" indent="0">
              <a:buNone/>
              <a:defRPr sz="860"/>
            </a:lvl4pPr>
            <a:lvl5pPr marL="1572265" indent="0">
              <a:buNone/>
              <a:defRPr sz="860"/>
            </a:lvl5pPr>
            <a:lvl6pPr marL="1965331" indent="0">
              <a:buNone/>
              <a:defRPr sz="860"/>
            </a:lvl6pPr>
            <a:lvl7pPr marL="2358398" indent="0">
              <a:buNone/>
              <a:defRPr sz="860"/>
            </a:lvl7pPr>
            <a:lvl8pPr marL="2751464" indent="0">
              <a:buNone/>
              <a:defRPr sz="860"/>
            </a:lvl8pPr>
            <a:lvl9pPr marL="3144530" indent="0">
              <a:buNone/>
              <a:defRPr sz="860"/>
            </a:lvl9pPr>
          </a:lstStyle>
          <a:p>
            <a:pPr lvl="0"/>
            <a:r>
              <a:rPr lang="en-US"/>
              <a:t>Edit Master text styles</a:t>
            </a:r>
          </a:p>
        </p:txBody>
      </p:sp>
      <p:sp>
        <p:nvSpPr>
          <p:cNvPr id="5" name="Date Placeholder 4">
            <a:extLst>
              <a:ext uri="{FF2B5EF4-FFF2-40B4-BE49-F238E27FC236}">
                <a16:creationId xmlns:a16="http://schemas.microsoft.com/office/drawing/2014/main" id="{F3FA368C-120F-4235-AEFE-6F1C60AD8444}"/>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6" name="Footer Placeholder 5">
            <a:extLst>
              <a:ext uri="{FF2B5EF4-FFF2-40B4-BE49-F238E27FC236}">
                <a16:creationId xmlns:a16="http://schemas.microsoft.com/office/drawing/2014/main" id="{B49D8D05-6A32-43A0-B6BC-8514B9BA4781}"/>
              </a:ext>
            </a:extLst>
          </p:cNvPr>
          <p:cNvSpPr>
            <a:spLocks noGrp="1"/>
          </p:cNvSpPr>
          <p:nvPr>
            <p:ph type="ftr" sz="quarter" idx="11"/>
          </p:nvPr>
        </p:nvSpPr>
        <p:spPr/>
        <p:txBody>
          <a:bodyPr/>
          <a:lstStyle/>
          <a:p>
            <a:endParaRPr lang="lv-LV">
              <a:solidFill>
                <a:prstClr val="black">
                  <a:tint val="75000"/>
                </a:prstClr>
              </a:solidFill>
            </a:endParaRPr>
          </a:p>
        </p:txBody>
      </p:sp>
      <p:sp>
        <p:nvSpPr>
          <p:cNvPr id="7" name="Slide Number Placeholder 6">
            <a:extLst>
              <a:ext uri="{FF2B5EF4-FFF2-40B4-BE49-F238E27FC236}">
                <a16:creationId xmlns:a16="http://schemas.microsoft.com/office/drawing/2014/main" id="{5DAFD492-BF76-4810-B3CF-5394CB607FAA}"/>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52028879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2835B-087C-44CE-BF94-726DAB258369}"/>
              </a:ext>
            </a:extLst>
          </p:cNvPr>
          <p:cNvSpPr>
            <a:spLocks noGrp="1"/>
          </p:cNvSpPr>
          <p:nvPr>
            <p:ph type="title"/>
          </p:nvPr>
        </p:nvSpPr>
        <p:spPr/>
        <p:txBody>
          <a:bodyPr/>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ADD9052A-FDE9-4D41-B4F0-9F65BEC5A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6FE56CFA-48F5-4636-8572-E7C22570B734}"/>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5" name="Footer Placeholder 4">
            <a:extLst>
              <a:ext uri="{FF2B5EF4-FFF2-40B4-BE49-F238E27FC236}">
                <a16:creationId xmlns:a16="http://schemas.microsoft.com/office/drawing/2014/main" id="{ACEA7530-689C-46C2-AFEF-D7F3FE194C84}"/>
              </a:ext>
            </a:extLst>
          </p:cNvPr>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a:extLst>
              <a:ext uri="{FF2B5EF4-FFF2-40B4-BE49-F238E27FC236}">
                <a16:creationId xmlns:a16="http://schemas.microsoft.com/office/drawing/2014/main" id="{E2F504C9-18E4-42DE-BBE8-09FA613E1FC4}"/>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389639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AE8E27C-DD60-4B03-A2DE-F284ABC3DFE2}"/>
              </a:ext>
            </a:extLst>
          </p:cNvPr>
          <p:cNvSpPr>
            <a:spLocks noGrp="1"/>
          </p:cNvSpPr>
          <p:nvPr>
            <p:ph type="title" orient="vert"/>
          </p:nvPr>
        </p:nvSpPr>
        <p:spPr>
          <a:xfrm>
            <a:off x="9833690" y="418542"/>
            <a:ext cx="2962989" cy="6662088"/>
          </a:xfrm>
        </p:spPr>
        <p:txBody>
          <a:bodyPr vert="eaVert"/>
          <a:lstStyle/>
          <a:p>
            <a:r>
              <a:rPr lang="en-US"/>
              <a:t>Click to edit Master title style</a:t>
            </a:r>
            <a:endParaRPr lang="lv-LV"/>
          </a:p>
        </p:txBody>
      </p:sp>
      <p:sp>
        <p:nvSpPr>
          <p:cNvPr id="3" name="Vertical Text Placeholder 2">
            <a:extLst>
              <a:ext uri="{FF2B5EF4-FFF2-40B4-BE49-F238E27FC236}">
                <a16:creationId xmlns:a16="http://schemas.microsoft.com/office/drawing/2014/main" id="{31C86FF9-9C63-4E74-B051-858E11A993FF}"/>
              </a:ext>
            </a:extLst>
          </p:cNvPr>
          <p:cNvSpPr>
            <a:spLocks noGrp="1"/>
          </p:cNvSpPr>
          <p:nvPr>
            <p:ph type="body" orient="vert" idx="1"/>
          </p:nvPr>
        </p:nvSpPr>
        <p:spPr>
          <a:xfrm>
            <a:off x="944722" y="418542"/>
            <a:ext cx="8717201" cy="666208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7CDFED0F-A450-4220-AE96-73DC55986E01}"/>
              </a:ext>
            </a:extLst>
          </p:cNvPr>
          <p:cNvSpPr>
            <a:spLocks noGrp="1"/>
          </p:cNvSpPr>
          <p:nvPr>
            <p:ph type="dt" sz="half" idx="10"/>
          </p:nvPr>
        </p:nvSpPr>
        <p:spPr/>
        <p:txBody>
          <a:body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5" name="Footer Placeholder 4">
            <a:extLst>
              <a:ext uri="{FF2B5EF4-FFF2-40B4-BE49-F238E27FC236}">
                <a16:creationId xmlns:a16="http://schemas.microsoft.com/office/drawing/2014/main" id="{CBBFC982-4E7E-4D43-BCAA-D709382139A2}"/>
              </a:ext>
            </a:extLst>
          </p:cNvPr>
          <p:cNvSpPr>
            <a:spLocks noGrp="1"/>
          </p:cNvSpPr>
          <p:nvPr>
            <p:ph type="ftr" sz="quarter" idx="11"/>
          </p:nvPr>
        </p:nvSpPr>
        <p:spPr/>
        <p:txBody>
          <a:bodyPr/>
          <a:lstStyle/>
          <a:p>
            <a:endParaRPr lang="lv-LV">
              <a:solidFill>
                <a:prstClr val="black">
                  <a:tint val="75000"/>
                </a:prstClr>
              </a:solidFill>
            </a:endParaRPr>
          </a:p>
        </p:txBody>
      </p:sp>
      <p:sp>
        <p:nvSpPr>
          <p:cNvPr id="6" name="Slide Number Placeholder 5">
            <a:extLst>
              <a:ext uri="{FF2B5EF4-FFF2-40B4-BE49-F238E27FC236}">
                <a16:creationId xmlns:a16="http://schemas.microsoft.com/office/drawing/2014/main" id="{5809A248-9871-4A68-824B-D1A4D8AAC4BE}"/>
              </a:ext>
            </a:extLst>
          </p:cNvPr>
          <p:cNvSpPr>
            <a:spLocks noGrp="1"/>
          </p:cNvSpPr>
          <p:nvPr>
            <p:ph type="sldNum" sz="quarter" idx="12"/>
          </p:nvPr>
        </p:nvSpPr>
        <p:spPr/>
        <p:txBody>
          <a:body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470633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029A5-6488-4E3F-85C3-0E6BFC46A7A8}"/>
              </a:ext>
            </a:extLst>
          </p:cNvPr>
          <p:cNvSpPr>
            <a:spLocks noGrp="1"/>
          </p:cNvSpPr>
          <p:nvPr>
            <p:ph type="title"/>
          </p:nvPr>
        </p:nvSpPr>
        <p:spPr/>
        <p:txBody>
          <a:bodyPr/>
          <a:lstStyle/>
          <a:p>
            <a:r>
              <a:rPr lang="en-US"/>
              <a:t>Click to edit Master title style</a:t>
            </a:r>
            <a:endParaRPr lang="lv-LV"/>
          </a:p>
        </p:txBody>
      </p:sp>
      <p:sp>
        <p:nvSpPr>
          <p:cNvPr id="3" name="Content Placeholder 2">
            <a:extLst>
              <a:ext uri="{FF2B5EF4-FFF2-40B4-BE49-F238E27FC236}">
                <a16:creationId xmlns:a16="http://schemas.microsoft.com/office/drawing/2014/main" id="{5BF1EFCB-0A0F-4662-9D49-0C0DAE1F97B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09828FF7-B861-4859-8F22-9A67507B0F9B}"/>
              </a:ext>
            </a:extLst>
          </p:cNvPr>
          <p:cNvSpPr>
            <a:spLocks noGrp="1"/>
          </p:cNvSpPr>
          <p:nvPr>
            <p:ph type="dt" sz="half" idx="10"/>
          </p:nvPr>
        </p:nvSpPr>
        <p:spPr/>
        <p:txBody>
          <a:bodyPr/>
          <a:lstStyle/>
          <a:p>
            <a:fld id="{377982BD-65F8-4F6A-8639-983D9DA74777}" type="datetimeFigureOut">
              <a:rPr lang="lv-LV" smtClean="0"/>
              <a:t>25.09.2019</a:t>
            </a:fld>
            <a:endParaRPr lang="lv-LV"/>
          </a:p>
        </p:txBody>
      </p:sp>
      <p:sp>
        <p:nvSpPr>
          <p:cNvPr id="5" name="Footer Placeholder 4">
            <a:extLst>
              <a:ext uri="{FF2B5EF4-FFF2-40B4-BE49-F238E27FC236}">
                <a16:creationId xmlns:a16="http://schemas.microsoft.com/office/drawing/2014/main" id="{50396686-7BB9-4BD0-9E9A-D21677C78FB4}"/>
              </a:ext>
            </a:extLst>
          </p:cNvPr>
          <p:cNvSpPr>
            <a:spLocks noGrp="1"/>
          </p:cNvSpPr>
          <p:nvPr>
            <p:ph type="ftr" sz="quarter" idx="11"/>
          </p:nvPr>
        </p:nvSpPr>
        <p:spPr/>
        <p:txBody>
          <a:bodyPr/>
          <a:lstStyle/>
          <a:p>
            <a:endParaRPr lang="lv-LV"/>
          </a:p>
        </p:txBody>
      </p:sp>
      <p:sp>
        <p:nvSpPr>
          <p:cNvPr id="6" name="Slide Number Placeholder 5">
            <a:extLst>
              <a:ext uri="{FF2B5EF4-FFF2-40B4-BE49-F238E27FC236}">
                <a16:creationId xmlns:a16="http://schemas.microsoft.com/office/drawing/2014/main" id="{BCA80E5F-3202-470E-BCC9-C7C104619FBB}"/>
              </a:ext>
            </a:extLst>
          </p:cNvPr>
          <p:cNvSpPr>
            <a:spLocks noGrp="1"/>
          </p:cNvSpPr>
          <p:nvPr>
            <p:ph type="sldNum" sz="quarter" idx="12"/>
          </p:nvPr>
        </p:nvSpPr>
        <p:spPr/>
        <p:txBody>
          <a:bodyPr/>
          <a:lstStyle/>
          <a:p>
            <a:fld id="{C8BBAE42-86AB-4439-AA6F-0D3093301FFB}" type="slidenum">
              <a:rPr lang="lv-LV" smtClean="0"/>
              <a:t>‹#›</a:t>
            </a:fld>
            <a:endParaRPr lang="lv-LV"/>
          </a:p>
        </p:txBody>
      </p:sp>
    </p:spTree>
    <p:extLst>
      <p:ext uri="{BB962C8B-B14F-4D97-AF65-F5344CB8AC3E}">
        <p14:creationId xmlns:p14="http://schemas.microsoft.com/office/powerpoint/2010/main" val="1286459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heme" Target="../theme/theme2.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47" Type="http://schemas.openxmlformats.org/officeDocument/2006/relationships/slideLayout" Target="../slideLayouts/slideLayout61.xml"/><Relationship Id="rId50" Type="http://schemas.openxmlformats.org/officeDocument/2006/relationships/theme" Target="../theme/theme3.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46" Type="http://schemas.openxmlformats.org/officeDocument/2006/relationships/slideLayout" Target="../slideLayouts/slideLayout60.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slideLayout" Target="../slideLayouts/slideLayout59.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49" Type="http://schemas.openxmlformats.org/officeDocument/2006/relationships/slideLayout" Target="../slideLayouts/slideLayout63.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slideLayout" Target="../slideLayouts/slideLayout58.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slideLayout" Target="../slideLayouts/slideLayout57.xml"/><Relationship Id="rId48" Type="http://schemas.openxmlformats.org/officeDocument/2006/relationships/slideLayout" Target="../slideLayouts/slideLayout62.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5" Type="http://schemas.openxmlformats.org/officeDocument/2006/relationships/slideLayout" Target="../slideLayouts/slideLayout68.xml"/><Relationship Id="rId4" Type="http://schemas.openxmlformats.org/officeDocument/2006/relationships/slideLayout" Target="../slideLayouts/slideLayout67.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5.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7" r:id="rId1"/>
    <p:sldLayoutId id="2147483671" r:id="rId2"/>
    <p:sldLayoutId id="2147483708" r:id="rId3"/>
    <p:sldLayoutId id="2147483670" r:id="rId4"/>
    <p:sldLayoutId id="2147483715" r:id="rId5"/>
    <p:sldLayoutId id="2147483709" r:id="rId6"/>
    <p:sldLayoutId id="2147483678" r:id="rId7"/>
    <p:sldLayoutId id="2147483668" r:id="rId8"/>
    <p:sldLayoutId id="2147483748" r:id="rId9"/>
  </p:sldLayoutIdLst>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itchFamily="34" charset="0"/>
        </a:defRPr>
      </a:lvl2pPr>
      <a:lvl3pPr algn="ctr" rtl="0" eaLnBrk="1" fontAlgn="base" hangingPunct="1">
        <a:spcBef>
          <a:spcPct val="0"/>
        </a:spcBef>
        <a:spcAft>
          <a:spcPct val="0"/>
        </a:spcAft>
        <a:defRPr>
          <a:solidFill>
            <a:schemeClr val="tx2"/>
          </a:solidFill>
          <a:latin typeface="Calibri" pitchFamily="34" charset="0"/>
        </a:defRPr>
      </a:lvl3pPr>
      <a:lvl4pPr algn="ctr" rtl="0" eaLnBrk="1" fontAlgn="base" hangingPunct="1">
        <a:spcBef>
          <a:spcPct val="0"/>
        </a:spcBef>
        <a:spcAft>
          <a:spcPct val="0"/>
        </a:spcAft>
        <a:defRPr>
          <a:solidFill>
            <a:schemeClr val="tx2"/>
          </a:solidFill>
          <a:latin typeface="Calibri" pitchFamily="34" charset="0"/>
        </a:defRPr>
      </a:lvl4pPr>
      <a:lvl5pPr algn="ctr" rtl="0" eaLnBrk="1" fontAlgn="base" hangingPunct="1">
        <a:spcBef>
          <a:spcPct val="0"/>
        </a:spcBef>
        <a:spcAft>
          <a:spcPct val="0"/>
        </a:spcAft>
        <a:defRPr>
          <a:solidFill>
            <a:schemeClr val="tx2"/>
          </a:solidFill>
          <a:latin typeface="Calibri" pitchFamily="34"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4179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9" r:id="rId3"/>
    <p:sldLayoutId id="2147483713" r:id="rId4"/>
    <p:sldLayoutId id="2147483714" r:id="rId5"/>
  </p:sldLayoutIdLst>
  <p:txStyles>
    <p:titleStyle>
      <a:lvl1pPr algn="ctr" rtl="0" eaLnBrk="0" fontAlgn="base" hangingPunct="0">
        <a:spcBef>
          <a:spcPct val="0"/>
        </a:spcBef>
        <a:spcAft>
          <a:spcPct val="0"/>
        </a:spcAft>
        <a:defRPr>
          <a:solidFill>
            <a:schemeClr val="tx2"/>
          </a:solidFill>
          <a:latin typeface="+mj-lt"/>
          <a:ea typeface="+mj-ea"/>
          <a:cs typeface="+mj-cs"/>
        </a:defRPr>
      </a:lvl1pPr>
      <a:lvl2pPr algn="ctr" rtl="0" eaLnBrk="0" fontAlgn="base" hangingPunct="0">
        <a:spcBef>
          <a:spcPct val="0"/>
        </a:spcBef>
        <a:spcAft>
          <a:spcPct val="0"/>
        </a:spcAft>
        <a:defRPr>
          <a:solidFill>
            <a:schemeClr val="tx2"/>
          </a:solidFill>
          <a:latin typeface="Calibri" pitchFamily="34" charset="0"/>
        </a:defRPr>
      </a:lvl2pPr>
      <a:lvl3pPr algn="ctr" rtl="0" eaLnBrk="0" fontAlgn="base" hangingPunct="0">
        <a:spcBef>
          <a:spcPct val="0"/>
        </a:spcBef>
        <a:spcAft>
          <a:spcPct val="0"/>
        </a:spcAft>
        <a:defRPr>
          <a:solidFill>
            <a:schemeClr val="tx2"/>
          </a:solidFill>
          <a:latin typeface="Calibri" pitchFamily="34" charset="0"/>
        </a:defRPr>
      </a:lvl3pPr>
      <a:lvl4pPr algn="ctr" rtl="0" eaLnBrk="0" fontAlgn="base" hangingPunct="0">
        <a:spcBef>
          <a:spcPct val="0"/>
        </a:spcBef>
        <a:spcAft>
          <a:spcPct val="0"/>
        </a:spcAft>
        <a:defRPr>
          <a:solidFill>
            <a:schemeClr val="tx2"/>
          </a:solidFill>
          <a:latin typeface="Calibri" pitchFamily="34" charset="0"/>
        </a:defRPr>
      </a:lvl4pPr>
      <a:lvl5pPr algn="ctr" rtl="0" eaLnBrk="0" fontAlgn="base" hangingPunct="0">
        <a:spcBef>
          <a:spcPct val="0"/>
        </a:spcBef>
        <a:spcAft>
          <a:spcPct val="0"/>
        </a:spcAft>
        <a:defRPr>
          <a:solidFill>
            <a:schemeClr val="tx2"/>
          </a:solidFill>
          <a:latin typeface="Calibri" pitchFamily="34" charset="0"/>
        </a:defRPr>
      </a:lvl5pPr>
      <a:lvl6pPr marL="457200" algn="ctr" rtl="0" eaLnBrk="0" fontAlgn="base" hangingPunct="0">
        <a:spcBef>
          <a:spcPct val="0"/>
        </a:spcBef>
        <a:spcAft>
          <a:spcPct val="0"/>
        </a:spcAft>
        <a:defRPr>
          <a:solidFill>
            <a:schemeClr val="tx2"/>
          </a:solidFill>
          <a:latin typeface="Calibri" pitchFamily="34" charset="0"/>
        </a:defRPr>
      </a:lvl6pPr>
      <a:lvl7pPr marL="914400" algn="ctr" rtl="0" eaLnBrk="0" fontAlgn="base" hangingPunct="0">
        <a:spcBef>
          <a:spcPct val="0"/>
        </a:spcBef>
        <a:spcAft>
          <a:spcPct val="0"/>
        </a:spcAft>
        <a:defRPr>
          <a:solidFill>
            <a:schemeClr val="tx2"/>
          </a:solidFill>
          <a:latin typeface="Calibri" pitchFamily="34" charset="0"/>
        </a:defRPr>
      </a:lvl7pPr>
      <a:lvl8pPr marL="1371600" algn="ctr" rtl="0" eaLnBrk="0" fontAlgn="base" hangingPunct="0">
        <a:spcBef>
          <a:spcPct val="0"/>
        </a:spcBef>
        <a:spcAft>
          <a:spcPct val="0"/>
        </a:spcAft>
        <a:defRPr>
          <a:solidFill>
            <a:schemeClr val="tx2"/>
          </a:solidFill>
          <a:latin typeface="Calibri" pitchFamily="34" charset="0"/>
        </a:defRPr>
      </a:lvl8pPr>
      <a:lvl9pPr marL="1828800" algn="ctr" rtl="0" eaLnBrk="0" fontAlgn="base" hangingPunct="0">
        <a:spcBef>
          <a:spcPct val="0"/>
        </a:spcBef>
        <a:spcAft>
          <a:spcPct val="0"/>
        </a:spcAft>
        <a:defRPr>
          <a:solidFill>
            <a:schemeClr val="tx2"/>
          </a:solidFill>
          <a:latin typeface="Calibri" pitchFamily="34" charset="0"/>
        </a:defRPr>
      </a:lvl9pPr>
    </p:titleStyle>
    <p:bodyStyle>
      <a:lvl1pPr marL="342900" indent="-342900" algn="l" rtl="0" eaLnBrk="0" fontAlgn="base" hangingPunct="0">
        <a:spcBef>
          <a:spcPct val="20000"/>
        </a:spcBef>
        <a:spcAft>
          <a:spcPct val="0"/>
        </a:spcAft>
        <a:defRPr>
          <a:solidFill>
            <a:schemeClr val="tx1"/>
          </a:solidFill>
          <a:latin typeface="+mn-lt"/>
          <a:ea typeface="+mn-ea"/>
          <a:cs typeface="+mn-cs"/>
        </a:defRPr>
      </a:lvl1pPr>
      <a:lvl2pPr marL="457200" algn="l" rtl="0" eaLnBrk="0" fontAlgn="base" hangingPunct="0">
        <a:spcBef>
          <a:spcPct val="20000"/>
        </a:spcBef>
        <a:spcAft>
          <a:spcPct val="0"/>
        </a:spcAft>
        <a:defRPr>
          <a:solidFill>
            <a:schemeClr val="tx1"/>
          </a:solidFill>
          <a:latin typeface="+mn-lt"/>
          <a:ea typeface="+mn-ea"/>
          <a:cs typeface="+mn-cs"/>
        </a:defRPr>
      </a:lvl2pPr>
      <a:lvl3pPr marL="914400" algn="l" rtl="0" eaLnBrk="0" fontAlgn="base" hangingPunct="0">
        <a:spcBef>
          <a:spcPct val="20000"/>
        </a:spcBef>
        <a:spcAft>
          <a:spcPct val="0"/>
        </a:spcAft>
        <a:defRPr>
          <a:solidFill>
            <a:schemeClr val="tx1"/>
          </a:solidFill>
          <a:latin typeface="+mn-lt"/>
          <a:ea typeface="+mn-ea"/>
          <a:cs typeface="+mn-cs"/>
        </a:defRPr>
      </a:lvl3pPr>
      <a:lvl4pPr marL="1371600" algn="l" rtl="0" eaLnBrk="0" fontAlgn="base" hangingPunct="0">
        <a:spcBef>
          <a:spcPct val="20000"/>
        </a:spcBef>
        <a:spcAft>
          <a:spcPct val="0"/>
        </a:spcAft>
        <a:defRPr>
          <a:solidFill>
            <a:schemeClr val="tx1"/>
          </a:solidFill>
          <a:latin typeface="+mn-lt"/>
          <a:ea typeface="+mn-ea"/>
          <a:cs typeface="+mn-cs"/>
        </a:defRPr>
      </a:lvl4pPr>
      <a:lvl5pPr marL="1828800" algn="l" rtl="0" eaLnBrk="0" fontAlgn="base" hangingPunct="0">
        <a:spcBef>
          <a:spcPct val="20000"/>
        </a:spcBef>
        <a:spcAft>
          <a:spcPct val="0"/>
        </a:spcAft>
        <a:defRPr>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2374717"/>
      </p:ext>
    </p:extLst>
  </p:cSld>
  <p:clrMap bg1="lt1" tx1="dk1" bg2="lt2" tx2="dk2" accent1="accent1" accent2="accent2" accent3="accent3" accent4="accent4" accent5="accent5" accent6="accent6" hlink="hlink" folHlink="folHlink"/>
  <p:sldLayoutIdLst>
    <p:sldLayoutId id="2147483734" r:id="rId1"/>
    <p:sldLayoutId id="2147483736" r:id="rId2"/>
    <p:sldLayoutId id="2147483735" r:id="rId3"/>
    <p:sldLayoutId id="2147483737" r:id="rId4"/>
    <p:sldLayoutId id="2147483683" r:id="rId5"/>
    <p:sldLayoutId id="2147483731" r:id="rId6"/>
    <p:sldLayoutId id="2147483684" r:id="rId7"/>
    <p:sldLayoutId id="2147483738" r:id="rId8"/>
    <p:sldLayoutId id="2147483720" r:id="rId9"/>
    <p:sldLayoutId id="2147483685" r:id="rId10"/>
    <p:sldLayoutId id="2147483739" r:id="rId11"/>
    <p:sldLayoutId id="2147483721" r:id="rId12"/>
    <p:sldLayoutId id="2147483686" r:id="rId13"/>
    <p:sldLayoutId id="2147483740" r:id="rId14"/>
    <p:sldLayoutId id="2147483722" r:id="rId15"/>
    <p:sldLayoutId id="2147483692" r:id="rId16"/>
    <p:sldLayoutId id="2147483741" r:id="rId17"/>
    <p:sldLayoutId id="2147483723" r:id="rId18"/>
    <p:sldLayoutId id="2147483688" r:id="rId19"/>
    <p:sldLayoutId id="2147483724" r:id="rId20"/>
    <p:sldLayoutId id="2147483689" r:id="rId21"/>
    <p:sldLayoutId id="2147483725" r:id="rId22"/>
    <p:sldLayoutId id="2147483690" r:id="rId23"/>
    <p:sldLayoutId id="2147483742" r:id="rId24"/>
    <p:sldLayoutId id="2147483691" r:id="rId25"/>
    <p:sldLayoutId id="2147483743" r:id="rId26"/>
    <p:sldLayoutId id="2147483693" r:id="rId27"/>
    <p:sldLayoutId id="2147483744" r:id="rId28"/>
    <p:sldLayoutId id="2147483716" r:id="rId29"/>
    <p:sldLayoutId id="2147483718" r:id="rId30"/>
    <p:sldLayoutId id="2147483730" r:id="rId31"/>
    <p:sldLayoutId id="2147483694" r:id="rId32"/>
    <p:sldLayoutId id="2147483732" r:id="rId33"/>
    <p:sldLayoutId id="2147483695" r:id="rId34"/>
    <p:sldLayoutId id="2147483733" r:id="rId35"/>
    <p:sldLayoutId id="2147483696" r:id="rId36"/>
    <p:sldLayoutId id="2147483717" r:id="rId37"/>
    <p:sldLayoutId id="2147483699" r:id="rId38"/>
    <p:sldLayoutId id="2147483726" r:id="rId39"/>
    <p:sldLayoutId id="2147483698" r:id="rId40"/>
    <p:sldLayoutId id="2147483746" r:id="rId41"/>
    <p:sldLayoutId id="2147483727" r:id="rId42"/>
    <p:sldLayoutId id="2147483700" r:id="rId43"/>
    <p:sldLayoutId id="2147483747" r:id="rId44"/>
    <p:sldLayoutId id="2147483728" r:id="rId45"/>
    <p:sldLayoutId id="2147483697" r:id="rId46"/>
    <p:sldLayoutId id="2147483745" r:id="rId47"/>
    <p:sldLayoutId id="2147483729" r:id="rId48"/>
    <p:sldLayoutId id="2147483759" r:id="rId4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35830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Lst>
  <p:txStyles>
    <p:titleStyle>
      <a:lvl1pPr algn="ctr" rtl="0" eaLnBrk="1" fontAlgn="base" hangingPunct="1">
        <a:spcBef>
          <a:spcPct val="0"/>
        </a:spcBef>
        <a:spcAft>
          <a:spcPct val="0"/>
        </a:spcAft>
        <a:defRPr>
          <a:solidFill>
            <a:schemeClr val="tx2"/>
          </a:solidFill>
          <a:latin typeface="+mj-lt"/>
          <a:ea typeface="+mj-ea"/>
          <a:cs typeface="+mj-cs"/>
        </a:defRPr>
      </a:lvl1pPr>
      <a:lvl2pPr algn="ctr" rtl="0" eaLnBrk="1" fontAlgn="base" hangingPunct="1">
        <a:spcBef>
          <a:spcPct val="0"/>
        </a:spcBef>
        <a:spcAft>
          <a:spcPct val="0"/>
        </a:spcAft>
        <a:defRPr>
          <a:solidFill>
            <a:schemeClr val="tx2"/>
          </a:solidFill>
          <a:latin typeface="Calibri" pitchFamily="34" charset="0"/>
        </a:defRPr>
      </a:lvl2pPr>
      <a:lvl3pPr algn="ctr" rtl="0" eaLnBrk="1" fontAlgn="base" hangingPunct="1">
        <a:spcBef>
          <a:spcPct val="0"/>
        </a:spcBef>
        <a:spcAft>
          <a:spcPct val="0"/>
        </a:spcAft>
        <a:defRPr>
          <a:solidFill>
            <a:schemeClr val="tx2"/>
          </a:solidFill>
          <a:latin typeface="Calibri" pitchFamily="34" charset="0"/>
        </a:defRPr>
      </a:lvl3pPr>
      <a:lvl4pPr algn="ctr" rtl="0" eaLnBrk="1" fontAlgn="base" hangingPunct="1">
        <a:spcBef>
          <a:spcPct val="0"/>
        </a:spcBef>
        <a:spcAft>
          <a:spcPct val="0"/>
        </a:spcAft>
        <a:defRPr>
          <a:solidFill>
            <a:schemeClr val="tx2"/>
          </a:solidFill>
          <a:latin typeface="Calibri" pitchFamily="34" charset="0"/>
        </a:defRPr>
      </a:lvl4pPr>
      <a:lvl5pPr algn="ctr" rtl="0" eaLnBrk="1" fontAlgn="base" hangingPunct="1">
        <a:spcBef>
          <a:spcPct val="0"/>
        </a:spcBef>
        <a:spcAft>
          <a:spcPct val="0"/>
        </a:spcAft>
        <a:defRPr>
          <a:solidFill>
            <a:schemeClr val="tx2"/>
          </a:solidFill>
          <a:latin typeface="Calibri" pitchFamily="34" charset="0"/>
        </a:defRPr>
      </a:lvl5pPr>
      <a:lvl6pPr marL="457200" algn="ctr" rtl="0" eaLnBrk="1" fontAlgn="base" hangingPunct="1">
        <a:spcBef>
          <a:spcPct val="0"/>
        </a:spcBef>
        <a:spcAft>
          <a:spcPct val="0"/>
        </a:spcAft>
        <a:defRPr>
          <a:solidFill>
            <a:schemeClr val="tx2"/>
          </a:solidFill>
          <a:latin typeface="Calibri" pitchFamily="34" charset="0"/>
        </a:defRPr>
      </a:lvl6pPr>
      <a:lvl7pPr marL="914400" algn="ctr" rtl="0" eaLnBrk="1" fontAlgn="base" hangingPunct="1">
        <a:spcBef>
          <a:spcPct val="0"/>
        </a:spcBef>
        <a:spcAft>
          <a:spcPct val="0"/>
        </a:spcAft>
        <a:defRPr>
          <a:solidFill>
            <a:schemeClr val="tx2"/>
          </a:solidFill>
          <a:latin typeface="Calibri" pitchFamily="34" charset="0"/>
        </a:defRPr>
      </a:lvl7pPr>
      <a:lvl8pPr marL="1371600" algn="ctr" rtl="0" eaLnBrk="1" fontAlgn="base" hangingPunct="1">
        <a:spcBef>
          <a:spcPct val="0"/>
        </a:spcBef>
        <a:spcAft>
          <a:spcPct val="0"/>
        </a:spcAft>
        <a:defRPr>
          <a:solidFill>
            <a:schemeClr val="tx2"/>
          </a:solidFill>
          <a:latin typeface="Calibri" pitchFamily="34" charset="0"/>
        </a:defRPr>
      </a:lvl8pPr>
      <a:lvl9pPr marL="1828800" algn="ctr" rtl="0" eaLnBrk="1" fontAlgn="base" hangingPunct="1">
        <a:spcBef>
          <a:spcPct val="0"/>
        </a:spcBef>
        <a:spcAft>
          <a:spcPct val="0"/>
        </a:spcAft>
        <a:defRPr>
          <a:solidFill>
            <a:schemeClr val="tx2"/>
          </a:solidFill>
          <a:latin typeface="Calibri" pitchFamily="34" charset="0"/>
        </a:defRPr>
      </a:lvl9pPr>
    </p:titleStyle>
    <p:bodyStyle>
      <a:lvl1pPr algn="l" rtl="0" eaLnBrk="1" fontAlgn="base" hangingPunct="1">
        <a:spcBef>
          <a:spcPct val="20000"/>
        </a:spcBef>
        <a:spcAft>
          <a:spcPct val="0"/>
        </a:spcAft>
        <a:defRPr>
          <a:solidFill>
            <a:schemeClr val="tx1"/>
          </a:solidFill>
          <a:latin typeface="+mn-lt"/>
          <a:ea typeface="+mn-ea"/>
          <a:cs typeface="+mn-cs"/>
        </a:defRPr>
      </a:lvl1pPr>
      <a:lvl2pPr marL="457200" algn="l" rtl="0" eaLnBrk="1" fontAlgn="base" hangingPunct="1">
        <a:spcBef>
          <a:spcPct val="20000"/>
        </a:spcBef>
        <a:spcAft>
          <a:spcPct val="0"/>
        </a:spcAft>
        <a:defRPr>
          <a:solidFill>
            <a:schemeClr val="tx1"/>
          </a:solidFill>
          <a:latin typeface="+mn-lt"/>
          <a:ea typeface="+mn-ea"/>
          <a:cs typeface="+mn-cs"/>
        </a:defRPr>
      </a:lvl2pPr>
      <a:lvl3pPr marL="914400" algn="l" rtl="0" eaLnBrk="1" fontAlgn="base" hangingPunct="1">
        <a:spcBef>
          <a:spcPct val="20000"/>
        </a:spcBef>
        <a:spcAft>
          <a:spcPct val="0"/>
        </a:spcAft>
        <a:defRPr>
          <a:solidFill>
            <a:schemeClr val="tx1"/>
          </a:solidFill>
          <a:latin typeface="+mn-lt"/>
          <a:ea typeface="+mn-ea"/>
          <a:cs typeface="+mn-cs"/>
        </a:defRPr>
      </a:lvl3pPr>
      <a:lvl4pPr marL="1371600" algn="l" rtl="0" eaLnBrk="1" fontAlgn="base" hangingPunct="1">
        <a:spcBef>
          <a:spcPct val="20000"/>
        </a:spcBef>
        <a:spcAft>
          <a:spcPct val="0"/>
        </a:spcAft>
        <a:defRPr>
          <a:solidFill>
            <a:schemeClr val="tx1"/>
          </a:solidFill>
          <a:latin typeface="+mn-lt"/>
          <a:ea typeface="+mn-ea"/>
          <a:cs typeface="+mn-cs"/>
        </a:defRPr>
      </a:lvl4pPr>
      <a:lvl5pPr marL="1828800" algn="l" rtl="0" eaLnBrk="1" fontAlgn="base" hangingPunct="1">
        <a:spcBef>
          <a:spcPct val="20000"/>
        </a:spcBef>
        <a:spcAft>
          <a:spcPct val="0"/>
        </a:spcAft>
        <a:defRPr>
          <a:solidFill>
            <a:schemeClr val="tx1"/>
          </a:solidFill>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A511AF-EA7E-4F3F-95FD-1E8F6FE8E081}"/>
              </a:ext>
            </a:extLst>
          </p:cNvPr>
          <p:cNvSpPr>
            <a:spLocks noGrp="1"/>
          </p:cNvSpPr>
          <p:nvPr>
            <p:ph type="title"/>
          </p:nvPr>
        </p:nvSpPr>
        <p:spPr>
          <a:xfrm>
            <a:off x="944721" y="418543"/>
            <a:ext cx="11851958" cy="1519488"/>
          </a:xfrm>
          <a:prstGeom prst="rect">
            <a:avLst/>
          </a:prstGeom>
        </p:spPr>
        <p:txBody>
          <a:bodyPr vert="horz" lIns="91440" tIns="45720" rIns="91440" bIns="45720" rtlCol="0" anchor="ctr">
            <a:normAutofit/>
          </a:bodyPr>
          <a:lstStyle/>
          <a:p>
            <a:r>
              <a:rPr lang="en-US"/>
              <a:t>Click to edit Master title style</a:t>
            </a:r>
            <a:endParaRPr lang="lv-LV"/>
          </a:p>
        </p:txBody>
      </p:sp>
      <p:sp>
        <p:nvSpPr>
          <p:cNvPr id="3" name="Text Placeholder 2">
            <a:extLst>
              <a:ext uri="{FF2B5EF4-FFF2-40B4-BE49-F238E27FC236}">
                <a16:creationId xmlns:a16="http://schemas.microsoft.com/office/drawing/2014/main" id="{A8D5FB6E-0CEB-4470-AB26-66142E41E79D}"/>
              </a:ext>
            </a:extLst>
          </p:cNvPr>
          <p:cNvSpPr>
            <a:spLocks noGrp="1"/>
          </p:cNvSpPr>
          <p:nvPr>
            <p:ph type="body" idx="1"/>
          </p:nvPr>
        </p:nvSpPr>
        <p:spPr>
          <a:xfrm>
            <a:off x="944721" y="2092707"/>
            <a:ext cx="11851958" cy="498792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a:extLst>
              <a:ext uri="{FF2B5EF4-FFF2-40B4-BE49-F238E27FC236}">
                <a16:creationId xmlns:a16="http://schemas.microsoft.com/office/drawing/2014/main" id="{45D6CBCB-B8C4-4DEC-A8C5-D1CF62274901}"/>
              </a:ext>
            </a:extLst>
          </p:cNvPr>
          <p:cNvSpPr>
            <a:spLocks noGrp="1"/>
          </p:cNvSpPr>
          <p:nvPr>
            <p:ph type="dt" sz="half" idx="2"/>
          </p:nvPr>
        </p:nvSpPr>
        <p:spPr>
          <a:xfrm>
            <a:off x="944721" y="7286262"/>
            <a:ext cx="3091815" cy="418541"/>
          </a:xfrm>
          <a:prstGeom prst="rect">
            <a:avLst/>
          </a:prstGeom>
        </p:spPr>
        <p:txBody>
          <a:bodyPr vert="horz" lIns="91440" tIns="45720" rIns="91440" bIns="45720" rtlCol="0" anchor="ctr"/>
          <a:lstStyle>
            <a:lvl1pPr algn="l">
              <a:defRPr sz="1032">
                <a:solidFill>
                  <a:schemeClr val="tx1">
                    <a:tint val="75000"/>
                  </a:schemeClr>
                </a:solidFill>
              </a:defRPr>
            </a:lvl1pPr>
          </a:lstStyle>
          <a:p>
            <a:fld id="{377982BD-65F8-4F6A-8639-983D9DA74777}" type="datetimeFigureOut">
              <a:rPr lang="lv-LV" smtClean="0">
                <a:solidFill>
                  <a:prstClr val="black">
                    <a:tint val="75000"/>
                  </a:prstClr>
                </a:solidFill>
              </a:rPr>
              <a:pPr/>
              <a:t>25.09.2019</a:t>
            </a:fld>
            <a:endParaRPr lang="lv-LV">
              <a:solidFill>
                <a:prstClr val="black">
                  <a:tint val="75000"/>
                </a:prstClr>
              </a:solidFill>
            </a:endParaRPr>
          </a:p>
        </p:txBody>
      </p:sp>
      <p:sp>
        <p:nvSpPr>
          <p:cNvPr id="5" name="Footer Placeholder 4">
            <a:extLst>
              <a:ext uri="{FF2B5EF4-FFF2-40B4-BE49-F238E27FC236}">
                <a16:creationId xmlns:a16="http://schemas.microsoft.com/office/drawing/2014/main" id="{C0308C1F-090E-4EA4-95E5-519A00D3BA02}"/>
              </a:ext>
            </a:extLst>
          </p:cNvPr>
          <p:cNvSpPr>
            <a:spLocks noGrp="1"/>
          </p:cNvSpPr>
          <p:nvPr>
            <p:ph type="ftr" sz="quarter" idx="3"/>
          </p:nvPr>
        </p:nvSpPr>
        <p:spPr>
          <a:xfrm>
            <a:off x="4551839" y="7286262"/>
            <a:ext cx="4637723" cy="418541"/>
          </a:xfrm>
          <a:prstGeom prst="rect">
            <a:avLst/>
          </a:prstGeom>
        </p:spPr>
        <p:txBody>
          <a:bodyPr vert="horz" lIns="91440" tIns="45720" rIns="91440" bIns="45720" rtlCol="0" anchor="ctr"/>
          <a:lstStyle>
            <a:lvl1pPr algn="ctr">
              <a:defRPr sz="1032">
                <a:solidFill>
                  <a:schemeClr val="tx1">
                    <a:tint val="75000"/>
                  </a:schemeClr>
                </a:solidFill>
              </a:defRPr>
            </a:lvl1pPr>
          </a:lstStyle>
          <a:p>
            <a:endParaRPr lang="lv-LV">
              <a:solidFill>
                <a:prstClr val="black">
                  <a:tint val="75000"/>
                </a:prstClr>
              </a:solidFill>
            </a:endParaRPr>
          </a:p>
        </p:txBody>
      </p:sp>
      <p:sp>
        <p:nvSpPr>
          <p:cNvPr id="6" name="Slide Number Placeholder 5">
            <a:extLst>
              <a:ext uri="{FF2B5EF4-FFF2-40B4-BE49-F238E27FC236}">
                <a16:creationId xmlns:a16="http://schemas.microsoft.com/office/drawing/2014/main" id="{18C18D4C-F39A-4880-8327-B0645EC7C4F1}"/>
              </a:ext>
            </a:extLst>
          </p:cNvPr>
          <p:cNvSpPr>
            <a:spLocks noGrp="1"/>
          </p:cNvSpPr>
          <p:nvPr>
            <p:ph type="sldNum" sz="quarter" idx="4"/>
          </p:nvPr>
        </p:nvSpPr>
        <p:spPr>
          <a:xfrm>
            <a:off x="9704864" y="7286262"/>
            <a:ext cx="3091815" cy="418541"/>
          </a:xfrm>
          <a:prstGeom prst="rect">
            <a:avLst/>
          </a:prstGeom>
        </p:spPr>
        <p:txBody>
          <a:bodyPr vert="horz" lIns="91440" tIns="45720" rIns="91440" bIns="45720" rtlCol="0" anchor="ctr"/>
          <a:lstStyle>
            <a:lvl1pPr algn="r">
              <a:defRPr sz="1032">
                <a:solidFill>
                  <a:schemeClr val="tx1">
                    <a:tint val="75000"/>
                  </a:schemeClr>
                </a:solidFill>
              </a:defRPr>
            </a:lvl1pPr>
          </a:lstStyle>
          <a:p>
            <a:fld id="{C8BBAE42-86AB-4439-AA6F-0D3093301FFB}" type="slidenum">
              <a:rPr lang="lv-LV" smtClean="0">
                <a:solidFill>
                  <a:prstClr val="black">
                    <a:tint val="75000"/>
                  </a:prstClr>
                </a:solidFill>
              </a:rPr>
              <a:pPr/>
              <a:t>‹#›</a:t>
            </a:fld>
            <a:endParaRPr lang="lv-LV">
              <a:solidFill>
                <a:prstClr val="black">
                  <a:tint val="75000"/>
                </a:prstClr>
              </a:solidFill>
            </a:endParaRPr>
          </a:p>
        </p:txBody>
      </p:sp>
    </p:spTree>
    <p:extLst>
      <p:ext uri="{BB962C8B-B14F-4D97-AF65-F5344CB8AC3E}">
        <p14:creationId xmlns:p14="http://schemas.microsoft.com/office/powerpoint/2010/main" val="2559036817"/>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786133" rtl="0" eaLnBrk="1" latinLnBrk="0" hangingPunct="1">
        <a:lnSpc>
          <a:spcPct val="90000"/>
        </a:lnSpc>
        <a:spcBef>
          <a:spcPct val="0"/>
        </a:spcBef>
        <a:buNone/>
        <a:defRPr sz="3783" kern="1200">
          <a:solidFill>
            <a:schemeClr val="tx1"/>
          </a:solidFill>
          <a:latin typeface="+mj-lt"/>
          <a:ea typeface="+mj-ea"/>
          <a:cs typeface="+mj-cs"/>
        </a:defRPr>
      </a:lvl1pPr>
    </p:titleStyle>
    <p:bodyStyle>
      <a:lvl1pPr marL="196533" indent="-196533" algn="l" defTabSz="786133" rtl="0" eaLnBrk="1" latinLnBrk="0" hangingPunct="1">
        <a:lnSpc>
          <a:spcPct val="90000"/>
        </a:lnSpc>
        <a:spcBef>
          <a:spcPts val="860"/>
        </a:spcBef>
        <a:buFont typeface="Arial" panose="020B0604020202020204" pitchFamily="34" charset="0"/>
        <a:buChar char="•"/>
        <a:defRPr sz="2407" kern="1200">
          <a:solidFill>
            <a:schemeClr val="tx1"/>
          </a:solidFill>
          <a:latin typeface="+mn-lt"/>
          <a:ea typeface="+mn-ea"/>
          <a:cs typeface="+mn-cs"/>
        </a:defRPr>
      </a:lvl1pPr>
      <a:lvl2pPr marL="589599" indent="-196533" algn="l" defTabSz="786133" rtl="0" eaLnBrk="1" latinLnBrk="0" hangingPunct="1">
        <a:lnSpc>
          <a:spcPct val="90000"/>
        </a:lnSpc>
        <a:spcBef>
          <a:spcPts val="430"/>
        </a:spcBef>
        <a:buFont typeface="Arial" panose="020B0604020202020204" pitchFamily="34" charset="0"/>
        <a:buChar char="•"/>
        <a:defRPr sz="2063" kern="1200">
          <a:solidFill>
            <a:schemeClr val="tx1"/>
          </a:solidFill>
          <a:latin typeface="+mn-lt"/>
          <a:ea typeface="+mn-ea"/>
          <a:cs typeface="+mn-cs"/>
        </a:defRPr>
      </a:lvl2pPr>
      <a:lvl3pPr marL="982666" indent="-196533" algn="l" defTabSz="786133" rtl="0" eaLnBrk="1" latinLnBrk="0" hangingPunct="1">
        <a:lnSpc>
          <a:spcPct val="90000"/>
        </a:lnSpc>
        <a:spcBef>
          <a:spcPts val="430"/>
        </a:spcBef>
        <a:buFont typeface="Arial" panose="020B0604020202020204" pitchFamily="34" charset="0"/>
        <a:buChar char="•"/>
        <a:defRPr sz="1719" kern="1200">
          <a:solidFill>
            <a:schemeClr val="tx1"/>
          </a:solidFill>
          <a:latin typeface="+mn-lt"/>
          <a:ea typeface="+mn-ea"/>
          <a:cs typeface="+mn-cs"/>
        </a:defRPr>
      </a:lvl3pPr>
      <a:lvl4pPr marL="1375732" indent="-196533" algn="l" defTabSz="786133" rtl="0" eaLnBrk="1" latinLnBrk="0" hangingPunct="1">
        <a:lnSpc>
          <a:spcPct val="90000"/>
        </a:lnSpc>
        <a:spcBef>
          <a:spcPts val="430"/>
        </a:spcBef>
        <a:buFont typeface="Arial" panose="020B0604020202020204" pitchFamily="34" charset="0"/>
        <a:buChar char="•"/>
        <a:defRPr sz="1548" kern="1200">
          <a:solidFill>
            <a:schemeClr val="tx1"/>
          </a:solidFill>
          <a:latin typeface="+mn-lt"/>
          <a:ea typeface="+mn-ea"/>
          <a:cs typeface="+mn-cs"/>
        </a:defRPr>
      </a:lvl4pPr>
      <a:lvl5pPr marL="1768798" indent="-196533" algn="l" defTabSz="786133" rtl="0" eaLnBrk="1" latinLnBrk="0" hangingPunct="1">
        <a:lnSpc>
          <a:spcPct val="90000"/>
        </a:lnSpc>
        <a:spcBef>
          <a:spcPts val="430"/>
        </a:spcBef>
        <a:buFont typeface="Arial" panose="020B0604020202020204" pitchFamily="34" charset="0"/>
        <a:buChar char="•"/>
        <a:defRPr sz="1548" kern="1200">
          <a:solidFill>
            <a:schemeClr val="tx1"/>
          </a:solidFill>
          <a:latin typeface="+mn-lt"/>
          <a:ea typeface="+mn-ea"/>
          <a:cs typeface="+mn-cs"/>
        </a:defRPr>
      </a:lvl5pPr>
      <a:lvl6pPr marL="2161864" indent="-196533" algn="l" defTabSz="786133" rtl="0" eaLnBrk="1" latinLnBrk="0" hangingPunct="1">
        <a:lnSpc>
          <a:spcPct val="90000"/>
        </a:lnSpc>
        <a:spcBef>
          <a:spcPts val="430"/>
        </a:spcBef>
        <a:buFont typeface="Arial" panose="020B0604020202020204" pitchFamily="34" charset="0"/>
        <a:buChar char="•"/>
        <a:defRPr sz="1548" kern="1200">
          <a:solidFill>
            <a:schemeClr val="tx1"/>
          </a:solidFill>
          <a:latin typeface="+mn-lt"/>
          <a:ea typeface="+mn-ea"/>
          <a:cs typeface="+mn-cs"/>
        </a:defRPr>
      </a:lvl6pPr>
      <a:lvl7pPr marL="2554931" indent="-196533" algn="l" defTabSz="786133" rtl="0" eaLnBrk="1" latinLnBrk="0" hangingPunct="1">
        <a:lnSpc>
          <a:spcPct val="90000"/>
        </a:lnSpc>
        <a:spcBef>
          <a:spcPts val="430"/>
        </a:spcBef>
        <a:buFont typeface="Arial" panose="020B0604020202020204" pitchFamily="34" charset="0"/>
        <a:buChar char="•"/>
        <a:defRPr sz="1548" kern="1200">
          <a:solidFill>
            <a:schemeClr val="tx1"/>
          </a:solidFill>
          <a:latin typeface="+mn-lt"/>
          <a:ea typeface="+mn-ea"/>
          <a:cs typeface="+mn-cs"/>
        </a:defRPr>
      </a:lvl7pPr>
      <a:lvl8pPr marL="2947997" indent="-196533" algn="l" defTabSz="786133" rtl="0" eaLnBrk="1" latinLnBrk="0" hangingPunct="1">
        <a:lnSpc>
          <a:spcPct val="90000"/>
        </a:lnSpc>
        <a:spcBef>
          <a:spcPts val="430"/>
        </a:spcBef>
        <a:buFont typeface="Arial" panose="020B0604020202020204" pitchFamily="34" charset="0"/>
        <a:buChar char="•"/>
        <a:defRPr sz="1548" kern="1200">
          <a:solidFill>
            <a:schemeClr val="tx1"/>
          </a:solidFill>
          <a:latin typeface="+mn-lt"/>
          <a:ea typeface="+mn-ea"/>
          <a:cs typeface="+mn-cs"/>
        </a:defRPr>
      </a:lvl8pPr>
      <a:lvl9pPr marL="3341063" indent="-196533" algn="l" defTabSz="786133" rtl="0" eaLnBrk="1" latinLnBrk="0" hangingPunct="1">
        <a:lnSpc>
          <a:spcPct val="90000"/>
        </a:lnSpc>
        <a:spcBef>
          <a:spcPts val="430"/>
        </a:spcBef>
        <a:buFont typeface="Arial" panose="020B0604020202020204" pitchFamily="34" charset="0"/>
        <a:buChar char="•"/>
        <a:defRPr sz="1548" kern="1200">
          <a:solidFill>
            <a:schemeClr val="tx1"/>
          </a:solidFill>
          <a:latin typeface="+mn-lt"/>
          <a:ea typeface="+mn-ea"/>
          <a:cs typeface="+mn-cs"/>
        </a:defRPr>
      </a:lvl9pPr>
    </p:bodyStyle>
    <p:otherStyle>
      <a:defPPr>
        <a:defRPr lang="lv-LV"/>
      </a:defPPr>
      <a:lvl1pPr marL="0" algn="l" defTabSz="786133" rtl="0" eaLnBrk="1" latinLnBrk="0" hangingPunct="1">
        <a:defRPr sz="1548" kern="1200">
          <a:solidFill>
            <a:schemeClr val="tx1"/>
          </a:solidFill>
          <a:latin typeface="+mn-lt"/>
          <a:ea typeface="+mn-ea"/>
          <a:cs typeface="+mn-cs"/>
        </a:defRPr>
      </a:lvl1pPr>
      <a:lvl2pPr marL="393066" algn="l" defTabSz="786133" rtl="0" eaLnBrk="1" latinLnBrk="0" hangingPunct="1">
        <a:defRPr sz="1548" kern="1200">
          <a:solidFill>
            <a:schemeClr val="tx1"/>
          </a:solidFill>
          <a:latin typeface="+mn-lt"/>
          <a:ea typeface="+mn-ea"/>
          <a:cs typeface="+mn-cs"/>
        </a:defRPr>
      </a:lvl2pPr>
      <a:lvl3pPr marL="786133" algn="l" defTabSz="786133" rtl="0" eaLnBrk="1" latinLnBrk="0" hangingPunct="1">
        <a:defRPr sz="1548" kern="1200">
          <a:solidFill>
            <a:schemeClr val="tx1"/>
          </a:solidFill>
          <a:latin typeface="+mn-lt"/>
          <a:ea typeface="+mn-ea"/>
          <a:cs typeface="+mn-cs"/>
        </a:defRPr>
      </a:lvl3pPr>
      <a:lvl4pPr marL="1179199" algn="l" defTabSz="786133" rtl="0" eaLnBrk="1" latinLnBrk="0" hangingPunct="1">
        <a:defRPr sz="1548" kern="1200">
          <a:solidFill>
            <a:schemeClr val="tx1"/>
          </a:solidFill>
          <a:latin typeface="+mn-lt"/>
          <a:ea typeface="+mn-ea"/>
          <a:cs typeface="+mn-cs"/>
        </a:defRPr>
      </a:lvl4pPr>
      <a:lvl5pPr marL="1572265" algn="l" defTabSz="786133" rtl="0" eaLnBrk="1" latinLnBrk="0" hangingPunct="1">
        <a:defRPr sz="1548" kern="1200">
          <a:solidFill>
            <a:schemeClr val="tx1"/>
          </a:solidFill>
          <a:latin typeface="+mn-lt"/>
          <a:ea typeface="+mn-ea"/>
          <a:cs typeface="+mn-cs"/>
        </a:defRPr>
      </a:lvl5pPr>
      <a:lvl6pPr marL="1965331" algn="l" defTabSz="786133" rtl="0" eaLnBrk="1" latinLnBrk="0" hangingPunct="1">
        <a:defRPr sz="1548" kern="1200">
          <a:solidFill>
            <a:schemeClr val="tx1"/>
          </a:solidFill>
          <a:latin typeface="+mn-lt"/>
          <a:ea typeface="+mn-ea"/>
          <a:cs typeface="+mn-cs"/>
        </a:defRPr>
      </a:lvl6pPr>
      <a:lvl7pPr marL="2358398" algn="l" defTabSz="786133" rtl="0" eaLnBrk="1" latinLnBrk="0" hangingPunct="1">
        <a:defRPr sz="1548" kern="1200">
          <a:solidFill>
            <a:schemeClr val="tx1"/>
          </a:solidFill>
          <a:latin typeface="+mn-lt"/>
          <a:ea typeface="+mn-ea"/>
          <a:cs typeface="+mn-cs"/>
        </a:defRPr>
      </a:lvl7pPr>
      <a:lvl8pPr marL="2751464" algn="l" defTabSz="786133" rtl="0" eaLnBrk="1" latinLnBrk="0" hangingPunct="1">
        <a:defRPr sz="1548" kern="1200">
          <a:solidFill>
            <a:schemeClr val="tx1"/>
          </a:solidFill>
          <a:latin typeface="+mn-lt"/>
          <a:ea typeface="+mn-ea"/>
          <a:cs typeface="+mn-cs"/>
        </a:defRPr>
      </a:lvl8pPr>
      <a:lvl9pPr marL="3144530" algn="l" defTabSz="786133" rtl="0" eaLnBrk="1" latinLnBrk="0" hangingPunct="1">
        <a:defRPr sz="15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hyperlink" Target="https://mans.altum.lv/"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hyperlink" Target="https://www.altum.lv/files/su_biznesa_un_soc_ietekmes_plans_v1_1.docx" TargetMode="External"/><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22.gif"/></Relationships>
</file>

<file path=ppt/slides/_rels/slide9.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object 13"/>
          <p:cNvSpPr txBox="1"/>
          <p:nvPr/>
        </p:nvSpPr>
        <p:spPr>
          <a:xfrm>
            <a:off x="894036" y="6522938"/>
            <a:ext cx="4464496" cy="684803"/>
          </a:xfrm>
          <a:prstGeom prst="rect">
            <a:avLst/>
          </a:prstGeom>
        </p:spPr>
        <p:txBody>
          <a:bodyPr wrap="square" lIns="0" tIns="12700"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spcBef>
                <a:spcPts val="100"/>
              </a:spcBef>
            </a:pPr>
            <a:r>
              <a:rPr lang="lv-LV" sz="1400" dirty="0">
                <a:solidFill>
                  <a:srgbClr val="FFFFFF"/>
                </a:solidFill>
                <a:latin typeface="Century Gothic" pitchFamily="34" charset="0"/>
                <a:ea typeface="Mark" pitchFamily="50" charset="0"/>
                <a:cs typeface="Mark" pitchFamily="50" charset="0"/>
              </a:rPr>
              <a:t>Madara Dambe-Krastkalne</a:t>
            </a:r>
          </a:p>
          <a:p>
            <a:pPr>
              <a:spcBef>
                <a:spcPts val="100"/>
              </a:spcBef>
            </a:pPr>
            <a:r>
              <a:rPr lang="lv-LV" sz="1400" dirty="0">
                <a:solidFill>
                  <a:srgbClr val="FFFFFF"/>
                </a:solidFill>
                <a:latin typeface="Century Gothic" pitchFamily="34" charset="0"/>
                <a:ea typeface="Mark" pitchFamily="50" charset="0"/>
                <a:cs typeface="Mark" pitchFamily="50" charset="0"/>
              </a:rPr>
              <a:t>Programmu attīstības departamenta </a:t>
            </a:r>
          </a:p>
          <a:p>
            <a:pPr>
              <a:spcBef>
                <a:spcPts val="100"/>
              </a:spcBef>
            </a:pPr>
            <a:r>
              <a:rPr lang="lv-LV" sz="1400" dirty="0">
                <a:solidFill>
                  <a:srgbClr val="FFFFFF"/>
                </a:solidFill>
                <a:latin typeface="Century Gothic" pitchFamily="34" charset="0"/>
                <a:ea typeface="Mark" pitchFamily="50" charset="0"/>
                <a:cs typeface="Mark" pitchFamily="50" charset="0"/>
              </a:rPr>
              <a:t>vadītāja</a:t>
            </a:r>
            <a:endParaRPr lang="en-US" sz="1400" dirty="0">
              <a:latin typeface="Century Gothic" pitchFamily="34" charset="0"/>
              <a:ea typeface="Mark" pitchFamily="50" charset="0"/>
              <a:cs typeface="Mark" pitchFamily="50" charset="0"/>
            </a:endParaRPr>
          </a:p>
        </p:txBody>
      </p:sp>
      <p:sp>
        <p:nvSpPr>
          <p:cNvPr id="15" name="object 3"/>
          <p:cNvSpPr txBox="1">
            <a:spLocks noGrp="1"/>
          </p:cNvSpPr>
          <p:nvPr>
            <p:ph type="title"/>
          </p:nvPr>
        </p:nvSpPr>
        <p:spPr>
          <a:xfrm>
            <a:off x="1066800" y="1338362"/>
            <a:ext cx="12147550" cy="432048"/>
          </a:xfrm>
          <a:prstGeom prst="rect">
            <a:avLst/>
          </a:prstGeom>
        </p:spPr>
        <p:txBody>
          <a:bodyPr tIns="12700" rtlCol="0"/>
          <a:lstStyle/>
          <a:p>
            <a:pPr>
              <a:spcBef>
                <a:spcPts val="3000"/>
              </a:spcBef>
              <a:spcAft>
                <a:spcPts val="600"/>
              </a:spcAft>
            </a:pPr>
            <a:br>
              <a:rPr lang="lv-LV" dirty="0"/>
            </a:br>
            <a:r>
              <a:rPr lang="lv-LV" sz="2800" dirty="0"/>
              <a:t>Reģionālais diskusiju cikls par sociālo uzņēmējdarbību </a:t>
            </a:r>
            <a:br>
              <a:rPr lang="lv-LV" sz="4400" dirty="0"/>
            </a:br>
            <a:r>
              <a:rPr lang="lv-LV" sz="4400" dirty="0"/>
              <a:t>«Tu un sociālā uzņēmējdarbība – vai vajag?» </a:t>
            </a:r>
            <a:br>
              <a:rPr lang="lv-LV" sz="4400" dirty="0"/>
            </a:br>
            <a:br>
              <a:rPr lang="lv-LV" sz="4400" dirty="0"/>
            </a:br>
            <a:r>
              <a:rPr lang="lv-LV" sz="1600" dirty="0">
                <a:latin typeface="Times New Roman" panose="02020603050405020304" pitchFamily="18" charset="0"/>
                <a:ea typeface="Calibri" panose="020F0502020204030204" pitchFamily="34" charset="0"/>
                <a:cs typeface="Times New Roman" panose="02020603050405020304" pitchFamily="18" charset="0"/>
              </a:rPr>
              <a:t>Labklājības ministrijas ESF projekta Nr.9.1.1.3/15/I/001 "Atbalsts sociālajai uzņēmējdarbībai"</a:t>
            </a:r>
            <a:br>
              <a:rPr lang="lv-LV" sz="1600" dirty="0">
                <a:latin typeface="Times New Roman" panose="02020603050405020304" pitchFamily="18" charset="0"/>
                <a:ea typeface="Calibri" panose="020F0502020204030204" pitchFamily="34" charset="0"/>
                <a:cs typeface="Times New Roman" panose="02020603050405020304" pitchFamily="18" charset="0"/>
              </a:rPr>
            </a:br>
            <a:endParaRPr sz="4400" dirty="0">
              <a:solidFill>
                <a:schemeClr val="bg1"/>
              </a:solidFill>
              <a:latin typeface="Century Gothic" pitchFamily="34" charset="0"/>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3000" y="6511738"/>
            <a:ext cx="1911349" cy="822512"/>
          </a:xfrm>
          <a:prstGeom prst="rect">
            <a:avLst/>
          </a:prstGeom>
        </p:spPr>
      </p:pic>
      <p:pic>
        <p:nvPicPr>
          <p:cNvPr id="5" name="Picture 4">
            <a:extLst>
              <a:ext uri="{FF2B5EF4-FFF2-40B4-BE49-F238E27FC236}">
                <a16:creationId xmlns:a16="http://schemas.microsoft.com/office/drawing/2014/main" id="{7DBBCBF4-6692-4F80-91BB-3D89D310EE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06628" y="6522938"/>
            <a:ext cx="524827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object 3"/>
          <p:cNvSpPr txBox="1"/>
          <p:nvPr/>
        </p:nvSpPr>
        <p:spPr>
          <a:xfrm>
            <a:off x="5213525" y="690290"/>
            <a:ext cx="7992888" cy="566822"/>
          </a:xfrm>
          <a:prstGeom prst="rect">
            <a:avLst/>
          </a:prstGeom>
        </p:spPr>
        <p:txBody>
          <a:bodyPr wrap="square" lIns="0" tIns="12700" rIns="0" bIns="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lv-LV" sz="3600" b="1" i="0" u="none" strike="noStrike" kern="1200" cap="none" spc="0" normalizeH="0" baseline="0" noProof="0" dirty="0">
                <a:ln>
                  <a:noFill/>
                </a:ln>
                <a:solidFill>
                  <a:srgbClr val="00467F"/>
                </a:solidFill>
                <a:effectLst/>
                <a:uLnTx/>
                <a:uFillTx/>
                <a:latin typeface="Century Gothic" pitchFamily="34" charset="0"/>
                <a:ea typeface="+mn-ea"/>
                <a:cs typeface="Arial" pitchFamily="34" charset="0"/>
              </a:rPr>
              <a:t>IZAICINĀJUMI</a:t>
            </a:r>
            <a:endParaRPr kumimoji="0" sz="2000" b="0" i="0" u="none" strike="noStrike" kern="1200" cap="none" spc="0" normalizeH="0" baseline="0" noProof="0" dirty="0">
              <a:ln>
                <a:noFill/>
              </a:ln>
              <a:solidFill>
                <a:srgbClr val="00467F"/>
              </a:solidFill>
              <a:effectLst/>
              <a:uLnTx/>
              <a:uFillTx/>
              <a:latin typeface="Century Gothic" pitchFamily="34" charset="0"/>
              <a:ea typeface="+mn-ea"/>
              <a:cs typeface="Arial" pitchFamily="34" charset="0"/>
            </a:endParaRPr>
          </a:p>
        </p:txBody>
      </p:sp>
      <p:pic>
        <p:nvPicPr>
          <p:cNvPr id="2" name="Picture 1">
            <a:extLst>
              <a:ext uri="{FF2B5EF4-FFF2-40B4-BE49-F238E27FC236}">
                <a16:creationId xmlns:a16="http://schemas.microsoft.com/office/drawing/2014/main" id="{857BDF07-807D-4CE9-A11F-358E40A6EF90}"/>
              </a:ext>
            </a:extLst>
          </p:cNvPr>
          <p:cNvPicPr>
            <a:picLocks noChangeAspect="1"/>
          </p:cNvPicPr>
          <p:nvPr/>
        </p:nvPicPr>
        <p:blipFill>
          <a:blip r:embed="rId3"/>
          <a:stretch>
            <a:fillRect/>
          </a:stretch>
        </p:blipFill>
        <p:spPr>
          <a:xfrm>
            <a:off x="51679" y="0"/>
            <a:ext cx="4265441" cy="7861300"/>
          </a:xfrm>
          <a:prstGeom prst="rect">
            <a:avLst/>
          </a:prstGeom>
        </p:spPr>
      </p:pic>
      <p:sp>
        <p:nvSpPr>
          <p:cNvPr id="4" name="Rectangle 3">
            <a:extLst>
              <a:ext uri="{FF2B5EF4-FFF2-40B4-BE49-F238E27FC236}">
                <a16:creationId xmlns:a16="http://schemas.microsoft.com/office/drawing/2014/main" id="{1B1E481F-A2F3-4F15-B681-EAD1A050CB00}"/>
              </a:ext>
            </a:extLst>
          </p:cNvPr>
          <p:cNvSpPr/>
          <p:nvPr/>
        </p:nvSpPr>
        <p:spPr>
          <a:xfrm>
            <a:off x="4926484" y="1554386"/>
            <a:ext cx="7992888" cy="5324535"/>
          </a:xfrm>
          <a:prstGeom prst="rect">
            <a:avLst/>
          </a:prstGeom>
        </p:spPr>
        <p:txBody>
          <a:bodyPr wrap="square">
            <a:spAutoFit/>
          </a:bodyPr>
          <a:lstStyle/>
          <a:p>
            <a:pPr marL="342900" marR="0" lvl="0" indent="-342900" algn="just" defTabSz="914400" rtl="0" eaLnBrk="1" fontAlgn="base" latinLnBrk="0" hangingPunct="1">
              <a:lnSpc>
                <a:spcPct val="100000"/>
              </a:lnSpc>
              <a:spcBef>
                <a:spcPts val="1200"/>
              </a:spcBef>
              <a:spcAft>
                <a:spcPct val="0"/>
              </a:spcAft>
              <a:buClrTx/>
              <a:buSzTx/>
              <a:buFont typeface="Wingdings" panose="05000000000000000000" pitchFamily="2" charset="2"/>
              <a:buChar char="ü"/>
              <a:tabLst/>
              <a:defRPr/>
            </a:pP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Grūtības pamatot idejas dzīvotspēju ilgtermiņā, skaidra nākotnes redzējuma trūkums</a:t>
            </a:r>
          </a:p>
          <a:p>
            <a:pPr marL="342900" marR="0" lvl="0" indent="-342900" algn="just" defTabSz="914400" rtl="0" eaLnBrk="1" fontAlgn="base" latinLnBrk="0" hangingPunct="1">
              <a:lnSpc>
                <a:spcPct val="100000"/>
              </a:lnSpc>
              <a:spcBef>
                <a:spcPts val="1200"/>
              </a:spcBef>
              <a:spcAft>
                <a:spcPct val="0"/>
              </a:spcAft>
              <a:buClrTx/>
              <a:buSzTx/>
              <a:buFont typeface="Wingdings" panose="05000000000000000000" pitchFamily="2" charset="2"/>
              <a:buChar char="ü"/>
              <a:tabLst/>
              <a:defRPr/>
            </a:pP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Nereti biznesa projekta fokuss ir </a:t>
            </a:r>
            <a:r>
              <a:rPr kumimoji="0" lang="lv-LV" sz="2000" b="0" i="0" u="none" strike="noStrike" kern="1200" cap="none" spc="0" normalizeH="0" baseline="0" noProof="0" dirty="0" err="1">
                <a:ln>
                  <a:noFill/>
                </a:ln>
                <a:solidFill>
                  <a:srgbClr val="00467F"/>
                </a:solidFill>
                <a:effectLst/>
                <a:uLnTx/>
                <a:uFillTx/>
                <a:latin typeface="Century Gothic" panose="020B0502020202020204" pitchFamily="34" charset="0"/>
              </a:rPr>
              <a:t>granta</a:t>
            </a: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 piesaiste, nevis primāra sociālas problēmas risināšana</a:t>
            </a:r>
          </a:p>
          <a:p>
            <a:pPr marL="342900" marR="0" lvl="0" indent="-342900" algn="just" defTabSz="914400" rtl="0" eaLnBrk="1" fontAlgn="base" latinLnBrk="0" hangingPunct="1">
              <a:lnSpc>
                <a:spcPct val="100000"/>
              </a:lnSpc>
              <a:spcBef>
                <a:spcPts val="1200"/>
              </a:spcBef>
              <a:spcAft>
                <a:spcPct val="0"/>
              </a:spcAft>
              <a:buClrTx/>
              <a:buSzTx/>
              <a:buFont typeface="Wingdings" panose="05000000000000000000" pitchFamily="2" charset="2"/>
              <a:buChar char="ü"/>
              <a:tabLst/>
              <a:defRPr/>
            </a:pP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Komandas kompetenču trūkums</a:t>
            </a:r>
          </a:p>
          <a:p>
            <a:pPr marL="342900" marR="0" lvl="0" indent="-342900" algn="just" defTabSz="914400" rtl="0" eaLnBrk="1" fontAlgn="base" latinLnBrk="0" hangingPunct="1">
              <a:lnSpc>
                <a:spcPct val="100000"/>
              </a:lnSpc>
              <a:spcBef>
                <a:spcPts val="1200"/>
              </a:spcBef>
              <a:spcAft>
                <a:spcPct val="0"/>
              </a:spcAft>
              <a:buClrTx/>
              <a:buSzTx/>
              <a:buFont typeface="Wingdings" panose="05000000000000000000" pitchFamily="2" charset="2"/>
              <a:buChar char="ü"/>
              <a:tabLst/>
              <a:defRPr/>
            </a:pP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Izpratnes trūkums par biznesa kopsakarībām (tirgus izpēte, plānotais noiets, peļņa </a:t>
            </a:r>
            <a:r>
              <a:rPr kumimoji="0" lang="lv-LV" sz="2000" b="0" i="0" u="none" strike="noStrike" kern="1200" cap="none" spc="0" normalizeH="0" baseline="0" noProof="0" dirty="0" err="1">
                <a:ln>
                  <a:noFill/>
                </a:ln>
                <a:solidFill>
                  <a:srgbClr val="00467F"/>
                </a:solidFill>
                <a:effectLst/>
                <a:uLnTx/>
                <a:uFillTx/>
                <a:latin typeface="Century Gothic" panose="020B0502020202020204" pitchFamily="34" charset="0"/>
              </a:rPr>
              <a:t>utml</a:t>
            </a: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a:t>
            </a:r>
          </a:p>
          <a:p>
            <a:pPr marL="342900" marR="0" lvl="0" indent="-342900" algn="just" defTabSz="914400" rtl="0" eaLnBrk="1" fontAlgn="base" latinLnBrk="0" hangingPunct="1">
              <a:lnSpc>
                <a:spcPct val="100000"/>
              </a:lnSpc>
              <a:spcBef>
                <a:spcPts val="1200"/>
              </a:spcBef>
              <a:spcAft>
                <a:spcPct val="0"/>
              </a:spcAft>
              <a:buClrTx/>
              <a:buSzTx/>
              <a:buFont typeface="Wingdings" panose="05000000000000000000" pitchFamily="2" charset="2"/>
              <a:buChar char="ü"/>
              <a:tabLst/>
              <a:defRPr/>
            </a:pP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Biznesa projektu kvalitātes problēmas:</a:t>
            </a: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grūtības izstrādāt naudas plūsmu u.tml. </a:t>
            </a: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projekta izmaksas nav ciešā kopsakarā ar sociālo rezultatīvo rādītāju sasniegšanu</a:t>
            </a: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vēlme apgūt maksimālu </a:t>
            </a:r>
            <a:r>
              <a:rPr kumimoji="0" lang="lv-LV" sz="2000" b="0" i="0" u="none" strike="noStrike" kern="1200" cap="none" spc="0" normalizeH="0" baseline="0" noProof="0" dirty="0" err="1">
                <a:ln>
                  <a:noFill/>
                </a:ln>
                <a:solidFill>
                  <a:srgbClr val="00467F"/>
                </a:solidFill>
                <a:effectLst/>
                <a:uLnTx/>
                <a:uFillTx/>
                <a:latin typeface="Century Gothic" panose="020B0502020202020204" pitchFamily="34" charset="0"/>
              </a:rPr>
              <a:t>granta</a:t>
            </a: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 summu bez pietiekama pamatojuma</a:t>
            </a:r>
          </a:p>
          <a:p>
            <a:pPr marL="342900" marR="0" lvl="0" indent="-342900" algn="just" defTabSz="914400" rtl="0" eaLnBrk="1" fontAlgn="base" latinLnBrk="0" hangingPunct="1">
              <a:lnSpc>
                <a:spcPct val="100000"/>
              </a:lnSpc>
              <a:spcBef>
                <a:spcPts val="600"/>
              </a:spcBef>
              <a:spcAft>
                <a:spcPct val="0"/>
              </a:spcAft>
              <a:buClrTx/>
              <a:buSzTx/>
              <a:buFontTx/>
              <a:buChar char="-"/>
              <a:tabLst/>
              <a:defRPr/>
            </a:pPr>
            <a:r>
              <a:rPr kumimoji="0" lang="lv-LV" sz="2000" b="0" i="0" u="none" strike="noStrike" kern="1200" cap="none" spc="0" normalizeH="0" baseline="0" noProof="0" dirty="0">
                <a:ln>
                  <a:noFill/>
                </a:ln>
                <a:solidFill>
                  <a:srgbClr val="00467F"/>
                </a:solidFill>
                <a:effectLst/>
                <a:uLnTx/>
                <a:uFillTx/>
                <a:latin typeface="Century Gothic" panose="020B0502020202020204" pitchFamily="34" charset="0"/>
              </a:rPr>
              <a:t>Nekvalitatīvi/ nepilnīgi aizpildīta informācija, dati</a:t>
            </a:r>
          </a:p>
        </p:txBody>
      </p:sp>
    </p:spTree>
    <p:extLst>
      <p:ext uri="{BB962C8B-B14F-4D97-AF65-F5344CB8AC3E}">
        <p14:creationId xmlns:p14="http://schemas.microsoft.com/office/powerpoint/2010/main" val="1920212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21DF0A-1041-4066-930E-8956B8C1FF72}"/>
              </a:ext>
            </a:extLst>
          </p:cNvPr>
          <p:cNvSpPr>
            <a:spLocks noGrp="1"/>
          </p:cNvSpPr>
          <p:nvPr>
            <p:ph type="body" sz="quarter" idx="14"/>
          </p:nvPr>
        </p:nvSpPr>
        <p:spPr>
          <a:xfrm>
            <a:off x="533996" y="258243"/>
            <a:ext cx="12745416" cy="864096"/>
          </a:xfrm>
        </p:spPr>
        <p:txBody>
          <a:bodyPr/>
          <a:lstStyle/>
          <a:p>
            <a:r>
              <a:rPr lang="lv-LV" sz="4000" dirty="0">
                <a:cs typeface="Arial" pitchFamily="34" charset="0"/>
              </a:rPr>
              <a:t>  Biežāk pieļautās kļūdas projektos</a:t>
            </a:r>
          </a:p>
          <a:p>
            <a:endParaRPr lang="lv-LV" sz="1000" dirty="0"/>
          </a:p>
        </p:txBody>
      </p:sp>
      <p:sp>
        <p:nvSpPr>
          <p:cNvPr id="4" name="Text Placeholder 3">
            <a:extLst>
              <a:ext uri="{FF2B5EF4-FFF2-40B4-BE49-F238E27FC236}">
                <a16:creationId xmlns:a16="http://schemas.microsoft.com/office/drawing/2014/main" id="{F5EE2CA7-5698-4DEC-94A0-E92A99CFD11F}"/>
              </a:ext>
            </a:extLst>
          </p:cNvPr>
          <p:cNvSpPr>
            <a:spLocks noGrp="1"/>
          </p:cNvSpPr>
          <p:nvPr>
            <p:ph type="body" sz="quarter" idx="15"/>
          </p:nvPr>
        </p:nvSpPr>
        <p:spPr>
          <a:xfrm>
            <a:off x="533996" y="1122339"/>
            <a:ext cx="11809312" cy="6264695"/>
          </a:xfrm>
        </p:spPr>
        <p:txBody>
          <a:bodyPr>
            <a:normAutofit/>
          </a:bodyPr>
          <a:lstStyle/>
          <a:p>
            <a:pPr marL="342900" indent="-342900">
              <a:spcBef>
                <a:spcPts val="911"/>
              </a:spcBef>
              <a:spcAft>
                <a:spcPts val="1770"/>
              </a:spcAft>
              <a:buFont typeface="Wingdings" panose="05000000000000000000" pitchFamily="2" charset="2"/>
              <a:buChar char="q"/>
              <a:defRPr/>
            </a:pPr>
            <a:r>
              <a:rPr lang="lv-LV" sz="2000" b="1" u="sng" dirty="0">
                <a:solidFill>
                  <a:schemeClr val="tx1"/>
                </a:solidFill>
              </a:rPr>
              <a:t>Nekvalitatīvi sagatavots projekts </a:t>
            </a:r>
          </a:p>
          <a:p>
            <a:pPr marL="342900" indent="-342900">
              <a:spcBef>
                <a:spcPts val="911"/>
              </a:spcBef>
              <a:spcAft>
                <a:spcPts val="1770"/>
              </a:spcAft>
              <a:buFont typeface="Wingdings" panose="05000000000000000000" pitchFamily="2" charset="2"/>
              <a:buChar char="§"/>
              <a:defRPr/>
            </a:pPr>
            <a:r>
              <a:rPr lang="lv-LV" sz="2000" dirty="0">
                <a:solidFill>
                  <a:schemeClr val="tx1"/>
                </a:solidFill>
              </a:rPr>
              <a:t>Projekta iesniedzēji neiepazīstas ar visiem nosacījumiem par iesniedzamajiem dokumentiem   </a:t>
            </a:r>
          </a:p>
          <a:p>
            <a:pPr>
              <a:spcBef>
                <a:spcPts val="600"/>
              </a:spcBef>
              <a:defRPr/>
            </a:pPr>
            <a:r>
              <a:rPr lang="lv-LV" sz="2400" i="1" dirty="0">
                <a:solidFill>
                  <a:schemeClr val="tx1"/>
                </a:solidFill>
              </a:rPr>
              <a:t>		</a:t>
            </a:r>
            <a:r>
              <a:rPr lang="lv-LV" sz="2000" i="1" u="sng" dirty="0">
                <a:solidFill>
                  <a:schemeClr val="tx1"/>
                </a:solidFill>
              </a:rPr>
              <a:t>Piemēram:</a:t>
            </a:r>
            <a:r>
              <a:rPr lang="lv-LV" sz="2000" dirty="0">
                <a:solidFill>
                  <a:schemeClr val="tx1"/>
                </a:solidFill>
              </a:rPr>
              <a:t> </a:t>
            </a:r>
          </a:p>
          <a:p>
            <a:pPr>
              <a:spcBef>
                <a:spcPts val="600"/>
              </a:spcBef>
              <a:defRPr/>
            </a:pPr>
            <a:r>
              <a:rPr lang="lv-LV" sz="2000" dirty="0">
                <a:solidFill>
                  <a:schemeClr val="tx1"/>
                </a:solidFill>
              </a:rPr>
              <a:t>		</a:t>
            </a:r>
            <a:r>
              <a:rPr lang="lv-LV" sz="2000" i="1" dirty="0">
                <a:solidFill>
                  <a:schemeClr val="tx1"/>
                </a:solidFill>
              </a:rPr>
              <a:t>- neiesniedz uzņēmuma </a:t>
            </a:r>
            <a:r>
              <a:rPr lang="lv-LV" sz="2000" i="1" dirty="0" err="1">
                <a:solidFill>
                  <a:schemeClr val="tx1"/>
                </a:solidFill>
              </a:rPr>
              <a:t>paraksttiesīgā</a:t>
            </a:r>
            <a:r>
              <a:rPr lang="lv-LV" sz="2000" i="1" dirty="0">
                <a:solidFill>
                  <a:schemeClr val="tx1"/>
                </a:solidFill>
              </a:rPr>
              <a:t> persona,</a:t>
            </a:r>
          </a:p>
          <a:p>
            <a:pPr>
              <a:spcBef>
                <a:spcPts val="600"/>
              </a:spcBef>
              <a:defRPr/>
            </a:pPr>
            <a:r>
              <a:rPr lang="lv-LV" sz="2000" i="1" dirty="0">
                <a:solidFill>
                  <a:schemeClr val="tx1"/>
                </a:solidFill>
              </a:rPr>
              <a:t>		- neiesniedz visus izvērtēšanai nepieciešamos dokumentus, </a:t>
            </a:r>
          </a:p>
          <a:p>
            <a:pPr>
              <a:spcBef>
                <a:spcPts val="600"/>
              </a:spcBef>
              <a:defRPr/>
            </a:pPr>
            <a:r>
              <a:rPr lang="lv-LV" sz="2000" i="1" dirty="0">
                <a:solidFill>
                  <a:schemeClr val="tx1"/>
                </a:solidFill>
              </a:rPr>
              <a:t>		- neiesniedz pilnu 4 gadu naudas plūsmu</a:t>
            </a:r>
          </a:p>
          <a:p>
            <a:pPr marL="342900" indent="-342900">
              <a:spcBef>
                <a:spcPts val="911"/>
              </a:spcBef>
              <a:spcAft>
                <a:spcPts val="1770"/>
              </a:spcAft>
              <a:buFont typeface="Wingdings" panose="05000000000000000000" pitchFamily="2" charset="2"/>
              <a:buChar char="§"/>
              <a:defRPr/>
            </a:pPr>
            <a:r>
              <a:rPr lang="lv-LV" sz="2000" dirty="0">
                <a:solidFill>
                  <a:schemeClr val="tx1"/>
                </a:solidFill>
              </a:rPr>
              <a:t>Nepietiekoša vai pretrunīga informācija par biznesa projektu</a:t>
            </a:r>
          </a:p>
          <a:p>
            <a:pPr marL="342900" indent="-342900">
              <a:spcBef>
                <a:spcPts val="911"/>
              </a:spcBef>
              <a:spcAft>
                <a:spcPts val="1770"/>
              </a:spcAft>
              <a:buFont typeface="Wingdings" panose="05000000000000000000" pitchFamily="2" charset="2"/>
              <a:buChar char="§"/>
              <a:defRPr/>
            </a:pPr>
            <a:r>
              <a:rPr lang="lv-LV" sz="2000" dirty="0">
                <a:solidFill>
                  <a:schemeClr val="tx1"/>
                </a:solidFill>
              </a:rPr>
              <a:t>Nav pamatojuma dzīvotspējīgai biznesa idejas realizēšanai (nav veikta pietiekoša izpēte)</a:t>
            </a:r>
          </a:p>
        </p:txBody>
      </p:sp>
      <p:pic>
        <p:nvPicPr>
          <p:cNvPr id="2" name="Picture 1">
            <a:extLst>
              <a:ext uri="{FF2B5EF4-FFF2-40B4-BE49-F238E27FC236}">
                <a16:creationId xmlns:a16="http://schemas.microsoft.com/office/drawing/2014/main" id="{C9D3B62C-6EDB-40B3-85FB-043183D7F46C}"/>
              </a:ext>
            </a:extLst>
          </p:cNvPr>
          <p:cNvPicPr>
            <a:picLocks noChangeAspect="1"/>
          </p:cNvPicPr>
          <p:nvPr/>
        </p:nvPicPr>
        <p:blipFill>
          <a:blip r:embed="rId3"/>
          <a:stretch>
            <a:fillRect/>
          </a:stretch>
        </p:blipFill>
        <p:spPr>
          <a:xfrm>
            <a:off x="9895036" y="474266"/>
            <a:ext cx="3384376" cy="2210205"/>
          </a:xfrm>
          <a:prstGeom prst="rect">
            <a:avLst/>
          </a:prstGeom>
        </p:spPr>
      </p:pic>
    </p:spTree>
    <p:extLst>
      <p:ext uri="{BB962C8B-B14F-4D97-AF65-F5344CB8AC3E}">
        <p14:creationId xmlns:p14="http://schemas.microsoft.com/office/powerpoint/2010/main" val="35554064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21DF0A-1041-4066-930E-8956B8C1FF72}"/>
              </a:ext>
            </a:extLst>
          </p:cNvPr>
          <p:cNvSpPr>
            <a:spLocks noGrp="1"/>
          </p:cNvSpPr>
          <p:nvPr>
            <p:ph type="body" sz="quarter" idx="14"/>
          </p:nvPr>
        </p:nvSpPr>
        <p:spPr>
          <a:xfrm>
            <a:off x="533996" y="258243"/>
            <a:ext cx="12745416" cy="864096"/>
          </a:xfrm>
        </p:spPr>
        <p:txBody>
          <a:bodyPr/>
          <a:lstStyle/>
          <a:p>
            <a:r>
              <a:rPr lang="lv-LV" sz="4000" dirty="0">
                <a:cs typeface="Arial" pitchFamily="34" charset="0"/>
              </a:rPr>
              <a:t>  </a:t>
            </a:r>
          </a:p>
          <a:p>
            <a:endParaRPr lang="lv-LV" sz="1000" dirty="0"/>
          </a:p>
        </p:txBody>
      </p:sp>
      <p:sp>
        <p:nvSpPr>
          <p:cNvPr id="4" name="Text Placeholder 3">
            <a:extLst>
              <a:ext uri="{FF2B5EF4-FFF2-40B4-BE49-F238E27FC236}">
                <a16:creationId xmlns:a16="http://schemas.microsoft.com/office/drawing/2014/main" id="{F5EE2CA7-5698-4DEC-94A0-E92A99CFD11F}"/>
              </a:ext>
            </a:extLst>
          </p:cNvPr>
          <p:cNvSpPr>
            <a:spLocks noGrp="1"/>
          </p:cNvSpPr>
          <p:nvPr>
            <p:ph type="body" sz="quarter" idx="15"/>
          </p:nvPr>
        </p:nvSpPr>
        <p:spPr>
          <a:xfrm>
            <a:off x="533996" y="690291"/>
            <a:ext cx="8640960" cy="4536503"/>
          </a:xfrm>
        </p:spPr>
        <p:txBody>
          <a:bodyPr>
            <a:normAutofit fontScale="92500" lnSpcReduction="20000"/>
          </a:bodyPr>
          <a:lstStyle/>
          <a:p>
            <a:pPr>
              <a:spcBef>
                <a:spcPts val="911"/>
              </a:spcBef>
              <a:spcAft>
                <a:spcPts val="1770"/>
              </a:spcAft>
              <a:defRPr/>
            </a:pPr>
            <a:r>
              <a:rPr lang="lv-LV" sz="3500" b="1" dirty="0"/>
              <a:t>ALTUM IETEIKUMI</a:t>
            </a:r>
            <a:endParaRPr lang="lv-LV" sz="3500" b="1" dirty="0">
              <a:solidFill>
                <a:schemeClr val="tx1"/>
              </a:solidFill>
            </a:endParaRPr>
          </a:p>
          <a:p>
            <a:pPr marL="342900" indent="-342900">
              <a:spcBef>
                <a:spcPts val="911"/>
              </a:spcBef>
              <a:spcAft>
                <a:spcPts val="1770"/>
              </a:spcAft>
              <a:buFont typeface="Wingdings" panose="05000000000000000000" pitchFamily="2" charset="2"/>
              <a:buChar char="q"/>
              <a:defRPr/>
            </a:pPr>
            <a:r>
              <a:rPr lang="lv-LV" sz="2400" b="1" dirty="0">
                <a:solidFill>
                  <a:schemeClr val="tx1"/>
                </a:solidFill>
              </a:rPr>
              <a:t>Neuztvert </a:t>
            </a:r>
            <a:r>
              <a:rPr lang="lv-LV" sz="2400" b="1" dirty="0" err="1">
                <a:solidFill>
                  <a:schemeClr val="tx1"/>
                </a:solidFill>
              </a:rPr>
              <a:t>granta</a:t>
            </a:r>
            <a:r>
              <a:rPr lang="lv-LV" sz="2400" b="1" dirty="0">
                <a:solidFill>
                  <a:schemeClr val="tx1"/>
                </a:solidFill>
              </a:rPr>
              <a:t> pieteikuma sagatavošanas procesu kā apgrūtinošu un formālu  </a:t>
            </a:r>
          </a:p>
          <a:p>
            <a:pPr marL="342900" indent="-342900">
              <a:spcBef>
                <a:spcPts val="911"/>
              </a:spcBef>
              <a:spcAft>
                <a:spcPts val="1770"/>
              </a:spcAft>
              <a:buFont typeface="Wingdings" panose="05000000000000000000" pitchFamily="2" charset="2"/>
              <a:buChar char="q"/>
              <a:defRPr/>
            </a:pPr>
            <a:r>
              <a:rPr lang="lv-LV" sz="2400" b="1" dirty="0">
                <a:solidFill>
                  <a:schemeClr val="tx1"/>
                </a:solidFill>
              </a:rPr>
              <a:t>Izprast savu projektu līdz detaļām un nepaļauties 100% uz piesaistītajiem projektu vadītājiem</a:t>
            </a:r>
          </a:p>
          <a:p>
            <a:pPr marL="342900" indent="-342900">
              <a:spcBef>
                <a:spcPts val="911"/>
              </a:spcBef>
              <a:spcAft>
                <a:spcPts val="1770"/>
              </a:spcAft>
              <a:buFont typeface="Wingdings" panose="05000000000000000000" pitchFamily="2" charset="2"/>
              <a:buChar char="q"/>
              <a:defRPr/>
            </a:pPr>
            <a:r>
              <a:rPr lang="lv-LV" sz="2400" b="1" dirty="0">
                <a:solidFill>
                  <a:schemeClr val="tx1"/>
                </a:solidFill>
              </a:rPr>
              <a:t>Pašiem būt aktīviem, rast atbildes uz neskaidriem jautājumiem un risināt ar projekta izstrādi saistītās problēmas</a:t>
            </a:r>
          </a:p>
          <a:p>
            <a:pPr marL="342900" indent="-342900">
              <a:spcBef>
                <a:spcPts val="911"/>
              </a:spcBef>
              <a:spcAft>
                <a:spcPts val="1770"/>
              </a:spcAft>
              <a:buFont typeface="Wingdings" panose="05000000000000000000" pitchFamily="2" charset="2"/>
              <a:buChar char="q"/>
              <a:defRPr/>
            </a:pPr>
            <a:r>
              <a:rPr lang="lv-LV" sz="2400" b="1" dirty="0">
                <a:solidFill>
                  <a:schemeClr val="tx1"/>
                </a:solidFill>
              </a:rPr>
              <a:t>Veiksmīgs bizness ir atkarīgs no uzņēmēja kompetences un vēlmes sasniegt izvirzītos mērķus  </a:t>
            </a:r>
          </a:p>
        </p:txBody>
      </p:sp>
      <p:pic>
        <p:nvPicPr>
          <p:cNvPr id="5" name="Picture 4">
            <a:extLst>
              <a:ext uri="{FF2B5EF4-FFF2-40B4-BE49-F238E27FC236}">
                <a16:creationId xmlns:a16="http://schemas.microsoft.com/office/drawing/2014/main" id="{57D9FDDA-E3A8-425A-8678-EF86A6706C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329775" y="906315"/>
            <a:ext cx="3789221" cy="4032448"/>
          </a:xfrm>
          <a:prstGeom prst="rect">
            <a:avLst/>
          </a:prstGeom>
        </p:spPr>
      </p:pic>
      <p:sp>
        <p:nvSpPr>
          <p:cNvPr id="9" name="Rectangle 8">
            <a:extLst>
              <a:ext uri="{FF2B5EF4-FFF2-40B4-BE49-F238E27FC236}">
                <a16:creationId xmlns:a16="http://schemas.microsoft.com/office/drawing/2014/main" id="{39422C92-6041-48EF-95A9-73680479C6C3}"/>
              </a:ext>
            </a:extLst>
          </p:cNvPr>
          <p:cNvSpPr/>
          <p:nvPr/>
        </p:nvSpPr>
        <p:spPr>
          <a:xfrm>
            <a:off x="750020" y="5370810"/>
            <a:ext cx="11305256" cy="1800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v-LV" sz="2800" b="1" dirty="0">
              <a:solidFill>
                <a:schemeClr val="tx1"/>
              </a:solidFill>
            </a:endParaRPr>
          </a:p>
          <a:p>
            <a:pPr algn="ctr"/>
            <a:r>
              <a:rPr lang="lv-LV" sz="2800" b="1" dirty="0"/>
              <a:t>ALTUM atbalsta ekonomiski pamatotus un dzīvotspējīgus biznesa projektus</a:t>
            </a:r>
            <a:endParaRPr lang="lv-LV" altLang="lv-LV" sz="2800" dirty="0">
              <a:solidFill>
                <a:srgbClr val="00467F"/>
              </a:solidFill>
              <a:latin typeface="Century Gothic"/>
            </a:endParaRPr>
          </a:p>
          <a:p>
            <a:pPr algn="ctr"/>
            <a:endParaRPr lang="lv-LV" sz="2800" b="1" u="sng" dirty="0">
              <a:solidFill>
                <a:schemeClr val="tx1"/>
              </a:solidFill>
            </a:endParaRPr>
          </a:p>
          <a:p>
            <a:pPr algn="ctr"/>
            <a:endParaRPr lang="lv-LV" dirty="0"/>
          </a:p>
        </p:txBody>
      </p:sp>
    </p:spTree>
    <p:extLst>
      <p:ext uri="{BB962C8B-B14F-4D97-AF65-F5344CB8AC3E}">
        <p14:creationId xmlns:p14="http://schemas.microsoft.com/office/powerpoint/2010/main" val="3104447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BAB2B66A-0D98-4EE8-980B-6961431EE62F}"/>
              </a:ext>
            </a:extLst>
          </p:cNvPr>
          <p:cNvSpPr>
            <a:spLocks noGrp="1"/>
          </p:cNvSpPr>
          <p:nvPr>
            <p:ph type="title"/>
          </p:nvPr>
        </p:nvSpPr>
        <p:spPr>
          <a:xfrm>
            <a:off x="822029" y="474266"/>
            <a:ext cx="10568918" cy="648072"/>
          </a:xfrm>
        </p:spPr>
        <p:txBody>
          <a:bodyPr>
            <a:noAutofit/>
          </a:bodyPr>
          <a:lstStyle/>
          <a:p>
            <a:pPr algn="l"/>
            <a:r>
              <a:rPr lang="lv-LV" sz="3600" b="1" dirty="0">
                <a:solidFill>
                  <a:srgbClr val="00467F"/>
                </a:solidFill>
                <a:latin typeface="Century Gothic" panose="020B0502020202020204" pitchFamily="34" charset="0"/>
              </a:rPr>
              <a:t>GRANTA IZSNIEGŠANAS NOSACĪJUMI</a:t>
            </a:r>
            <a:endParaRPr lang="lv-LV" altLang="lv-LV" sz="3600" dirty="0"/>
          </a:p>
        </p:txBody>
      </p:sp>
      <p:sp>
        <p:nvSpPr>
          <p:cNvPr id="6" name="Subtitle 9">
            <a:extLst>
              <a:ext uri="{FF2B5EF4-FFF2-40B4-BE49-F238E27FC236}">
                <a16:creationId xmlns:a16="http://schemas.microsoft.com/office/drawing/2014/main" id="{52DC605E-8DEB-49D9-BB69-24E87AEEC54F}"/>
              </a:ext>
            </a:extLst>
          </p:cNvPr>
          <p:cNvSpPr>
            <a:spLocks noGrp="1"/>
          </p:cNvSpPr>
          <p:nvPr>
            <p:ph idx="1"/>
          </p:nvPr>
        </p:nvSpPr>
        <p:spPr>
          <a:xfrm>
            <a:off x="2350453" y="1289290"/>
            <a:ext cx="9040495" cy="5791340"/>
          </a:xfrm>
        </p:spPr>
        <p:txBody>
          <a:bodyPr/>
          <a:lstStyle/>
          <a:p>
            <a:pPr lvl="0" algn="l"/>
            <a:endParaRPr lang="lv-LV" sz="2293" dirty="0">
              <a:solidFill>
                <a:srgbClr val="FF0000"/>
              </a:solidFill>
              <a:latin typeface="Century Gothic" panose="020B0502020202020204" pitchFamily="34" charset="0"/>
              <a:ea typeface="ヒラギノ角ゴ Pro W3" pitchFamily="122" charset="-128"/>
            </a:endParaRPr>
          </a:p>
          <a:p>
            <a:endParaRPr lang="lv-LV" dirty="0"/>
          </a:p>
        </p:txBody>
      </p:sp>
      <p:sp>
        <p:nvSpPr>
          <p:cNvPr id="7" name="Content Placeholder 2">
            <a:extLst>
              <a:ext uri="{FF2B5EF4-FFF2-40B4-BE49-F238E27FC236}">
                <a16:creationId xmlns:a16="http://schemas.microsoft.com/office/drawing/2014/main" id="{8188D06D-0113-4220-8D50-625B04395230}"/>
              </a:ext>
            </a:extLst>
          </p:cNvPr>
          <p:cNvSpPr txBox="1">
            <a:spLocks/>
          </p:cNvSpPr>
          <p:nvPr/>
        </p:nvSpPr>
        <p:spPr>
          <a:xfrm>
            <a:off x="822029" y="1410370"/>
            <a:ext cx="8136903" cy="6046946"/>
          </a:xfrm>
          <a:prstGeom prst="rect">
            <a:avLst/>
          </a:prstGeom>
        </p:spPr>
        <p:txBody>
          <a:bodyPr vert="horz" lIns="104817" tIns="52409" rIns="104817" bIns="52409"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510317" lvl="1" indent="-342900" algn="just">
              <a:spcBef>
                <a:spcPts val="1376"/>
              </a:spcBef>
              <a:buFont typeface="Wingdings" panose="05000000000000000000" pitchFamily="2" charset="2"/>
              <a:buChar char="q"/>
              <a:defRPr/>
            </a:pPr>
            <a:r>
              <a:rPr lang="lv-LV" altLang="lv-LV" sz="2000" dirty="0">
                <a:latin typeface="Century Gothic" panose="020B0502020202020204" pitchFamily="34" charset="0"/>
              </a:rPr>
              <a:t>Granta līdzekļus izsniedz tikai mērķiem, kas norādīti Granta līgumā, izmaksas - saskaņā ar Granta līguma nosacījumiem</a:t>
            </a:r>
          </a:p>
          <a:p>
            <a:pPr marL="510317" lvl="1" indent="-342900" algn="just">
              <a:spcBef>
                <a:spcPts val="1376"/>
              </a:spcBef>
              <a:buFont typeface="Wingdings" panose="05000000000000000000" pitchFamily="2" charset="2"/>
              <a:buChar char="q"/>
              <a:defRPr/>
            </a:pPr>
            <a:r>
              <a:rPr lang="lv-LV" altLang="lv-LV" sz="2000" dirty="0">
                <a:latin typeface="Century Gothic" panose="020B0502020202020204" pitchFamily="34" charset="0"/>
              </a:rPr>
              <a:t>Grants tiek piešķirts 90% apmērā no projekta attiecināmajām izmaksām</a:t>
            </a:r>
          </a:p>
          <a:p>
            <a:pPr marL="510317" lvl="1" indent="-342900" algn="just">
              <a:spcBef>
                <a:spcPts val="1376"/>
              </a:spcBef>
              <a:buFont typeface="Wingdings" panose="05000000000000000000" pitchFamily="2" charset="2"/>
              <a:buChar char="q"/>
              <a:defRPr/>
            </a:pPr>
            <a:r>
              <a:rPr lang="lv-LV" altLang="lv-LV" sz="2000" dirty="0">
                <a:latin typeface="Century Gothic" panose="020B0502020202020204" pitchFamily="34" charset="0"/>
              </a:rPr>
              <a:t>Granta izmaksas ir attiecināmas tikai no brīža, kad ir noslēgts </a:t>
            </a:r>
            <a:r>
              <a:rPr lang="lv-LV" altLang="lv-LV" sz="2000" dirty="0" err="1">
                <a:latin typeface="Century Gothic" panose="020B0502020202020204" pitchFamily="34" charset="0"/>
              </a:rPr>
              <a:t>granta</a:t>
            </a:r>
            <a:r>
              <a:rPr lang="lv-LV" altLang="lv-LV" sz="2000" dirty="0">
                <a:latin typeface="Century Gothic" panose="020B0502020202020204" pitchFamily="34" charset="0"/>
              </a:rPr>
              <a:t> līgums</a:t>
            </a:r>
          </a:p>
          <a:p>
            <a:pPr marL="510317" lvl="1" indent="-342900" algn="just">
              <a:spcBef>
                <a:spcPts val="1376"/>
              </a:spcBef>
              <a:buFont typeface="Wingdings" panose="05000000000000000000" pitchFamily="2" charset="2"/>
              <a:buChar char="q"/>
              <a:defRPr/>
            </a:pPr>
            <a:r>
              <a:rPr lang="lv-LV" altLang="lv-LV" sz="2000" dirty="0">
                <a:latin typeface="Century Gothic" panose="020B0502020202020204" pitchFamily="34" charset="0"/>
              </a:rPr>
              <a:t>Granta izmaksas sākotnēji sedz </a:t>
            </a:r>
            <a:r>
              <a:rPr lang="lv-LV" altLang="lv-LV" sz="2000" dirty="0" err="1">
                <a:latin typeface="Century Gothic" panose="020B0502020202020204" pitchFamily="34" charset="0"/>
              </a:rPr>
              <a:t>granta</a:t>
            </a:r>
            <a:r>
              <a:rPr lang="lv-LV" altLang="lv-LV" sz="2000" dirty="0">
                <a:latin typeface="Century Gothic" panose="020B0502020202020204" pitchFamily="34" charset="0"/>
              </a:rPr>
              <a:t> saņēmējs, ALTUM kompensē 90% no faktiski veiktajām izmaksām</a:t>
            </a:r>
          </a:p>
          <a:p>
            <a:pPr marL="510317" lvl="1" indent="-342900" algn="just">
              <a:spcBef>
                <a:spcPts val="1376"/>
              </a:spcBef>
              <a:buFont typeface="Wingdings" panose="05000000000000000000" pitchFamily="2" charset="2"/>
              <a:buChar char="q"/>
              <a:defRPr/>
            </a:pPr>
            <a:r>
              <a:rPr lang="lv-LV" altLang="lv-LV" sz="2000" dirty="0">
                <a:latin typeface="Century Gothic" panose="020B0502020202020204" pitchFamily="34" charset="0"/>
              </a:rPr>
              <a:t>Konkrētos gadījumos, var vienoties par </a:t>
            </a:r>
            <a:r>
              <a:rPr lang="lv-LV" altLang="lv-LV" sz="2000" dirty="0" err="1">
                <a:latin typeface="Century Gothic" panose="020B0502020202020204" pitchFamily="34" charset="0"/>
              </a:rPr>
              <a:t>granta</a:t>
            </a:r>
            <a:r>
              <a:rPr lang="lv-LV" altLang="lv-LV" sz="2000" dirty="0">
                <a:latin typeface="Century Gothic" panose="020B0502020202020204" pitchFamily="34" charset="0"/>
              </a:rPr>
              <a:t> avansa izmaksu ilgtermiņa ieguldījumiem; a</a:t>
            </a:r>
            <a:r>
              <a:rPr lang="lv-LV" sz="2000" dirty="0">
                <a:latin typeface="Century Gothic" panose="020B0502020202020204" pitchFamily="34" charset="0"/>
              </a:rPr>
              <a:t>vanss var tik izmaksāts līdz 50% apmērā no iekārtas/aprīkojuma vērtības. Naudas līdzekļi tiek pārskaitīti uz piegādātāju konta saskaņā ar iesniegtajiem avansa rēķinu dokumentiem, pie nosacījuma, ka ALTUM ir iesniegta piegādātāja bankas (kredītiestādes) izsniegta avansa garantija vai avansa maksājuma garantijas apdrošināšana pilnā avansa rēķina apmērā</a:t>
            </a:r>
            <a:endParaRPr lang="lv-LV" altLang="lv-LV" sz="2000" dirty="0">
              <a:latin typeface="Century Gothic" panose="020B0502020202020204" pitchFamily="34" charset="0"/>
            </a:endParaRPr>
          </a:p>
          <a:p>
            <a:pPr marL="167417" lvl="1" indent="0" algn="just">
              <a:spcBef>
                <a:spcPts val="1376"/>
              </a:spcBef>
              <a:buNone/>
              <a:defRPr/>
            </a:pPr>
            <a:endParaRPr lang="lv-LV" altLang="lv-LV" dirty="0">
              <a:latin typeface="Century Gothic" panose="020B0502020202020204" pitchFamily="34" charset="0"/>
            </a:endParaRPr>
          </a:p>
        </p:txBody>
      </p:sp>
      <p:pic>
        <p:nvPicPr>
          <p:cNvPr id="3" name="Picture 2">
            <a:extLst>
              <a:ext uri="{FF2B5EF4-FFF2-40B4-BE49-F238E27FC236}">
                <a16:creationId xmlns:a16="http://schemas.microsoft.com/office/drawing/2014/main" id="{9E85CCC7-A713-4A78-BC4F-8B8F9B1E7C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5036" y="3175"/>
            <a:ext cx="3846364" cy="7858125"/>
          </a:xfrm>
          <a:prstGeom prst="rect">
            <a:avLst/>
          </a:prstGeom>
        </p:spPr>
      </p:pic>
    </p:spTree>
    <p:extLst>
      <p:ext uri="{BB962C8B-B14F-4D97-AF65-F5344CB8AC3E}">
        <p14:creationId xmlns:p14="http://schemas.microsoft.com/office/powerpoint/2010/main" val="7898529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object 3"/>
          <p:cNvSpPr txBox="1"/>
          <p:nvPr/>
        </p:nvSpPr>
        <p:spPr>
          <a:xfrm>
            <a:off x="5070500" y="402259"/>
            <a:ext cx="8352928" cy="1379865"/>
          </a:xfrm>
          <a:prstGeom prst="rect">
            <a:avLst/>
          </a:prstGeom>
        </p:spPr>
        <p:txBody>
          <a:bodyPr wrap="square" lIns="0" tIns="12700" rIns="0" bIns="0">
            <a:spAutoFit/>
          </a:bodyPr>
          <a:lstStyle/>
          <a:p>
            <a:pPr marL="12700" fontAlgn="auto">
              <a:spcBef>
                <a:spcPts val="100"/>
              </a:spcBef>
              <a:spcAft>
                <a:spcPts val="0"/>
              </a:spcAft>
              <a:defRPr/>
            </a:pPr>
            <a:r>
              <a:rPr lang="lv-LV" sz="3600" b="1" dirty="0">
                <a:latin typeface="Century Gothic" pitchFamily="34" charset="0"/>
                <a:cs typeface="Arial" pitchFamily="34" charset="0"/>
              </a:rPr>
              <a:t>SOCIĀLĀS UZŅĒMĒJDARBĪBAS PROGRAMMAS PROGRESS</a:t>
            </a:r>
          </a:p>
          <a:p>
            <a:pPr marL="12700" fontAlgn="auto">
              <a:spcBef>
                <a:spcPts val="100"/>
              </a:spcBef>
              <a:spcAft>
                <a:spcPts val="0"/>
              </a:spcAft>
              <a:defRPr/>
            </a:pPr>
            <a:r>
              <a:rPr lang="lv-LV" sz="1600" i="1" dirty="0">
                <a:latin typeface="Century Gothic" pitchFamily="34" charset="0"/>
                <a:cs typeface="Arial" pitchFamily="34" charset="0"/>
              </a:rPr>
              <a:t>(uz 20.09.2019.)</a:t>
            </a:r>
            <a:endParaRPr sz="1600" i="1" dirty="0">
              <a:latin typeface="Century Gothic" pitchFamily="34" charset="0"/>
              <a:cs typeface="Arial" pitchFamily="34" charset="0"/>
            </a:endParaRPr>
          </a:p>
        </p:txBody>
      </p:sp>
      <p:sp>
        <p:nvSpPr>
          <p:cNvPr id="12" name="object 4"/>
          <p:cNvSpPr txBox="1"/>
          <p:nvPr/>
        </p:nvSpPr>
        <p:spPr>
          <a:xfrm>
            <a:off x="4854476" y="2346474"/>
            <a:ext cx="8136904" cy="4629472"/>
          </a:xfrm>
          <a:prstGeom prst="rect">
            <a:avLst/>
          </a:prstGeom>
        </p:spPr>
        <p:txBody>
          <a:bodyPr wrap="square" lIns="0" tIns="12700" rIns="0" bIns="0">
            <a:spAutoFit/>
          </a:bodyPr>
          <a:lstStyle/>
          <a:p>
            <a:pPr marL="469900" indent="-457200" fontAlgn="auto">
              <a:spcBef>
                <a:spcPts val="600"/>
              </a:spcBef>
              <a:spcAft>
                <a:spcPts val="0"/>
              </a:spcAft>
              <a:buFont typeface="Wingdings" panose="05000000000000000000" pitchFamily="2" charset="2"/>
              <a:buChar char="ü"/>
              <a:defRPr/>
            </a:pPr>
            <a:r>
              <a:rPr lang="lv-LV" sz="2000" dirty="0">
                <a:latin typeface="Century Gothic" panose="020B0502020202020204" pitchFamily="34" charset="0"/>
                <a:cs typeface="Calibri" panose="020F0502020204030204" pitchFamily="34" charset="0"/>
              </a:rPr>
              <a:t>Pieteikumi – </a:t>
            </a:r>
            <a:r>
              <a:rPr lang="lv-LV" sz="2000" b="1" dirty="0">
                <a:latin typeface="Century Gothic" panose="020B0502020202020204" pitchFamily="34" charset="0"/>
                <a:cs typeface="Calibri" panose="020F0502020204030204" pitchFamily="34" charset="0"/>
              </a:rPr>
              <a:t>129</a:t>
            </a:r>
          </a:p>
          <a:p>
            <a:pPr marL="469900" indent="-457200" fontAlgn="auto">
              <a:spcBef>
                <a:spcPts val="600"/>
              </a:spcBef>
              <a:spcAft>
                <a:spcPts val="0"/>
              </a:spcAft>
              <a:buFont typeface="Wingdings" panose="05000000000000000000" pitchFamily="2" charset="2"/>
              <a:buChar char="ü"/>
              <a:defRPr/>
            </a:pPr>
            <a:r>
              <a:rPr lang="lv-LV" sz="2000" b="1" dirty="0">
                <a:latin typeface="Century Gothic" panose="020B0502020202020204" pitchFamily="34" charset="0"/>
                <a:cs typeface="Calibri" panose="020F0502020204030204" pitchFamily="34" charset="0"/>
              </a:rPr>
              <a:t>59 </a:t>
            </a:r>
            <a:r>
              <a:rPr lang="lv-LV" sz="2000" dirty="0">
                <a:latin typeface="Century Gothic" panose="020B0502020202020204" pitchFamily="34" charset="0"/>
                <a:cs typeface="Calibri" panose="020F0502020204030204" pitchFamily="34" charset="0"/>
              </a:rPr>
              <a:t>piešķirti granti –</a:t>
            </a:r>
            <a:r>
              <a:rPr lang="lv-LV" sz="2000" b="1" dirty="0">
                <a:latin typeface="Century Gothic" panose="020B0502020202020204" pitchFamily="34" charset="0"/>
                <a:cs typeface="Calibri" panose="020F0502020204030204" pitchFamily="34" charset="0"/>
              </a:rPr>
              <a:t> 4 milj. EUR</a:t>
            </a:r>
          </a:p>
          <a:p>
            <a:pPr marL="469900" indent="-457200" fontAlgn="auto">
              <a:spcBef>
                <a:spcPts val="600"/>
              </a:spcBef>
              <a:spcAft>
                <a:spcPts val="0"/>
              </a:spcAft>
              <a:buFont typeface="Wingdings" panose="05000000000000000000" pitchFamily="2" charset="2"/>
              <a:buChar char="ü"/>
              <a:defRPr/>
            </a:pPr>
            <a:r>
              <a:rPr lang="lv-LV" sz="2000" b="1" dirty="0">
                <a:latin typeface="Century Gothic" panose="020B0502020202020204" pitchFamily="34" charset="0"/>
                <a:cs typeface="Calibri" panose="020F0502020204030204" pitchFamily="34" charset="0"/>
              </a:rPr>
              <a:t>54</a:t>
            </a:r>
            <a:r>
              <a:rPr lang="lv-LV" sz="2000" dirty="0">
                <a:latin typeface="Century Gothic" panose="020B0502020202020204" pitchFamily="34" charset="0"/>
                <a:cs typeface="Calibri" panose="020F0502020204030204" pitchFamily="34" charset="0"/>
              </a:rPr>
              <a:t> noslēgti līgumi –</a:t>
            </a:r>
            <a:r>
              <a:rPr lang="lv-LV" sz="2000" b="1" dirty="0">
                <a:latin typeface="Century Gothic" panose="020B0502020202020204" pitchFamily="34" charset="0"/>
                <a:cs typeface="Calibri" panose="020F0502020204030204" pitchFamily="34" charset="0"/>
              </a:rPr>
              <a:t> 3,7 milj. EUR</a:t>
            </a:r>
            <a:endParaRPr lang="lv-LV" sz="2000" dirty="0">
              <a:latin typeface="Century Gothic" panose="020B0502020202020204" pitchFamily="34" charset="0"/>
              <a:cs typeface="Calibri" panose="020F0502020204030204" pitchFamily="34" charset="0"/>
            </a:endParaRPr>
          </a:p>
          <a:p>
            <a:pPr marL="469900" indent="-457200" fontAlgn="auto">
              <a:spcBef>
                <a:spcPts val="600"/>
              </a:spcBef>
              <a:spcAft>
                <a:spcPts val="0"/>
              </a:spcAft>
              <a:buFont typeface="Wingdings" panose="05000000000000000000" pitchFamily="2" charset="2"/>
              <a:buChar char="ü"/>
              <a:defRPr/>
            </a:pPr>
            <a:r>
              <a:rPr lang="lv-LV" sz="2000" dirty="0">
                <a:latin typeface="Century Gothic" panose="020B0502020202020204" pitchFamily="34" charset="0"/>
                <a:cs typeface="Calibri" panose="020F0502020204030204" pitchFamily="34" charset="0"/>
              </a:rPr>
              <a:t>Vidējais grants – </a:t>
            </a:r>
            <a:r>
              <a:rPr lang="lv-LV" sz="2000" b="1" dirty="0">
                <a:latin typeface="Century Gothic" panose="020B0502020202020204" pitchFamily="34" charset="0"/>
                <a:cs typeface="Calibri" panose="020F0502020204030204" pitchFamily="34" charset="0"/>
              </a:rPr>
              <a:t>65 tūkst. EUR </a:t>
            </a:r>
          </a:p>
          <a:p>
            <a:pPr marL="12700" fontAlgn="auto">
              <a:spcBef>
                <a:spcPts val="600"/>
              </a:spcBef>
              <a:spcAft>
                <a:spcPts val="0"/>
              </a:spcAft>
              <a:defRPr/>
            </a:pPr>
            <a:r>
              <a:rPr lang="lv-LV" sz="2000" dirty="0">
                <a:latin typeface="Century Gothic" panose="020B0502020202020204" pitchFamily="34" charset="0"/>
                <a:cs typeface="Calibri" panose="020F0502020204030204" pitchFamily="34" charset="0"/>
              </a:rPr>
              <a:t>      	(summas no 8 - 200 tūkst. EUR)</a:t>
            </a:r>
          </a:p>
          <a:p>
            <a:pPr marL="355600" indent="-342900" fontAlgn="auto">
              <a:spcBef>
                <a:spcPts val="600"/>
              </a:spcBef>
              <a:spcAft>
                <a:spcPts val="0"/>
              </a:spcAft>
              <a:buFont typeface="Wingdings" panose="05000000000000000000" pitchFamily="2" charset="2"/>
              <a:buChar char="ü"/>
              <a:defRPr/>
            </a:pPr>
            <a:r>
              <a:rPr lang="lv-LV" sz="2000" dirty="0">
                <a:latin typeface="Century Gothic" panose="020B0502020202020204" pitchFamily="34" charset="0"/>
                <a:cs typeface="Calibri" panose="020F0502020204030204" pitchFamily="34" charset="0"/>
              </a:rPr>
              <a:t>Izsniegtie granti – </a:t>
            </a:r>
            <a:r>
              <a:rPr lang="lv-LV" sz="2000" b="1" dirty="0">
                <a:latin typeface="Century Gothic" panose="020B0502020202020204" pitchFamily="34" charset="0"/>
                <a:cs typeface="Calibri" panose="020F0502020204030204" pitchFamily="34" charset="0"/>
              </a:rPr>
              <a:t>2.1 milj. EUR</a:t>
            </a:r>
          </a:p>
          <a:p>
            <a:pPr marL="469900" indent="-457200" fontAlgn="auto">
              <a:spcBef>
                <a:spcPts val="600"/>
              </a:spcBef>
              <a:spcAft>
                <a:spcPts val="0"/>
              </a:spcAft>
              <a:buFont typeface="Wingdings" panose="05000000000000000000" pitchFamily="2" charset="2"/>
              <a:buChar char="ü"/>
              <a:defRPr/>
            </a:pPr>
            <a:r>
              <a:rPr lang="lv-LV" sz="2000" b="1" dirty="0">
                <a:latin typeface="Century Gothic" panose="020B0502020202020204" pitchFamily="34" charset="0"/>
                <a:cs typeface="Calibri" panose="020F0502020204030204" pitchFamily="34" charset="0"/>
              </a:rPr>
              <a:t>6</a:t>
            </a:r>
            <a:r>
              <a:rPr lang="lv-LV" sz="2000" dirty="0">
                <a:latin typeface="Century Gothic" panose="020B0502020202020204" pitchFamily="34" charset="0"/>
                <a:cs typeface="Calibri" panose="020F0502020204030204" pitchFamily="34" charset="0"/>
              </a:rPr>
              <a:t> biznesa projekti īstenoti</a:t>
            </a:r>
          </a:p>
          <a:p>
            <a:pPr marL="469900" indent="-457200" fontAlgn="auto">
              <a:spcBef>
                <a:spcPts val="600"/>
              </a:spcBef>
              <a:spcAft>
                <a:spcPts val="0"/>
              </a:spcAft>
              <a:buFont typeface="Wingdings" panose="05000000000000000000" pitchFamily="2" charset="2"/>
              <a:buChar char="ü"/>
              <a:defRPr/>
            </a:pPr>
            <a:r>
              <a:rPr lang="lv-LV" sz="2000" b="1" dirty="0">
                <a:latin typeface="Century Gothic" panose="020B0502020202020204" pitchFamily="34" charset="0"/>
                <a:cs typeface="Calibri" panose="020F0502020204030204" pitchFamily="34" charset="0"/>
              </a:rPr>
              <a:t>3</a:t>
            </a:r>
            <a:r>
              <a:rPr lang="lv-LV" sz="2000" dirty="0">
                <a:latin typeface="Century Gothic" panose="020B0502020202020204" pitchFamily="34" charset="0"/>
                <a:cs typeface="Calibri" panose="020F0502020204030204" pitchFamily="34" charset="0"/>
              </a:rPr>
              <a:t> klienti </a:t>
            </a:r>
            <a:r>
              <a:rPr lang="lv-LV" sz="2000" dirty="0" err="1">
                <a:latin typeface="Century Gothic" panose="020B0502020202020204" pitchFamily="34" charset="0"/>
                <a:cs typeface="Calibri" panose="020F0502020204030204" pitchFamily="34" charset="0"/>
              </a:rPr>
              <a:t>grantu</a:t>
            </a:r>
            <a:r>
              <a:rPr lang="lv-LV" sz="2000" dirty="0">
                <a:latin typeface="Century Gothic" panose="020B0502020202020204" pitchFamily="34" charset="0"/>
                <a:cs typeface="Calibri" panose="020F0502020204030204" pitchFamily="34" charset="0"/>
              </a:rPr>
              <a:t> saņēmuši atkārtoti </a:t>
            </a:r>
          </a:p>
          <a:p>
            <a:pPr marL="12700" fontAlgn="auto">
              <a:spcBef>
                <a:spcPts val="0"/>
              </a:spcBef>
              <a:spcAft>
                <a:spcPts val="0"/>
              </a:spcAft>
              <a:defRPr/>
            </a:pPr>
            <a:r>
              <a:rPr lang="lv-LV" sz="2000" dirty="0">
                <a:latin typeface="Century Gothic" panose="020B0502020202020204" pitchFamily="34" charset="0"/>
                <a:cs typeface="Calibri" panose="020F0502020204030204" pitchFamily="34" charset="0"/>
              </a:rPr>
              <a:t>           (nākamie projekti ir lielāki)</a:t>
            </a:r>
          </a:p>
          <a:p>
            <a:pPr marL="12700" fontAlgn="auto">
              <a:spcBef>
                <a:spcPts val="0"/>
              </a:spcBef>
              <a:spcAft>
                <a:spcPts val="0"/>
              </a:spcAft>
              <a:defRPr/>
            </a:pPr>
            <a:endParaRPr lang="lv-LV" sz="2000" dirty="0">
              <a:latin typeface="Century Gothic" panose="020B0502020202020204" pitchFamily="34" charset="0"/>
              <a:cs typeface="Calibri" panose="020F0502020204030204" pitchFamily="34" charset="0"/>
            </a:endParaRPr>
          </a:p>
          <a:p>
            <a:pPr marL="469900" indent="-457200" fontAlgn="auto">
              <a:spcBef>
                <a:spcPts val="600"/>
              </a:spcBef>
              <a:spcAft>
                <a:spcPts val="0"/>
              </a:spcAft>
              <a:buFont typeface="Wingdings" panose="05000000000000000000" pitchFamily="2" charset="2"/>
              <a:buChar char="ü"/>
              <a:defRPr/>
            </a:pPr>
            <a:r>
              <a:rPr lang="lv-LV" sz="2000" b="1" dirty="0">
                <a:latin typeface="Century Gothic" panose="020B0502020202020204" pitchFamily="34" charset="0"/>
                <a:cs typeface="Calibri" panose="020F0502020204030204" pitchFamily="34" charset="0"/>
              </a:rPr>
              <a:t>Jomas:</a:t>
            </a:r>
            <a:r>
              <a:rPr lang="lv-LV" sz="2000" dirty="0">
                <a:latin typeface="Century Gothic" panose="020B0502020202020204" pitchFamily="34" charset="0"/>
                <a:cs typeface="Calibri" panose="020F0502020204030204" pitchFamily="34" charset="0"/>
              </a:rPr>
              <a:t> sociālā aprūpe, izglītība, jauniešu sporta centri, kultūras mantojums, ēdināšana, pārtikas ražošana, iesaistot mērķa grupu nodarbinātos u.c.</a:t>
            </a:r>
          </a:p>
        </p:txBody>
      </p:sp>
      <p:pic>
        <p:nvPicPr>
          <p:cNvPr id="16" name="Picture 15">
            <a:extLst>
              <a:ext uri="{FF2B5EF4-FFF2-40B4-BE49-F238E27FC236}">
                <a16:creationId xmlns:a16="http://schemas.microsoft.com/office/drawing/2014/main" id="{DE0F1F28-7925-458D-83E9-3B6064D969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66" y="32940"/>
            <a:ext cx="4278411" cy="7795419"/>
          </a:xfrm>
          <a:prstGeom prst="rect">
            <a:avLst/>
          </a:prstGeom>
        </p:spPr>
      </p:pic>
    </p:spTree>
    <p:extLst>
      <p:ext uri="{BB962C8B-B14F-4D97-AF65-F5344CB8AC3E}">
        <p14:creationId xmlns:p14="http://schemas.microsoft.com/office/powerpoint/2010/main" val="522974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4"/>
          <p:cNvSpPr txBox="1">
            <a:spLocks noChangeArrowheads="1"/>
          </p:cNvSpPr>
          <p:nvPr/>
        </p:nvSpPr>
        <p:spPr bwMode="auto">
          <a:xfrm>
            <a:off x="1101643" y="1008661"/>
            <a:ext cx="11912729" cy="236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defTabSz="899114"/>
            <a:r>
              <a:rPr lang="lv-LV" sz="4916" b="1" dirty="0">
                <a:solidFill>
                  <a:srgbClr val="FFFFFF"/>
                </a:solidFill>
                <a:latin typeface="Century Gothic" pitchFamily="34" charset="0"/>
                <a:ea typeface="Mark" pitchFamily="50" charset="0"/>
                <a:cs typeface="Mark" pitchFamily="50" charset="0"/>
              </a:rPr>
              <a:t>PALDIES PAR UZMANĪBU!</a:t>
            </a:r>
          </a:p>
          <a:p>
            <a:pPr defTabSz="899114"/>
            <a:endParaRPr lang="lv-LV" sz="4916" b="1" dirty="0">
              <a:solidFill>
                <a:srgbClr val="FFFFFF"/>
              </a:solidFill>
              <a:latin typeface="Century Gothic" pitchFamily="34" charset="0"/>
              <a:ea typeface="Mark" pitchFamily="50" charset="0"/>
              <a:cs typeface="Mark" pitchFamily="50" charset="0"/>
            </a:endParaRPr>
          </a:p>
          <a:p>
            <a:pPr defTabSz="899114"/>
            <a:r>
              <a:rPr lang="lv-LV" sz="4916" b="1" dirty="0">
                <a:solidFill>
                  <a:srgbClr val="FFFFFF"/>
                </a:solidFill>
                <a:latin typeface="Century Gothic" pitchFamily="34" charset="0"/>
                <a:ea typeface="Mark" pitchFamily="50" charset="0"/>
                <a:cs typeface="Mark" pitchFamily="50" charset="0"/>
              </a:rPr>
              <a:t>altum.lv</a:t>
            </a:r>
            <a:endParaRPr lang="en-US" sz="4916" b="1" dirty="0">
              <a:solidFill>
                <a:srgbClr val="FFFFFF"/>
              </a:solidFill>
              <a:latin typeface="Century Gothic" pitchFamily="34" charset="0"/>
              <a:ea typeface="Mark" pitchFamily="50" charset="0"/>
              <a:cs typeface="Mark" pitchFamily="50" charset="0"/>
            </a:endParaRPr>
          </a:p>
        </p:txBody>
      </p:sp>
      <p:sp>
        <p:nvSpPr>
          <p:cNvPr id="4" name="object 13"/>
          <p:cNvSpPr txBox="1"/>
          <p:nvPr/>
        </p:nvSpPr>
        <p:spPr>
          <a:xfrm>
            <a:off x="1185546" y="2019021"/>
            <a:ext cx="5140212" cy="3992673"/>
          </a:xfrm>
          <a:prstGeom prst="rect">
            <a:avLst/>
          </a:prstGeom>
        </p:spPr>
        <p:txBody>
          <a:bodyPr wrap="square" lIns="0" tIns="12487" rIns="0" bIns="0">
            <a:spAutoFit/>
          </a:bodyPr>
          <a:lstStyle>
            <a:lvl1pPr marL="127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12487" defTabSz="899114">
              <a:spcBef>
                <a:spcPts val="98"/>
              </a:spcBef>
            </a:pPr>
            <a:endParaRPr lang="lv-LV" sz="1770" dirty="0">
              <a:solidFill>
                <a:srgbClr val="FFFFFF"/>
              </a:solidFill>
              <a:latin typeface="Century Gothic" pitchFamily="34" charset="0"/>
              <a:ea typeface="Mark" pitchFamily="50" charset="0"/>
              <a:cs typeface="Mark" pitchFamily="50" charset="0"/>
            </a:endParaRPr>
          </a:p>
          <a:p>
            <a:pPr marL="12487" defTabSz="899114">
              <a:spcBef>
                <a:spcPts val="98"/>
              </a:spcBef>
            </a:pPr>
            <a:endParaRPr lang="lv-LV" sz="1770" dirty="0">
              <a:solidFill>
                <a:srgbClr val="FFFFFF"/>
              </a:solidFill>
              <a:latin typeface="Century Gothic" pitchFamily="34" charset="0"/>
              <a:ea typeface="Mark" pitchFamily="50" charset="0"/>
              <a:cs typeface="Mark" pitchFamily="50" charset="0"/>
            </a:endParaRPr>
          </a:p>
          <a:p>
            <a:pPr marL="12487" defTabSz="899114">
              <a:spcBef>
                <a:spcPts val="98"/>
              </a:spcBef>
            </a:pPr>
            <a:endParaRPr lang="lv-LV" sz="1770" dirty="0">
              <a:solidFill>
                <a:srgbClr val="FFFFFF"/>
              </a:solidFill>
              <a:latin typeface="Century Gothic" pitchFamily="34" charset="0"/>
              <a:ea typeface="Mark" pitchFamily="50" charset="0"/>
              <a:cs typeface="Mark" pitchFamily="50" charset="0"/>
            </a:endParaRPr>
          </a:p>
          <a:p>
            <a:pPr marL="12487" defTabSz="899114">
              <a:spcBef>
                <a:spcPts val="98"/>
              </a:spcBef>
            </a:pPr>
            <a:endParaRPr lang="lv-LV" sz="1770" dirty="0">
              <a:solidFill>
                <a:srgbClr val="FFFFFF"/>
              </a:solidFill>
              <a:latin typeface="Century Gothic" pitchFamily="34" charset="0"/>
              <a:ea typeface="Mark" pitchFamily="50" charset="0"/>
              <a:cs typeface="Mark" pitchFamily="50" charset="0"/>
            </a:endParaRPr>
          </a:p>
          <a:p>
            <a:pPr marL="12487" defTabSz="899114">
              <a:spcBef>
                <a:spcPts val="98"/>
              </a:spcBef>
            </a:pPr>
            <a:endParaRPr lang="lv-LV" sz="1770" dirty="0">
              <a:solidFill>
                <a:srgbClr val="FFFFFF"/>
              </a:solidFill>
              <a:latin typeface="Century Gothic" pitchFamily="34" charset="0"/>
              <a:ea typeface="Mark" pitchFamily="50" charset="0"/>
              <a:cs typeface="Mark" pitchFamily="50" charset="0"/>
            </a:endParaRPr>
          </a:p>
          <a:p>
            <a:pPr marL="12487" defTabSz="899114">
              <a:spcBef>
                <a:spcPts val="98"/>
              </a:spcBef>
            </a:pPr>
            <a:r>
              <a:rPr lang="lv-LV" sz="1770" dirty="0">
                <a:solidFill>
                  <a:srgbClr val="FFFFFF"/>
                </a:solidFill>
                <a:latin typeface="Century Gothic" pitchFamily="34" charset="0"/>
                <a:ea typeface="Mark" pitchFamily="50" charset="0"/>
                <a:cs typeface="Mark" pitchFamily="50" charset="0"/>
              </a:rPr>
              <a:t>kristine.seglina@altum.lv</a:t>
            </a:r>
            <a:r>
              <a:rPr lang="en-US" sz="1770" dirty="0">
                <a:solidFill>
                  <a:srgbClr val="FFFFFF"/>
                </a:solidFill>
                <a:latin typeface="Century Gothic" pitchFamily="34" charset="0"/>
                <a:ea typeface="Mark" pitchFamily="50" charset="0"/>
                <a:cs typeface="Mark" pitchFamily="50" charset="0"/>
              </a:rPr>
              <a:t> </a:t>
            </a:r>
            <a:endParaRPr lang="lv-LV" sz="1770" dirty="0">
              <a:solidFill>
                <a:srgbClr val="FFFFFF"/>
              </a:solidFill>
              <a:latin typeface="Century Gothic" pitchFamily="34" charset="0"/>
              <a:ea typeface="Mark" pitchFamily="50" charset="0"/>
              <a:cs typeface="Mark" pitchFamily="50" charset="0"/>
            </a:endParaRPr>
          </a:p>
          <a:p>
            <a:pPr marL="12487" defTabSz="899114">
              <a:spcBef>
                <a:spcPts val="98"/>
              </a:spcBef>
            </a:pPr>
            <a:r>
              <a:rPr lang="lv-LV" sz="1770" dirty="0">
                <a:solidFill>
                  <a:srgbClr val="FFFFFF"/>
                </a:solidFill>
                <a:latin typeface="Century Gothic" pitchFamily="34" charset="0"/>
                <a:ea typeface="Mark" pitchFamily="50" charset="0"/>
                <a:cs typeface="Mark" pitchFamily="50" charset="0"/>
              </a:rPr>
              <a:t>T. 6777 4210</a:t>
            </a:r>
          </a:p>
          <a:p>
            <a:pPr marL="12487" defTabSz="899114">
              <a:spcBef>
                <a:spcPts val="98"/>
              </a:spcBef>
            </a:pPr>
            <a:endParaRPr lang="lv-LV" sz="1770" dirty="0">
              <a:solidFill>
                <a:srgbClr val="FFFFFF"/>
              </a:solidFill>
              <a:latin typeface="Century Gothic" pitchFamily="34" charset="0"/>
              <a:ea typeface="Mark" pitchFamily="50" charset="0"/>
              <a:cs typeface="Mark" pitchFamily="50" charset="0"/>
            </a:endParaRPr>
          </a:p>
          <a:p>
            <a:pPr marL="12487" defTabSz="899114">
              <a:spcBef>
                <a:spcPts val="98"/>
              </a:spcBef>
            </a:pPr>
            <a:r>
              <a:rPr lang="lv-LV" sz="1770" dirty="0">
                <a:solidFill>
                  <a:srgbClr val="FFFFFF"/>
                </a:solidFill>
                <a:latin typeface="Century Gothic" pitchFamily="34" charset="0"/>
                <a:ea typeface="Mark" pitchFamily="50" charset="0"/>
                <a:cs typeface="Mark" pitchFamily="50" charset="0"/>
              </a:rPr>
              <a:t>daina.skudra@altum.lv</a:t>
            </a:r>
          </a:p>
          <a:p>
            <a:pPr marL="12487" defTabSz="899114">
              <a:spcBef>
                <a:spcPts val="98"/>
              </a:spcBef>
            </a:pPr>
            <a:r>
              <a:rPr lang="lv-LV" sz="1770" dirty="0">
                <a:solidFill>
                  <a:srgbClr val="FFFFFF"/>
                </a:solidFill>
                <a:latin typeface="Century Gothic" pitchFamily="34" charset="0"/>
                <a:ea typeface="Mark" pitchFamily="50" charset="0"/>
                <a:cs typeface="Mark" pitchFamily="50" charset="0"/>
              </a:rPr>
              <a:t>T. 6777 4034</a:t>
            </a:r>
          </a:p>
          <a:p>
            <a:pPr marL="12487" defTabSz="899114">
              <a:spcBef>
                <a:spcPts val="98"/>
              </a:spcBef>
            </a:pPr>
            <a:endParaRPr lang="lv-LV" sz="1770" dirty="0">
              <a:solidFill>
                <a:srgbClr val="FFFFFF"/>
              </a:solidFill>
              <a:latin typeface="Century Gothic" pitchFamily="34" charset="0"/>
              <a:ea typeface="Mark" pitchFamily="50" charset="0"/>
              <a:cs typeface="Mark" pitchFamily="50" charset="0"/>
            </a:endParaRPr>
          </a:p>
          <a:p>
            <a:pPr marL="12487" defTabSz="899114">
              <a:spcBef>
                <a:spcPts val="98"/>
              </a:spcBef>
            </a:pPr>
            <a:r>
              <a:rPr lang="lv-LV" sz="1770" dirty="0">
                <a:solidFill>
                  <a:srgbClr val="FFFFFF"/>
                </a:solidFill>
                <a:latin typeface="Century Gothic" pitchFamily="34" charset="0"/>
                <a:ea typeface="Mark" pitchFamily="50" charset="0"/>
                <a:cs typeface="Mark" pitchFamily="50" charset="0"/>
              </a:rPr>
              <a:t>jolanta.priedniece@altum.lv</a:t>
            </a:r>
          </a:p>
          <a:p>
            <a:pPr marL="12487" defTabSz="899114">
              <a:spcBef>
                <a:spcPts val="98"/>
              </a:spcBef>
            </a:pPr>
            <a:r>
              <a:rPr lang="lv-LV" sz="1770" dirty="0">
                <a:solidFill>
                  <a:srgbClr val="FFFFFF"/>
                </a:solidFill>
                <a:latin typeface="Century Gothic" pitchFamily="34" charset="0"/>
                <a:ea typeface="Mark" pitchFamily="50" charset="0"/>
                <a:cs typeface="Mark" pitchFamily="50" charset="0"/>
              </a:rPr>
              <a:t>T. 6777 4073 </a:t>
            </a:r>
          </a:p>
          <a:p>
            <a:pPr marL="12487" defTabSz="899114">
              <a:spcBef>
                <a:spcPts val="98"/>
              </a:spcBef>
            </a:pPr>
            <a:endParaRPr lang="lv-LV" sz="1770" dirty="0">
              <a:solidFill>
                <a:srgbClr val="FFFFFF"/>
              </a:solidFill>
              <a:latin typeface="Century Gothic" pitchFamily="34" charset="0"/>
              <a:ea typeface="Mark" pitchFamily="50" charset="0"/>
              <a:cs typeface="Mark" pitchFamily="50" charset="0"/>
            </a:endParaRPr>
          </a:p>
        </p:txBody>
      </p:sp>
    </p:spTree>
    <p:extLst>
      <p:ext uri="{BB962C8B-B14F-4D97-AF65-F5344CB8AC3E}">
        <p14:creationId xmlns:p14="http://schemas.microsoft.com/office/powerpoint/2010/main" val="1348241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2" name="object 4"/>
          <p:cNvSpPr txBox="1"/>
          <p:nvPr/>
        </p:nvSpPr>
        <p:spPr>
          <a:xfrm>
            <a:off x="4782468" y="474266"/>
            <a:ext cx="8423945" cy="443711"/>
          </a:xfrm>
          <a:prstGeom prst="rect">
            <a:avLst/>
          </a:prstGeom>
        </p:spPr>
        <p:txBody>
          <a:bodyPr wrap="square" lIns="0" tIns="12700" rIns="0" bIns="0">
            <a:spAutoFit/>
          </a:bodyPr>
          <a:lstStyle/>
          <a:p>
            <a:pPr marL="12700" fontAlgn="auto">
              <a:spcBef>
                <a:spcPts val="100"/>
              </a:spcBef>
              <a:spcAft>
                <a:spcPts val="0"/>
              </a:spcAft>
              <a:defRPr/>
            </a:pPr>
            <a:endParaRPr lang="lv-LV" sz="2800" b="1" u="sng" dirty="0">
              <a:latin typeface="Century Gothic" pitchFamily="34" charset="0"/>
              <a:cs typeface="Mark"/>
            </a:endParaRPr>
          </a:p>
        </p:txBody>
      </p:sp>
      <p:pic>
        <p:nvPicPr>
          <p:cNvPr id="2" name="Picture 1">
            <a:extLst>
              <a:ext uri="{FF2B5EF4-FFF2-40B4-BE49-F238E27FC236}">
                <a16:creationId xmlns:a16="http://schemas.microsoft.com/office/drawing/2014/main" id="{857BDF07-807D-4CE9-A11F-358E40A6EF90}"/>
              </a:ext>
            </a:extLst>
          </p:cNvPr>
          <p:cNvPicPr>
            <a:picLocks noChangeAspect="1"/>
          </p:cNvPicPr>
          <p:nvPr/>
        </p:nvPicPr>
        <p:blipFill>
          <a:blip r:embed="rId3"/>
          <a:stretch>
            <a:fillRect/>
          </a:stretch>
        </p:blipFill>
        <p:spPr>
          <a:xfrm>
            <a:off x="1" y="0"/>
            <a:ext cx="4317120" cy="7861300"/>
          </a:xfrm>
          <a:prstGeom prst="rect">
            <a:avLst/>
          </a:prstGeom>
        </p:spPr>
      </p:pic>
      <p:sp>
        <p:nvSpPr>
          <p:cNvPr id="5" name="Rectangle 4">
            <a:extLst>
              <a:ext uri="{FF2B5EF4-FFF2-40B4-BE49-F238E27FC236}">
                <a16:creationId xmlns:a16="http://schemas.microsoft.com/office/drawing/2014/main" id="{BE41F4D0-B13D-471B-928E-2035B1774CFD}"/>
              </a:ext>
            </a:extLst>
          </p:cNvPr>
          <p:cNvSpPr/>
          <p:nvPr/>
        </p:nvSpPr>
        <p:spPr>
          <a:xfrm>
            <a:off x="5358532" y="2202458"/>
            <a:ext cx="7488832" cy="5601533"/>
          </a:xfrm>
          <a:prstGeom prst="rect">
            <a:avLst/>
          </a:prstGeom>
        </p:spPr>
        <p:txBody>
          <a:bodyPr wrap="square">
            <a:spAutoFit/>
          </a:bodyPr>
          <a:lstStyle/>
          <a:p>
            <a:pPr marL="342900" indent="-342900">
              <a:spcBef>
                <a:spcPts val="1200"/>
              </a:spcBef>
              <a:buFont typeface="Wingdings" panose="05000000000000000000" pitchFamily="2" charset="2"/>
              <a:buChar char="q"/>
            </a:pPr>
            <a:r>
              <a:rPr lang="lv-LV" sz="2000" u="sng" dirty="0">
                <a:latin typeface="+mn-lt"/>
              </a:rPr>
              <a:t>ALTUM - Labklājības ministrijas  </a:t>
            </a:r>
            <a:r>
              <a:rPr lang="lv-LV" sz="2000" b="1" u="sng" dirty="0">
                <a:latin typeface="+mn-lt"/>
              </a:rPr>
              <a:t>sadarbības partneris</a:t>
            </a:r>
          </a:p>
          <a:p>
            <a:pPr marL="342900" indent="-342900">
              <a:spcBef>
                <a:spcPts val="1200"/>
              </a:spcBef>
              <a:buFont typeface="Wingdings" panose="05000000000000000000" pitchFamily="2" charset="2"/>
              <a:buChar char="q"/>
            </a:pPr>
            <a:r>
              <a:rPr lang="lv-LV" sz="2000" u="sng" dirty="0">
                <a:latin typeface="+mn-lt"/>
              </a:rPr>
              <a:t>Normatīvie akti</a:t>
            </a:r>
          </a:p>
          <a:p>
            <a:pPr marL="800100" lvl="1" indent="-342900">
              <a:spcBef>
                <a:spcPts val="1200"/>
              </a:spcBef>
              <a:buFont typeface="Arial" panose="020B0604020202020204" pitchFamily="34" charset="0"/>
              <a:buChar char="•"/>
            </a:pPr>
            <a:r>
              <a:rPr lang="lv-LV" dirty="0">
                <a:latin typeface="+mn-lt"/>
              </a:rPr>
              <a:t>SU likums</a:t>
            </a:r>
          </a:p>
          <a:p>
            <a:pPr marL="800100" lvl="1" indent="-342900">
              <a:spcBef>
                <a:spcPts val="1200"/>
              </a:spcBef>
              <a:buFont typeface="Arial" panose="020B0604020202020204" pitchFamily="34" charset="0"/>
              <a:buChar char="•"/>
            </a:pPr>
            <a:r>
              <a:rPr lang="lv-LV" dirty="0">
                <a:latin typeface="+mn-lt"/>
              </a:rPr>
              <a:t>MK noteikumi Nr.467</a:t>
            </a:r>
          </a:p>
          <a:p>
            <a:pPr marL="800100" lvl="1" indent="-342900">
              <a:spcBef>
                <a:spcPts val="1200"/>
              </a:spcBef>
              <a:buFont typeface="Arial" panose="020B0604020202020204" pitchFamily="34" charset="0"/>
              <a:buChar char="•"/>
            </a:pPr>
            <a:r>
              <a:rPr lang="lv-LV" dirty="0" err="1">
                <a:solidFill>
                  <a:schemeClr val="tx2"/>
                </a:solidFill>
                <a:latin typeface="+mn-lt"/>
              </a:rPr>
              <a:t>Altum</a:t>
            </a:r>
            <a:r>
              <a:rPr lang="lv-LV" dirty="0">
                <a:solidFill>
                  <a:schemeClr val="tx2"/>
                </a:solidFill>
                <a:latin typeface="+mn-lt"/>
              </a:rPr>
              <a:t> sadarbību ar LM regulē </a:t>
            </a:r>
            <a:r>
              <a:rPr lang="lv-LV" u="sng" dirty="0">
                <a:solidFill>
                  <a:schemeClr val="tx2"/>
                </a:solidFill>
                <a:latin typeface="+mn-lt"/>
              </a:rPr>
              <a:t>Sadarbības līgums</a:t>
            </a:r>
          </a:p>
          <a:p>
            <a:pPr marL="342900" indent="-342900">
              <a:spcBef>
                <a:spcPts val="1200"/>
              </a:spcBef>
              <a:buFont typeface="Wingdings" panose="05000000000000000000" pitchFamily="2" charset="2"/>
              <a:buChar char="q"/>
            </a:pPr>
            <a:r>
              <a:rPr lang="lv-LV" sz="2000" b="1" u="sng" dirty="0">
                <a:latin typeface="+mn-lt"/>
              </a:rPr>
              <a:t>ALTUM galvenās funkcijas sociālās uzņēmējdarbības programmā</a:t>
            </a:r>
          </a:p>
          <a:p>
            <a:pPr marL="1257300" lvl="2" indent="-342900">
              <a:spcBef>
                <a:spcPts val="600"/>
              </a:spcBef>
              <a:buFont typeface="Wingdings" panose="05000000000000000000" pitchFamily="2" charset="2"/>
              <a:buChar char="ü"/>
            </a:pPr>
            <a:r>
              <a:rPr lang="lv-LV" sz="2000" i="1" dirty="0">
                <a:latin typeface="+mn-lt"/>
              </a:rPr>
              <a:t>vērtējam</a:t>
            </a:r>
          </a:p>
          <a:p>
            <a:pPr marL="1257300" lvl="2" indent="-342900">
              <a:spcBef>
                <a:spcPts val="600"/>
              </a:spcBef>
              <a:buFont typeface="Wingdings" panose="05000000000000000000" pitchFamily="2" charset="2"/>
              <a:buChar char="ü"/>
            </a:pPr>
            <a:r>
              <a:rPr lang="lv-LV" sz="2000" i="1" dirty="0">
                <a:latin typeface="+mn-lt"/>
              </a:rPr>
              <a:t>piešķiram</a:t>
            </a:r>
          </a:p>
          <a:p>
            <a:pPr marL="1257300" lvl="2" indent="-342900">
              <a:spcBef>
                <a:spcPts val="600"/>
              </a:spcBef>
              <a:buFont typeface="Wingdings" panose="05000000000000000000" pitchFamily="2" charset="2"/>
              <a:buChar char="ü"/>
            </a:pPr>
            <a:r>
              <a:rPr lang="lv-LV" sz="2000" i="1" dirty="0">
                <a:latin typeface="+mn-lt"/>
              </a:rPr>
              <a:t>izsniedzam</a:t>
            </a:r>
          </a:p>
          <a:p>
            <a:pPr marL="1257300" lvl="2" indent="-342900">
              <a:spcBef>
                <a:spcPts val="600"/>
              </a:spcBef>
              <a:buFont typeface="Wingdings" panose="05000000000000000000" pitchFamily="2" charset="2"/>
              <a:buChar char="ü"/>
            </a:pPr>
            <a:r>
              <a:rPr lang="lv-LV" sz="2000" i="1" dirty="0">
                <a:latin typeface="+mn-lt"/>
              </a:rPr>
              <a:t>uzraugām</a:t>
            </a:r>
          </a:p>
          <a:p>
            <a:pPr marL="342900" indent="-342900">
              <a:spcBef>
                <a:spcPts val="1200"/>
              </a:spcBef>
              <a:buFont typeface="Wingdings" panose="05000000000000000000" pitchFamily="2" charset="2"/>
              <a:buChar char="q"/>
            </a:pPr>
            <a:endParaRPr lang="lv-LV" sz="2400" dirty="0"/>
          </a:p>
          <a:p>
            <a:pPr marL="285750" indent="-285750">
              <a:spcBef>
                <a:spcPts val="1200"/>
              </a:spcBef>
              <a:buFont typeface="Wingdings" panose="05000000000000000000" pitchFamily="2" charset="2"/>
              <a:buChar char="ü"/>
            </a:pPr>
            <a:endParaRPr lang="lv-LV" dirty="0"/>
          </a:p>
        </p:txBody>
      </p:sp>
      <p:sp>
        <p:nvSpPr>
          <p:cNvPr id="8" name="object 3">
            <a:extLst>
              <a:ext uri="{FF2B5EF4-FFF2-40B4-BE49-F238E27FC236}">
                <a16:creationId xmlns:a16="http://schemas.microsoft.com/office/drawing/2014/main" id="{910149D1-A553-4F8D-949A-FFFC9C50F632}"/>
              </a:ext>
            </a:extLst>
          </p:cNvPr>
          <p:cNvSpPr txBox="1"/>
          <p:nvPr/>
        </p:nvSpPr>
        <p:spPr>
          <a:xfrm>
            <a:off x="4782468" y="917976"/>
            <a:ext cx="8423945" cy="948978"/>
          </a:xfrm>
          <a:prstGeom prst="rect">
            <a:avLst/>
          </a:prstGeom>
        </p:spPr>
        <p:txBody>
          <a:bodyPr wrap="square" lIns="0" tIns="12700" rIns="0" bIns="0">
            <a:spAutoFit/>
          </a:bodyPr>
          <a:lstStyle/>
          <a:p>
            <a:pPr marL="12700" algn="ctr" fontAlgn="auto">
              <a:spcBef>
                <a:spcPts val="100"/>
              </a:spcBef>
              <a:spcAft>
                <a:spcPts val="0"/>
              </a:spcAft>
              <a:defRPr/>
            </a:pPr>
            <a:r>
              <a:rPr lang="lv-LV" sz="3200" b="1" dirty="0">
                <a:latin typeface="Century Gothic" pitchFamily="34" charset="0"/>
                <a:cs typeface="Arial" pitchFamily="34" charset="0"/>
              </a:rPr>
              <a:t>ALTUM LOMA</a:t>
            </a:r>
          </a:p>
          <a:p>
            <a:pPr marL="12700" algn="ctr" fontAlgn="auto">
              <a:spcBef>
                <a:spcPts val="100"/>
              </a:spcBef>
              <a:spcAft>
                <a:spcPts val="0"/>
              </a:spcAft>
              <a:defRPr/>
            </a:pPr>
            <a:r>
              <a:rPr lang="lv-LV" sz="2800" b="1" dirty="0">
                <a:latin typeface="Century Gothic" pitchFamily="34" charset="0"/>
                <a:cs typeface="Arial" pitchFamily="34" charset="0"/>
              </a:rPr>
              <a:t>Sociālās uzņēmējdarbības programmā</a:t>
            </a:r>
          </a:p>
        </p:txBody>
      </p:sp>
    </p:spTree>
    <p:extLst>
      <p:ext uri="{BB962C8B-B14F-4D97-AF65-F5344CB8AC3E}">
        <p14:creationId xmlns:p14="http://schemas.microsoft.com/office/powerpoint/2010/main" val="4208834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A6B8C6C-47CD-472F-AEBE-55A9D077CE4A}"/>
              </a:ext>
            </a:extLst>
          </p:cNvPr>
          <p:cNvSpPr txBox="1"/>
          <p:nvPr/>
        </p:nvSpPr>
        <p:spPr>
          <a:xfrm>
            <a:off x="905423" y="948242"/>
            <a:ext cx="13063504" cy="64742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lv-LV" sz="3600" b="1" dirty="0">
                <a:solidFill>
                  <a:srgbClr val="00467F"/>
                </a:solidFill>
                <a:latin typeface="Century Gothic" panose="020B0502020202020204" pitchFamily="34" charset="0"/>
              </a:rPr>
              <a:t>PROJEKTA ETAPI</a:t>
            </a:r>
            <a:endParaRPr kumimoji="0" lang="lv-LV" sz="3607" b="1"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endParaRPr>
          </a:p>
        </p:txBody>
      </p:sp>
      <p:sp>
        <p:nvSpPr>
          <p:cNvPr id="3" name="Rectangle 2"/>
          <p:cNvSpPr/>
          <p:nvPr/>
        </p:nvSpPr>
        <p:spPr>
          <a:xfrm>
            <a:off x="8671720" y="4616165"/>
            <a:ext cx="2447927" cy="400110"/>
          </a:xfrm>
          <a:prstGeom prst="rect">
            <a:avLst/>
          </a:prstGeom>
        </p:spPr>
        <p:txBody>
          <a:bodyPr wrap="square">
            <a:spAutoFit/>
          </a:bodyPr>
          <a:lstStyle/>
          <a:p>
            <a:pPr marL="164613" marR="0" lvl="1" indent="0" algn="ctr" defTabSz="914400" rtl="0" eaLnBrk="1" fontAlgn="base" latinLnBrk="0" hangingPunct="1">
              <a:lnSpc>
                <a:spcPct val="100000"/>
              </a:lnSpc>
              <a:spcBef>
                <a:spcPts val="4058"/>
              </a:spcBef>
              <a:spcAft>
                <a:spcPct val="0"/>
              </a:spcAft>
              <a:buClrTx/>
              <a:buSzTx/>
              <a:buFontTx/>
              <a:buNone/>
              <a:tabLst/>
              <a:defRPr/>
            </a:pPr>
            <a:r>
              <a:rPr kumimoji="0" lang="lv-LV" alt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Slēdzam līgumu</a:t>
            </a:r>
            <a:endParaRPr kumimoji="0" lang="lv-LV" altLang="lv-LV" sz="2000" b="0"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endParaRPr>
          </a:p>
        </p:txBody>
      </p:sp>
      <p:sp>
        <p:nvSpPr>
          <p:cNvPr id="13" name="Oval 12"/>
          <p:cNvSpPr/>
          <p:nvPr/>
        </p:nvSpPr>
        <p:spPr>
          <a:xfrm>
            <a:off x="776796" y="2301007"/>
            <a:ext cx="1890247" cy="1848346"/>
          </a:xfrm>
          <a:prstGeom prst="ellipse">
            <a:avLst/>
          </a:prstGeom>
          <a:solidFill>
            <a:srgbClr val="00A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5072"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14" name="Oval 13"/>
          <p:cNvSpPr/>
          <p:nvPr/>
        </p:nvSpPr>
        <p:spPr>
          <a:xfrm>
            <a:off x="3515796" y="2318754"/>
            <a:ext cx="1890247" cy="1848346"/>
          </a:xfrm>
          <a:prstGeom prst="ellipse">
            <a:avLst/>
          </a:prstGeom>
          <a:solidFill>
            <a:srgbClr val="00A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5072"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15" name="Oval 14"/>
          <p:cNvSpPr/>
          <p:nvPr/>
        </p:nvSpPr>
        <p:spPr>
          <a:xfrm>
            <a:off x="6244622" y="2318754"/>
            <a:ext cx="1890247" cy="1848346"/>
          </a:xfrm>
          <a:prstGeom prst="ellipse">
            <a:avLst/>
          </a:prstGeom>
          <a:solidFill>
            <a:srgbClr val="00A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5072"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16" name="Oval 15"/>
          <p:cNvSpPr/>
          <p:nvPr/>
        </p:nvSpPr>
        <p:spPr>
          <a:xfrm>
            <a:off x="8950560" y="2318754"/>
            <a:ext cx="1890247" cy="1848346"/>
          </a:xfrm>
          <a:prstGeom prst="ellipse">
            <a:avLst/>
          </a:prstGeom>
          <a:solidFill>
            <a:srgbClr val="00A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5072"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4" name="Rectangle 3"/>
          <p:cNvSpPr/>
          <p:nvPr/>
        </p:nvSpPr>
        <p:spPr>
          <a:xfrm>
            <a:off x="461995" y="4616165"/>
            <a:ext cx="2205048" cy="1632698"/>
          </a:xfrm>
          <a:prstGeom prst="rect">
            <a:avLst/>
          </a:prstGeom>
        </p:spPr>
        <p:txBody>
          <a:bodyPr wrap="square">
            <a:spAutoFit/>
          </a:bodyPr>
          <a:lstStyle/>
          <a:p>
            <a:pPr marL="164613" marR="0" lvl="1" indent="0" algn="ctr" defTabSz="914400" rtl="0" eaLnBrk="1" fontAlgn="base" latinLnBrk="0" hangingPunct="1">
              <a:lnSpc>
                <a:spcPct val="100000"/>
              </a:lnSpc>
              <a:spcBef>
                <a:spcPts val="4058"/>
              </a:spcBef>
              <a:spcAft>
                <a:spcPct val="0"/>
              </a:spcAft>
              <a:buClrTx/>
              <a:buSzTx/>
              <a:buFontTx/>
              <a:buNone/>
              <a:tabLst/>
              <a:defRPr/>
            </a:pPr>
            <a:r>
              <a:rPr kumimoji="0" lang="lv-LV" altLang="lv-LV" sz="2000" b="0"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Pretendents reģistrējas LM Sociālo uzņēmumu </a:t>
            </a:r>
            <a:r>
              <a:rPr kumimoji="0" lang="lv-LV" alt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reģistrā</a:t>
            </a:r>
          </a:p>
        </p:txBody>
      </p:sp>
      <p:sp>
        <p:nvSpPr>
          <p:cNvPr id="5" name="Rectangle 4"/>
          <p:cNvSpPr/>
          <p:nvPr/>
        </p:nvSpPr>
        <p:spPr>
          <a:xfrm>
            <a:off x="2838252" y="4616165"/>
            <a:ext cx="3096344" cy="2375009"/>
          </a:xfrm>
          <a:prstGeom prst="rect">
            <a:avLst/>
          </a:prstGeom>
        </p:spPr>
        <p:txBody>
          <a:bodyPr wrap="square">
            <a:spAutoFit/>
          </a:bodyPr>
          <a:lstStyle/>
          <a:p>
            <a:pPr marL="164613" marR="0" lvl="1" indent="0" algn="ctr" defTabSz="914400" rtl="0" eaLnBrk="1" fontAlgn="base" latinLnBrk="0" hangingPunct="1">
              <a:lnSpc>
                <a:spcPct val="100000"/>
              </a:lnSpc>
              <a:spcBef>
                <a:spcPts val="4058"/>
              </a:spcBef>
              <a:spcAft>
                <a:spcPct val="0"/>
              </a:spcAft>
              <a:buClrTx/>
              <a:buSzTx/>
              <a:buFontTx/>
              <a:buNone/>
              <a:tabLst/>
              <a:defRPr/>
            </a:pPr>
            <a:r>
              <a:rPr kumimoji="0" lang="lv-LV" altLang="lv-LV" sz="2000" b="0"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Piesakās finanšu atbalstam</a:t>
            </a:r>
          </a:p>
          <a:p>
            <a:pPr marL="164613" marR="0" lvl="1" indent="0" algn="ctr" defTabSz="914400" rtl="0" eaLnBrk="1" fontAlgn="base" latinLnBrk="0" hangingPunct="1">
              <a:lnSpc>
                <a:spcPct val="100000"/>
              </a:lnSpc>
              <a:spcBef>
                <a:spcPts val="4058"/>
              </a:spcBef>
              <a:spcAft>
                <a:spcPct val="0"/>
              </a:spcAft>
              <a:buClrTx/>
              <a:buSzTx/>
              <a:buFontTx/>
              <a:buNone/>
              <a:tabLst/>
              <a:defRPr/>
            </a:pPr>
            <a:r>
              <a:rPr kumimoji="0" lang="lv-LV" alt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 </a:t>
            </a:r>
            <a:r>
              <a:rPr kumimoji="0" lang="lv-LV" alt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hlinkClick r:id="rId2"/>
              </a:rPr>
              <a:t>mans.altum.lv</a:t>
            </a:r>
            <a:endParaRPr kumimoji="0" lang="lv-LV" alt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endParaRPr>
          </a:p>
          <a:p>
            <a:pPr marL="164613" marR="0" lvl="1" indent="0" algn="ctr" defTabSz="914400" rtl="0" eaLnBrk="1" fontAlgn="base" latinLnBrk="0" hangingPunct="1">
              <a:lnSpc>
                <a:spcPct val="100000"/>
              </a:lnSpc>
              <a:spcBef>
                <a:spcPts val="4058"/>
              </a:spcBef>
              <a:spcAft>
                <a:spcPct val="0"/>
              </a:spcAft>
              <a:buClrTx/>
              <a:buSzTx/>
              <a:buFontTx/>
              <a:buNone/>
              <a:tabLst/>
              <a:defRPr/>
            </a:pPr>
            <a:endParaRPr kumimoji="0" lang="lv-LV" altLang="lv-LV" sz="2000" b="0"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endParaRPr>
          </a:p>
        </p:txBody>
      </p:sp>
      <p:sp>
        <p:nvSpPr>
          <p:cNvPr id="6" name="Rectangle 5"/>
          <p:cNvSpPr/>
          <p:nvPr/>
        </p:nvSpPr>
        <p:spPr>
          <a:xfrm>
            <a:off x="5824934" y="4625909"/>
            <a:ext cx="2846785" cy="1631216"/>
          </a:xfrm>
          <a:prstGeom prst="rect">
            <a:avLst/>
          </a:prstGeom>
        </p:spPr>
        <p:txBody>
          <a:bodyPr wrap="square">
            <a:spAutoFit/>
          </a:bodyPr>
          <a:lstStyle/>
          <a:p>
            <a:pPr marL="164613" marR="0" lvl="1" indent="0" algn="ctr" defTabSz="914400" rtl="0" eaLnBrk="1" fontAlgn="base" latinLnBrk="0" hangingPunct="1">
              <a:lnSpc>
                <a:spcPct val="100000"/>
              </a:lnSpc>
              <a:spcBef>
                <a:spcPts val="4058"/>
              </a:spcBef>
              <a:spcAft>
                <a:spcPct val="0"/>
              </a:spcAft>
              <a:buClrTx/>
              <a:buSzTx/>
              <a:buFontTx/>
              <a:buNone/>
              <a:tabLst/>
              <a:defRPr/>
            </a:pPr>
            <a:r>
              <a:rPr kumimoji="0" lang="lv-LV" altLang="lv-LV" sz="2000" b="1"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I</a:t>
            </a:r>
            <a:r>
              <a:rPr kumimoji="0" lang="lv-LV" alt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zvērtējam</a:t>
            </a:r>
            <a:r>
              <a:rPr kumimoji="0" lang="lv-LV" altLang="lv-LV" sz="2000" b="0"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 dokumentus, biznesa plānu, atbilstību </a:t>
            </a:r>
            <a:r>
              <a:rPr kumimoji="0" lang="lv-LV" alt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Pieņemam  lēmumu</a:t>
            </a:r>
            <a:endParaRPr kumimoji="0" lang="lv-LV" altLang="lv-LV" sz="2000" b="0"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endParaRPr>
          </a:p>
        </p:txBody>
      </p:sp>
      <p:sp>
        <p:nvSpPr>
          <p:cNvPr id="2" name="Right Arrow 1"/>
          <p:cNvSpPr/>
          <p:nvPr/>
        </p:nvSpPr>
        <p:spPr>
          <a:xfrm>
            <a:off x="11480950" y="2514416"/>
            <a:ext cx="1717674" cy="1421524"/>
          </a:xfrm>
          <a:prstGeom prst="rightArrow">
            <a:avLst>
              <a:gd name="adj1" fmla="val 65000"/>
              <a:gd name="adj2" fmla="val 50000"/>
            </a:avLst>
          </a:prstGeom>
          <a:solidFill>
            <a:srgbClr val="00AC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248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līdz</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248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 gadi</a:t>
            </a:r>
          </a:p>
        </p:txBody>
      </p:sp>
      <p:sp>
        <p:nvSpPr>
          <p:cNvPr id="12" name="Rectangle 11"/>
          <p:cNvSpPr/>
          <p:nvPr/>
        </p:nvSpPr>
        <p:spPr>
          <a:xfrm>
            <a:off x="11119647" y="4625909"/>
            <a:ext cx="1996054" cy="707886"/>
          </a:xfrm>
          <a:prstGeom prst="rect">
            <a:avLst/>
          </a:prstGeom>
        </p:spPr>
        <p:txBody>
          <a:bodyPr wrap="square">
            <a:spAutoFit/>
          </a:bodyPr>
          <a:lstStyle/>
          <a:p>
            <a:pPr marL="164613" marR="0" lvl="1" indent="0" algn="ctr" defTabSz="914400" rtl="0" eaLnBrk="1" fontAlgn="base" latinLnBrk="0" hangingPunct="1">
              <a:lnSpc>
                <a:spcPct val="100000"/>
              </a:lnSpc>
              <a:spcBef>
                <a:spcPts val="4058"/>
              </a:spcBef>
              <a:spcAft>
                <a:spcPct val="0"/>
              </a:spcAft>
              <a:buClrTx/>
              <a:buSzTx/>
              <a:buFontTx/>
              <a:buNone/>
              <a:tabLst/>
              <a:defRPr/>
            </a:pPr>
            <a:r>
              <a:rPr kumimoji="0" lang="lv-LV" altLang="lv-LV" sz="2000" b="0"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Projekta </a:t>
            </a:r>
            <a:r>
              <a:rPr kumimoji="0" lang="lv-LV" alt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īstenošana</a:t>
            </a:r>
          </a:p>
        </p:txBody>
      </p:sp>
    </p:spTree>
    <p:extLst>
      <p:ext uri="{BB962C8B-B14F-4D97-AF65-F5344CB8AC3E}">
        <p14:creationId xmlns:p14="http://schemas.microsoft.com/office/powerpoint/2010/main" val="620195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6B8C6C-47CD-472F-AEBE-55A9D077CE4A}"/>
              </a:ext>
            </a:extLst>
          </p:cNvPr>
          <p:cNvSpPr txBox="1"/>
          <p:nvPr/>
        </p:nvSpPr>
        <p:spPr>
          <a:xfrm>
            <a:off x="822028" y="906314"/>
            <a:ext cx="8208912" cy="594355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1032"/>
              </a:spcAft>
              <a:buClrTx/>
              <a:buSzTx/>
              <a:buFontTx/>
              <a:buNone/>
              <a:tabLst/>
              <a:defRPr/>
            </a:pPr>
            <a:r>
              <a:rPr kumimoji="0" lang="lv-LV" sz="3200" b="1" i="0" u="none" strike="noStrike" kern="1200" cap="none" spc="0" normalizeH="0" baseline="0" noProof="0" dirty="0">
                <a:ln>
                  <a:noFill/>
                </a:ln>
                <a:solidFill>
                  <a:srgbClr val="00467F"/>
                </a:solidFill>
                <a:effectLst/>
                <a:uLnTx/>
                <a:uFillTx/>
                <a:latin typeface="+mj-lt"/>
                <a:ea typeface="+mn-ea"/>
                <a:cs typeface="Arial" charset="0"/>
              </a:rPr>
              <a:t>KAS VAR PRETENDĒT UZ GRANTU?</a:t>
            </a:r>
          </a:p>
          <a:p>
            <a:pPr marL="0" marR="0" lvl="0" indent="0" algn="l" defTabSz="914400" rtl="0" eaLnBrk="1" fontAlgn="base" latinLnBrk="0" hangingPunct="1">
              <a:lnSpc>
                <a:spcPct val="100000"/>
              </a:lnSpc>
              <a:spcBef>
                <a:spcPct val="0"/>
              </a:spcBef>
              <a:spcAft>
                <a:spcPts val="1032"/>
              </a:spcAft>
              <a:buClrTx/>
              <a:buSzTx/>
              <a:buFontTx/>
              <a:buNone/>
              <a:tabLst/>
              <a:defRPr/>
            </a:pPr>
            <a:endParaRPr kumimoji="0" lang="lv-LV" sz="1600" b="1" i="0" u="none" strike="noStrike" kern="1200" cap="none" spc="0" normalizeH="0" baseline="0" noProof="0" dirty="0">
              <a:ln>
                <a:noFill/>
              </a:ln>
              <a:solidFill>
                <a:srgbClr val="FF0000"/>
              </a:solidFill>
              <a:effectLst/>
              <a:uLnTx/>
              <a:uFillTx/>
              <a:latin typeface="+mj-lt"/>
              <a:ea typeface="+mn-ea"/>
              <a:cs typeface="Arial" charset="0"/>
            </a:endParaRPr>
          </a:p>
          <a:p>
            <a:pPr lvl="0">
              <a:spcAft>
                <a:spcPts val="1032"/>
              </a:spcAft>
              <a:defRPr/>
            </a:pPr>
            <a:endParaRPr lang="lv-LV" sz="1600" b="1" dirty="0">
              <a:latin typeface="+mj-lt"/>
            </a:endParaRPr>
          </a:p>
          <a:p>
            <a:pPr marL="342900" lvl="0" indent="-342900">
              <a:spcAft>
                <a:spcPts val="1032"/>
              </a:spcAft>
              <a:buFont typeface="Wingdings" panose="05000000000000000000" pitchFamily="2" charset="2"/>
              <a:buChar char="q"/>
              <a:defRPr/>
            </a:pPr>
            <a:r>
              <a:rPr lang="lv-LV" sz="2400" b="1" dirty="0">
                <a:latin typeface="+mj-lt"/>
              </a:rPr>
              <a:t>Pieteikties var sociālie uzņēmumi un sociālās uzņēmējdarbības uzsācēji:</a:t>
            </a:r>
          </a:p>
          <a:p>
            <a:pPr marL="342900" lvl="0" indent="-342900">
              <a:spcAft>
                <a:spcPts val="1032"/>
              </a:spcAft>
              <a:buFont typeface="Wingdings" panose="05000000000000000000" pitchFamily="2" charset="2"/>
              <a:buChar char="q"/>
              <a:defRPr/>
            </a:pPr>
            <a:endParaRPr lang="lv-LV" sz="2000" b="1" dirty="0">
              <a:solidFill>
                <a:srgbClr val="00467F"/>
              </a:solidFill>
              <a:latin typeface="+mj-lt"/>
            </a:endParaRPr>
          </a:p>
          <a:p>
            <a:pPr marL="800100" lvl="1" indent="-342900">
              <a:spcAft>
                <a:spcPts val="1032"/>
              </a:spcAft>
              <a:buFont typeface="Arial" panose="020B0604020202020204" pitchFamily="34" charset="0"/>
              <a:buChar char="•"/>
              <a:defRPr/>
            </a:pPr>
            <a:r>
              <a:rPr kumimoji="0" lang="lv-LV" altLang="lv-LV" sz="2000" b="1" i="0" u="none" strike="noStrike" kern="1200" cap="none" spc="0" normalizeH="0" baseline="0" noProof="0" dirty="0">
                <a:ln>
                  <a:noFill/>
                </a:ln>
                <a:solidFill>
                  <a:srgbClr val="00467F"/>
                </a:solidFill>
                <a:effectLst/>
                <a:uLnTx/>
                <a:uFillTx/>
                <a:latin typeface="+mj-lt"/>
                <a:cs typeface="Calibri" panose="020F0502020204030204" pitchFamily="34" charset="0"/>
              </a:rPr>
              <a:t>Komersanti </a:t>
            </a:r>
            <a:r>
              <a:rPr kumimoji="0" lang="lv-LV" altLang="lv-LV" sz="2000" b="0" i="0" u="none" strike="noStrike" kern="1200" cap="none" spc="0" normalizeH="0" baseline="0" noProof="0" dirty="0">
                <a:ln>
                  <a:noFill/>
                </a:ln>
                <a:solidFill>
                  <a:srgbClr val="00467F"/>
                </a:solidFill>
                <a:effectLst/>
                <a:uLnTx/>
                <a:uFillTx/>
                <a:latin typeface="+mj-lt"/>
                <a:cs typeface="Calibri" panose="020F0502020204030204" pitchFamily="34" charset="0"/>
              </a:rPr>
              <a:t>(SIA) - </a:t>
            </a:r>
            <a:r>
              <a:rPr kumimoji="0" lang="lv-LV" altLang="lv-LV" b="0" i="0" u="none" strike="noStrike" kern="1200" cap="none" spc="0" normalizeH="0" baseline="0" noProof="0" dirty="0">
                <a:ln>
                  <a:noFill/>
                </a:ln>
                <a:solidFill>
                  <a:srgbClr val="00467F"/>
                </a:solidFill>
                <a:effectLst/>
                <a:uLnTx/>
                <a:uFillTx/>
                <a:latin typeface="+mj-lt"/>
                <a:cs typeface="Calibri" panose="020F0502020204030204" pitchFamily="34" charset="0"/>
              </a:rPr>
              <a:t>reģistrēti LM Sociālo uzņēmumu reģistrā</a:t>
            </a:r>
          </a:p>
          <a:p>
            <a:pPr lvl="1">
              <a:spcAft>
                <a:spcPts val="1032"/>
              </a:spcAft>
              <a:defRPr/>
            </a:pPr>
            <a:endParaRPr kumimoji="0" lang="lv-LV" altLang="lv-LV" sz="800" b="0" i="0" u="none" strike="noStrike" kern="1200" cap="none" spc="0" normalizeH="0" baseline="0" noProof="0" dirty="0">
              <a:ln>
                <a:noFill/>
              </a:ln>
              <a:solidFill>
                <a:srgbClr val="00467F"/>
              </a:solidFill>
              <a:effectLst/>
              <a:uLnTx/>
              <a:uFillTx/>
              <a:latin typeface="+mj-lt"/>
              <a:cs typeface="Calibri" panose="020F0502020204030204" pitchFamily="34" charset="0"/>
            </a:endParaRPr>
          </a:p>
          <a:p>
            <a:pPr marL="800100" lvl="1" indent="-342900">
              <a:spcAft>
                <a:spcPts val="1032"/>
              </a:spcAft>
              <a:buFont typeface="Arial" panose="020B0604020202020204" pitchFamily="34" charset="0"/>
              <a:buChar char="•"/>
              <a:defRPr/>
            </a:pPr>
            <a:r>
              <a:rPr kumimoji="0" lang="lv-LV" altLang="lv-LV" sz="2000" b="1" i="0" u="none" strike="noStrike" kern="1200" cap="none" spc="0" normalizeH="0" baseline="0" noProof="0" dirty="0">
                <a:ln>
                  <a:noFill/>
                </a:ln>
                <a:solidFill>
                  <a:srgbClr val="00467F"/>
                </a:solidFill>
                <a:effectLst/>
                <a:uLnTx/>
                <a:uFillTx/>
                <a:latin typeface="+mj-lt"/>
                <a:cs typeface="Calibri" panose="020F0502020204030204" pitchFamily="34" charset="0"/>
              </a:rPr>
              <a:t>Sociālās uzņēmējdarbības uzsācēji </a:t>
            </a:r>
            <a:r>
              <a:rPr kumimoji="0" lang="lv-LV" altLang="lv-LV" b="0" i="0" u="none" strike="noStrike" kern="1200" cap="none" spc="0" normalizeH="0" baseline="0" noProof="0" dirty="0">
                <a:ln>
                  <a:noFill/>
                </a:ln>
                <a:solidFill>
                  <a:srgbClr val="00467F"/>
                </a:solidFill>
                <a:effectLst/>
                <a:uLnTx/>
                <a:uFillTx/>
                <a:latin typeface="+mj-lt"/>
                <a:cs typeface="Calibri" panose="020F0502020204030204" pitchFamily="34" charset="0"/>
              </a:rPr>
              <a:t>– fiziskas personas, kuras </a:t>
            </a:r>
          </a:p>
          <a:p>
            <a:pPr marR="0" lvl="0" algn="just" defTabSz="806605" rtl="0" eaLnBrk="1" fontAlgn="base" latinLnBrk="0" hangingPunct="1">
              <a:lnSpc>
                <a:spcPct val="100000"/>
              </a:lnSpc>
              <a:spcBef>
                <a:spcPts val="516"/>
              </a:spcBef>
              <a:spcAft>
                <a:spcPct val="0"/>
              </a:spcAft>
              <a:buClrTx/>
              <a:buSzTx/>
              <a:tabLst/>
              <a:defRPr/>
            </a:pPr>
            <a:r>
              <a:rPr kumimoji="0" lang="lv-LV" altLang="lv-LV" b="0" i="0" u="none" strike="noStrike" kern="1200" cap="none" spc="0" normalizeH="0" baseline="0" noProof="0" dirty="0">
                <a:ln>
                  <a:noFill/>
                </a:ln>
                <a:solidFill>
                  <a:srgbClr val="00467F"/>
                </a:solidFill>
                <a:effectLst/>
                <a:uLnTx/>
                <a:uFillTx/>
                <a:latin typeface="+mj-lt"/>
                <a:cs typeface="Calibri" panose="020F0502020204030204" pitchFamily="34" charset="0"/>
              </a:rPr>
              <a:t>	plāno uzsākt uzņēmējdarbību un ir uzvarējušas LM rīkotā ideju 	konkursā </a:t>
            </a:r>
          </a:p>
          <a:p>
            <a:pPr marL="687866" marR="0" lvl="1" indent="-294800" algn="just" defTabSz="806605" rtl="0" eaLnBrk="1" fontAlgn="base" latinLnBrk="0" hangingPunct="1">
              <a:lnSpc>
                <a:spcPct val="100000"/>
              </a:lnSpc>
              <a:spcBef>
                <a:spcPts val="516"/>
              </a:spcBef>
              <a:spcAft>
                <a:spcPct val="0"/>
              </a:spcAft>
              <a:buClrTx/>
              <a:buSzTx/>
              <a:buFont typeface="Wingdings 3" panose="05040102010807070707" pitchFamily="18" charset="2"/>
              <a:buChar char=""/>
              <a:tabLst/>
              <a:defRPr/>
            </a:pPr>
            <a:endParaRPr kumimoji="0" lang="lv-LV" altLang="lv-LV" sz="1891" b="0" i="0" u="none" strike="noStrike" kern="1200" cap="none" spc="0" normalizeH="0" baseline="0" noProof="0" dirty="0">
              <a:ln>
                <a:noFill/>
              </a:ln>
              <a:solidFill>
                <a:srgbClr val="00467F"/>
              </a:solidFill>
              <a:effectLst/>
              <a:uLnTx/>
              <a:uFillTx/>
              <a:latin typeface="Century Gothic"/>
              <a:ea typeface="+mn-ea"/>
              <a:cs typeface="Arial" charset="0"/>
            </a:endParaRPr>
          </a:p>
          <a:p>
            <a:pPr marL="393066" lvl="1" algn="just" defTabSz="806605">
              <a:spcBef>
                <a:spcPts val="516"/>
              </a:spcBef>
              <a:defRPr/>
            </a:pPr>
            <a:endParaRPr lang="lv-LV" sz="2000" b="1" dirty="0"/>
          </a:p>
          <a:p>
            <a:pPr marL="393066" marR="0" lvl="1" algn="just" defTabSz="806605" rtl="0" eaLnBrk="1" fontAlgn="base" latinLnBrk="0" hangingPunct="1">
              <a:lnSpc>
                <a:spcPct val="100000"/>
              </a:lnSpc>
              <a:spcBef>
                <a:spcPts val="516"/>
              </a:spcBef>
              <a:spcAft>
                <a:spcPct val="0"/>
              </a:spcAft>
              <a:buClrTx/>
              <a:buSzTx/>
              <a:tabLst/>
              <a:defRPr/>
            </a:pPr>
            <a:endParaRPr kumimoji="0" lang="lv-LV" altLang="lv-LV" sz="1891" b="0" i="0" u="none" strike="noStrike" kern="1200" cap="none" spc="0" normalizeH="0" baseline="0" noProof="0" dirty="0">
              <a:ln>
                <a:noFill/>
              </a:ln>
              <a:solidFill>
                <a:srgbClr val="00467F"/>
              </a:solidFill>
              <a:effectLst/>
              <a:uLnTx/>
              <a:uFillTx/>
              <a:latin typeface="Century Gothic"/>
              <a:ea typeface="+mn-ea"/>
              <a:cs typeface="Arial" charset="0"/>
            </a:endParaRPr>
          </a:p>
          <a:p>
            <a:pPr marL="393066" marR="0" lvl="1" indent="0" algn="just" defTabSz="806605" rtl="0" eaLnBrk="1" fontAlgn="base" latinLnBrk="0" hangingPunct="1">
              <a:lnSpc>
                <a:spcPct val="100000"/>
              </a:lnSpc>
              <a:spcBef>
                <a:spcPts val="516"/>
              </a:spcBef>
              <a:spcAft>
                <a:spcPct val="0"/>
              </a:spcAft>
              <a:buClrTx/>
              <a:buSzTx/>
              <a:buFontTx/>
              <a:buNone/>
              <a:tabLst/>
              <a:defRPr/>
            </a:pPr>
            <a:endParaRPr kumimoji="0" lang="lv-LV" altLang="lv-LV" sz="1891" b="0" i="0" u="none" strike="noStrike" kern="1200" cap="none" spc="0" normalizeH="0" baseline="0" noProof="0" dirty="0">
              <a:ln>
                <a:noFill/>
              </a:ln>
              <a:solidFill>
                <a:srgbClr val="00ACC9">
                  <a:lumMod val="50000"/>
                </a:srgbClr>
              </a:solidFill>
              <a:effectLst/>
              <a:uLnTx/>
              <a:uFillTx/>
              <a:latin typeface="Century Gothic"/>
              <a:ea typeface="+mn-ea"/>
              <a:cs typeface="Arial" charset="0"/>
            </a:endParaRPr>
          </a:p>
        </p:txBody>
      </p:sp>
      <p:pic>
        <p:nvPicPr>
          <p:cNvPr id="4" name="Picture 3">
            <a:extLst>
              <a:ext uri="{FF2B5EF4-FFF2-40B4-BE49-F238E27FC236}">
                <a16:creationId xmlns:a16="http://schemas.microsoft.com/office/drawing/2014/main" id="{5EB49639-BF98-41D8-B479-B0DEBFCA6CA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4996" y="0"/>
            <a:ext cx="4206404" cy="7861300"/>
          </a:xfrm>
          <a:prstGeom prst="rect">
            <a:avLst/>
          </a:prstGeom>
        </p:spPr>
      </p:pic>
    </p:spTree>
    <p:extLst>
      <p:ext uri="{BB962C8B-B14F-4D97-AF65-F5344CB8AC3E}">
        <p14:creationId xmlns:p14="http://schemas.microsoft.com/office/powerpoint/2010/main" val="6137528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03A1669-E16B-4E57-B337-14CB6C135EF1}"/>
              </a:ext>
            </a:extLst>
          </p:cNvPr>
          <p:cNvSpPr txBox="1"/>
          <p:nvPr/>
        </p:nvSpPr>
        <p:spPr>
          <a:xfrm>
            <a:off x="2046164" y="3624104"/>
            <a:ext cx="2553005"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Ilgtermiņa ieguldījumi </a:t>
            </a:r>
          </a:p>
        </p:txBody>
      </p:sp>
      <p:sp>
        <p:nvSpPr>
          <p:cNvPr id="8" name="TextBox 7">
            <a:extLst>
              <a:ext uri="{FF2B5EF4-FFF2-40B4-BE49-F238E27FC236}">
                <a16:creationId xmlns:a16="http://schemas.microsoft.com/office/drawing/2014/main" id="{A03A1669-E16B-4E57-B337-14CB6C135EF1}"/>
              </a:ext>
            </a:extLst>
          </p:cNvPr>
          <p:cNvSpPr txBox="1"/>
          <p:nvPr/>
        </p:nvSpPr>
        <p:spPr>
          <a:xfrm>
            <a:off x="5541212" y="3576707"/>
            <a:ext cx="3600401"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Apmācību un konsultāciju izdevumi</a:t>
            </a:r>
          </a:p>
        </p:txBody>
      </p:sp>
      <p:sp>
        <p:nvSpPr>
          <p:cNvPr id="9" name="TextBox 8">
            <a:extLst>
              <a:ext uri="{FF2B5EF4-FFF2-40B4-BE49-F238E27FC236}">
                <a16:creationId xmlns:a16="http://schemas.microsoft.com/office/drawing/2014/main" id="{A03A1669-E16B-4E57-B337-14CB6C135EF1}"/>
              </a:ext>
            </a:extLst>
          </p:cNvPr>
          <p:cNvSpPr txBox="1"/>
          <p:nvPr/>
        </p:nvSpPr>
        <p:spPr>
          <a:xfrm>
            <a:off x="2411321" y="6223309"/>
            <a:ext cx="9545003"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Atlīdzības izmaksas</a:t>
            </a:r>
          </a:p>
        </p:txBody>
      </p:sp>
      <p:sp>
        <p:nvSpPr>
          <p:cNvPr id="10" name="TextBox 9">
            <a:extLst>
              <a:ext uri="{FF2B5EF4-FFF2-40B4-BE49-F238E27FC236}">
                <a16:creationId xmlns:a16="http://schemas.microsoft.com/office/drawing/2014/main" id="{A03A1669-E16B-4E57-B337-14CB6C135EF1}"/>
              </a:ext>
            </a:extLst>
          </p:cNvPr>
          <p:cNvSpPr txBox="1"/>
          <p:nvPr/>
        </p:nvSpPr>
        <p:spPr>
          <a:xfrm>
            <a:off x="9318972" y="3624104"/>
            <a:ext cx="2953913"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2000" b="1" i="0"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rPr>
              <a:t>Citi apgrozāmie līdzekļi</a:t>
            </a:r>
          </a:p>
        </p:txBody>
      </p:sp>
      <p:sp>
        <p:nvSpPr>
          <p:cNvPr id="11" name="TextBox 10">
            <a:extLst>
              <a:ext uri="{FF2B5EF4-FFF2-40B4-BE49-F238E27FC236}">
                <a16:creationId xmlns:a16="http://schemas.microsoft.com/office/drawing/2014/main" id="{9A6B8C6C-47CD-472F-AEBE-55A9D077CE4A}"/>
              </a:ext>
            </a:extLst>
          </p:cNvPr>
          <p:cNvSpPr txBox="1"/>
          <p:nvPr/>
        </p:nvSpPr>
        <p:spPr>
          <a:xfrm>
            <a:off x="2156860" y="408745"/>
            <a:ext cx="9938688" cy="95410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lv-LV" sz="2800" b="1" i="0" u="none" strike="noStrike" kern="1200" cap="none" spc="0" normalizeH="0" baseline="0" noProof="0" dirty="0">
                <a:ln>
                  <a:noFill/>
                </a:ln>
                <a:solidFill>
                  <a:srgbClr val="00467F"/>
                </a:solidFill>
                <a:effectLst/>
                <a:uLnTx/>
                <a:uFillTx/>
                <a:latin typeface="Century Gothic" panose="020B0502020202020204" pitchFamily="34" charset="0"/>
                <a:ea typeface="+mn-ea"/>
                <a:cs typeface="Arial" charset="0"/>
              </a:rPr>
              <a:t>KĀDIEM MĒRĶIEM SOCIĀLAIS UZŅĒMUMS VAR LŪGT GRANTA PIEŠĶIRŠANU</a:t>
            </a:r>
          </a:p>
        </p:txBody>
      </p:sp>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r="35436"/>
          <a:stretch/>
        </p:blipFill>
        <p:spPr>
          <a:xfrm>
            <a:off x="6168108" y="4351498"/>
            <a:ext cx="1916191" cy="1896010"/>
          </a:xfrm>
          <a:prstGeom prst="ellipse">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7575" y="1606193"/>
            <a:ext cx="1732496" cy="1828526"/>
          </a:xfrm>
          <a:prstGeom prst="ellipse">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63433" y="1606193"/>
            <a:ext cx="1732496" cy="1828526"/>
          </a:xfrm>
          <a:prstGeom prst="ellipse">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7276" y="1635139"/>
            <a:ext cx="1801136" cy="1828526"/>
          </a:xfrm>
          <a:prstGeom prst="ellipse">
            <a:avLst/>
          </a:prstGeom>
        </p:spPr>
      </p:pic>
      <p:sp>
        <p:nvSpPr>
          <p:cNvPr id="13" name="TextBox 12">
            <a:extLst>
              <a:ext uri="{FF2B5EF4-FFF2-40B4-BE49-F238E27FC236}">
                <a16:creationId xmlns:a16="http://schemas.microsoft.com/office/drawing/2014/main" id="{FE7E314C-47A4-4573-B340-8379614587DE}"/>
              </a:ext>
            </a:extLst>
          </p:cNvPr>
          <p:cNvSpPr txBox="1"/>
          <p:nvPr/>
        </p:nvSpPr>
        <p:spPr>
          <a:xfrm>
            <a:off x="1182068" y="6647618"/>
            <a:ext cx="12069526" cy="553998"/>
          </a:xfrm>
          <a:prstGeom prst="rect">
            <a:avLst/>
          </a:prstGeom>
          <a:noFill/>
        </p:spPr>
        <p:txBody>
          <a:bodyPr wrap="square" rtlCol="0">
            <a:spAutoFit/>
          </a:bodyPr>
          <a:lstStyle/>
          <a:p>
            <a:pPr marL="0" marR="0" lvl="0" indent="0" defTabSz="914400" rtl="0" eaLnBrk="1" fontAlgn="base" latinLnBrk="0" hangingPunct="1">
              <a:lnSpc>
                <a:spcPct val="100000"/>
              </a:lnSpc>
              <a:spcBef>
                <a:spcPct val="0"/>
              </a:spcBef>
              <a:spcAft>
                <a:spcPct val="0"/>
              </a:spcAft>
              <a:buClrTx/>
              <a:buSzTx/>
              <a:buFontTx/>
              <a:buNone/>
              <a:tabLst/>
              <a:defRPr/>
            </a:pPr>
            <a:endParaRPr lang="lv-LV" sz="1400" b="1" dirty="0">
              <a:solidFill>
                <a:srgbClr val="00467F"/>
              </a:solidFill>
              <a:cs typeface="Calibri" panose="020F0502020204030204" pitchFamily="34" charset="0"/>
            </a:endParaRPr>
          </a:p>
          <a:p>
            <a:pPr marL="0" marR="0" lvl="0" indent="0" defTabSz="914400" rtl="0" eaLnBrk="1" fontAlgn="base" latinLnBrk="0" hangingPunct="1">
              <a:lnSpc>
                <a:spcPct val="100000"/>
              </a:lnSpc>
              <a:spcBef>
                <a:spcPct val="0"/>
              </a:spcBef>
              <a:spcAft>
                <a:spcPct val="0"/>
              </a:spcAft>
              <a:buClrTx/>
              <a:buSzTx/>
              <a:buFontTx/>
              <a:buNone/>
              <a:tabLst/>
              <a:defRPr/>
            </a:pPr>
            <a:r>
              <a:rPr lang="lv-LV" sz="1600" b="1" i="1" dirty="0">
                <a:solidFill>
                  <a:srgbClr val="00467F"/>
                </a:solidFill>
                <a:latin typeface="Century Gothic" panose="020B0502020202020204" pitchFamily="34" charset="0"/>
                <a:cs typeface="Calibri" panose="020F0502020204030204" pitchFamily="34" charset="0"/>
              </a:rPr>
              <a:t>                       </a:t>
            </a:r>
            <a:r>
              <a:rPr lang="lv-LV" sz="1600" i="1" dirty="0">
                <a:solidFill>
                  <a:srgbClr val="00467F"/>
                </a:solidFill>
                <a:latin typeface="Century Gothic" panose="020B0502020202020204" pitchFamily="34" charset="0"/>
                <a:cs typeface="Calibri" panose="020F0502020204030204" pitchFamily="34" charset="0"/>
              </a:rPr>
              <a:t>Attiecināmo/ neattiecināmo izmaksu pilns saraksts pieejams </a:t>
            </a:r>
            <a:r>
              <a:rPr lang="lv-LV" sz="1600" i="1" dirty="0" err="1">
                <a:solidFill>
                  <a:srgbClr val="00467F"/>
                </a:solidFill>
                <a:latin typeface="Century Gothic" panose="020B0502020202020204" pitchFamily="34" charset="0"/>
                <a:cs typeface="Calibri" panose="020F0502020204030204" pitchFamily="34" charset="0"/>
              </a:rPr>
              <a:t>Altum</a:t>
            </a:r>
            <a:r>
              <a:rPr lang="lv-LV" sz="1600" i="1" dirty="0">
                <a:solidFill>
                  <a:srgbClr val="00467F"/>
                </a:solidFill>
                <a:latin typeface="Century Gothic" panose="020B0502020202020204" pitchFamily="34" charset="0"/>
                <a:cs typeface="Calibri" panose="020F0502020204030204" pitchFamily="34" charset="0"/>
              </a:rPr>
              <a:t> mājas lapā</a:t>
            </a:r>
            <a:endParaRPr kumimoji="0" lang="lv-LV" sz="1600" i="1" u="none" strike="noStrike" kern="1200" cap="none" spc="0" normalizeH="0" baseline="0" noProof="0" dirty="0">
              <a:ln>
                <a:noFill/>
              </a:ln>
              <a:solidFill>
                <a:srgbClr val="00467F"/>
              </a:solidFill>
              <a:effectLst/>
              <a:uLnTx/>
              <a:uFillTx/>
              <a:latin typeface="Century Gothic" panose="020B0502020202020204" pitchFamily="34" charset="0"/>
              <a:cs typeface="Calibri" panose="020F0502020204030204" pitchFamily="34" charset="0"/>
            </a:endParaRPr>
          </a:p>
        </p:txBody>
      </p:sp>
    </p:spTree>
    <p:extLst>
      <p:ext uri="{BB962C8B-B14F-4D97-AF65-F5344CB8AC3E}">
        <p14:creationId xmlns:p14="http://schemas.microsoft.com/office/powerpoint/2010/main" val="3376384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6B8C6C-47CD-472F-AEBE-55A9D077CE4A}"/>
              </a:ext>
            </a:extLst>
          </p:cNvPr>
          <p:cNvSpPr txBox="1"/>
          <p:nvPr/>
        </p:nvSpPr>
        <p:spPr>
          <a:xfrm>
            <a:off x="1470100" y="48213"/>
            <a:ext cx="10081120" cy="1310872"/>
          </a:xfrm>
          <a:prstGeom prst="rect">
            <a:avLst/>
          </a:prstGeom>
          <a:noFill/>
        </p:spPr>
        <p:txBody>
          <a:bodyPr wrap="square" rtlCol="0">
            <a:spAutoFit/>
          </a:bodyPr>
          <a:lstStyle/>
          <a:p>
            <a:pPr algn="ctr" defTabSz="1048177" fontAlgn="auto">
              <a:spcBef>
                <a:spcPts val="0"/>
              </a:spcBef>
              <a:spcAft>
                <a:spcPts val="0"/>
              </a:spcAft>
            </a:pPr>
            <a:endParaRPr lang="lv-LV" sz="2751" b="1" dirty="0">
              <a:solidFill>
                <a:srgbClr val="00467F"/>
              </a:solidFill>
              <a:latin typeface="Century Gothic" panose="020B0502020202020204" pitchFamily="34" charset="0"/>
              <a:cs typeface="+mn-cs"/>
            </a:endParaRPr>
          </a:p>
          <a:p>
            <a:pPr algn="ctr" defTabSz="1048177" fontAlgn="auto">
              <a:spcBef>
                <a:spcPts val="0"/>
              </a:spcBef>
              <a:spcAft>
                <a:spcPts val="0"/>
              </a:spcAft>
            </a:pPr>
            <a:r>
              <a:rPr lang="lv-LV" sz="2751" b="1" dirty="0">
                <a:solidFill>
                  <a:srgbClr val="4472C4">
                    <a:lumMod val="50000"/>
                  </a:srgbClr>
                </a:solidFill>
                <a:latin typeface="Century Gothic" panose="020B0502020202020204" pitchFamily="34" charset="0"/>
                <a:cs typeface="+mn-cs"/>
              </a:rPr>
              <a:t>ATBALSTA APJOMS</a:t>
            </a:r>
          </a:p>
          <a:p>
            <a:pPr algn="ctr" defTabSz="1048177" fontAlgn="auto">
              <a:spcBef>
                <a:spcPts val="516"/>
              </a:spcBef>
              <a:spcAft>
                <a:spcPts val="0"/>
              </a:spcAft>
            </a:pPr>
            <a:r>
              <a:rPr lang="lv-LV" sz="2000" i="1" dirty="0">
                <a:solidFill>
                  <a:srgbClr val="4472C4">
                    <a:lumMod val="50000"/>
                  </a:srgbClr>
                </a:solidFill>
                <a:latin typeface="Century Gothic" panose="020B0502020202020204" pitchFamily="34" charset="0"/>
                <a:cs typeface="+mn-cs"/>
              </a:rPr>
              <a:t>Atkarīgs no uzņēmuma vecuma un saimnieciskās darbības apjoma (EUR)</a:t>
            </a:r>
          </a:p>
        </p:txBody>
      </p:sp>
      <p:graphicFrame>
        <p:nvGraphicFramePr>
          <p:cNvPr id="11" name="Table 10"/>
          <p:cNvGraphicFramePr>
            <a:graphicFrameLocks noGrp="1"/>
          </p:cNvGraphicFramePr>
          <p:nvPr>
            <p:extLst>
              <p:ext uri="{D42A27DB-BD31-4B8C-83A1-F6EECF244321}">
                <p14:modId xmlns:p14="http://schemas.microsoft.com/office/powerpoint/2010/main" val="230270759"/>
              </p:ext>
            </p:extLst>
          </p:nvPr>
        </p:nvGraphicFramePr>
        <p:xfrm>
          <a:off x="3702348" y="1626394"/>
          <a:ext cx="6115893" cy="1008112"/>
        </p:xfrm>
        <a:graphic>
          <a:graphicData uri="http://schemas.openxmlformats.org/drawingml/2006/table">
            <a:tbl>
              <a:tblPr firstRow="1" bandRow="1">
                <a:tableStyleId>{5C22544A-7EE6-4342-B048-85BDC9FD1C3A}</a:tableStyleId>
              </a:tblPr>
              <a:tblGrid>
                <a:gridCol w="2038631">
                  <a:extLst>
                    <a:ext uri="{9D8B030D-6E8A-4147-A177-3AD203B41FA5}">
                      <a16:colId xmlns:a16="http://schemas.microsoft.com/office/drawing/2014/main" val="20000"/>
                    </a:ext>
                  </a:extLst>
                </a:gridCol>
                <a:gridCol w="2038631">
                  <a:extLst>
                    <a:ext uri="{9D8B030D-6E8A-4147-A177-3AD203B41FA5}">
                      <a16:colId xmlns:a16="http://schemas.microsoft.com/office/drawing/2014/main" val="20001"/>
                    </a:ext>
                  </a:extLst>
                </a:gridCol>
                <a:gridCol w="2038631">
                  <a:extLst>
                    <a:ext uri="{9D8B030D-6E8A-4147-A177-3AD203B41FA5}">
                      <a16:colId xmlns:a16="http://schemas.microsoft.com/office/drawing/2014/main" val="20002"/>
                    </a:ext>
                  </a:extLst>
                </a:gridCol>
              </a:tblGrid>
              <a:tr h="489654">
                <a:tc>
                  <a:txBody>
                    <a:bodyPr/>
                    <a:lstStyle/>
                    <a:p>
                      <a:pPr algn="ctr"/>
                      <a:r>
                        <a:rPr lang="lv-LV" sz="1700" b="1" dirty="0">
                          <a:solidFill>
                            <a:schemeClr val="bg1"/>
                          </a:solidFill>
                          <a:latin typeface="Century Gothic" panose="020B0502020202020204" pitchFamily="34" charset="0"/>
                        </a:rPr>
                        <a:t>&lt;1 gads</a:t>
                      </a:r>
                    </a:p>
                  </a:txBody>
                  <a:tcPr marL="78613" marR="78613" marT="39307" marB="39307" anchor="ctr">
                    <a:solidFill>
                      <a:srgbClr val="00467F"/>
                    </a:solidFill>
                  </a:tcPr>
                </a:tc>
                <a:tc>
                  <a:txBody>
                    <a:bodyPr/>
                    <a:lstStyle/>
                    <a:p>
                      <a:pPr algn="ctr"/>
                      <a:r>
                        <a:rPr lang="lv-LV" sz="1700" b="1" dirty="0">
                          <a:solidFill>
                            <a:schemeClr val="bg1"/>
                          </a:solidFill>
                          <a:latin typeface="Century Gothic" panose="020B0502020202020204" pitchFamily="34" charset="0"/>
                        </a:rPr>
                        <a:t>1 – 3 gadi</a:t>
                      </a:r>
                    </a:p>
                  </a:txBody>
                  <a:tcPr marL="78613" marR="78613" marT="39307" marB="39307" anchor="ctr">
                    <a:solidFill>
                      <a:srgbClr val="00467F"/>
                    </a:solidFill>
                  </a:tcPr>
                </a:tc>
                <a:tc>
                  <a:txBody>
                    <a:bodyPr/>
                    <a:lstStyle/>
                    <a:p>
                      <a:pPr algn="ctr"/>
                      <a:r>
                        <a:rPr lang="lv-LV" sz="1700" b="1" dirty="0">
                          <a:solidFill>
                            <a:schemeClr val="bg1"/>
                          </a:solidFill>
                          <a:latin typeface="Century Gothic" panose="020B0502020202020204" pitchFamily="34" charset="0"/>
                        </a:rPr>
                        <a:t>&gt;3 gadi</a:t>
                      </a:r>
                    </a:p>
                  </a:txBody>
                  <a:tcPr marL="78613" marR="78613" marT="39307" marB="39307" anchor="ctr">
                    <a:solidFill>
                      <a:srgbClr val="00467F"/>
                    </a:solidFill>
                  </a:tcPr>
                </a:tc>
                <a:extLst>
                  <a:ext uri="{0D108BD9-81ED-4DB2-BD59-A6C34878D82A}">
                    <a16:rowId xmlns:a16="http://schemas.microsoft.com/office/drawing/2014/main" val="10000"/>
                  </a:ext>
                </a:extLst>
              </a:tr>
              <a:tr h="518458">
                <a:tc>
                  <a:txBody>
                    <a:bodyPr/>
                    <a:lstStyle/>
                    <a:p>
                      <a:pPr algn="ctr"/>
                      <a:r>
                        <a:rPr lang="lv-LV" sz="1700" b="1" dirty="0">
                          <a:solidFill>
                            <a:schemeClr val="bg1"/>
                          </a:solidFill>
                          <a:latin typeface="Century Gothic" panose="020B0502020202020204" pitchFamily="34" charset="0"/>
                        </a:rPr>
                        <a:t>5 000 – 20</a:t>
                      </a:r>
                      <a:r>
                        <a:rPr lang="lv-LV" sz="1700" b="1" baseline="0" dirty="0">
                          <a:solidFill>
                            <a:schemeClr val="bg1"/>
                          </a:solidFill>
                          <a:latin typeface="Century Gothic" panose="020B0502020202020204" pitchFamily="34" charset="0"/>
                        </a:rPr>
                        <a:t> 000</a:t>
                      </a:r>
                      <a:endParaRPr lang="lv-LV" sz="1700" b="1" dirty="0">
                        <a:solidFill>
                          <a:schemeClr val="bg1"/>
                        </a:solidFill>
                        <a:latin typeface="Century Gothic" panose="020B0502020202020204" pitchFamily="34" charset="0"/>
                      </a:endParaRPr>
                    </a:p>
                  </a:txBody>
                  <a:tcPr marL="78613" marR="78613" marT="39307" marB="39307" anchor="ctr">
                    <a:solidFill>
                      <a:srgbClr val="00ACC9"/>
                    </a:solidFill>
                  </a:tcPr>
                </a:tc>
                <a:tc>
                  <a:txBody>
                    <a:bodyPr/>
                    <a:lstStyle/>
                    <a:p>
                      <a:pPr algn="ctr"/>
                      <a:r>
                        <a:rPr lang="lv-LV" sz="1700" b="1" dirty="0">
                          <a:solidFill>
                            <a:schemeClr val="bg1"/>
                          </a:solidFill>
                          <a:latin typeface="Century Gothic" panose="020B0502020202020204" pitchFamily="34" charset="0"/>
                        </a:rPr>
                        <a:t>5 000 – 50 000</a:t>
                      </a:r>
                      <a:r>
                        <a:rPr lang="lv-LV" sz="1700" b="1" baseline="0" dirty="0">
                          <a:solidFill>
                            <a:schemeClr val="bg1"/>
                          </a:solidFill>
                          <a:latin typeface="Century Gothic" panose="020B0502020202020204" pitchFamily="34" charset="0"/>
                        </a:rPr>
                        <a:t>*</a:t>
                      </a:r>
                      <a:endParaRPr lang="lv-LV" sz="1700" b="1" dirty="0">
                        <a:solidFill>
                          <a:schemeClr val="bg1"/>
                        </a:solidFill>
                        <a:latin typeface="Century Gothic" panose="020B0502020202020204" pitchFamily="34" charset="0"/>
                      </a:endParaRPr>
                    </a:p>
                  </a:txBody>
                  <a:tcPr marL="78613" marR="78613" marT="39307" marB="39307" anchor="ctr">
                    <a:solidFill>
                      <a:srgbClr val="00ACC9"/>
                    </a:solidFill>
                  </a:tcPr>
                </a:tc>
                <a:tc>
                  <a:txBody>
                    <a:bodyPr/>
                    <a:lstStyle/>
                    <a:p>
                      <a:pPr algn="ctr"/>
                      <a:r>
                        <a:rPr lang="lv-LV" sz="1700" b="1" dirty="0">
                          <a:solidFill>
                            <a:schemeClr val="bg1"/>
                          </a:solidFill>
                          <a:latin typeface="Century Gothic" panose="020B0502020202020204" pitchFamily="34" charset="0"/>
                        </a:rPr>
                        <a:t>5 000 –</a:t>
                      </a:r>
                      <a:r>
                        <a:rPr lang="lv-LV" sz="1700" b="1" baseline="0" dirty="0">
                          <a:solidFill>
                            <a:schemeClr val="bg1"/>
                          </a:solidFill>
                          <a:latin typeface="Century Gothic" panose="020B0502020202020204" pitchFamily="34" charset="0"/>
                        </a:rPr>
                        <a:t> 200 000*</a:t>
                      </a:r>
                      <a:endParaRPr lang="lv-LV" sz="1700" b="1" dirty="0">
                        <a:solidFill>
                          <a:schemeClr val="bg1"/>
                        </a:solidFill>
                        <a:latin typeface="Century Gothic" panose="020B0502020202020204" pitchFamily="34" charset="0"/>
                      </a:endParaRPr>
                    </a:p>
                  </a:txBody>
                  <a:tcPr marL="78613" marR="78613" marT="39307" marB="39307" anchor="ctr">
                    <a:solidFill>
                      <a:srgbClr val="00ACC9"/>
                    </a:solidFill>
                  </a:tcPr>
                </a:tc>
                <a:extLst>
                  <a:ext uri="{0D108BD9-81ED-4DB2-BD59-A6C34878D82A}">
                    <a16:rowId xmlns:a16="http://schemas.microsoft.com/office/drawing/2014/main" val="10001"/>
                  </a:ext>
                </a:extLst>
              </a:tr>
            </a:tbl>
          </a:graphicData>
        </a:graphic>
      </p:graphicFrame>
      <p:sp>
        <p:nvSpPr>
          <p:cNvPr id="16" name="TextBox 15">
            <a:extLst>
              <a:ext uri="{FF2B5EF4-FFF2-40B4-BE49-F238E27FC236}">
                <a16:creationId xmlns:a16="http://schemas.microsoft.com/office/drawing/2014/main" id="{A03A1669-E16B-4E57-B337-14CB6C135EF1}"/>
              </a:ext>
            </a:extLst>
          </p:cNvPr>
          <p:cNvSpPr txBox="1"/>
          <p:nvPr/>
        </p:nvSpPr>
        <p:spPr>
          <a:xfrm>
            <a:off x="5574556" y="2850530"/>
            <a:ext cx="4389664" cy="2398092"/>
          </a:xfrm>
          <a:prstGeom prst="rect">
            <a:avLst/>
          </a:prstGeom>
          <a:noFill/>
        </p:spPr>
        <p:txBody>
          <a:bodyPr wrap="square" rtlCol="0">
            <a:spAutoFit/>
          </a:bodyPr>
          <a:lstStyle/>
          <a:p>
            <a:pPr algn="just" defTabSz="1048177" fontAlgn="auto">
              <a:spcBef>
                <a:spcPts val="0"/>
              </a:spcBef>
              <a:spcAft>
                <a:spcPts val="0"/>
              </a:spcAft>
            </a:pPr>
            <a:r>
              <a:rPr lang="lv-LV" sz="1204" dirty="0">
                <a:solidFill>
                  <a:srgbClr val="00467F"/>
                </a:solidFill>
                <a:latin typeface="Century Gothic" panose="020B0502020202020204" pitchFamily="34" charset="0"/>
                <a:cs typeface="+mn-cs"/>
              </a:rPr>
              <a:t>*</a:t>
            </a:r>
            <a:r>
              <a:rPr lang="lv-LV" sz="1600" dirty="0">
                <a:solidFill>
                  <a:srgbClr val="4472C4">
                    <a:lumMod val="50000"/>
                  </a:srgbClr>
                </a:solidFill>
                <a:latin typeface="Century Gothic" panose="020B0502020202020204" pitchFamily="34" charset="0"/>
                <a:cs typeface="+mn-cs"/>
              </a:rPr>
              <a:t>Nepārsniedz 50% no pēdējo 3 gadu vidējā apgrozījuma</a:t>
            </a:r>
          </a:p>
          <a:p>
            <a:pPr defTabSz="1048177" fontAlgn="auto">
              <a:spcBef>
                <a:spcPts val="0"/>
              </a:spcBef>
              <a:spcAft>
                <a:spcPts val="0"/>
              </a:spcAft>
            </a:pPr>
            <a:r>
              <a:rPr lang="lv-LV" sz="1600" dirty="0">
                <a:solidFill>
                  <a:srgbClr val="4472C4">
                    <a:lumMod val="50000"/>
                  </a:srgbClr>
                </a:solidFill>
                <a:latin typeface="Century Gothic" panose="020B0502020202020204" pitchFamily="34" charset="0"/>
                <a:cs typeface="+mn-cs"/>
              </a:rPr>
              <a:t>vai</a:t>
            </a:r>
          </a:p>
          <a:p>
            <a:pPr algn="just" defTabSz="1048177" fontAlgn="auto">
              <a:spcBef>
                <a:spcPts val="0"/>
              </a:spcBef>
              <a:spcAft>
                <a:spcPts val="0"/>
              </a:spcAft>
            </a:pPr>
            <a:r>
              <a:rPr lang="lv-LV" sz="1600" dirty="0">
                <a:solidFill>
                  <a:srgbClr val="4472C4">
                    <a:lumMod val="50000"/>
                  </a:srgbClr>
                </a:solidFill>
                <a:latin typeface="Century Gothic" panose="020B0502020202020204" pitchFamily="34" charset="0"/>
                <a:cs typeface="+mn-cs"/>
              </a:rPr>
              <a:t>150% no pēdējo 3 gadu vidējās bilances (izvēlas lielāko)</a:t>
            </a:r>
          </a:p>
          <a:p>
            <a:pPr algn="just" defTabSz="1048177" fontAlgn="auto">
              <a:spcBef>
                <a:spcPts val="688"/>
              </a:spcBef>
              <a:spcAft>
                <a:spcPts val="0"/>
              </a:spcAft>
            </a:pPr>
            <a:r>
              <a:rPr lang="lv-LV" sz="1600" dirty="0">
                <a:solidFill>
                  <a:srgbClr val="4472C4">
                    <a:lumMod val="50000"/>
                  </a:srgbClr>
                </a:solidFill>
                <a:latin typeface="Century Gothic" panose="020B0502020202020204" pitchFamily="34" charset="0"/>
                <a:cs typeface="+mn-cs"/>
              </a:rPr>
              <a:t>Ja aprēķinātais grants nesasniedz 20 tūkst. EUR, tomēr iespējams pretendēt uz, maksimums, 20 tūkst. EUR, ja to pamato biznesa plāns</a:t>
            </a:r>
          </a:p>
        </p:txBody>
      </p:sp>
      <p:sp>
        <p:nvSpPr>
          <p:cNvPr id="2" name="Rectangle 1"/>
          <p:cNvSpPr/>
          <p:nvPr/>
        </p:nvSpPr>
        <p:spPr>
          <a:xfrm>
            <a:off x="2262188" y="5370810"/>
            <a:ext cx="5544616" cy="1749197"/>
          </a:xfrm>
          <a:prstGeom prst="rect">
            <a:avLst/>
          </a:prstGeom>
        </p:spPr>
        <p:txBody>
          <a:bodyPr wrap="square">
            <a:spAutoFit/>
          </a:bodyPr>
          <a:lstStyle/>
          <a:p>
            <a:pPr defTabSz="1048177" fontAlgn="auto">
              <a:spcAft>
                <a:spcPts val="0"/>
              </a:spcAft>
            </a:pPr>
            <a:r>
              <a:rPr lang="lv-LV" altLang="lv-LV" sz="1834" b="1" dirty="0">
                <a:solidFill>
                  <a:srgbClr val="4472C4">
                    <a:lumMod val="50000"/>
                  </a:srgbClr>
                </a:solidFill>
                <a:latin typeface="Century Gothic" panose="020B0502020202020204" pitchFamily="34" charset="0"/>
                <a:ea typeface="Calibri" pitchFamily="34" charset="0"/>
                <a:cs typeface="Times New Roman" pitchFamily="18" charset="0"/>
              </a:rPr>
              <a:t>GRANTS IR </a:t>
            </a:r>
            <a:r>
              <a:rPr lang="lv-LV" altLang="lv-LV" sz="2400" b="1" dirty="0">
                <a:solidFill>
                  <a:srgbClr val="4472C4">
                    <a:lumMod val="50000"/>
                  </a:srgbClr>
                </a:solidFill>
                <a:latin typeface="Century Gothic" panose="020B0502020202020204" pitchFamily="34" charset="0"/>
                <a:ea typeface="Calibri" pitchFamily="34" charset="0"/>
                <a:cs typeface="Times New Roman" pitchFamily="18" charset="0"/>
              </a:rPr>
              <a:t>90%</a:t>
            </a:r>
          </a:p>
          <a:p>
            <a:pPr defTabSz="1048177" fontAlgn="auto">
              <a:spcAft>
                <a:spcPts val="0"/>
              </a:spcAft>
            </a:pPr>
            <a:r>
              <a:rPr lang="lv-LV" altLang="lv-LV" dirty="0">
                <a:solidFill>
                  <a:srgbClr val="4472C4">
                    <a:lumMod val="50000"/>
                  </a:srgbClr>
                </a:solidFill>
                <a:latin typeface="Century Gothic" panose="020B0502020202020204" pitchFamily="34" charset="0"/>
                <a:ea typeface="Calibri" pitchFamily="34" charset="0"/>
                <a:cs typeface="Times New Roman" pitchFamily="18" charset="0"/>
              </a:rPr>
              <a:t>(no biznesa projekta attiecināmajām izmaksām)</a:t>
            </a:r>
          </a:p>
          <a:p>
            <a:pPr defTabSz="1048177" fontAlgn="auto">
              <a:spcBef>
                <a:spcPts val="1376"/>
              </a:spcBef>
              <a:spcAft>
                <a:spcPts val="0"/>
              </a:spcAft>
            </a:pPr>
            <a:r>
              <a:rPr lang="lv-LV" altLang="lv-LV" b="1" dirty="0">
                <a:solidFill>
                  <a:srgbClr val="4472C4">
                    <a:lumMod val="50000"/>
                  </a:srgbClr>
                </a:solidFill>
                <a:latin typeface="Century Gothic" panose="020B0502020202020204" pitchFamily="34" charset="0"/>
                <a:ea typeface="Calibri" pitchFamily="34" charset="0"/>
                <a:cs typeface="Times New Roman" pitchFamily="18" charset="0"/>
              </a:rPr>
              <a:t>LĪDZFINANSĒJUMS – ne mazāk kā 10% </a:t>
            </a:r>
          </a:p>
          <a:p>
            <a:pPr defTabSz="1048177" fontAlgn="auto">
              <a:spcAft>
                <a:spcPts val="0"/>
              </a:spcAft>
            </a:pPr>
            <a:r>
              <a:rPr lang="lv-LV" altLang="lv-LV" dirty="0">
                <a:solidFill>
                  <a:srgbClr val="4472C4">
                    <a:lumMod val="50000"/>
                  </a:srgbClr>
                </a:solidFill>
                <a:latin typeface="Century Gothic" panose="020B0502020202020204" pitchFamily="34" charset="0"/>
                <a:ea typeface="Calibri" pitchFamily="34" charset="0"/>
                <a:cs typeface="Times New Roman" pitchFamily="18" charset="0"/>
              </a:rPr>
              <a:t>(savi resursi, cits finansējums, kas nav valsts vai pašvaldības)</a:t>
            </a:r>
          </a:p>
        </p:txBody>
      </p:sp>
    </p:spTree>
    <p:extLst>
      <p:ext uri="{BB962C8B-B14F-4D97-AF65-F5344CB8AC3E}">
        <p14:creationId xmlns:p14="http://schemas.microsoft.com/office/powerpoint/2010/main" val="1486450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A6B8C6C-47CD-472F-AEBE-55A9D077CE4A}"/>
              </a:ext>
            </a:extLst>
          </p:cNvPr>
          <p:cNvSpPr txBox="1"/>
          <p:nvPr/>
        </p:nvSpPr>
        <p:spPr>
          <a:xfrm>
            <a:off x="930040" y="690290"/>
            <a:ext cx="11881320" cy="808285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1032"/>
              </a:spcAft>
              <a:buClrTx/>
              <a:buSzTx/>
              <a:buFontTx/>
              <a:buNone/>
              <a:tabLst/>
              <a:defRPr/>
            </a:pPr>
            <a:endParaRPr lang="lv-LV" sz="2800" b="1" dirty="0">
              <a:solidFill>
                <a:srgbClr val="00467F"/>
              </a:solidFill>
              <a:latin typeface="Century Gothic" panose="020B0502020202020204" pitchFamily="34" charset="0"/>
            </a:endParaRPr>
          </a:p>
          <a:p>
            <a:pPr marL="0" marR="0" lvl="0" indent="0" algn="ctr" defTabSz="914400" rtl="0" eaLnBrk="1" fontAlgn="base" latinLnBrk="0" hangingPunct="1">
              <a:lnSpc>
                <a:spcPct val="100000"/>
              </a:lnSpc>
              <a:spcBef>
                <a:spcPct val="0"/>
              </a:spcBef>
              <a:spcAft>
                <a:spcPts val="1032"/>
              </a:spcAft>
              <a:buClrTx/>
              <a:buSzTx/>
              <a:buFontTx/>
              <a:buNone/>
              <a:tabLst/>
              <a:defRPr/>
            </a:pPr>
            <a:endParaRPr lang="lv-LV" sz="2800" b="1" dirty="0">
              <a:solidFill>
                <a:srgbClr val="00467F"/>
              </a:solidFill>
              <a:latin typeface="Century Gothic" panose="020B0502020202020204" pitchFamily="34" charset="0"/>
            </a:endParaRPr>
          </a:p>
          <a:p>
            <a:pPr marL="0" marR="0" lvl="0" indent="0" algn="ctr" defTabSz="914400" rtl="0" eaLnBrk="1" fontAlgn="base" latinLnBrk="0" hangingPunct="1">
              <a:lnSpc>
                <a:spcPct val="100000"/>
              </a:lnSpc>
              <a:spcBef>
                <a:spcPct val="0"/>
              </a:spcBef>
              <a:spcAft>
                <a:spcPts val="1032"/>
              </a:spcAft>
              <a:buClrTx/>
              <a:buSzTx/>
              <a:buFontTx/>
              <a:buNone/>
              <a:tabLst/>
              <a:defRPr/>
            </a:pPr>
            <a:r>
              <a:rPr lang="lv-LV" sz="2400" b="1" dirty="0">
                <a:solidFill>
                  <a:srgbClr val="00467F"/>
                </a:solidFill>
                <a:latin typeface="+mn-lt"/>
              </a:rPr>
              <a:t>ATLĪDZĪBAS IZMAKSAS</a:t>
            </a:r>
            <a:endParaRPr kumimoji="0" lang="lv-LV" sz="2400" i="0" u="none" strike="noStrike" kern="1200" cap="none" spc="0" normalizeH="0" baseline="0" noProof="0" dirty="0">
              <a:ln>
                <a:noFill/>
              </a:ln>
              <a:solidFill>
                <a:srgbClr val="00467F"/>
              </a:solidFill>
              <a:effectLst/>
              <a:uLnTx/>
              <a:uFillTx/>
              <a:latin typeface="+mn-lt"/>
              <a:ea typeface="+mn-ea"/>
              <a:cs typeface="Arial" charset="0"/>
            </a:endParaRPr>
          </a:p>
          <a:p>
            <a:pPr lvl="0" algn="ctr">
              <a:defRPr/>
            </a:pPr>
            <a:endParaRPr lang="lv-LV" altLang="lv-LV" sz="1600" b="1" dirty="0">
              <a:solidFill>
                <a:srgbClr val="00467F"/>
              </a:solidFill>
              <a:latin typeface="+mn-lt"/>
              <a:cs typeface="Calibri" panose="020F0502020204030204" pitchFamily="34" charset="0"/>
            </a:endParaRPr>
          </a:p>
          <a:p>
            <a:pPr algn="just"/>
            <a:r>
              <a:rPr lang="lv-LV" sz="2000" b="1" dirty="0">
                <a:latin typeface="Century Gothic" panose="020B0502020202020204" pitchFamily="34" charset="0"/>
              </a:rPr>
              <a:t>Darba alga </a:t>
            </a:r>
            <a:r>
              <a:rPr lang="lv-LV" sz="2000" dirty="0">
                <a:latin typeface="Century Gothic" panose="020B0502020202020204" pitchFamily="34" charset="0"/>
              </a:rPr>
              <a:t>– </a:t>
            </a:r>
            <a:r>
              <a:rPr lang="lv-LV" sz="2000" i="1" dirty="0">
                <a:latin typeface="Century Gothic" panose="020B0502020202020204" pitchFamily="34" charset="0"/>
              </a:rPr>
              <a:t>mēnešalga, piemaksas, pabalsti, kompensācijas, valsts sociālās apdrošināšanas obligātās iemaksas</a:t>
            </a:r>
          </a:p>
          <a:p>
            <a:pPr algn="just"/>
            <a:endParaRPr lang="lv-LV" sz="2000" dirty="0">
              <a:latin typeface="Century Gothic" panose="020B0502020202020204" pitchFamily="34" charset="0"/>
            </a:endParaRPr>
          </a:p>
          <a:p>
            <a:pPr algn="just"/>
            <a:r>
              <a:rPr lang="lv-LV" sz="2000" b="1" dirty="0">
                <a:latin typeface="Century Gothic" panose="020B0502020202020204" pitchFamily="34" charset="0"/>
              </a:rPr>
              <a:t>Darba integrācijas sociālajiem uzņēmumiem:</a:t>
            </a:r>
          </a:p>
          <a:p>
            <a:pPr algn="just">
              <a:spcBef>
                <a:spcPts val="600"/>
              </a:spcBef>
            </a:pPr>
            <a:r>
              <a:rPr lang="lv-LV" sz="2000" dirty="0">
                <a:latin typeface="Century Gothic" panose="020B0502020202020204" pitchFamily="34" charset="0"/>
              </a:rPr>
              <a:t>- līdz100% apmērā no vidējās darba algas profesijā*  </a:t>
            </a:r>
          </a:p>
          <a:p>
            <a:pPr marL="342900" indent="-342900" algn="just">
              <a:buFontTx/>
              <a:buChar char="-"/>
            </a:pPr>
            <a:r>
              <a:rPr lang="lv-LV" sz="2000" dirty="0">
                <a:latin typeface="Century Gothic" panose="020B0502020202020204" pitchFamily="34" charset="0"/>
              </a:rPr>
              <a:t>uz visu biznesa projekta īstenošanas periodu (līdz 2 gadiem)</a:t>
            </a:r>
          </a:p>
          <a:p>
            <a:pPr marL="342900" indent="-342900" algn="just">
              <a:buFontTx/>
              <a:buChar char="-"/>
            </a:pPr>
            <a:r>
              <a:rPr lang="lv-LV" sz="2000" dirty="0">
                <a:latin typeface="Century Gothic" panose="020B0502020202020204" pitchFamily="34" charset="0"/>
              </a:rPr>
              <a:t>vismaz 2 jaunas mērķa grupas darbavietas (&gt; 50%) </a:t>
            </a:r>
          </a:p>
          <a:p>
            <a:pPr algn="just">
              <a:spcBef>
                <a:spcPts val="1200"/>
              </a:spcBef>
            </a:pPr>
            <a:r>
              <a:rPr lang="lv-LV" sz="2000" b="1" dirty="0">
                <a:latin typeface="Century Gothic" panose="020B0502020202020204" pitchFamily="34" charset="0"/>
              </a:rPr>
              <a:t>Pārējiem sociālajiem uzņēmumiem:</a:t>
            </a:r>
          </a:p>
          <a:p>
            <a:pPr algn="just">
              <a:spcBef>
                <a:spcPts val="600"/>
              </a:spcBef>
            </a:pPr>
            <a:r>
              <a:rPr lang="lv-LV" sz="2000" dirty="0">
                <a:latin typeface="Century Gothic" panose="020B0502020202020204" pitchFamily="34" charset="0"/>
              </a:rPr>
              <a:t>- līdz 80% apmērā no vidējās darba algas profesijā*</a:t>
            </a:r>
          </a:p>
          <a:p>
            <a:pPr algn="just"/>
            <a:r>
              <a:rPr lang="lv-LV" sz="2000" dirty="0">
                <a:latin typeface="Century Gothic" panose="020B0502020202020204" pitchFamily="34" charset="0"/>
              </a:rPr>
              <a:t>- 6 mēnešus biznesa plāna īstenošanas periodā</a:t>
            </a:r>
          </a:p>
          <a:p>
            <a:pPr lvl="0" algn="ctr">
              <a:defRPr/>
            </a:pPr>
            <a:endParaRPr lang="lv-LV" altLang="lv-LV" sz="1600" b="1" dirty="0">
              <a:solidFill>
                <a:srgbClr val="00467F"/>
              </a:solidFill>
              <a:latin typeface="+mn-lt"/>
              <a:cs typeface="Calibri" panose="020F0502020204030204" pitchFamily="34" charset="0"/>
            </a:endParaRPr>
          </a:p>
          <a:p>
            <a:pPr lvl="0" algn="ctr">
              <a:defRPr/>
            </a:pPr>
            <a:endParaRPr lang="lv-LV" altLang="lv-LV" sz="1600" b="1" dirty="0">
              <a:solidFill>
                <a:srgbClr val="00467F"/>
              </a:solidFill>
              <a:latin typeface="+mn-lt"/>
              <a:cs typeface="Calibri" panose="020F0502020204030204" pitchFamily="34" charset="0"/>
            </a:endParaRPr>
          </a:p>
          <a:p>
            <a:pPr lvl="0">
              <a:defRPr/>
            </a:pPr>
            <a:r>
              <a:rPr lang="lv-LV" altLang="lv-LV" sz="1600" b="1" dirty="0">
                <a:solidFill>
                  <a:srgbClr val="00467F"/>
                </a:solidFill>
                <a:latin typeface="+mn-lt"/>
                <a:cs typeface="Calibri" panose="020F0502020204030204" pitchFamily="34" charset="0"/>
              </a:rPr>
              <a:t>* </a:t>
            </a:r>
            <a:r>
              <a:rPr lang="lv-LV" altLang="lv-LV" sz="1600" i="1" dirty="0">
                <a:solidFill>
                  <a:srgbClr val="00467F"/>
                </a:solidFill>
                <a:latin typeface="+mn-lt"/>
                <a:cs typeface="Calibri" panose="020F0502020204030204" pitchFamily="34" charset="0"/>
              </a:rPr>
              <a:t>Atbilstoši klasifikatoram VID mājas lapā, saite – SU </a:t>
            </a:r>
            <a:r>
              <a:rPr lang="lv-LV" altLang="lv-LV" sz="1600" i="1" dirty="0" err="1">
                <a:solidFill>
                  <a:srgbClr val="00467F"/>
                </a:solidFill>
                <a:latin typeface="+mn-lt"/>
                <a:cs typeface="Calibri" panose="020F0502020204030204" pitchFamily="34" charset="0"/>
              </a:rPr>
              <a:t>granta</a:t>
            </a:r>
            <a:r>
              <a:rPr lang="lv-LV" altLang="lv-LV" sz="1600" i="1" dirty="0">
                <a:solidFill>
                  <a:srgbClr val="00467F"/>
                </a:solidFill>
                <a:latin typeface="+mn-lt"/>
                <a:cs typeface="Calibri" panose="020F0502020204030204" pitchFamily="34" charset="0"/>
              </a:rPr>
              <a:t> pieteikuma veidlapā</a:t>
            </a:r>
          </a:p>
          <a:p>
            <a:pPr lvl="0">
              <a:defRPr/>
            </a:pPr>
            <a:endParaRPr lang="lv-LV" altLang="lv-LV" sz="1600" b="1" dirty="0">
              <a:solidFill>
                <a:srgbClr val="00467F"/>
              </a:solidFill>
              <a:latin typeface="+mn-lt"/>
              <a:cs typeface="Calibri" panose="020F0502020204030204" pitchFamily="34" charset="0"/>
            </a:endParaRPr>
          </a:p>
          <a:p>
            <a:pPr lvl="0" algn="ctr">
              <a:defRPr/>
            </a:pPr>
            <a:endParaRPr lang="lv-LV" altLang="lv-LV" sz="1600" b="1" dirty="0">
              <a:solidFill>
                <a:srgbClr val="00467F"/>
              </a:solidFill>
              <a:latin typeface="+mn-lt"/>
              <a:cs typeface="Calibri" panose="020F0502020204030204" pitchFamily="34" charset="0"/>
            </a:endParaRPr>
          </a:p>
          <a:p>
            <a:pPr lvl="0" algn="ctr">
              <a:defRPr/>
            </a:pPr>
            <a:endParaRPr lang="lv-LV" altLang="lv-LV" sz="1600" b="1" dirty="0">
              <a:solidFill>
                <a:srgbClr val="00467F"/>
              </a:solidFill>
              <a:latin typeface="+mn-lt"/>
              <a:cs typeface="Calibri" panose="020F0502020204030204" pitchFamily="34" charset="0"/>
            </a:endParaRPr>
          </a:p>
          <a:p>
            <a:pPr marL="393066" marR="0" lvl="1" indent="0" algn="just" defTabSz="806605" rtl="0" eaLnBrk="1" fontAlgn="base" latinLnBrk="0" hangingPunct="1">
              <a:lnSpc>
                <a:spcPct val="100000"/>
              </a:lnSpc>
              <a:spcBef>
                <a:spcPts val="516"/>
              </a:spcBef>
              <a:spcAft>
                <a:spcPct val="0"/>
              </a:spcAft>
              <a:buClrTx/>
              <a:buSzTx/>
              <a:buFontTx/>
              <a:buNone/>
              <a:tabLst/>
              <a:defRPr/>
            </a:pPr>
            <a:endParaRPr kumimoji="0" lang="lv-LV" altLang="lv-LV" sz="1376" b="0" i="0" u="none" strike="noStrike" kern="1200" cap="none" spc="0" normalizeH="0" baseline="0" noProof="0" dirty="0">
              <a:ln>
                <a:noFill/>
              </a:ln>
              <a:solidFill>
                <a:srgbClr val="00467F"/>
              </a:solidFill>
              <a:effectLst/>
              <a:uLnTx/>
              <a:uFillTx/>
              <a:cs typeface="Calibri" panose="020F0502020204030204" pitchFamily="34" charset="0"/>
            </a:endParaRPr>
          </a:p>
          <a:p>
            <a:pPr marL="393066" marR="0" lvl="1" indent="0" algn="just" defTabSz="806605" rtl="0" eaLnBrk="1" fontAlgn="base" latinLnBrk="0" hangingPunct="1">
              <a:lnSpc>
                <a:spcPct val="100000"/>
              </a:lnSpc>
              <a:spcBef>
                <a:spcPts val="516"/>
              </a:spcBef>
              <a:spcAft>
                <a:spcPct val="0"/>
              </a:spcAft>
              <a:buClrTx/>
              <a:buSzTx/>
              <a:buFontTx/>
              <a:buNone/>
              <a:tabLst/>
              <a:defRPr/>
            </a:pPr>
            <a:endParaRPr kumimoji="0" lang="lv-LV" altLang="lv-LV" sz="1400" b="0" i="0" u="none" strike="noStrike" kern="1200" cap="none" spc="0" normalizeH="0" baseline="0" noProof="0" dirty="0">
              <a:ln>
                <a:noFill/>
              </a:ln>
              <a:solidFill>
                <a:srgbClr val="00467F"/>
              </a:solidFill>
              <a:effectLst/>
              <a:uLnTx/>
              <a:uFillTx/>
              <a:cs typeface="Calibri" panose="020F0502020204030204" pitchFamily="34" charset="0"/>
            </a:endParaRPr>
          </a:p>
          <a:p>
            <a:pPr marL="687866" marR="0" lvl="1" indent="-294800" algn="just" defTabSz="806605" rtl="0" eaLnBrk="1" fontAlgn="base" latinLnBrk="0" hangingPunct="1">
              <a:lnSpc>
                <a:spcPct val="100000"/>
              </a:lnSpc>
              <a:spcBef>
                <a:spcPts val="516"/>
              </a:spcBef>
              <a:spcAft>
                <a:spcPct val="0"/>
              </a:spcAft>
              <a:buClrTx/>
              <a:buSzTx/>
              <a:buFont typeface="Wingdings 3" panose="05040102010807070707" pitchFamily="18" charset="2"/>
              <a:buChar char=""/>
              <a:tabLst/>
              <a:defRPr/>
            </a:pPr>
            <a:endParaRPr kumimoji="0" lang="lv-LV" altLang="lv-LV" sz="1891" b="0" i="0" u="none" strike="noStrike" kern="1200" cap="none" spc="0" normalizeH="0" baseline="0" noProof="0" dirty="0">
              <a:ln>
                <a:noFill/>
              </a:ln>
              <a:solidFill>
                <a:srgbClr val="00467F"/>
              </a:solidFill>
              <a:effectLst/>
              <a:uLnTx/>
              <a:uFillTx/>
              <a:latin typeface="Century Gothic"/>
              <a:ea typeface="+mn-ea"/>
              <a:cs typeface="Arial" charset="0"/>
            </a:endParaRPr>
          </a:p>
          <a:p>
            <a:pPr marL="393066" marR="0" lvl="1" indent="0" algn="just" defTabSz="806605" rtl="0" eaLnBrk="1" fontAlgn="base" latinLnBrk="0" hangingPunct="1">
              <a:lnSpc>
                <a:spcPct val="100000"/>
              </a:lnSpc>
              <a:spcBef>
                <a:spcPts val="516"/>
              </a:spcBef>
              <a:spcAft>
                <a:spcPct val="0"/>
              </a:spcAft>
              <a:buClrTx/>
              <a:buSzTx/>
              <a:buFontTx/>
              <a:buNone/>
              <a:tabLst/>
              <a:defRPr/>
            </a:pPr>
            <a:endParaRPr kumimoji="0" lang="lv-LV" altLang="lv-LV" sz="1891" b="0" i="0" u="none" strike="noStrike" kern="1200" cap="none" spc="0" normalizeH="0" baseline="0" noProof="0" dirty="0">
              <a:ln>
                <a:noFill/>
              </a:ln>
              <a:solidFill>
                <a:srgbClr val="00ACC9">
                  <a:lumMod val="50000"/>
                </a:srgbClr>
              </a:solidFill>
              <a:effectLst/>
              <a:uLnTx/>
              <a:uFillTx/>
              <a:latin typeface="Century Gothic"/>
              <a:ea typeface="+mn-ea"/>
              <a:cs typeface="Arial" charset="0"/>
            </a:endParaRPr>
          </a:p>
        </p:txBody>
      </p:sp>
      <p:pic>
        <p:nvPicPr>
          <p:cNvPr id="6" name="Picture 5">
            <a:extLst>
              <a:ext uri="{FF2B5EF4-FFF2-40B4-BE49-F238E27FC236}">
                <a16:creationId xmlns:a16="http://schemas.microsoft.com/office/drawing/2014/main" id="{C1C0C04F-B39B-4342-9E8F-0ED8FD9FEC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35436"/>
          <a:stretch/>
        </p:blipFill>
        <p:spPr>
          <a:xfrm>
            <a:off x="2406204" y="546274"/>
            <a:ext cx="1916191" cy="1871888"/>
          </a:xfrm>
          <a:prstGeom prst="ellipse">
            <a:avLst/>
          </a:prstGeom>
        </p:spPr>
      </p:pic>
    </p:spTree>
    <p:extLst>
      <p:ext uri="{BB962C8B-B14F-4D97-AF65-F5344CB8AC3E}">
        <p14:creationId xmlns:p14="http://schemas.microsoft.com/office/powerpoint/2010/main" val="1605109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BAB2B66A-0D98-4EE8-980B-6961431EE62F}"/>
              </a:ext>
            </a:extLst>
          </p:cNvPr>
          <p:cNvSpPr>
            <a:spLocks noGrp="1"/>
          </p:cNvSpPr>
          <p:nvPr>
            <p:ph type="title"/>
          </p:nvPr>
        </p:nvSpPr>
        <p:spPr>
          <a:xfrm>
            <a:off x="966044" y="628950"/>
            <a:ext cx="10424902" cy="907968"/>
          </a:xfrm>
        </p:spPr>
        <p:txBody>
          <a:bodyPr>
            <a:normAutofit fontScale="90000"/>
          </a:bodyPr>
          <a:lstStyle/>
          <a:p>
            <a:pPr algn="l"/>
            <a:r>
              <a:rPr lang="lv-LV" sz="2200" b="1" dirty="0">
                <a:latin typeface="Century Gothic" panose="020B0502020202020204" pitchFamily="34" charset="0"/>
              </a:rPr>
              <a:t>IESNIEDZAMIE DOKUMENTI – </a:t>
            </a:r>
            <a:r>
              <a:rPr lang="lv-LV" altLang="lv-LV" sz="3200" b="1" dirty="0">
                <a:latin typeface="Century Gothic" panose="020B0502020202020204" pitchFamily="34" charset="0"/>
                <a:hlinkClick r:id="rId3"/>
              </a:rPr>
              <a:t>GRANTA PIETEIKUMS </a:t>
            </a:r>
            <a:br>
              <a:rPr lang="lv-LV" altLang="lv-LV" sz="3200" b="1" dirty="0">
                <a:latin typeface="Century Gothic" panose="020B0502020202020204" pitchFamily="34" charset="0"/>
              </a:rPr>
            </a:br>
            <a:r>
              <a:rPr lang="lv-LV" altLang="lv-LV" sz="3200" b="1" dirty="0">
                <a:latin typeface="Century Gothic" panose="020B0502020202020204" pitchFamily="34" charset="0"/>
              </a:rPr>
              <a:t>			       </a:t>
            </a:r>
            <a:r>
              <a:rPr lang="lv-LV" altLang="lv-LV" sz="2200" u="sng" dirty="0">
                <a:latin typeface="Century Gothic" panose="020B0502020202020204" pitchFamily="34" charset="0"/>
              </a:rPr>
              <a:t>ir biznesa un sociālās ietekmes plāns</a:t>
            </a:r>
            <a:br>
              <a:rPr lang="lv-LV" altLang="lv-LV" sz="3200" u="sng" dirty="0">
                <a:latin typeface="Century Gothic" panose="020B0502020202020204" pitchFamily="34" charset="0"/>
              </a:rPr>
            </a:br>
            <a:endParaRPr lang="lv-LV" altLang="lv-LV" sz="3200" dirty="0"/>
          </a:p>
        </p:txBody>
      </p:sp>
      <p:sp>
        <p:nvSpPr>
          <p:cNvPr id="11" name="Content Placeholder 2">
            <a:extLst>
              <a:ext uri="{FF2B5EF4-FFF2-40B4-BE49-F238E27FC236}">
                <a16:creationId xmlns:a16="http://schemas.microsoft.com/office/drawing/2014/main" id="{A69F3879-87A8-4F75-9013-28EF945FE95F}"/>
              </a:ext>
            </a:extLst>
          </p:cNvPr>
          <p:cNvSpPr>
            <a:spLocks noGrp="1"/>
          </p:cNvSpPr>
          <p:nvPr>
            <p:ph idx="1"/>
          </p:nvPr>
        </p:nvSpPr>
        <p:spPr>
          <a:xfrm>
            <a:off x="317972" y="1698402"/>
            <a:ext cx="10081120" cy="5904656"/>
          </a:xfrm>
        </p:spPr>
        <p:txBody>
          <a:bodyPr rtlCol="0">
            <a:noAutofit/>
          </a:bodyPr>
          <a:lstStyle/>
          <a:p>
            <a:pPr marL="510547" lvl="1" indent="-342900" algn="just">
              <a:spcBef>
                <a:spcPts val="1376"/>
              </a:spcBef>
              <a:buFont typeface="Wingdings" panose="05000000000000000000" pitchFamily="2" charset="2"/>
              <a:buChar char="q"/>
              <a:defRPr/>
            </a:pPr>
            <a:r>
              <a:rPr lang="lv-LV" sz="2000" dirty="0">
                <a:latin typeface="Century Gothic" panose="020B0502020202020204" pitchFamily="34" charset="0"/>
              </a:rPr>
              <a:t>Jāparedz risināt konkrētu sociālu problēmu, veicot uzņēmējdarbību</a:t>
            </a:r>
          </a:p>
          <a:p>
            <a:pPr marL="510547" lvl="1" indent="-342900" algn="just">
              <a:spcBef>
                <a:spcPts val="1376"/>
              </a:spcBef>
              <a:buFont typeface="Wingdings" panose="05000000000000000000" pitchFamily="2" charset="2"/>
              <a:buChar char="q"/>
              <a:defRPr/>
            </a:pPr>
            <a:r>
              <a:rPr lang="lv-LV" sz="2000" dirty="0">
                <a:latin typeface="Century Gothic" panose="020B0502020202020204" pitchFamily="34" charset="0"/>
              </a:rPr>
              <a:t>Jānorāda – projekta REZULTATĪVIE RĀDĪTĀJI, kas pamato biznesa projekta mērķa izpildi. Rādītāji ir precīzi definēti un reāli sasniedzami (</a:t>
            </a:r>
            <a:r>
              <a:rPr lang="lv-LV" sz="2000" u="sng" dirty="0">
                <a:latin typeface="Century Gothic" panose="020B0502020202020204" pitchFamily="34" charset="0"/>
              </a:rPr>
              <a:t>s</a:t>
            </a:r>
            <a:r>
              <a:rPr lang="lv-LV" altLang="lv-LV" sz="2000" u="sng" dirty="0">
                <a:latin typeface="Century Gothic" panose="020B0502020202020204" pitchFamily="34" charset="0"/>
              </a:rPr>
              <a:t>ociālo ietekmi vērtē Labklājības ministrija)</a:t>
            </a:r>
          </a:p>
          <a:p>
            <a:pPr marL="510547" lvl="1" indent="-342900" algn="just" fontAlgn="auto">
              <a:spcBef>
                <a:spcPts val="1376"/>
              </a:spcBef>
              <a:spcAft>
                <a:spcPts val="0"/>
              </a:spcAft>
              <a:buFont typeface="Wingdings" panose="05000000000000000000" pitchFamily="2" charset="2"/>
              <a:buChar char="q"/>
              <a:defRPr/>
            </a:pPr>
            <a:r>
              <a:rPr lang="lv-LV" altLang="lv-LV" sz="2000" dirty="0">
                <a:latin typeface="Century Gothic" panose="020B0502020202020204" pitchFamily="34" charset="0"/>
              </a:rPr>
              <a:t>Jāapraksta:</a:t>
            </a:r>
          </a:p>
          <a:p>
            <a:pPr marL="167647" lvl="1" indent="0" algn="just" fontAlgn="auto">
              <a:spcBef>
                <a:spcPts val="1376"/>
              </a:spcBef>
              <a:spcAft>
                <a:spcPts val="0"/>
              </a:spcAft>
              <a:buNone/>
              <a:defRPr/>
            </a:pPr>
            <a:r>
              <a:rPr lang="lv-LV" altLang="lv-LV" sz="2000" dirty="0">
                <a:latin typeface="Century Gothic" panose="020B0502020202020204" pitchFamily="34" charset="0"/>
              </a:rPr>
              <a:t>	- esošā uzņēmējdarbība, </a:t>
            </a:r>
          </a:p>
          <a:p>
            <a:pPr marL="167647" lvl="1" indent="0" algn="just" fontAlgn="auto">
              <a:spcBef>
                <a:spcPts val="1376"/>
              </a:spcBef>
              <a:spcAft>
                <a:spcPts val="0"/>
              </a:spcAft>
              <a:buNone/>
              <a:defRPr/>
            </a:pPr>
            <a:r>
              <a:rPr lang="lv-LV" altLang="lv-LV" sz="2000" dirty="0">
                <a:latin typeface="Century Gothic" panose="020B0502020202020204" pitchFamily="34" charset="0"/>
              </a:rPr>
              <a:t>	- plānotā uzņēmējdarbība, iecerētais biznesa projekts, </a:t>
            </a:r>
          </a:p>
          <a:p>
            <a:pPr marL="167647" lvl="1" indent="0" algn="just" fontAlgn="auto">
              <a:spcBef>
                <a:spcPts val="1376"/>
              </a:spcBef>
              <a:spcAft>
                <a:spcPts val="0"/>
              </a:spcAft>
              <a:buNone/>
              <a:defRPr/>
            </a:pPr>
            <a:r>
              <a:rPr lang="lv-LV" altLang="lv-LV" sz="2000" dirty="0">
                <a:latin typeface="Century Gothic" panose="020B0502020202020204" pitchFamily="34" charset="0"/>
              </a:rPr>
              <a:t>	- nepieciešamais grants, tā izlietojums un apmērs.</a:t>
            </a:r>
          </a:p>
          <a:p>
            <a:pPr marL="510547" lvl="1" indent="-342900" algn="just">
              <a:spcBef>
                <a:spcPts val="1376"/>
              </a:spcBef>
              <a:buFont typeface="Wingdings" panose="05000000000000000000" pitchFamily="2" charset="2"/>
              <a:buChar char="q"/>
              <a:defRPr/>
            </a:pPr>
            <a:r>
              <a:rPr lang="lv-LV" sz="2000" dirty="0">
                <a:latin typeface="Century Gothic" panose="020B0502020202020204" pitchFamily="34" charset="0"/>
              </a:rPr>
              <a:t>Jābūt skaidrām norādēm par nepieciešamību pēc konkrētām izmaksām </a:t>
            </a:r>
          </a:p>
          <a:p>
            <a:pPr marL="510547" lvl="1" indent="-342900">
              <a:spcBef>
                <a:spcPts val="1376"/>
              </a:spcBef>
              <a:buFont typeface="Wingdings" panose="05000000000000000000" pitchFamily="2" charset="2"/>
              <a:buChar char="q"/>
              <a:defRPr/>
            </a:pPr>
            <a:r>
              <a:rPr lang="lv-LV" sz="2000" dirty="0">
                <a:latin typeface="Century Gothic" panose="020B0502020202020204" pitchFamily="34" charset="0"/>
              </a:rPr>
              <a:t>Jāpamato </a:t>
            </a:r>
            <a:r>
              <a:rPr lang="lv-LV" sz="2000" dirty="0" err="1">
                <a:latin typeface="Century Gothic" panose="020B0502020202020204" pitchFamily="34" charset="0"/>
              </a:rPr>
              <a:t>granta</a:t>
            </a:r>
            <a:r>
              <a:rPr lang="lv-LV" sz="2000" dirty="0">
                <a:latin typeface="Century Gothic" panose="020B0502020202020204" pitchFamily="34" charset="0"/>
              </a:rPr>
              <a:t> pieprasītais apmērs un izlietojums</a:t>
            </a:r>
          </a:p>
          <a:p>
            <a:pPr marL="510547" lvl="1" indent="-342900" algn="just">
              <a:spcBef>
                <a:spcPts val="1376"/>
              </a:spcBef>
              <a:buFont typeface="Wingdings" panose="05000000000000000000" pitchFamily="2" charset="2"/>
              <a:buChar char="q"/>
              <a:defRPr/>
            </a:pPr>
            <a:r>
              <a:rPr lang="lv-LV" sz="2000" dirty="0">
                <a:latin typeface="Century Gothic" panose="020B0502020202020204" pitchFamily="34" charset="0"/>
              </a:rPr>
              <a:t>Projektā pieprasītajām izmaksām ir jābūt saistītām ar projekta mērķi un realizēšanu</a:t>
            </a:r>
          </a:p>
          <a:p>
            <a:pPr marL="167647" lvl="1" indent="0" algn="just" fontAlgn="auto">
              <a:spcBef>
                <a:spcPts val="1376"/>
              </a:spcBef>
              <a:spcAft>
                <a:spcPts val="0"/>
              </a:spcAft>
              <a:buNone/>
              <a:defRPr/>
            </a:pPr>
            <a:r>
              <a:rPr lang="lv-LV" altLang="lv-LV" sz="1400" dirty="0">
                <a:latin typeface="Century Gothic" panose="020B0502020202020204" pitchFamily="34" charset="0"/>
              </a:rPr>
              <a:t>Granta pieteikumā uzskaitīti  papildus iesniedzamie dokumenti</a:t>
            </a:r>
          </a:p>
          <a:p>
            <a:pPr marL="167647" lvl="1" indent="0" algn="just" fontAlgn="auto">
              <a:spcBef>
                <a:spcPts val="1376"/>
              </a:spcBef>
              <a:spcAft>
                <a:spcPts val="0"/>
              </a:spcAft>
              <a:buNone/>
              <a:defRPr/>
            </a:pPr>
            <a:r>
              <a:rPr lang="lv-LV" altLang="lv-LV" sz="1400" dirty="0">
                <a:latin typeface="Century Gothic" panose="020B0502020202020204" pitchFamily="34" charset="0"/>
              </a:rPr>
              <a:t>Dokumentu veidlapas pieejamas ALTUM mājas lapā</a:t>
            </a:r>
          </a:p>
          <a:p>
            <a:pPr marL="510547" lvl="1" indent="-342900" algn="just" fontAlgn="auto">
              <a:spcBef>
                <a:spcPts val="1376"/>
              </a:spcBef>
              <a:spcAft>
                <a:spcPts val="0"/>
              </a:spcAft>
              <a:buFontTx/>
              <a:buChar char="-"/>
              <a:defRPr/>
            </a:pPr>
            <a:endParaRPr lang="lv-LV" altLang="lv-LV" sz="2000" dirty="0">
              <a:latin typeface="Century Gothic" panose="020B0502020202020204" pitchFamily="34" charset="0"/>
            </a:endParaRPr>
          </a:p>
          <a:p>
            <a:pPr marL="0" lvl="1" indent="0" algn="just">
              <a:spcBef>
                <a:spcPts val="4127"/>
              </a:spcBef>
              <a:buNone/>
              <a:defRPr/>
            </a:pPr>
            <a:r>
              <a:rPr lang="lv-LV" altLang="lv-LV" sz="1376" b="1" dirty="0">
                <a:solidFill>
                  <a:schemeClr val="tx2"/>
                </a:solidFill>
                <a:latin typeface="Century Gothic" panose="020B0502020202020204" pitchFamily="34" charset="0"/>
              </a:rPr>
              <a:t> </a:t>
            </a:r>
            <a:endParaRPr lang="lv-LV" altLang="lv-LV" sz="2293" dirty="0">
              <a:solidFill>
                <a:schemeClr val="tx2"/>
              </a:solidFill>
            </a:endParaRPr>
          </a:p>
        </p:txBody>
      </p:sp>
      <p:pic>
        <p:nvPicPr>
          <p:cNvPr id="3" name="Picture 2">
            <a:extLst>
              <a:ext uri="{FF2B5EF4-FFF2-40B4-BE49-F238E27FC236}">
                <a16:creationId xmlns:a16="http://schemas.microsoft.com/office/drawing/2014/main" id="{C13CE176-07D8-429C-8CA6-2BF9593E1F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43108" y="397"/>
            <a:ext cx="3213646" cy="7858125"/>
          </a:xfrm>
          <a:prstGeom prst="rect">
            <a:avLst/>
          </a:prstGeom>
        </p:spPr>
      </p:pic>
    </p:spTree>
    <p:extLst>
      <p:ext uri="{BB962C8B-B14F-4D97-AF65-F5344CB8AC3E}">
        <p14:creationId xmlns:p14="http://schemas.microsoft.com/office/powerpoint/2010/main" val="11386792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21DF0A-1041-4066-930E-8956B8C1FF72}"/>
              </a:ext>
            </a:extLst>
          </p:cNvPr>
          <p:cNvSpPr>
            <a:spLocks noGrp="1"/>
          </p:cNvSpPr>
          <p:nvPr>
            <p:ph type="body" sz="quarter" idx="14"/>
          </p:nvPr>
        </p:nvSpPr>
        <p:spPr>
          <a:xfrm>
            <a:off x="3486324" y="258243"/>
            <a:ext cx="9793088" cy="864096"/>
          </a:xfrm>
        </p:spPr>
        <p:txBody>
          <a:bodyPr/>
          <a:lstStyle/>
          <a:p>
            <a:r>
              <a:rPr lang="lv-LV" sz="4000" dirty="0">
                <a:cs typeface="Arial" pitchFamily="34" charset="0"/>
              </a:rPr>
              <a:t>  Ko vērtē ALTUM?</a:t>
            </a:r>
          </a:p>
          <a:p>
            <a:endParaRPr lang="lv-LV" sz="1000" dirty="0"/>
          </a:p>
        </p:txBody>
      </p:sp>
      <p:sp>
        <p:nvSpPr>
          <p:cNvPr id="4" name="Text Placeholder 3">
            <a:extLst>
              <a:ext uri="{FF2B5EF4-FFF2-40B4-BE49-F238E27FC236}">
                <a16:creationId xmlns:a16="http://schemas.microsoft.com/office/drawing/2014/main" id="{F5EE2CA7-5698-4DEC-94A0-E92A99CFD11F}"/>
              </a:ext>
            </a:extLst>
          </p:cNvPr>
          <p:cNvSpPr>
            <a:spLocks noGrp="1"/>
          </p:cNvSpPr>
          <p:nvPr>
            <p:ph type="body" sz="quarter" idx="15"/>
          </p:nvPr>
        </p:nvSpPr>
        <p:spPr>
          <a:xfrm>
            <a:off x="3774356" y="1122339"/>
            <a:ext cx="9649072" cy="6264695"/>
          </a:xfrm>
        </p:spPr>
        <p:txBody>
          <a:bodyPr>
            <a:normAutofit fontScale="92500" lnSpcReduction="20000"/>
          </a:bodyPr>
          <a:lstStyle/>
          <a:p>
            <a:pPr>
              <a:spcBef>
                <a:spcPts val="911"/>
              </a:spcBef>
              <a:spcAft>
                <a:spcPts val="1770"/>
              </a:spcAft>
              <a:defRPr/>
            </a:pPr>
            <a:r>
              <a:rPr lang="lv-LV" sz="2000" u="sng" dirty="0">
                <a:solidFill>
                  <a:schemeClr val="tx1"/>
                </a:solidFill>
              </a:rPr>
              <a:t>MK noteikumi Nr.467 nosaka:</a:t>
            </a:r>
          </a:p>
          <a:p>
            <a:pPr>
              <a:lnSpc>
                <a:spcPct val="120000"/>
              </a:lnSpc>
              <a:spcBef>
                <a:spcPts val="911"/>
              </a:spcBef>
              <a:spcAft>
                <a:spcPts val="1770"/>
              </a:spcAft>
              <a:defRPr/>
            </a:pPr>
            <a:r>
              <a:rPr lang="lv-LV" sz="3400" b="1" u="sng" dirty="0">
                <a:solidFill>
                  <a:schemeClr val="tx1"/>
                </a:solidFill>
              </a:rPr>
              <a:t>«FINANŠU ATBALSTU PIEŠĶIR PAMATOTU UN DZĪVOTSPĒJĪGU BIZNESA PLĀNU ĪSTENOŠANAI»</a:t>
            </a:r>
          </a:p>
          <a:p>
            <a:pPr marL="342900" indent="-342900">
              <a:spcBef>
                <a:spcPts val="911"/>
              </a:spcBef>
              <a:spcAft>
                <a:spcPts val="1770"/>
              </a:spcAft>
              <a:buFont typeface="Wingdings" panose="05000000000000000000" pitchFamily="2" charset="2"/>
              <a:buChar char="q"/>
              <a:defRPr/>
            </a:pPr>
            <a:r>
              <a:rPr lang="lv-LV" sz="2400" dirty="0">
                <a:solidFill>
                  <a:schemeClr val="tx1"/>
                </a:solidFill>
              </a:rPr>
              <a:t>Vērtē iesniegtos dokumentus </a:t>
            </a:r>
          </a:p>
          <a:p>
            <a:pPr marL="342900" indent="-342900">
              <a:spcBef>
                <a:spcPts val="911"/>
              </a:spcBef>
              <a:spcAft>
                <a:spcPts val="1770"/>
              </a:spcAft>
              <a:buFont typeface="Wingdings" panose="05000000000000000000" pitchFamily="2" charset="2"/>
              <a:buChar char="q"/>
              <a:defRPr/>
            </a:pPr>
            <a:r>
              <a:rPr lang="lv-LV" sz="2400" dirty="0">
                <a:solidFill>
                  <a:schemeClr val="tx1"/>
                </a:solidFill>
              </a:rPr>
              <a:t>Biznesa idejas potenciālu un ilgtspēju</a:t>
            </a:r>
          </a:p>
          <a:p>
            <a:pPr marL="342900" indent="-342900">
              <a:spcBef>
                <a:spcPts val="911"/>
              </a:spcBef>
              <a:spcAft>
                <a:spcPts val="1770"/>
              </a:spcAft>
              <a:buFont typeface="Wingdings" panose="05000000000000000000" pitchFamily="2" charset="2"/>
              <a:buChar char="q"/>
              <a:defRPr/>
            </a:pPr>
            <a:r>
              <a:rPr lang="lv-LV" sz="2400" dirty="0">
                <a:solidFill>
                  <a:schemeClr val="tx1"/>
                </a:solidFill>
              </a:rPr>
              <a:t>Vērtē projekta realizācijai plānoto resursu ieguldījumu pamatotību, lietderību un samērīgumu</a:t>
            </a:r>
          </a:p>
          <a:p>
            <a:pPr marL="342900" indent="-342900">
              <a:spcBef>
                <a:spcPts val="911"/>
              </a:spcBef>
              <a:spcAft>
                <a:spcPts val="1770"/>
              </a:spcAft>
              <a:buFont typeface="Wingdings" panose="05000000000000000000" pitchFamily="2" charset="2"/>
              <a:buChar char="q"/>
              <a:defRPr/>
            </a:pPr>
            <a:r>
              <a:rPr lang="lv-LV" sz="2400" dirty="0">
                <a:solidFill>
                  <a:schemeClr val="tx1"/>
                </a:solidFill>
              </a:rPr>
              <a:t>Vērtē projekta finanšu rādītājus, uzņēmuma līdzdalību, spēju ieguldīt savus līdzekļus vai piesaistīt līdzfinansējumu</a:t>
            </a:r>
          </a:p>
          <a:p>
            <a:pPr marL="342900" indent="-342900">
              <a:spcBef>
                <a:spcPts val="911"/>
              </a:spcBef>
              <a:spcAft>
                <a:spcPts val="1770"/>
              </a:spcAft>
              <a:buFont typeface="Wingdings" panose="05000000000000000000" pitchFamily="2" charset="2"/>
              <a:buChar char="q"/>
              <a:defRPr/>
            </a:pPr>
            <a:r>
              <a:rPr lang="lv-LV" sz="2400" dirty="0">
                <a:solidFill>
                  <a:schemeClr val="tx1"/>
                </a:solidFill>
              </a:rPr>
              <a:t>Vērtē uzņēmēja zināšanas, pieredzi, komandas kompetenci</a:t>
            </a:r>
          </a:p>
          <a:p>
            <a:pPr marL="342900" indent="-342900">
              <a:spcBef>
                <a:spcPts val="911"/>
              </a:spcBef>
              <a:spcAft>
                <a:spcPts val="1770"/>
              </a:spcAft>
              <a:buFont typeface="Wingdings" panose="05000000000000000000" pitchFamily="2" charset="2"/>
              <a:buChar char="q"/>
              <a:defRPr/>
            </a:pPr>
            <a:r>
              <a:rPr lang="lv-LV" sz="2400" dirty="0">
                <a:solidFill>
                  <a:schemeClr val="tx1"/>
                </a:solidFill>
              </a:rPr>
              <a:t>Vērtē uzņēmuma īpašnieku, dalībnieka </a:t>
            </a:r>
            <a:r>
              <a:rPr lang="lv-LV" sz="2400" dirty="0" err="1">
                <a:solidFill>
                  <a:schemeClr val="tx1"/>
                </a:solidFill>
              </a:rPr>
              <a:t>kredītvēsturi</a:t>
            </a:r>
            <a:r>
              <a:rPr lang="lv-LV" sz="2400" dirty="0">
                <a:solidFill>
                  <a:schemeClr val="tx1"/>
                </a:solidFill>
              </a:rPr>
              <a:t>, iepriekšējo pieredzi, pārbauda saistītās personas</a:t>
            </a:r>
            <a:endParaRPr lang="lv-LV" dirty="0"/>
          </a:p>
        </p:txBody>
      </p:sp>
      <p:pic>
        <p:nvPicPr>
          <p:cNvPr id="6" name="Picture 5">
            <a:extLst>
              <a:ext uri="{FF2B5EF4-FFF2-40B4-BE49-F238E27FC236}">
                <a16:creationId xmlns:a16="http://schemas.microsoft.com/office/drawing/2014/main" id="{33367C1B-D82F-4545-AAD8-D5B0A6513E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8" y="0"/>
            <a:ext cx="3505622" cy="7861300"/>
          </a:xfrm>
          <a:prstGeom prst="rect">
            <a:avLst/>
          </a:prstGeom>
        </p:spPr>
      </p:pic>
    </p:spTree>
    <p:extLst>
      <p:ext uri="{BB962C8B-B14F-4D97-AF65-F5344CB8AC3E}">
        <p14:creationId xmlns:p14="http://schemas.microsoft.com/office/powerpoint/2010/main" val="1548791608"/>
      </p:ext>
    </p:extLst>
  </p:cSld>
  <p:clrMapOvr>
    <a:masterClrMapping/>
  </p:clrMapOvr>
</p:sld>
</file>

<file path=ppt/theme/theme1.xml><?xml version="1.0" encoding="utf-8"?>
<a:theme xmlns:a="http://schemas.openxmlformats.org/drawingml/2006/main" name="ALTUM_ppt_16x9_full_CenturyGothic E4">
  <a:themeElements>
    <a:clrScheme name="Altum Theme Colors">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Altum CentGo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ltum_tumši zilais">
  <a:themeElements>
    <a:clrScheme name="Altum Theme Colors">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Altum CentGo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Altum_baltais">
  <a:themeElements>
    <a:clrScheme name="Altum Theme Colors">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ALTUM_ppt_16x9_full_CenturyGothic E4">
  <a:themeElements>
    <a:clrScheme name="Altum Theme Colors">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Altum CentGo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ltum A">
    <a:dk1>
      <a:srgbClr val="00467F"/>
    </a:dk1>
    <a:lt1>
      <a:srgbClr val="FFFFFF"/>
    </a:lt1>
    <a:dk2>
      <a:srgbClr val="00467F"/>
    </a:dk2>
    <a:lt2>
      <a:srgbClr val="FFFFFF"/>
    </a:lt2>
    <a:accent1>
      <a:srgbClr val="00ACC9"/>
    </a:accent1>
    <a:accent2>
      <a:srgbClr val="CAD400"/>
    </a:accent2>
    <a:accent3>
      <a:srgbClr val="00467F"/>
    </a:accent3>
    <a:accent4>
      <a:srgbClr val="D2D2D2"/>
    </a:accent4>
    <a:accent5>
      <a:srgbClr val="6BC2B9"/>
    </a:accent5>
    <a:accent6>
      <a:srgbClr val="0D52A0"/>
    </a:accent6>
    <a:hlink>
      <a:srgbClr val="00ACC9"/>
    </a:hlink>
    <a:folHlink>
      <a:srgbClr val="D2D2D2"/>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altum_ppt_16x9</Template>
  <TotalTime>5452</TotalTime>
  <Words>1045</Words>
  <Application>Microsoft Office PowerPoint</Application>
  <PresentationFormat>Custom</PresentationFormat>
  <Paragraphs>201</Paragraphs>
  <Slides>15</Slides>
  <Notes>13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15</vt:i4>
      </vt:variant>
    </vt:vector>
  </HeadingPairs>
  <TitlesOfParts>
    <vt:vector size="27" baseType="lpstr">
      <vt:lpstr>Arial</vt:lpstr>
      <vt:lpstr>Calibri</vt:lpstr>
      <vt:lpstr>Calibri Light</vt:lpstr>
      <vt:lpstr>Century Gothic</vt:lpstr>
      <vt:lpstr>Times New Roman</vt:lpstr>
      <vt:lpstr>Wingdings</vt:lpstr>
      <vt:lpstr>Wingdings 3</vt:lpstr>
      <vt:lpstr>ALTUM_ppt_16x9_full_CenturyGothic E4</vt:lpstr>
      <vt:lpstr>Altum_tumši zilais</vt:lpstr>
      <vt:lpstr>Altum_baltais</vt:lpstr>
      <vt:lpstr>1_ALTUM_ppt_16x9_full_CenturyGothic E4</vt:lpstr>
      <vt:lpstr>2_Office Theme</vt:lpstr>
      <vt:lpstr> Reģionālais diskusiju cikls par sociālo uzņēmējdarbību  «Tu un sociālā uzņēmējdarbība – vai vajag?»   Labklājības ministrijas ESF projekta Nr.9.1.1.3/15/I/001 "Atbalsts sociālajai uzņēmējdarbībai" </vt:lpstr>
      <vt:lpstr>PowerPoint Presentation</vt:lpstr>
      <vt:lpstr>PowerPoint Presentation</vt:lpstr>
      <vt:lpstr>PowerPoint Presentation</vt:lpstr>
      <vt:lpstr>PowerPoint Presentation</vt:lpstr>
      <vt:lpstr>PowerPoint Presentation</vt:lpstr>
      <vt:lpstr>PowerPoint Presentation</vt:lpstr>
      <vt:lpstr>IESNIEDZAMIE DOKUMENTI – GRANTA PIETEIKUMS            ir biznesa un sociālās ietekmes plāns </vt:lpstr>
      <vt:lpstr>PowerPoint Presentation</vt:lpstr>
      <vt:lpstr>PowerPoint Presentation</vt:lpstr>
      <vt:lpstr>PowerPoint Presentation</vt:lpstr>
      <vt:lpstr>PowerPoint Presentation</vt:lpstr>
      <vt:lpstr>GRANTA IZSNIEGŠANAS NOSACĪJUMI</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 ESF projekta “Atbalsts sociālajai uzņēmējdarbībai” īstenošanas gaitu</dc:title>
  <dc:creator>Andrejs Buharins</dc:creator>
  <cp:keywords>Altum</cp:keywords>
  <cp:lastModifiedBy>Kristīne Segliņa</cp:lastModifiedBy>
  <cp:revision>224</cp:revision>
  <cp:lastPrinted>2019-02-26T13:47:07Z</cp:lastPrinted>
  <dcterms:created xsi:type="dcterms:W3CDTF">2018-05-21T13:11:35Z</dcterms:created>
  <dcterms:modified xsi:type="dcterms:W3CDTF">2019-09-25T12:53:21Z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2017-10-18T00:00:00Z</vt:filetime>
  </property>
  <property fmtid="{D5CDD505-2E9C-101B-9397-08002B2CF9AE}" pid="3" name="Creator">
    <vt:lpwstr>Adobe Illustrator CC 2017 (Windows)</vt:lpwstr>
  </property>
  <property fmtid="{D5CDD505-2E9C-101B-9397-08002B2CF9AE}" pid="4" name="LastSaved">
    <vt:filetime>2017-10-24T00:00:00Z</vt:filetime>
  </property>
</Properties>
</file>