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74" r:id="rId4"/>
    <p:sldId id="272" r:id="rId5"/>
    <p:sldId id="263" r:id="rId6"/>
    <p:sldId id="273" r:id="rId7"/>
    <p:sldId id="275" r:id="rId8"/>
    <p:sldId id="276" r:id="rId9"/>
    <p:sldId id="277" r:id="rId10"/>
    <p:sldId id="268" r:id="rId11"/>
    <p:sldId id="269" r:id="rId12"/>
    <p:sldId id="259" r:id="rId13"/>
    <p:sldId id="264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1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62135-4594-4EAB-AF52-F4FF3D940BA5}" v="3" dt="2019-08-29T22:03:18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a Muizniece" userId="86f53f189a926c2e" providerId="LiveId" clId="{5A662135-4594-4EAB-AF52-F4FF3D940BA5}"/>
    <pc:docChg chg="undo custSel addSld modSld">
      <pc:chgData name="Inga Muizniece" userId="86f53f189a926c2e" providerId="LiveId" clId="{5A662135-4594-4EAB-AF52-F4FF3D940BA5}" dt="2019-08-29T22:07:35.948" v="70" actId="1076"/>
      <pc:docMkLst>
        <pc:docMk/>
      </pc:docMkLst>
      <pc:sldChg chg="modSp">
        <pc:chgData name="Inga Muizniece" userId="86f53f189a926c2e" providerId="LiveId" clId="{5A662135-4594-4EAB-AF52-F4FF3D940BA5}" dt="2019-08-29T22:04:36.232" v="55" actId="255"/>
        <pc:sldMkLst>
          <pc:docMk/>
          <pc:sldMk cId="1447917016" sldId="256"/>
        </pc:sldMkLst>
        <pc:spChg chg="mod">
          <ac:chgData name="Inga Muizniece" userId="86f53f189a926c2e" providerId="LiveId" clId="{5A662135-4594-4EAB-AF52-F4FF3D940BA5}" dt="2019-08-29T22:03:49.709" v="52" actId="255"/>
          <ac:spMkLst>
            <pc:docMk/>
            <pc:sldMk cId="1447917016" sldId="256"/>
            <ac:spMk id="2" creationId="{44F8B034-9231-D34C-B85F-B71BA49644CD}"/>
          </ac:spMkLst>
        </pc:spChg>
        <pc:spChg chg="mod">
          <ac:chgData name="Inga Muizniece" userId="86f53f189a926c2e" providerId="LiveId" clId="{5A662135-4594-4EAB-AF52-F4FF3D940BA5}" dt="2019-08-29T22:04:36.232" v="55" actId="255"/>
          <ac:spMkLst>
            <pc:docMk/>
            <pc:sldMk cId="1447917016" sldId="256"/>
            <ac:spMk id="3" creationId="{B8EC3114-22C7-7646-BFE0-CB5D26F86198}"/>
          </ac:spMkLst>
        </pc:spChg>
      </pc:sldChg>
      <pc:sldChg chg="modSp">
        <pc:chgData name="Inga Muizniece" userId="86f53f189a926c2e" providerId="LiveId" clId="{5A662135-4594-4EAB-AF52-F4FF3D940BA5}" dt="2019-08-29T22:06:21.552" v="65" actId="1076"/>
        <pc:sldMkLst>
          <pc:docMk/>
          <pc:sldMk cId="3737427764" sldId="260"/>
        </pc:sldMkLst>
        <pc:spChg chg="mod">
          <ac:chgData name="Inga Muizniece" userId="86f53f189a926c2e" providerId="LiveId" clId="{5A662135-4594-4EAB-AF52-F4FF3D940BA5}" dt="2019-08-29T22:06:21.552" v="65" actId="1076"/>
          <ac:spMkLst>
            <pc:docMk/>
            <pc:sldMk cId="3737427764" sldId="260"/>
            <ac:spMk id="7" creationId="{73DB4841-EB6B-F241-BC69-2B1CF49304E2}"/>
          </ac:spMkLst>
        </pc:spChg>
        <pc:spChg chg="mod">
          <ac:chgData name="Inga Muizniece" userId="86f53f189a926c2e" providerId="LiveId" clId="{5A662135-4594-4EAB-AF52-F4FF3D940BA5}" dt="2019-08-29T22:05:39.021" v="58" actId="255"/>
          <ac:spMkLst>
            <pc:docMk/>
            <pc:sldMk cId="3737427764" sldId="260"/>
            <ac:spMk id="8" creationId="{9B87BB88-0F26-7B49-B5DA-177D3C93937B}"/>
          </ac:spMkLst>
        </pc:spChg>
      </pc:sldChg>
      <pc:sldChg chg="modSp">
        <pc:chgData name="Inga Muizniece" userId="86f53f189a926c2e" providerId="LiveId" clId="{5A662135-4594-4EAB-AF52-F4FF3D940BA5}" dt="2019-08-29T22:07:35.948" v="70" actId="1076"/>
        <pc:sldMkLst>
          <pc:docMk/>
          <pc:sldMk cId="1805217771" sldId="263"/>
        </pc:sldMkLst>
        <pc:spChg chg="mod">
          <ac:chgData name="Inga Muizniece" userId="86f53f189a926c2e" providerId="LiveId" clId="{5A662135-4594-4EAB-AF52-F4FF3D940BA5}" dt="2019-08-29T22:06:36.835" v="66" actId="255"/>
          <ac:spMkLst>
            <pc:docMk/>
            <pc:sldMk cId="1805217771" sldId="263"/>
            <ac:spMk id="2" creationId="{81BF16B5-3BF6-1A48-AFC6-30092B6EF3E3}"/>
          </ac:spMkLst>
        </pc:spChg>
        <pc:spChg chg="mod">
          <ac:chgData name="Inga Muizniece" userId="86f53f189a926c2e" providerId="LiveId" clId="{5A662135-4594-4EAB-AF52-F4FF3D940BA5}" dt="2019-08-29T22:07:35.948" v="70" actId="1076"/>
          <ac:spMkLst>
            <pc:docMk/>
            <pc:sldMk cId="1805217771" sldId="263"/>
            <ac:spMk id="7" creationId="{4B6C7580-3202-AA4F-9A97-A6E2281DDEDA}"/>
          </ac:spMkLst>
        </pc:spChg>
      </pc:sldChg>
      <pc:sldChg chg="add">
        <pc:chgData name="Inga Muizniece" userId="86f53f189a926c2e" providerId="LiveId" clId="{5A662135-4594-4EAB-AF52-F4FF3D940BA5}" dt="2019-08-29T22:00:28.836" v="0"/>
        <pc:sldMkLst>
          <pc:docMk/>
          <pc:sldMk cId="365007038" sldId="270"/>
        </pc:sldMkLst>
      </pc:sldChg>
      <pc:sldChg chg="addSp delSp modSp add">
        <pc:chgData name="Inga Muizniece" userId="86f53f189a926c2e" providerId="LiveId" clId="{5A662135-4594-4EAB-AF52-F4FF3D940BA5}" dt="2019-08-29T22:03:21.082" v="51" actId="962"/>
        <pc:sldMkLst>
          <pc:docMk/>
          <pc:sldMk cId="549913114" sldId="271"/>
        </pc:sldMkLst>
        <pc:spChg chg="mod">
          <ac:chgData name="Inga Muizniece" userId="86f53f189a926c2e" providerId="LiveId" clId="{5A662135-4594-4EAB-AF52-F4FF3D940BA5}" dt="2019-08-29T22:01:49.542" v="48" actId="20577"/>
          <ac:spMkLst>
            <pc:docMk/>
            <pc:sldMk cId="549913114" sldId="271"/>
            <ac:spMk id="2" creationId="{4463C09B-B5EB-44DB-87A7-D404DCCACAFC}"/>
          </ac:spMkLst>
        </pc:spChg>
        <pc:spChg chg="del">
          <ac:chgData name="Inga Muizniece" userId="86f53f189a926c2e" providerId="LiveId" clId="{5A662135-4594-4EAB-AF52-F4FF3D940BA5}" dt="2019-08-29T22:00:46.291" v="3" actId="478"/>
          <ac:spMkLst>
            <pc:docMk/>
            <pc:sldMk cId="549913114" sldId="271"/>
            <ac:spMk id="3" creationId="{A1825FC3-1967-41C3-B7A3-64740E1A3689}"/>
          </ac:spMkLst>
        </pc:spChg>
        <pc:spChg chg="del">
          <ac:chgData name="Inga Muizniece" userId="86f53f189a926c2e" providerId="LiveId" clId="{5A662135-4594-4EAB-AF52-F4FF3D940BA5}" dt="2019-08-29T22:00:44.346" v="2" actId="478"/>
          <ac:spMkLst>
            <pc:docMk/>
            <pc:sldMk cId="549913114" sldId="271"/>
            <ac:spMk id="4" creationId="{2A49D99D-E59F-4996-AA64-9E8091731E48}"/>
          </ac:spMkLst>
        </pc:spChg>
        <pc:spChg chg="del">
          <ac:chgData name="Inga Muizniece" userId="86f53f189a926c2e" providerId="LiveId" clId="{5A662135-4594-4EAB-AF52-F4FF3D940BA5}" dt="2019-08-29T22:00:52.850" v="4" actId="478"/>
          <ac:spMkLst>
            <pc:docMk/>
            <pc:sldMk cId="549913114" sldId="271"/>
            <ac:spMk id="5" creationId="{54E241B8-B112-4843-BA14-568228DF253D}"/>
          </ac:spMkLst>
        </pc:spChg>
        <pc:spChg chg="del">
          <ac:chgData name="Inga Muizniece" userId="86f53f189a926c2e" providerId="LiveId" clId="{5A662135-4594-4EAB-AF52-F4FF3D940BA5}" dt="2019-08-29T22:03:18.780" v="49" actId="931"/>
          <ac:spMkLst>
            <pc:docMk/>
            <pc:sldMk cId="549913114" sldId="271"/>
            <ac:spMk id="7" creationId="{3502E3E9-DA86-4428-9B05-93F7A182EAC9}"/>
          </ac:spMkLst>
        </pc:spChg>
        <pc:picChg chg="add mod">
          <ac:chgData name="Inga Muizniece" userId="86f53f189a926c2e" providerId="LiveId" clId="{5A662135-4594-4EAB-AF52-F4FF3D940BA5}" dt="2019-08-29T22:03:21.082" v="51" actId="962"/>
          <ac:picMkLst>
            <pc:docMk/>
            <pc:sldMk cId="549913114" sldId="271"/>
            <ac:picMk id="9" creationId="{3A65A901-80F0-45F5-8A4A-52E900823C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2DBE7-0BD8-1648-8459-BC93E821E37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209DE-9651-D340-9881-20C11F49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209DE-9651-D340-9881-20C11F49B9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5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209DE-9651-D340-9881-20C11F49B9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6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ACE8AC9-ECC0-FD42-B55F-DD2440CB08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0317"/>
          <a:stretch/>
        </p:blipFill>
        <p:spPr>
          <a:xfrm>
            <a:off x="1223366" y="4468415"/>
            <a:ext cx="3059235" cy="238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2D6F02-6D49-EC4E-BCEC-BC988D0AD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2965"/>
          <a:stretch/>
        </p:blipFill>
        <p:spPr>
          <a:xfrm>
            <a:off x="6995624" y="0"/>
            <a:ext cx="4704008" cy="238485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6A8E7BE-916B-0448-9A1D-320A0B24A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809"/>
          <a:stretch/>
        </p:blipFill>
        <p:spPr>
          <a:xfrm>
            <a:off x="6049855" y="4888524"/>
            <a:ext cx="6142145" cy="198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87C437-8CB1-BB40-94D8-9F920F9F33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8175" y="5304355"/>
            <a:ext cx="1644165" cy="1644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B6E3D-59B5-2D42-B7AC-BF40CC4173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25410"/>
            <a:ext cx="8188887" cy="3078933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A076-5ADD-0842-9ED2-1F6688D70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73146"/>
            <a:ext cx="9144000" cy="7846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20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una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5FE889D8-1034-EC4F-84E7-08E96456C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47" b="9980"/>
          <a:stretch/>
        </p:blipFill>
        <p:spPr>
          <a:xfrm>
            <a:off x="0" y="4459413"/>
            <a:ext cx="2684584" cy="23985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0CDA69-4F49-974D-9FCB-C5D075F15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8574" r="-4607" b="1"/>
          <a:stretch/>
        </p:blipFill>
        <p:spPr>
          <a:xfrm>
            <a:off x="8241785" y="0"/>
            <a:ext cx="3878942" cy="1695032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599CE6C-2496-7543-BF99-578D397B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062" y="6356350"/>
            <a:ext cx="762000" cy="365125"/>
          </a:xfrm>
        </p:spPr>
        <p:txBody>
          <a:bodyPr/>
          <a:lstStyle/>
          <a:p>
            <a:fld id="{9AB61320-F93D-644F-8648-7F7B5FCB610E}" type="datetime1">
              <a:rPr lang="en-US" smtClean="0"/>
              <a:t>9/11/2019</a:t>
            </a:fld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BA85529-3327-B74A-BA36-7AD7C9A3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1317" y="6356350"/>
            <a:ext cx="24815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Prezentācijas nosaukums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FCEBAAB-51FE-4647-B179-9ED011B5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370345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AFA102C-01F8-974B-A99C-5399B4993A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CDFB3A-CF9A-7343-BF7E-DC94809A34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12F02C4-7B52-744E-979F-1D1582485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3551"/>
            <a:ext cx="718209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 – short title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9AAF16A-4CFF-4545-B720-0D962757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369" y="2398588"/>
            <a:ext cx="8768861" cy="2977662"/>
          </a:xfrm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/>
            </a:lvl1pPr>
            <a:lvl2pPr marL="457200" indent="0">
              <a:lnSpc>
                <a:spcPct val="150000"/>
              </a:lnSpc>
              <a:buNone/>
              <a:defRPr/>
            </a:lvl2pPr>
            <a:lvl3pPr marL="914400" indent="0">
              <a:lnSpc>
                <a:spcPct val="150000"/>
              </a:lnSpc>
              <a:buNone/>
              <a:defRPr/>
            </a:lvl3pPr>
            <a:lvl4pPr marL="1371600" indent="0">
              <a:lnSpc>
                <a:spcPct val="150000"/>
              </a:lnSpc>
              <a:buNone/>
              <a:defRPr/>
            </a:lvl4pPr>
            <a:lvl5pPr marL="1828800" indent="0">
              <a:lnSpc>
                <a:spcPct val="150000"/>
              </a:lnSpc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87AAB84-EF27-BA48-A97F-393A87D33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2911" b="64340"/>
          <a:stretch/>
        </p:blipFill>
        <p:spPr>
          <a:xfrm>
            <a:off x="7752522" y="5566267"/>
            <a:ext cx="4439478" cy="1291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4D6CAC-ABC0-A840-9332-551CA2476A0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81256" y="617065"/>
            <a:ext cx="1465306" cy="12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5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bg>
      <p:bgPr>
        <a:solidFill>
          <a:srgbClr val="9C1C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ACA076-5ADD-0842-9ED2-1F6688D70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6076"/>
            <a:ext cx="9144000" cy="8217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8DB53F-668B-9A46-8A2F-7D532843E7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97443" y="1025409"/>
            <a:ext cx="7784757" cy="307893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F595D-FFEE-D942-A34F-A9C36F889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7738" y="5362971"/>
            <a:ext cx="1644165" cy="16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4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a slaids ar īsu virs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2C5E5A7-1FBB-9646-9AD2-542EEE89EA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47" b="9980"/>
          <a:stretch/>
        </p:blipFill>
        <p:spPr>
          <a:xfrm>
            <a:off x="0" y="4459413"/>
            <a:ext cx="2684584" cy="23985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F40D8E-108B-9944-8729-DBAB71A08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662" r="10103"/>
          <a:stretch/>
        </p:blipFill>
        <p:spPr>
          <a:xfrm>
            <a:off x="8858497" y="0"/>
            <a:ext cx="3333504" cy="29776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8091346-3134-2840-A05F-F4FBC830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2385" y="5477658"/>
            <a:ext cx="4492869" cy="13986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60C42-CF3E-EC4E-AF26-6EC10E735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369" y="2398588"/>
            <a:ext cx="9788770" cy="3555330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89E8A-D065-2E4B-9EE6-11AC9C31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062" y="6356350"/>
            <a:ext cx="762000" cy="365125"/>
          </a:xfrm>
        </p:spPr>
        <p:txBody>
          <a:bodyPr/>
          <a:lstStyle/>
          <a:p>
            <a:fld id="{15F84513-DCD9-984B-B1BF-610EB95A90FC}" type="datetime1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BA256-92F2-A049-8068-1C1C9F66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1317" y="6356350"/>
            <a:ext cx="24815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Prezentācijas nosaukums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6983859-62C5-5A47-9FB2-DDB7BD6B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370345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AFA102C-01F8-974B-A99C-5399B4993A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DD759-5AE6-FA46-A8BE-0AE980B2F6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204C286-9AE5-EA4D-A8FF-983B9AC27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3551"/>
            <a:ext cx="6324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 – short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12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a slaids ar īsu virs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2C5E5A7-1FBB-9646-9AD2-542EEE89EA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47" b="9980"/>
          <a:stretch/>
        </p:blipFill>
        <p:spPr>
          <a:xfrm rot="5400000">
            <a:off x="-315206" y="315205"/>
            <a:ext cx="5917517" cy="528710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8091346-3134-2840-A05F-F4FBC8307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414"/>
          <a:stretch/>
        </p:blipFill>
        <p:spPr>
          <a:xfrm>
            <a:off x="7942385" y="5477658"/>
            <a:ext cx="4249615" cy="13986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60C42-CF3E-EC4E-AF26-6EC10E735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691" y="1066799"/>
            <a:ext cx="5287109" cy="3985847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89E8A-D065-2E4B-9EE6-11AC9C31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062" y="6356350"/>
            <a:ext cx="762000" cy="365125"/>
          </a:xfrm>
        </p:spPr>
        <p:txBody>
          <a:bodyPr/>
          <a:lstStyle/>
          <a:p>
            <a:fld id="{F4C33606-8E1A-F141-8B71-FB149AABDACC}" type="datetime1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BA256-92F2-A049-8068-1C1C9F66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1317" y="6356350"/>
            <a:ext cx="24815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Prezentācijas nosaukums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6983859-62C5-5A47-9FB2-DDB7BD6B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370345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AFA102C-01F8-974B-A99C-5399B4993A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DD759-5AE6-FA46-A8BE-0AE980B2F66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204C286-9AE5-EA4D-A8FF-983B9AC27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66799"/>
            <a:ext cx="3604846" cy="4724859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GB" dirty="0"/>
              <a:t>Click to edit Master title style – short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 slaids ar garu virs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5FE889D8-1034-EC4F-84E7-08E96456C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47" b="9980"/>
          <a:stretch/>
        </p:blipFill>
        <p:spPr>
          <a:xfrm>
            <a:off x="0" y="4459413"/>
            <a:ext cx="2684584" cy="23985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0CDA69-4F49-974D-9FCB-C5D075F15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662" r="10103"/>
          <a:stretch/>
        </p:blipFill>
        <p:spPr>
          <a:xfrm>
            <a:off x="8858497" y="0"/>
            <a:ext cx="3333504" cy="297766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D651DCE-63A5-334E-ACE4-9E2946778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414"/>
          <a:stretch/>
        </p:blipFill>
        <p:spPr>
          <a:xfrm>
            <a:off x="7942385" y="5477658"/>
            <a:ext cx="4249615" cy="1398607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599CE6C-2496-7543-BF99-578D397B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062" y="6356350"/>
            <a:ext cx="762000" cy="365125"/>
          </a:xfrm>
        </p:spPr>
        <p:txBody>
          <a:bodyPr/>
          <a:lstStyle/>
          <a:p>
            <a:fld id="{9AB61320-F93D-644F-8648-7F7B5FCB610E}" type="datetime1">
              <a:rPr lang="en-US" smtClean="0"/>
              <a:t>9/11/2019</a:t>
            </a:fld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BA85529-3327-B74A-BA36-7AD7C9A3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1317" y="6356350"/>
            <a:ext cx="24815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Prezentācijas nosaukums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FCEBAAB-51FE-4647-B179-9ED011B5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370345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AFA102C-01F8-974B-A99C-5399B4993A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CDFB3A-CF9A-7343-BF7E-DC94809A34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12F02C4-7B52-744E-979F-1D1582485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3551"/>
            <a:ext cx="918503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 – long title with </a:t>
            </a:r>
            <a:r>
              <a:rPr lang="en-GB" dirty="0" err="1"/>
              <a:t>bulletpoints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9AAF16A-4CFF-4545-B720-0D962757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369" y="2398588"/>
            <a:ext cx="8768861" cy="2977662"/>
          </a:xfrm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/>
            </a:lvl1pPr>
            <a:lvl2pPr marL="457200" indent="0">
              <a:lnSpc>
                <a:spcPct val="150000"/>
              </a:lnSpc>
              <a:buNone/>
              <a:defRPr/>
            </a:lvl2pPr>
            <a:lvl3pPr marL="914400" indent="0">
              <a:lnSpc>
                <a:spcPct val="150000"/>
              </a:lnSpc>
              <a:buNone/>
              <a:defRPr/>
            </a:lvl3pPr>
            <a:lvl4pPr marL="1371600" indent="0">
              <a:lnSpc>
                <a:spcPct val="150000"/>
              </a:lnSpc>
              <a:buNone/>
              <a:defRPr/>
            </a:lvl4pPr>
            <a:lvl5pPr marL="1828800" indent="0">
              <a:lnSpc>
                <a:spcPct val="150000"/>
              </a:lnSpc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 slaids ar garu virs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A482B2C-1558-2643-874A-6F1FB8082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47" b="9980"/>
          <a:stretch/>
        </p:blipFill>
        <p:spPr>
          <a:xfrm>
            <a:off x="0" y="4459413"/>
            <a:ext cx="2684584" cy="2398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71648-032F-C64B-B7C5-67099771E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662" r="10103"/>
          <a:stretch/>
        </p:blipFill>
        <p:spPr>
          <a:xfrm>
            <a:off x="8858497" y="0"/>
            <a:ext cx="3333504" cy="29776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8091346-3134-2840-A05F-F4FBC8307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414"/>
          <a:stretch/>
        </p:blipFill>
        <p:spPr>
          <a:xfrm>
            <a:off x="7942385" y="5477658"/>
            <a:ext cx="4249615" cy="139860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745E7AC-95FD-D140-8E01-F8E808DDE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3551"/>
            <a:ext cx="918503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 – long title with </a:t>
            </a:r>
            <a:r>
              <a:rPr lang="en-GB" dirty="0" err="1"/>
              <a:t>bulletpoints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EA123B1-D57B-E847-AA9A-0D58E9C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062" y="6356350"/>
            <a:ext cx="762000" cy="365125"/>
          </a:xfrm>
        </p:spPr>
        <p:txBody>
          <a:bodyPr/>
          <a:lstStyle/>
          <a:p>
            <a:fld id="{6AE4E558-2316-B241-AA93-C4E5F9CE7DBF}" type="datetime1">
              <a:rPr lang="en-US" smtClean="0"/>
              <a:t>9/11/2019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A79940D-F28E-BB4A-922B-10E8D13C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1317" y="6356350"/>
            <a:ext cx="24815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Prezentācijas nosaukums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C43E29-7BE4-AD4A-A33D-8CD23071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370345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AFA102C-01F8-974B-A99C-5399B4993A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0EB477-519E-B34D-98DF-7CB417BE38D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8C1447F-5927-2541-BB60-AB711536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370" y="2398588"/>
            <a:ext cx="4173416" cy="355533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1E587F9-D23B-3943-8E46-0B7E56FF1B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96709" y="2398588"/>
            <a:ext cx="4173416" cy="355533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52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ids ar 2 kolonnā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A482B2C-1558-2643-874A-6F1FB8082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47" b="9980"/>
          <a:stretch/>
        </p:blipFill>
        <p:spPr>
          <a:xfrm>
            <a:off x="0" y="4459413"/>
            <a:ext cx="2684584" cy="2398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71648-032F-C64B-B7C5-67099771E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662" r="10103"/>
          <a:stretch/>
        </p:blipFill>
        <p:spPr>
          <a:xfrm>
            <a:off x="8858497" y="0"/>
            <a:ext cx="3333504" cy="29776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8091346-3134-2840-A05F-F4FBC8307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414"/>
          <a:stretch/>
        </p:blipFill>
        <p:spPr>
          <a:xfrm>
            <a:off x="7942385" y="5477658"/>
            <a:ext cx="4249615" cy="139860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745E7AC-95FD-D140-8E01-F8E808DDE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3551"/>
            <a:ext cx="918503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 – long title with </a:t>
            </a:r>
            <a:r>
              <a:rPr lang="en-GB" dirty="0" err="1"/>
              <a:t>bulletpoints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EA123B1-D57B-E847-AA9A-0D58E9C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062" y="6356350"/>
            <a:ext cx="762000" cy="365125"/>
          </a:xfrm>
        </p:spPr>
        <p:txBody>
          <a:bodyPr/>
          <a:lstStyle/>
          <a:p>
            <a:fld id="{6AE4E558-2316-B241-AA93-C4E5F9CE7DBF}" type="datetime1">
              <a:rPr lang="en-US" smtClean="0"/>
              <a:t>9/11/2019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A79940D-F28E-BB4A-922B-10E8D13C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1317" y="6356350"/>
            <a:ext cx="24815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Prezentācijas nosaukums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C43E29-7BE4-AD4A-A33D-8CD23071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370345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AFA102C-01F8-974B-A99C-5399B4993A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0EB477-519E-B34D-98DF-7CB417BE38D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1E587F9-D23B-3943-8E46-0B7E56FF1B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36123" y="2398588"/>
            <a:ext cx="5334002" cy="355533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EDE76C2-94F6-A44F-9C90-13563FA9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08" y="2417143"/>
            <a:ext cx="3126278" cy="2654058"/>
          </a:xfrm>
        </p:spPr>
        <p:txBody>
          <a:bodyPr anchor="t"/>
          <a:lstStyle>
            <a:lvl1pPr marL="0" indent="0">
              <a:buNone/>
              <a:defRPr b="1">
                <a:solidFill>
                  <a:srgbClr val="9C1C1F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b="1">
                <a:solidFill>
                  <a:srgbClr val="9C1C1F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b="1">
                <a:solidFill>
                  <a:srgbClr val="9C1C1F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b="1">
                <a:solidFill>
                  <a:srgbClr val="9C1C1F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b="1">
                <a:solidFill>
                  <a:srgbClr val="9C1C1F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239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ids ar attē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A482B2C-1558-2643-874A-6F1FB8082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47" b="9980"/>
          <a:stretch/>
        </p:blipFill>
        <p:spPr>
          <a:xfrm>
            <a:off x="0" y="4459413"/>
            <a:ext cx="2684584" cy="2398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71648-032F-C64B-B7C5-67099771E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662" r="10103"/>
          <a:stretch/>
        </p:blipFill>
        <p:spPr>
          <a:xfrm>
            <a:off x="8858497" y="0"/>
            <a:ext cx="3333504" cy="29776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8091346-3134-2840-A05F-F4FBC8307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414"/>
          <a:stretch/>
        </p:blipFill>
        <p:spPr>
          <a:xfrm>
            <a:off x="7942385" y="5477658"/>
            <a:ext cx="4249615" cy="139860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745E7AC-95FD-D140-8E01-F8E808DDE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3551"/>
            <a:ext cx="918503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 – long title with </a:t>
            </a:r>
            <a:r>
              <a:rPr lang="en-GB" dirty="0" err="1"/>
              <a:t>bulletpoints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EA123B1-D57B-E847-AA9A-0D58E9C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062" y="6356350"/>
            <a:ext cx="762000" cy="365125"/>
          </a:xfrm>
        </p:spPr>
        <p:txBody>
          <a:bodyPr/>
          <a:lstStyle/>
          <a:p>
            <a:fld id="{6AE4E558-2316-B241-AA93-C4E5F9CE7DBF}" type="datetime1">
              <a:rPr lang="en-US" smtClean="0"/>
              <a:t>9/11/2019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A79940D-F28E-BB4A-922B-10E8D13C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1317" y="6356350"/>
            <a:ext cx="24815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Prezentācijas nosaukums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C43E29-7BE4-AD4A-A33D-8CD23071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370345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AFA102C-01F8-974B-A99C-5399B4993A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0EB477-519E-B34D-98DF-7CB417BE38D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9E068B-C393-9C44-AAC8-49318382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370" y="2398588"/>
            <a:ext cx="3943796" cy="2789638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lnSpc>
                <a:spcPct val="150000"/>
              </a:lnSpc>
              <a:buNone/>
              <a:defRPr/>
            </a:lvl2pPr>
            <a:lvl3pPr marL="914400" indent="0">
              <a:lnSpc>
                <a:spcPct val="150000"/>
              </a:lnSpc>
              <a:buNone/>
              <a:defRPr/>
            </a:lvl3pPr>
            <a:lvl4pPr marL="1371600" indent="0">
              <a:lnSpc>
                <a:spcPct val="150000"/>
              </a:lnSpc>
              <a:buNone/>
              <a:defRPr/>
            </a:lvl4pPr>
            <a:lvl5pPr marL="1828800" indent="0">
              <a:lnSpc>
                <a:spcPct val="150000"/>
              </a:lnSpc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34CDEE-E00F-C44B-9C25-C23FE5FB70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33941" y="2179029"/>
            <a:ext cx="4691308" cy="3540375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9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na attēl slaids ar filtr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9C276A-0988-2A4F-A805-2FAC824D02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7705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CFCD3C-FEAB-8541-BA6D-B1F89AF15A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C1C1F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8091346-3134-2840-A05F-F4FBC8307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414"/>
          <a:stretch/>
        </p:blipFill>
        <p:spPr>
          <a:xfrm>
            <a:off x="7942385" y="5477658"/>
            <a:ext cx="4249615" cy="1398607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EA123B1-D57B-E847-AA9A-0D58E9C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062" y="6356350"/>
            <a:ext cx="762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E4E558-2316-B241-AA93-C4E5F9CE7DBF}" type="datetime1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A79940D-F28E-BB4A-922B-10E8D13C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1317" y="6356350"/>
            <a:ext cx="248156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Prezentācijas nosaukums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C43E29-7BE4-AD4A-A33D-8CD23071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3703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FA102C-01F8-974B-A99C-5399B4993A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0EB477-519E-B34D-98DF-7CB417BE38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69DF114-ABB6-2F46-94F4-98DE65375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63" y="2766218"/>
            <a:ext cx="5779160" cy="29302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 – long title with </a:t>
            </a:r>
            <a:r>
              <a:rPr lang="en-GB" dirty="0" err="1"/>
              <a:t>bulletpoints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6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na attēla slai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6F62F37-70AC-8744-B2B1-0F5D07159E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8091346-3134-2840-A05F-F4FBC8307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414"/>
          <a:stretch/>
        </p:blipFill>
        <p:spPr>
          <a:xfrm>
            <a:off x="7942385" y="5477658"/>
            <a:ext cx="4249615" cy="13986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0EB477-519E-B34D-98DF-7CB417BE38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5479" y="5791659"/>
            <a:ext cx="1156861" cy="11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9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5E949-59D2-8244-8ED6-5C69DA0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406FC-04EA-4F47-84F0-FC821262A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AB77-6B0E-074F-8AAA-CC2640EE1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035FF-1F3C-D747-8C58-8B6BB96FAA34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8FE42-12DD-3740-AC00-B724F1CC3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Prezentācijas nosaukums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013F1-83B3-264C-96E5-C0B9AFB96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A102C-01F8-974B-A99C-5399B4993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3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0" r:id="rId4"/>
    <p:sldLayoutId id="2147483652" r:id="rId5"/>
    <p:sldLayoutId id="2147483655" r:id="rId6"/>
    <p:sldLayoutId id="2147483657" r:id="rId7"/>
    <p:sldLayoutId id="2147483658" r:id="rId8"/>
    <p:sldLayoutId id="2147483659" r:id="rId9"/>
    <p:sldLayoutId id="2147483656" r:id="rId10"/>
    <p:sldLayoutId id="214748365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C1C1F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B034-9231-D34C-B85F-B71BA4964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5410"/>
            <a:ext cx="9049966" cy="3078933"/>
          </a:xfrm>
        </p:spPr>
        <p:txBody>
          <a:bodyPr>
            <a:normAutofit/>
          </a:bodyPr>
          <a:lstStyle/>
          <a:p>
            <a:r>
              <a:rPr lang="lv-LV" dirty="0" err="1"/>
              <a:t>Sonido</a:t>
            </a:r>
            <a:r>
              <a:rPr lang="lv-LV" dirty="0"/>
              <a:t> Zvanu Centra</a:t>
            </a:r>
            <a:br>
              <a:rPr lang="lv-LV" dirty="0"/>
            </a:br>
            <a:r>
              <a:rPr lang="lv-LV" dirty="0"/>
              <a:t>pieredzes stāsts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C3114-22C7-7646-BFE0-CB5D26F86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lv-LV" sz="3600" dirty="0"/>
              <a:t>Inga Muižniece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791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6C7580-3202-AA4F-9A97-A6E2281D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50" y="2138405"/>
            <a:ext cx="5609250" cy="3399875"/>
          </a:xfrm>
        </p:spPr>
        <p:txBody>
          <a:bodyPr anchor="t">
            <a:normAutofit fontScale="92500"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Fokuss uz darbinieku – cilvēku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Kopīgi izveidota darba vide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Biroja dienas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Atbildība par sava darba rezultātu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 err="1"/>
              <a:t>S&amp;du</a:t>
            </a:r>
            <a:r>
              <a:rPr lang="lv-LV" dirty="0"/>
              <a:t> izrunāšana (Krīzes menedžments)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F16B5-3BF6-1A48-AFC6-30092B6E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9326"/>
            <a:ext cx="8111248" cy="1346463"/>
          </a:xfrm>
        </p:spPr>
        <p:txBody>
          <a:bodyPr>
            <a:normAutofit/>
          </a:bodyPr>
          <a:lstStyle/>
          <a:p>
            <a:pPr fontAlgn="base"/>
            <a:r>
              <a:rPr lang="lv-LV" dirty="0"/>
              <a:t>Veiksmes formula – iekšiņa </a:t>
            </a:r>
            <a:r>
              <a:rPr lang="lv-LV" dirty="0">
                <a:sym typeface="Wingdings" panose="05000000000000000000" pitchFamily="2" charset="2"/>
              </a:rPr>
              <a:t></a:t>
            </a:r>
            <a:endParaRPr lang="lv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E10A6D-732C-4E3E-B05B-2F2DA5890796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>
          <a:xfrm>
            <a:off x="5944399" y="1541397"/>
            <a:ext cx="5662366" cy="3775206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288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52465C-DCA3-2E41-BEA0-5C487571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598" y="944945"/>
            <a:ext cx="9185031" cy="1325563"/>
          </a:xfrm>
        </p:spPr>
        <p:txBody>
          <a:bodyPr/>
          <a:lstStyle/>
          <a:p>
            <a:pPr fontAlgn="base"/>
            <a:r>
              <a:rPr lang="lv-LV" dirty="0"/>
              <a:t>Veiksmes formula - āriņa </a:t>
            </a:r>
            <a:r>
              <a:rPr lang="lv-LV" dirty="0">
                <a:sym typeface="Wingdings" panose="05000000000000000000" pitchFamily="2" charset="2"/>
              </a:rPr>
              <a:t></a:t>
            </a:r>
            <a:endParaRPr lang="lv-LV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D1A7343-D6C6-4104-8CF1-E6A08A40C93C}"/>
              </a:ext>
            </a:extLst>
          </p:cNvPr>
          <p:cNvSpPr txBox="1">
            <a:spLocks/>
          </p:cNvSpPr>
          <p:nvPr/>
        </p:nvSpPr>
        <p:spPr>
          <a:xfrm>
            <a:off x="838139" y="2613137"/>
            <a:ext cx="5786641" cy="3399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200" dirty="0"/>
              <a:t>Pilnībā izzinātas klienta vajadzības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200" dirty="0"/>
              <a:t>Procesa izveidošana un apmācības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200" dirty="0"/>
              <a:t>Atgriezeniskā saite par esošo procesu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200" dirty="0"/>
              <a:t>Identificēšanās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916E3-B59C-432F-A5E7-0E7135130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34" y="2560018"/>
            <a:ext cx="5892166" cy="1690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17EB8-428D-4475-9436-F69D55015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632" y="4067414"/>
            <a:ext cx="5641686" cy="13844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004811-96F4-45BB-8AFD-D64023C3DB48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rcRect/>
          <a:stretch/>
        </p:blipFill>
        <p:spPr>
          <a:xfrm>
            <a:off x="9411754" y="254195"/>
            <a:ext cx="2458477" cy="2209760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92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6C7580-3202-AA4F-9A97-A6E2281D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065" y="2735628"/>
            <a:ext cx="6212264" cy="3985847"/>
          </a:xfrm>
        </p:spPr>
        <p:txBody>
          <a:bodyPr anchor="t">
            <a:normAutofit fontScale="70000" lnSpcReduction="20000"/>
          </a:bodyPr>
          <a:lstStyle/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lv-LV" sz="4000" dirty="0"/>
              <a:t>Rūpīgi izvērtējam katru potenciālo klientu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lv-LV" sz="4000" dirty="0"/>
              <a:t>Neatbalstām klientu procesos, kas nodara viņam kaitējumu</a:t>
            </a:r>
            <a:endParaRPr lang="lv-LV" sz="2600" dirty="0"/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lv-LV" sz="2600" dirty="0"/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lv-LV" sz="2600" dirty="0"/>
          </a:p>
          <a:p>
            <a:pPr>
              <a:lnSpc>
                <a:spcPct val="160000"/>
              </a:lnSpc>
            </a:pPr>
            <a:r>
              <a:rPr lang="lv-LV" dirty="0"/>
              <a:t> 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F16B5-3BF6-1A48-AFC6-30092B6E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6799"/>
            <a:ext cx="6071648" cy="1346463"/>
          </a:xfrm>
        </p:spPr>
        <p:txBody>
          <a:bodyPr>
            <a:normAutofit/>
          </a:bodyPr>
          <a:lstStyle/>
          <a:p>
            <a:pPr fontAlgn="base"/>
            <a:r>
              <a:rPr lang="lv-LV" dirty="0"/>
              <a:t>Ko mēs vēl darām?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368CE3-DF58-4EC3-9774-CB3A062DBAB0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>
          <a:xfrm>
            <a:off x="346953" y="2413262"/>
            <a:ext cx="5449112" cy="3632741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171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64B6D8-9D21-4C2D-91B0-92F3FFF4946D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>
          <a:xfrm>
            <a:off x="496824" y="223162"/>
            <a:ext cx="9617511" cy="6411675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659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B034-9231-D34C-B85F-B71BA4964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2272"/>
            <a:ext cx="8188887" cy="2403590"/>
          </a:xfrm>
        </p:spPr>
        <p:txBody>
          <a:bodyPr/>
          <a:lstStyle/>
          <a:p>
            <a:r>
              <a:rPr lang="en-US" dirty="0" err="1"/>
              <a:t>Paldies</a:t>
            </a:r>
            <a:r>
              <a:rPr lang="en-US" dirty="0"/>
              <a:t>!</a:t>
            </a:r>
            <a:br>
              <a:rPr lang="lv-LV" dirty="0"/>
            </a:br>
            <a:br>
              <a:rPr lang="lv-LV" dirty="0"/>
            </a:br>
            <a:r>
              <a:rPr lang="lv-LV" sz="3200" dirty="0"/>
              <a:t>Inga Muižniece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C3114-22C7-7646-BFE0-CB5D26F86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03515"/>
            <a:ext cx="4032738" cy="1212546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Elijas</a:t>
            </a:r>
            <a:r>
              <a:rPr lang="en-US" dirty="0"/>
              <a:t> 17-3, </a:t>
            </a:r>
            <a:r>
              <a:rPr lang="en-US" dirty="0" err="1"/>
              <a:t>Rīga</a:t>
            </a:r>
            <a:r>
              <a:rPr lang="en-US" dirty="0"/>
              <a:t>, LV-1050</a:t>
            </a:r>
            <a:br>
              <a:rPr lang="en-US" dirty="0"/>
            </a:br>
            <a:r>
              <a:rPr lang="en-US" dirty="0"/>
              <a:t>E-pasts: </a:t>
            </a:r>
            <a:r>
              <a:rPr lang="en-US" dirty="0" err="1"/>
              <a:t>info@sonido.lv</a:t>
            </a:r>
            <a:br>
              <a:rPr lang="en-US" dirty="0"/>
            </a:br>
            <a:r>
              <a:rPr lang="en-US" dirty="0" err="1"/>
              <a:t>Telefons</a:t>
            </a:r>
            <a:r>
              <a:rPr lang="en-US" dirty="0"/>
              <a:t>: 27171061</a:t>
            </a:r>
          </a:p>
        </p:txBody>
      </p:sp>
    </p:spTree>
    <p:extLst>
      <p:ext uri="{BB962C8B-B14F-4D97-AF65-F5344CB8AC3E}">
        <p14:creationId xmlns:p14="http://schemas.microsoft.com/office/powerpoint/2010/main" val="423617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52465C-DCA3-2E41-BEA0-5C487571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</a:t>
            </a:r>
            <a:r>
              <a:rPr lang="lv-LV" dirty="0" err="1"/>
              <a:t>Sonido</a:t>
            </a:r>
            <a:r>
              <a:rPr lang="lv-LV" dirty="0"/>
              <a:t> zvanu centru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DB4841-EB6B-F241-BC69-2B1CF4930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40" y="2349480"/>
            <a:ext cx="3610707" cy="726315"/>
          </a:xfrm>
        </p:spPr>
        <p:txBody>
          <a:bodyPr anchor="t">
            <a:normAutofit/>
          </a:bodyPr>
          <a:lstStyle/>
          <a:p>
            <a:pPr algn="ctr"/>
            <a:r>
              <a:rPr lang="lv-LV" altLang="lv-LV" sz="2300" b="1" dirty="0">
                <a:solidFill>
                  <a:srgbClr val="9C1C1F"/>
                </a:solidFill>
                <a:latin typeface="Trebuchet MS" panose="020B0703020202090204" pitchFamily="34" charset="0"/>
              </a:rPr>
              <a:t>(LV, RU, ENG, LT, EE, DE)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87BB88-0F26-7B49-B5DA-177D3C9393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58154" y="1889114"/>
            <a:ext cx="6248400" cy="3555330"/>
          </a:xfrm>
        </p:spPr>
        <p:txBody>
          <a:bodyPr anchor="t">
            <a:no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300" dirty="0"/>
              <a:t>Ienākošo zvanu apkalpošana 24/7</a:t>
            </a:r>
            <a:endParaRPr lang="en-US" sz="23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300" dirty="0"/>
              <a:t>Starptautiskais klientu serviss 24/7</a:t>
            </a:r>
            <a:endParaRPr lang="en-US" sz="23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300" dirty="0" err="1"/>
              <a:t>Telemārketings</a:t>
            </a:r>
            <a:r>
              <a:rPr lang="lv-LV" sz="2300" dirty="0"/>
              <a:t> B2B segmentā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300" dirty="0"/>
              <a:t>Klientu aptaujas B2B segmentā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300" dirty="0"/>
              <a:t>Uzziņu dienests 1189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sz="2300" dirty="0"/>
              <a:t>Projekts «Parunāsim?»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39DF3-E734-4298-9422-160445B583BC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>
          <a:xfrm>
            <a:off x="1132273" y="3536162"/>
            <a:ext cx="2865449" cy="2865449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742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52465C-DCA3-2E41-BEA0-5C487571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3551"/>
            <a:ext cx="10473966" cy="1325563"/>
          </a:xfrm>
        </p:spPr>
        <p:txBody>
          <a:bodyPr/>
          <a:lstStyle/>
          <a:p>
            <a:r>
              <a:rPr lang="lv-LV" dirty="0"/>
              <a:t>Zvanu centra klienti uzņēmumi, kuri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87BB88-0F26-7B49-B5DA-177D3C9393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58154" y="1889114"/>
            <a:ext cx="6248400" cy="3555330"/>
          </a:xfrm>
        </p:spPr>
        <p:txBody>
          <a:bodyPr anchor="t">
            <a:noAutofit/>
          </a:bodyPr>
          <a:lstStyle/>
          <a:p>
            <a:pPr marL="342900" indent="-3429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lv-LV" altLang="lv-LV" dirty="0"/>
              <a:t>ražo produktus vai sniedz pakalpojumus B2C </a:t>
            </a:r>
          </a:p>
          <a:p>
            <a:pPr marL="342900" indent="-3429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lv-LV" altLang="lv-LV" dirty="0"/>
              <a:t>klientu piesaistei izmanto izejošo zvanu pakalpojumus</a:t>
            </a:r>
          </a:p>
          <a:p>
            <a:pPr marL="342900" indent="-3429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lv-LV" altLang="lv-LV" dirty="0"/>
              <a:t>sniedz pakalpojumus starptautiskā līmenī (ENG)</a:t>
            </a:r>
          </a:p>
          <a:p>
            <a:pPr marL="342900" indent="-3429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lv-LV" altLang="lv-LV" dirty="0"/>
              <a:t>nevar atļauties maksāt par klientu servisu (1189)</a:t>
            </a:r>
          </a:p>
          <a:p>
            <a:pPr marL="342900" indent="-3429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lv-LV" altLang="lv-LV" dirty="0"/>
              <a:t>vēlas </a:t>
            </a:r>
            <a:r>
              <a:rPr lang="lv-LV" altLang="lv-LV" dirty="0" err="1"/>
              <a:t>digitalizēt</a:t>
            </a:r>
            <a:r>
              <a:rPr lang="lv-LV" altLang="lv-LV" dirty="0"/>
              <a:t> savu dokumentu arhīvu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39DF3-E734-4298-9422-160445B583BC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>
          <a:xfrm>
            <a:off x="333753" y="2329531"/>
            <a:ext cx="4292807" cy="2865449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571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F16B5-3BF6-1A48-AFC6-30092B6E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52" y="542341"/>
            <a:ext cx="8456629" cy="1325563"/>
          </a:xfrm>
        </p:spPr>
        <p:txBody>
          <a:bodyPr anchor="ctr">
            <a:normAutofit/>
          </a:bodyPr>
          <a:lstStyle/>
          <a:p>
            <a:pPr fontAlgn="base"/>
            <a:r>
              <a:rPr lang="lv-LV" dirty="0"/>
              <a:t>Kā viss sākās?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6C7580-3202-AA4F-9A97-A6E2281D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155" y="2473685"/>
            <a:ext cx="5446022" cy="2977662"/>
          </a:xfrm>
        </p:spPr>
        <p:txBody>
          <a:bodyPr anchor="t">
            <a:noAutofit/>
          </a:bodyPr>
          <a:lstStyle/>
          <a:p>
            <a:pPr defTabSz="457154">
              <a:lnSpc>
                <a:spcPct val="170000"/>
              </a:lnSpc>
              <a:buClr>
                <a:srgbClr val="C00000"/>
              </a:buClr>
              <a:defRPr/>
            </a:pPr>
            <a:r>
              <a:rPr lang="lv-LV" altLang="lv-LV" sz="3600" dirty="0"/>
              <a:t>Nauda?</a:t>
            </a:r>
          </a:p>
          <a:p>
            <a:pPr defTabSz="457154">
              <a:lnSpc>
                <a:spcPct val="170000"/>
              </a:lnSpc>
              <a:buClr>
                <a:srgbClr val="C00000"/>
              </a:buClr>
              <a:defRPr/>
            </a:pPr>
            <a:r>
              <a:rPr lang="lv-LV" altLang="lv-LV" sz="3600" dirty="0"/>
              <a:t>Darbinieki?</a:t>
            </a:r>
          </a:p>
        </p:txBody>
      </p:sp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3C3BC0DB-CEEF-4E97-B8CC-9762904C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2101974"/>
            <a:ext cx="5370622" cy="3584890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88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F16B5-3BF6-1A48-AFC6-30092B6E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52" y="542341"/>
            <a:ext cx="8456629" cy="1325563"/>
          </a:xfrm>
        </p:spPr>
        <p:txBody>
          <a:bodyPr anchor="ctr">
            <a:normAutofit/>
          </a:bodyPr>
          <a:lstStyle/>
          <a:p>
            <a:pPr fontAlgn="base"/>
            <a:r>
              <a:rPr lang="lv-LV" dirty="0"/>
              <a:t>P</a:t>
            </a:r>
            <a:r>
              <a:rPr lang="en-US" dirty="0" err="1"/>
              <a:t>rojekts</a:t>
            </a:r>
            <a:r>
              <a:rPr lang="en-US" dirty="0"/>
              <a:t> „</a:t>
            </a:r>
            <a:r>
              <a:rPr lang="en-US" dirty="0" err="1"/>
              <a:t>Parunāsim</a:t>
            </a:r>
            <a:r>
              <a:rPr lang="en-US" dirty="0"/>
              <a:t>?”</a:t>
            </a:r>
            <a:endParaRPr lang="lv-LV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6C7580-3202-AA4F-9A97-A6E2281D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29" y="2405588"/>
            <a:ext cx="5446022" cy="2977662"/>
          </a:xfrm>
        </p:spPr>
        <p:txBody>
          <a:bodyPr anchor="t">
            <a:noAutofit/>
          </a:bodyPr>
          <a:lstStyle/>
          <a:p>
            <a:pPr defTabSz="457154">
              <a:lnSpc>
                <a:spcPct val="170000"/>
              </a:lnSpc>
              <a:buClr>
                <a:srgbClr val="C00000"/>
              </a:buClr>
              <a:defRPr/>
            </a:pPr>
            <a:r>
              <a:rPr lang="lv-LV" altLang="lv-LV" sz="2300" dirty="0"/>
              <a:t>Projekts «Parunāsim?» ir kā pievienotā vērtība uzņēmumam par pakalpojuma izmantošanu  un mārketinga aktivitāte - vērtīgs ieguldījums sabiedrības emocionālajā labklājībā.</a:t>
            </a:r>
          </a:p>
        </p:txBody>
      </p:sp>
      <p:pic>
        <p:nvPicPr>
          <p:cNvPr id="9" name="Picture Placeholder 3" descr="A group of people standing in front of a curtain&#10;&#10;Description automatically generated">
            <a:extLst>
              <a:ext uri="{FF2B5EF4-FFF2-40B4-BE49-F238E27FC236}">
                <a16:creationId xmlns:a16="http://schemas.microsoft.com/office/drawing/2014/main" id="{3C3BC0DB-CEEF-4E97-B8CC-9762904C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73" r="5873"/>
          <a:stretch>
            <a:fillRect/>
          </a:stretch>
        </p:blipFill>
        <p:spPr>
          <a:xfrm>
            <a:off x="5897551" y="1867904"/>
            <a:ext cx="5370622" cy="4053031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521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E9D113-6C61-4E32-A46A-05DF2A6E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73" y="563551"/>
            <a:ext cx="10586300" cy="1325563"/>
          </a:xfrm>
        </p:spPr>
        <p:txBody>
          <a:bodyPr/>
          <a:lstStyle/>
          <a:p>
            <a:r>
              <a:rPr lang="lv-LV" dirty="0"/>
              <a:t>Labuma guvēji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BD6DB-10CC-4733-9BE2-152CB54C9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04" y="1889114"/>
            <a:ext cx="5147820" cy="4278885"/>
          </a:xfrm>
        </p:spPr>
        <p:txBody>
          <a:bodyPr>
            <a:normAutofit/>
          </a:bodyPr>
          <a:lstStyle/>
          <a:p>
            <a:pPr fontAlgn="base">
              <a:buClr>
                <a:schemeClr val="bg1"/>
              </a:buClr>
            </a:pPr>
            <a:r>
              <a:rPr lang="lv-LV" altLang="lv-LV" sz="2800" b="1" dirty="0">
                <a:solidFill>
                  <a:srgbClr val="9C1C1F"/>
                </a:solidFill>
                <a:latin typeface="Trebuchet MS" panose="020B0703020202090204" pitchFamily="34" charset="0"/>
                <a:ea typeface="+mj-ea"/>
                <a:cs typeface="+mj-cs"/>
              </a:rPr>
              <a:t>Tiešie labuma guvēji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altLang="lv-LV" sz="2200" dirty="0">
                <a:solidFill>
                  <a:prstClr val="black"/>
                </a:solidFill>
              </a:rPr>
              <a:t>Vientuļi cilvēki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altLang="lv-LV" sz="2200" dirty="0">
                <a:solidFill>
                  <a:prstClr val="black"/>
                </a:solidFill>
              </a:rPr>
              <a:t>Foršie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altLang="lv-LV" sz="2200" dirty="0">
                <a:solidFill>
                  <a:prstClr val="black"/>
                </a:solidFill>
              </a:rPr>
              <a:t>Brīvprātīgie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altLang="lv-LV" sz="2200" dirty="0">
                <a:solidFill>
                  <a:prstClr val="black"/>
                </a:solidFill>
              </a:rPr>
              <a:t>Darba kolektīvs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altLang="lv-LV" sz="2200" dirty="0">
                <a:solidFill>
                  <a:prstClr val="black"/>
                </a:solidFill>
              </a:rPr>
              <a:t>Sadarbības partneri</a:t>
            </a:r>
          </a:p>
          <a:p>
            <a:endParaRPr lang="lv-LV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63CDB3-7C1B-4BD6-811D-F3DDD67F3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527" y="1889114"/>
            <a:ext cx="57594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defTabSz="455613">
              <a:spcBef>
                <a:spcPts val="1000"/>
              </a:spcBef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1363" indent="-284163" defTabSz="455613">
              <a:spcBef>
                <a:spcPts val="1000"/>
              </a:spcBef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1413" indent="-227013" defTabSz="455613">
              <a:spcBef>
                <a:spcPts val="1000"/>
              </a:spcBef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598613" indent="-227013" defTabSz="455613">
              <a:spcBef>
                <a:spcPts val="1000"/>
              </a:spcBef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5813" indent="-227013" defTabSz="455613">
              <a:spcBef>
                <a:spcPts val="1000"/>
              </a:spcBef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3013" indent="-227013" defTabSz="455613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0213" indent="-227013" defTabSz="455613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7413" indent="-227013" defTabSz="455613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4613" indent="-227013" defTabSz="455613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DD588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indent="0" defTabSz="914400" fontAlgn="base">
              <a:lnSpc>
                <a:spcPct val="150000"/>
              </a:lnSpc>
              <a:buClr>
                <a:srgbClr val="C00000"/>
              </a:buClr>
              <a:buNone/>
            </a:pPr>
            <a:r>
              <a:rPr lang="lv-LV" altLang="lv-LV" sz="2800" b="1" dirty="0">
                <a:solidFill>
                  <a:srgbClr val="9C1C1F"/>
                </a:solidFill>
                <a:latin typeface="Trebuchet MS" panose="020B0703020202090204" pitchFamily="34" charset="0"/>
                <a:ea typeface="+mj-ea"/>
                <a:cs typeface="+mj-cs"/>
              </a:rPr>
              <a:t>Netiešie labuma guvēji</a:t>
            </a:r>
          </a:p>
          <a:p>
            <a:pPr marL="342900" indent="-342900" defTabSz="914400" fontAlgn="base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Krīzes centri </a:t>
            </a:r>
          </a:p>
          <a:p>
            <a:pPr marL="342900" indent="-342900" defTabSz="914400" fontAlgn="base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Sociālie dienesti</a:t>
            </a:r>
          </a:p>
          <a:p>
            <a:pPr marL="342900" indent="-342900" defTabSz="914400" fontAlgn="base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Ģimenes ārsti</a:t>
            </a:r>
          </a:p>
          <a:p>
            <a:pPr marL="342900" indent="-342900" defTabSz="914400" fontAlgn="base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Biedrības</a:t>
            </a:r>
          </a:p>
          <a:p>
            <a:pPr marL="342900" indent="-342900" defTabSz="914400" fontAlgn="base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Sabiedrība</a:t>
            </a:r>
          </a:p>
        </p:txBody>
      </p:sp>
    </p:spTree>
    <p:extLst>
      <p:ext uri="{BB962C8B-B14F-4D97-AF65-F5344CB8AC3E}">
        <p14:creationId xmlns:p14="http://schemas.microsoft.com/office/powerpoint/2010/main" val="421155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52465C-DCA3-2E41-BEA0-5C487571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598" y="944945"/>
            <a:ext cx="9185031" cy="1325563"/>
          </a:xfrm>
        </p:spPr>
        <p:txBody>
          <a:bodyPr/>
          <a:lstStyle/>
          <a:p>
            <a:pPr fontAlgn="base"/>
            <a:r>
              <a:rPr lang="lv-LV" dirty="0"/>
              <a:t>Klientu piesaiste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D1A7343-D6C6-4104-8CF1-E6A08A40C93C}"/>
              </a:ext>
            </a:extLst>
          </p:cNvPr>
          <p:cNvSpPr txBox="1">
            <a:spLocks/>
          </p:cNvSpPr>
          <p:nvPr/>
        </p:nvSpPr>
        <p:spPr>
          <a:xfrm>
            <a:off x="488266" y="2675358"/>
            <a:ext cx="7060677" cy="3399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altLang="lv-LV" sz="2200" dirty="0">
                <a:solidFill>
                  <a:prstClr val="black"/>
                </a:solidFill>
              </a:rPr>
              <a:t>BNI® - biznesa tīklošanas un ieteikumu organizācija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</a:t>
            </a: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Dalība pasākumos (Forumi, Konferences, Festivāli)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Darbinieki, kā pakalpojuma Vēstneši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004811-96F4-45BB-8AFD-D64023C3DB4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>
          <a:xfrm>
            <a:off x="9411754" y="540095"/>
            <a:ext cx="2458477" cy="1637960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769BB94-01A1-4E13-A283-81DC9665D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96" y="3328684"/>
            <a:ext cx="2727558" cy="163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04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6C7580-3202-AA4F-9A97-A6E2281D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172" y="2041129"/>
            <a:ext cx="5609250" cy="3399875"/>
          </a:xfrm>
        </p:spPr>
        <p:txBody>
          <a:bodyPr anchor="t"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Foršie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Jaunieši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Viedas kundzes 40+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Sabiedrībā nesaprasti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v-LV" dirty="0"/>
              <a:t>Cilvēkmīļi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F16B5-3BF6-1A48-AFC6-30092B6E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9326"/>
            <a:ext cx="8111248" cy="1346463"/>
          </a:xfrm>
        </p:spPr>
        <p:txBody>
          <a:bodyPr>
            <a:normAutofit/>
          </a:bodyPr>
          <a:lstStyle/>
          <a:p>
            <a:pPr fontAlgn="base"/>
            <a:r>
              <a:rPr lang="lv-LV" dirty="0"/>
              <a:t>Resursi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E10A6D-732C-4E3E-B05B-2F2DA5890796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>
          <a:xfrm>
            <a:off x="136987" y="1854790"/>
            <a:ext cx="5662366" cy="3772551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519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52465C-DCA3-2E41-BEA0-5C487571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598" y="944945"/>
            <a:ext cx="9185031" cy="1325563"/>
          </a:xfrm>
        </p:spPr>
        <p:txBody>
          <a:bodyPr/>
          <a:lstStyle/>
          <a:p>
            <a:pPr fontAlgn="base"/>
            <a:r>
              <a:rPr lang="lv-LV" dirty="0"/>
              <a:t>Galvenās izmaksu pozīcijas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D1A7343-D6C6-4104-8CF1-E6A08A40C93C}"/>
              </a:ext>
            </a:extLst>
          </p:cNvPr>
          <p:cNvSpPr txBox="1">
            <a:spLocks/>
          </p:cNvSpPr>
          <p:nvPr/>
        </p:nvSpPr>
        <p:spPr>
          <a:xfrm>
            <a:off x="556037" y="2439228"/>
            <a:ext cx="5786641" cy="3855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Tehniskais nodrošinājums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Vides pieejamība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Darbinieku atalgojums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Apmācības un motivēšana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004811-96F4-45BB-8AFD-D64023C3DB4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>
          <a:xfrm>
            <a:off x="9411754" y="539583"/>
            <a:ext cx="2458477" cy="1638984"/>
          </a:xfrm>
          <a:custGeom>
            <a:avLst/>
            <a:gdLst>
              <a:gd name="connsiteX0" fmla="*/ 0 w 4022725"/>
              <a:gd name="connsiteY0" fmla="*/ 0 h 2427287"/>
              <a:gd name="connsiteX1" fmla="*/ 4022725 w 4022725"/>
              <a:gd name="connsiteY1" fmla="*/ 0 h 2427287"/>
              <a:gd name="connsiteX2" fmla="*/ 4022725 w 4022725"/>
              <a:gd name="connsiteY2" fmla="*/ 2427287 h 2427287"/>
              <a:gd name="connsiteX3" fmla="*/ 0 w 4022725"/>
              <a:gd name="connsiteY3" fmla="*/ 2427287 h 2427287"/>
              <a:gd name="connsiteX4" fmla="*/ 0 w 4022725"/>
              <a:gd name="connsiteY4" fmla="*/ 0 h 2427287"/>
              <a:gd name="connsiteX0" fmla="*/ 0 w 4022725"/>
              <a:gd name="connsiteY0" fmla="*/ 543339 h 2970626"/>
              <a:gd name="connsiteX1" fmla="*/ 4022725 w 4022725"/>
              <a:gd name="connsiteY1" fmla="*/ 543339 h 2970626"/>
              <a:gd name="connsiteX2" fmla="*/ 4022725 w 4022725"/>
              <a:gd name="connsiteY2" fmla="*/ 2970626 h 2970626"/>
              <a:gd name="connsiteX3" fmla="*/ 0 w 4022725"/>
              <a:gd name="connsiteY3" fmla="*/ 2970626 h 2970626"/>
              <a:gd name="connsiteX4" fmla="*/ 0 w 4022725"/>
              <a:gd name="connsiteY4" fmla="*/ 543339 h 2970626"/>
              <a:gd name="connsiteX0" fmla="*/ 0 w 4208255"/>
              <a:gd name="connsiteY0" fmla="*/ 543339 h 2970626"/>
              <a:gd name="connsiteX1" fmla="*/ 4022725 w 4208255"/>
              <a:gd name="connsiteY1" fmla="*/ 543339 h 2970626"/>
              <a:gd name="connsiteX2" fmla="*/ 4022725 w 4208255"/>
              <a:gd name="connsiteY2" fmla="*/ 2970626 h 2970626"/>
              <a:gd name="connsiteX3" fmla="*/ 0 w 4208255"/>
              <a:gd name="connsiteY3" fmla="*/ 2970626 h 2970626"/>
              <a:gd name="connsiteX4" fmla="*/ 0 w 4208255"/>
              <a:gd name="connsiteY4" fmla="*/ 543339 h 2970626"/>
              <a:gd name="connsiteX0" fmla="*/ 0 w 4387159"/>
              <a:gd name="connsiteY0" fmla="*/ 977232 h 2857866"/>
              <a:gd name="connsiteX1" fmla="*/ 4201629 w 4387159"/>
              <a:gd name="connsiteY1" fmla="*/ 430579 h 2857866"/>
              <a:gd name="connsiteX2" fmla="*/ 4201629 w 4387159"/>
              <a:gd name="connsiteY2" fmla="*/ 2857866 h 2857866"/>
              <a:gd name="connsiteX3" fmla="*/ 178904 w 4387159"/>
              <a:gd name="connsiteY3" fmla="*/ 2857866 h 2857866"/>
              <a:gd name="connsiteX4" fmla="*/ 0 w 4387159"/>
              <a:gd name="connsiteY4" fmla="*/ 977232 h 2857866"/>
              <a:gd name="connsiteX0" fmla="*/ 0 w 4387159"/>
              <a:gd name="connsiteY0" fmla="*/ 1125224 h 3005858"/>
              <a:gd name="connsiteX1" fmla="*/ 4201629 w 4387159"/>
              <a:gd name="connsiteY1" fmla="*/ 578571 h 3005858"/>
              <a:gd name="connsiteX2" fmla="*/ 4201629 w 4387159"/>
              <a:gd name="connsiteY2" fmla="*/ 3005858 h 3005858"/>
              <a:gd name="connsiteX3" fmla="*/ 178904 w 4387159"/>
              <a:gd name="connsiteY3" fmla="*/ 3005858 h 3005858"/>
              <a:gd name="connsiteX4" fmla="*/ 0 w 4387159"/>
              <a:gd name="connsiteY4" fmla="*/ 1125224 h 3005858"/>
              <a:gd name="connsiteX0" fmla="*/ 89452 w 4476611"/>
              <a:gd name="connsiteY0" fmla="*/ 1125224 h 3005858"/>
              <a:gd name="connsiteX1" fmla="*/ 4291081 w 4476611"/>
              <a:gd name="connsiteY1" fmla="*/ 578571 h 3005858"/>
              <a:gd name="connsiteX2" fmla="*/ 4291081 w 4476611"/>
              <a:gd name="connsiteY2" fmla="*/ 3005858 h 3005858"/>
              <a:gd name="connsiteX3" fmla="*/ 268356 w 4476611"/>
              <a:gd name="connsiteY3" fmla="*/ 3005858 h 3005858"/>
              <a:gd name="connsiteX4" fmla="*/ 89452 w 4476611"/>
              <a:gd name="connsiteY4" fmla="*/ 1125224 h 3005858"/>
              <a:gd name="connsiteX0" fmla="*/ 48539 w 4435698"/>
              <a:gd name="connsiteY0" fmla="*/ 1125224 h 3343788"/>
              <a:gd name="connsiteX1" fmla="*/ 4250168 w 4435698"/>
              <a:gd name="connsiteY1" fmla="*/ 578571 h 3343788"/>
              <a:gd name="connsiteX2" fmla="*/ 4250168 w 4435698"/>
              <a:gd name="connsiteY2" fmla="*/ 3005858 h 3343788"/>
              <a:gd name="connsiteX3" fmla="*/ 704522 w 4435698"/>
              <a:gd name="connsiteY3" fmla="*/ 3343788 h 3343788"/>
              <a:gd name="connsiteX4" fmla="*/ 48539 w 4435698"/>
              <a:gd name="connsiteY4" fmla="*/ 1125224 h 3343788"/>
              <a:gd name="connsiteX0" fmla="*/ 106592 w 4493751"/>
              <a:gd name="connsiteY0" fmla="*/ 1125224 h 3343788"/>
              <a:gd name="connsiteX1" fmla="*/ 4308221 w 4493751"/>
              <a:gd name="connsiteY1" fmla="*/ 578571 h 3343788"/>
              <a:gd name="connsiteX2" fmla="*/ 4308221 w 4493751"/>
              <a:gd name="connsiteY2" fmla="*/ 3005858 h 3343788"/>
              <a:gd name="connsiteX3" fmla="*/ 762575 w 4493751"/>
              <a:gd name="connsiteY3" fmla="*/ 3343788 h 3343788"/>
              <a:gd name="connsiteX4" fmla="*/ 106592 w 4493751"/>
              <a:gd name="connsiteY4" fmla="*/ 1125224 h 3343788"/>
              <a:gd name="connsiteX0" fmla="*/ 106592 w 4493751"/>
              <a:gd name="connsiteY0" fmla="*/ 1125224 h 3523490"/>
              <a:gd name="connsiteX1" fmla="*/ 4308221 w 4493751"/>
              <a:gd name="connsiteY1" fmla="*/ 578571 h 3523490"/>
              <a:gd name="connsiteX2" fmla="*/ 4308221 w 4493751"/>
              <a:gd name="connsiteY2" fmla="*/ 3005858 h 3523490"/>
              <a:gd name="connsiteX3" fmla="*/ 762575 w 4493751"/>
              <a:gd name="connsiteY3" fmla="*/ 3343788 h 3523490"/>
              <a:gd name="connsiteX4" fmla="*/ 106592 w 4493751"/>
              <a:gd name="connsiteY4" fmla="*/ 1125224 h 3523490"/>
              <a:gd name="connsiteX0" fmla="*/ 106592 w 4493751"/>
              <a:gd name="connsiteY0" fmla="*/ 1125224 h 3540375"/>
              <a:gd name="connsiteX1" fmla="*/ 4308221 w 4493751"/>
              <a:gd name="connsiteY1" fmla="*/ 578571 h 3540375"/>
              <a:gd name="connsiteX2" fmla="*/ 4308221 w 4493751"/>
              <a:gd name="connsiteY2" fmla="*/ 3005858 h 3540375"/>
              <a:gd name="connsiteX3" fmla="*/ 762575 w 4493751"/>
              <a:gd name="connsiteY3" fmla="*/ 3343788 h 3540375"/>
              <a:gd name="connsiteX4" fmla="*/ 106592 w 4493751"/>
              <a:gd name="connsiteY4" fmla="*/ 1125224 h 3540375"/>
              <a:gd name="connsiteX0" fmla="*/ 106592 w 4691308"/>
              <a:gd name="connsiteY0" fmla="*/ 1125224 h 3540375"/>
              <a:gd name="connsiteX1" fmla="*/ 4308221 w 4691308"/>
              <a:gd name="connsiteY1" fmla="*/ 578571 h 3540375"/>
              <a:gd name="connsiteX2" fmla="*/ 4308221 w 4691308"/>
              <a:gd name="connsiteY2" fmla="*/ 3005858 h 3540375"/>
              <a:gd name="connsiteX3" fmla="*/ 762575 w 4691308"/>
              <a:gd name="connsiteY3" fmla="*/ 3343788 h 3540375"/>
              <a:gd name="connsiteX4" fmla="*/ 106592 w 4691308"/>
              <a:gd name="connsiteY4" fmla="*/ 1125224 h 35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1308" h="3540375">
                <a:moveTo>
                  <a:pt x="106592" y="1125224"/>
                </a:moveTo>
                <a:cubicBezTo>
                  <a:pt x="433708" y="330094"/>
                  <a:pt x="3802200" y="-643942"/>
                  <a:pt x="4308221" y="578571"/>
                </a:cubicBezTo>
                <a:cubicBezTo>
                  <a:pt x="4725665" y="1745475"/>
                  <a:pt x="4904569" y="2842806"/>
                  <a:pt x="4308221" y="3005858"/>
                </a:cubicBezTo>
                <a:cubicBezTo>
                  <a:pt x="3146217" y="3227831"/>
                  <a:pt x="2113423" y="3857310"/>
                  <a:pt x="762575" y="3343788"/>
                </a:cubicBezTo>
                <a:cubicBezTo>
                  <a:pt x="56897" y="3064779"/>
                  <a:pt x="-151825" y="1931006"/>
                  <a:pt x="106592" y="1125224"/>
                </a:cubicBezTo>
                <a:close/>
              </a:path>
            </a:pathLst>
          </a:custGeom>
        </p:spPr>
      </p:pic>
      <p:pic>
        <p:nvPicPr>
          <p:cNvPr id="7" name="Graphic 10" descr="Computer">
            <a:extLst>
              <a:ext uri="{FF2B5EF4-FFF2-40B4-BE49-F238E27FC236}">
                <a16:creationId xmlns:a16="http://schemas.microsoft.com/office/drawing/2014/main" id="{C3A56D74-B73F-49E7-8F8A-C4FEF350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40" y="2517810"/>
            <a:ext cx="96837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20" descr="Telephone">
            <a:extLst>
              <a:ext uri="{FF2B5EF4-FFF2-40B4-BE49-F238E27FC236}">
                <a16:creationId xmlns:a16="http://schemas.microsoft.com/office/drawing/2014/main" id="{4DB726A2-9459-4A3B-8EC0-A337FF1A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140" y="243922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18" descr="Wireless">
            <a:extLst>
              <a:ext uri="{FF2B5EF4-FFF2-40B4-BE49-F238E27FC236}">
                <a16:creationId xmlns:a16="http://schemas.microsoft.com/office/drawing/2014/main" id="{433DEA90-EC76-4F31-822F-C340F404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243922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phic 2" descr="New wheelchair">
            <a:extLst>
              <a:ext uri="{FF2B5EF4-FFF2-40B4-BE49-F238E27FC236}">
                <a16:creationId xmlns:a16="http://schemas.microsoft.com/office/drawing/2014/main" id="{E6B69F5B-B515-46AD-9F09-4565D3F3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703" y="3370374"/>
            <a:ext cx="96678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4" descr="Euro">
            <a:extLst>
              <a:ext uri="{FF2B5EF4-FFF2-40B4-BE49-F238E27FC236}">
                <a16:creationId xmlns:a16="http://schemas.microsoft.com/office/drawing/2014/main" id="{A8453124-D734-497B-83B8-C8D89BDE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140" y="4161489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6" descr="Piggy Bank">
            <a:extLst>
              <a:ext uri="{FF2B5EF4-FFF2-40B4-BE49-F238E27FC236}">
                <a16:creationId xmlns:a16="http://schemas.microsoft.com/office/drawing/2014/main" id="{6BB3ABA6-BF8D-46A1-B431-745368EEE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80" y="4127612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phic 6" descr="Books">
            <a:extLst>
              <a:ext uri="{FF2B5EF4-FFF2-40B4-BE49-F238E27FC236}">
                <a16:creationId xmlns:a16="http://schemas.microsoft.com/office/drawing/2014/main" id="{55F44233-7C8E-4FB9-8704-FAE4D3CE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5254625"/>
            <a:ext cx="9683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8" descr="Body builder">
            <a:extLst>
              <a:ext uri="{FF2B5EF4-FFF2-40B4-BE49-F238E27FC236}">
                <a16:creationId xmlns:a16="http://schemas.microsoft.com/office/drawing/2014/main" id="{67FF18F0-A54E-4F79-A0A3-7C3A93375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5238750"/>
            <a:ext cx="966788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2" descr="Dance">
            <a:extLst>
              <a:ext uri="{FF2B5EF4-FFF2-40B4-BE49-F238E27FC236}">
                <a16:creationId xmlns:a16="http://schemas.microsoft.com/office/drawing/2014/main" id="{7836D143-8C43-492A-B337-FAA3C7E5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1609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34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265</Words>
  <Application>Microsoft Office PowerPoint</Application>
  <PresentationFormat>Widescreen</PresentationFormat>
  <Paragraphs>71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Office Theme</vt:lpstr>
      <vt:lpstr>Sonido Zvanu Centra pieredzes stāsts</vt:lpstr>
      <vt:lpstr>Par Sonido zvanu centru</vt:lpstr>
      <vt:lpstr>Zvanu centra klienti uzņēmumi, kuri</vt:lpstr>
      <vt:lpstr>Kā viss sākās?</vt:lpstr>
      <vt:lpstr>Projekts „Parunāsim?”</vt:lpstr>
      <vt:lpstr>Labuma guvēji</vt:lpstr>
      <vt:lpstr>Klientu piesaiste</vt:lpstr>
      <vt:lpstr>Resursi</vt:lpstr>
      <vt:lpstr>Galvenās izmaksu pozīcijas</vt:lpstr>
      <vt:lpstr>Veiksmes formula – iekšiņa </vt:lpstr>
      <vt:lpstr>Veiksmes formula - āriņa </vt:lpstr>
      <vt:lpstr>Ko mēs vēl darām?</vt:lpstr>
      <vt:lpstr>PowerPoint Presentation</vt:lpstr>
      <vt:lpstr>Paldies!  Inga Muižniece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</dc:title>
  <dc:creator>Arta Citko</dc:creator>
  <cp:lastModifiedBy>Inga Muizniece</cp:lastModifiedBy>
  <cp:revision>55</cp:revision>
  <dcterms:created xsi:type="dcterms:W3CDTF">2019-07-25T09:55:27Z</dcterms:created>
  <dcterms:modified xsi:type="dcterms:W3CDTF">2019-09-11T06:58:28Z</dcterms:modified>
</cp:coreProperties>
</file>