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1" r:id="rId5"/>
    <p:sldId id="262" r:id="rId6"/>
    <p:sldId id="263" r:id="rId7"/>
    <p:sldId id="266" r:id="rId8"/>
    <p:sldId id="267" r:id="rId9"/>
    <p:sldId id="264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DF5C0-BE96-4759-AFC6-C7624D00DC15}" type="datetimeFigureOut">
              <a:rPr lang="lv-LV" smtClean="0"/>
              <a:t>17.09.2019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18E4D-495D-4991-A8CA-DE361C24BB8D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58807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Sociālais uzņēmums</a:t>
            </a: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SIA «DOMUS ATBALSTS»</a:t>
            </a:r>
            <a:br>
              <a:rPr lang="lv-LV" dirty="0">
                <a:latin typeface="Arial Narrow" panose="020B0606020202030204" pitchFamily="34" charset="0"/>
              </a:rPr>
            </a:b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dibināts 25.04.2018.</a:t>
            </a:r>
            <a:b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jur. adrese: Bebru iela 2 - 7, Jēkabpils, LV-5201</a:t>
            </a:r>
            <a:b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Rehabilitācijas centrs: </a:t>
            </a:r>
            <a:b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Palejas iela 9-18, Jēkabpils, LV-5201</a:t>
            </a:r>
            <a:b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Dibinātājs: </a:t>
            </a: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Ģimenes un audžuģimenes atbalsta biedrība «DOMUS»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9426" y="620688"/>
            <a:ext cx="2173148" cy="14509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063552" y="476672"/>
            <a:ext cx="8229600" cy="58906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MĒRĶIS</a:t>
            </a:r>
            <a:b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Sniegt sociālu palīdzību un rehabilitāciju sociālās atstumtības riskam pakļautām iedzīvotāju grupām, vardarbībā cietušajām personām, sniedzot individuālās konsultācijas, veidojot atbalsta grupas, kā arī nodrošinot, ka 50% nodarbināto ir mērķa grupas pārstāvji.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39619" y="620691"/>
            <a:ext cx="7704855" cy="52629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PAKALPOJUMI:</a:t>
            </a:r>
          </a:p>
          <a:p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Sociālā rehabilitācija 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(psihologa individuālās konsultācijas, atbalsta grupas, psiohemocionālais atbalsts, logopēda, audiologopēda un fizioterapeita pakalpojumi, tajā skaitā personām ar kustību traucējumiem un garīgā rakstura traucējumiem)</a:t>
            </a:r>
            <a:endParaRPr lang="lv-LV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Rehabilitācija vardarbībā cietušajiem bērniem viņu dzīvesvietā;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Aprūpe mājās;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Uzticības tālrunis 27779902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377222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1547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PERSONĀLS: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Valdes loceklis un Konsultatīvā padome 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speciālistu sastāvā darbojas bez atlīdzības;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darbinieki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t.sk. 3 ir mērķa grupas pārstāvji;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Pieaicināti speciālisti </a:t>
            </a: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darbojas uz 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Uzņēmumu līgumu pamata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297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lv-LV" sz="3600" b="1" dirty="0"/>
            </a:br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ALTUM atbalsts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20000,- euro apmērā 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apstiprināts 2018.gada decembrī: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atlīdzībai 15042,09 euro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apmācībām -1080,00 euro</a:t>
            </a:r>
            <a:b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apgroz.līdzekļiem 3877,91 euro</a:t>
            </a:r>
            <a:br>
              <a:rPr lang="lv-LV" dirty="0"/>
            </a:br>
            <a:br>
              <a:rPr lang="lv-LV" dirty="0"/>
            </a:br>
            <a:endParaRPr lang="lv-LV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297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lv-LV" dirty="0"/>
            </a:br>
            <a:r>
              <a:rPr lang="lv-LV" b="1" dirty="0"/>
              <a:t>Projekta tiešā ietekme: </a:t>
            </a:r>
            <a:br>
              <a:rPr lang="lv-LV" dirty="0"/>
            </a:br>
            <a:r>
              <a:rPr lang="lv-LV" sz="3600" dirty="0"/>
              <a:t>sniegti sociālās rehabilitācijas  pakalpojumi sociālās atstumtības un diskriminācijas riskam pakļautām personu grupām, vardarbībā cietušajiem, bez vecāku gādības palikušajiem bērniem, personām ar garīga rakstura veselības traucējumiem, personām ar invaliditāti - </a:t>
            </a:r>
            <a:r>
              <a:rPr lang="lv-LV" sz="3600" u="sng" dirty="0"/>
              <a:t>ne mazāk kā 50 personām</a:t>
            </a:r>
            <a:r>
              <a:rPr lang="lv-LV" sz="3600" dirty="0"/>
              <a:t>;</a:t>
            </a:r>
            <a:br>
              <a:rPr lang="lv-LV" sz="3600" dirty="0"/>
            </a:br>
            <a:r>
              <a:rPr lang="lv-LV" sz="3600" dirty="0"/>
              <a:t>ar uzticības tālruni sniegts informatīvais atbalsts </a:t>
            </a:r>
            <a:r>
              <a:rPr lang="lv-LV" sz="3600" u="sng" dirty="0"/>
              <a:t>ne mazāk kā 120 personām</a:t>
            </a:r>
            <a:r>
              <a:rPr lang="lv-LV" sz="3600" dirty="0"/>
              <a:t>.</a:t>
            </a:r>
            <a:br>
              <a:rPr lang="lv-LV" dirty="0"/>
            </a:br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23592" y="692696"/>
            <a:ext cx="7560840" cy="50167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lv-LV" sz="3200" dirty="0"/>
          </a:p>
          <a:p>
            <a:r>
              <a:rPr lang="lv-LV" sz="3200" b="1" dirty="0"/>
              <a:t>Netiešā ietekme:</a:t>
            </a:r>
          </a:p>
          <a:p>
            <a:endParaRPr lang="lv-LV" sz="3200" b="1" dirty="0"/>
          </a:p>
          <a:p>
            <a:r>
              <a:rPr lang="lv-LV" sz="3200" dirty="0"/>
              <a:t>veicina atstumtības un diskriminācijas riskam pakļauto personu integrāciju sabiedrībā; </a:t>
            </a:r>
          </a:p>
          <a:p>
            <a:endParaRPr lang="lv-LV" sz="3200" dirty="0"/>
          </a:p>
          <a:p>
            <a:r>
              <a:rPr lang="lv-LV" sz="3200" dirty="0"/>
              <a:t>veicina bez vecāku gādības palikušo bērnu labklājību.</a:t>
            </a:r>
          </a:p>
          <a:p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1451550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79579" y="801280"/>
            <a:ext cx="7931223" cy="5940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IZAICINĀJUMI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800" u="sng" dirty="0"/>
              <a:t>Uzsākot darbību: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starta kapitāls;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administratīvais slogs;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kvalificētu speciālistu piesaiste;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darba devēja nodokļi </a:t>
            </a:r>
          </a:p>
          <a:p>
            <a:endParaRPr lang="lv-LV" sz="2800" dirty="0"/>
          </a:p>
          <a:p>
            <a:r>
              <a:rPr lang="lv-LV" sz="2800" u="sng" dirty="0"/>
              <a:t>Nākotnē: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jaunu pakalpojumu ieviešana;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klientu piesaiste;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telpu paplašināšana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lv-LV" sz="2800" dirty="0"/>
              <a:t>nodokļu slogs</a:t>
            </a:r>
          </a:p>
        </p:txBody>
      </p:sp>
    </p:spTree>
    <p:extLst>
      <p:ext uri="{BB962C8B-B14F-4D97-AF65-F5344CB8AC3E}">
        <p14:creationId xmlns:p14="http://schemas.microsoft.com/office/powerpoint/2010/main" val="1454771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idx="4294967295"/>
          </p:nvPr>
        </p:nvSpPr>
        <p:spPr>
          <a:xfrm>
            <a:off x="1991544" y="188643"/>
            <a:ext cx="8229600" cy="62976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lv-LV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  <a:b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www.domusatbalsts.lv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75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Times New Roman</vt:lpstr>
      <vt:lpstr>Wingdings</vt:lpstr>
      <vt:lpstr>Office dizains</vt:lpstr>
      <vt:lpstr>  Sociālais uzņēmums SIA «DOMUS ATBALSTS» dibināts 25.04.2018. jur. adrese: Bebru iela 2 - 7, Jēkabpils, LV-5201 Rehabilitācijas centrs:  Palejas iela 9-18, Jēkabpils, LV-5201  Dibinātājs: Ģimenes un audžuģimenes atbalsta biedrība «DOMUS»</vt:lpstr>
      <vt:lpstr>MĒRĶIS  Sniegt sociālu palīdzību un rehabilitāciju sociālās atstumtības riskam pakļautām iedzīvotāju grupām, vardarbībā cietušajām personām, sniedzot individuālās konsultācijas, veidojot atbalsta grupas, kā arī nodrošinot, ka 50% nodarbināto ir mērķa grupas pārstāvji.  </vt:lpstr>
      <vt:lpstr>PowerPoint Presentation</vt:lpstr>
      <vt:lpstr>PERSONĀLS:  Valdes loceklis un Konsultatīvā padome 3 speciālistu sastāvā darbojas bez atlīdzības; 4 darbinieki, t.sk. 3 ir mērķa grupas pārstāvji; Pieaicināti speciālisti darbojas uz  Uzņēmumu līgumu pamata  </vt:lpstr>
      <vt:lpstr> ALTUM atbalsts 20000,- euro apmērā  apstiprināts 2018.gada decembrī:   atlīdzībai 15042,09 euro apmācībām -1080,00 euro apgroz.līdzekļiem 3877,91 euro  </vt:lpstr>
      <vt:lpstr> Projekta tiešā ietekme:  sniegti sociālās rehabilitācijas  pakalpojumi sociālās atstumtības un diskriminācijas riskam pakļautām personu grupām, vardarbībā cietušajiem, bez vecāku gādības palikušajiem bērniem, personām ar garīga rakstura veselības traucējumiem, personām ar invaliditāti - ne mazāk kā 50 personām; ar uzticības tālruni sniegts informatīvais atbalsts ne mazāk kā 120 personām. </vt:lpstr>
      <vt:lpstr>PowerPoint Presentation</vt:lpstr>
      <vt:lpstr>PowerPoint Presentation</vt:lpstr>
      <vt:lpstr>PALDIES PAR UZMANĪBU!   www.domusatbalsts.lv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ĢIMENES UN AUDŽUĢIMENES ATBALSTA BIEDRĪBA “DOMUS”</dc:title>
  <dc:creator>SIA SAULES K</dc:creator>
  <cp:lastModifiedBy>Līga Ivanova</cp:lastModifiedBy>
  <cp:revision>19</cp:revision>
  <dcterms:created xsi:type="dcterms:W3CDTF">2019-02-25T10:18:10Z</dcterms:created>
  <dcterms:modified xsi:type="dcterms:W3CDTF">2019-09-17T12:53:48Z</dcterms:modified>
</cp:coreProperties>
</file>