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7" r:id="rId3"/>
    <p:sldId id="261" r:id="rId4"/>
    <p:sldId id="259" r:id="rId5"/>
    <p:sldId id="262" r:id="rId6"/>
    <p:sldId id="263" r:id="rId7"/>
    <p:sldId id="266" r:id="rId8"/>
    <p:sldId id="264" r:id="rId9"/>
    <p:sldId id="268" r:id="rId10"/>
    <p:sldId id="269" r:id="rId11"/>
    <p:sldId id="270" r:id="rId12"/>
    <p:sldId id="271" r:id="rId13"/>
    <p:sldId id="265" r:id="rId14"/>
    <p:sldId id="256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39"/>
    <p:restoredTop sz="94585"/>
  </p:normalViewPr>
  <p:slideViewPr>
    <p:cSldViewPr snapToGrid="0" snapToObjects="1">
      <p:cViewPr varScale="1">
        <p:scale>
          <a:sx n="64" d="100"/>
          <a:sy n="64" d="100"/>
        </p:scale>
        <p:origin x="17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C9D40-15F1-614E-8C8A-BF6EA4B5F3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EE084B-8E43-FE48-AECB-EB6115FB5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8FB9A-D1E4-C842-A2CF-3D5FCEEB0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6D86-27EC-D243-8904-3C33EDE9CADD}" type="datetimeFigureOut">
              <a:rPr lang="lv-LV" smtClean="0"/>
              <a:t>21.11.19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32557F-F779-BC4D-AF36-D09AB6C9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C1B56-D3AE-7441-BCF7-5B62D6D31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C598-F3E6-4748-9865-5339F13E70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0153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464D-E170-F940-8CD2-4CDDD70FE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380F68-1FD2-D34C-A510-709C766A7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A6B52-0069-2F4F-8185-52E336DA4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6D86-27EC-D243-8904-3C33EDE9CADD}" type="datetimeFigureOut">
              <a:rPr lang="lv-LV" smtClean="0"/>
              <a:t>21.11.19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1AE50-ADAD-F247-96DD-A2A64550B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09A6E-4BCE-F64A-B4C2-DAE494804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C598-F3E6-4748-9865-5339F13E70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3024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D87650-14E2-4B42-8E77-7DBFC070DE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2DC47-CA11-5B49-B190-7F4BBC1D34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EA9ACE-675F-8745-831A-A571632C4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6D86-27EC-D243-8904-3C33EDE9CADD}" type="datetimeFigureOut">
              <a:rPr lang="lv-LV" smtClean="0"/>
              <a:t>21.11.19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B7858-99CB-394B-BE6B-A9CBC8224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5A5CE-E930-944A-A845-E21FBE106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C598-F3E6-4748-9865-5339F13E70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8436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C1E1F-836D-9D46-AB1A-F43D1F039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39131-B4CF-E14B-BFAA-F6CF198A1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22014-8F35-D648-BD0F-9A020C797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6D86-27EC-D243-8904-3C33EDE9CADD}" type="datetimeFigureOut">
              <a:rPr lang="lv-LV" smtClean="0"/>
              <a:t>21.11.19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A1505-EC26-414E-B6E8-1554EE5D4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29D7B-C7B8-E24C-85E1-1555FD96F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C598-F3E6-4748-9865-5339F13E70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66576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31AAC-FDFF-4D49-9D5E-F9AB654F5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37265-97A3-3D4E-AF9B-D0BDCEDD2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D6A950-7AA7-3E40-9679-B1490CD33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6D86-27EC-D243-8904-3C33EDE9CADD}" type="datetimeFigureOut">
              <a:rPr lang="lv-LV" smtClean="0"/>
              <a:t>21.11.19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31E1A-7E8A-1B4D-8BFB-C5B34CC73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BDCF50-4DEA-7140-BAA6-A71C35D1A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C598-F3E6-4748-9865-5339F13E70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3932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2292-80F2-9647-93CD-90C5CE231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37C4A-545C-B744-B7E8-7F5BC0A94A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AA717D-61F9-6742-BB7E-D5F633E018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E1E6C6-E0FA-BA48-8E7D-03F81F4E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6D86-27EC-D243-8904-3C33EDE9CADD}" type="datetimeFigureOut">
              <a:rPr lang="lv-LV" smtClean="0"/>
              <a:t>21.11.19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7EF3C4-1217-5D41-A3A4-145907FE2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E33E78-B2E8-964E-B93B-F331D6DE5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C598-F3E6-4748-9865-5339F13E70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3457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D6FDC-807F-814C-A9E8-E2306BAAC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51D9F-2F7B-5B4A-A855-26E94E7C4B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CF6B20-8E8D-6C44-B038-806F236E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BD6159-1ACF-8446-9780-226406E8F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369054-57F6-1D48-ADA1-794518D475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EF9149-A59B-B448-A13F-2A889B5C4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6D86-27EC-D243-8904-3C33EDE9CADD}" type="datetimeFigureOut">
              <a:rPr lang="lv-LV" smtClean="0"/>
              <a:t>21.11.19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88C9A0-3BAA-624D-B773-28266D834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957B50-4F5D-7F40-AD12-70FAA3A1F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C598-F3E6-4748-9865-5339F13E70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253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24481-621C-6440-8F63-DAA5ED52F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52B52-D2A0-2644-A74D-5BD7798F0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6D86-27EC-D243-8904-3C33EDE9CADD}" type="datetimeFigureOut">
              <a:rPr lang="lv-LV" smtClean="0"/>
              <a:t>21.11.19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971DBA-3F12-BC46-BC79-E8B9160A0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762AE4-5F63-7342-8ADF-2184615F5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C598-F3E6-4748-9865-5339F13E70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5987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C9C5A8-7876-9D4F-9EC0-AF37977A8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6D86-27EC-D243-8904-3C33EDE9CADD}" type="datetimeFigureOut">
              <a:rPr lang="lv-LV" smtClean="0"/>
              <a:t>21.11.19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BBBFC1-F64D-EF43-AF0E-234D4C4B9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D329F-E046-7642-BC2A-E7A87CC41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C598-F3E6-4748-9865-5339F13E70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33751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4B3D2-A927-2A4C-84CB-97718618C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6C97C-BFAF-044B-A153-2031898B5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49C435-33A2-1D41-8A90-A46C4CD090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685A5A-63A3-5047-9D65-A53D561A5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6D86-27EC-D243-8904-3C33EDE9CADD}" type="datetimeFigureOut">
              <a:rPr lang="lv-LV" smtClean="0"/>
              <a:t>21.11.19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6345CE-EF07-9B45-AA31-6CF96E61F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6BC14-446B-5D44-AF38-CB0D77A6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C598-F3E6-4748-9865-5339F13E70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0475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55BF5-33BC-7F4B-94DB-082F9ABA3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3DA5D3-1604-B847-B226-8C9D128794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6CB236-1FF4-5A40-B8D9-12AF519648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BEC31-ED13-BE4D-A1C0-101860940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6D86-27EC-D243-8904-3C33EDE9CADD}" type="datetimeFigureOut">
              <a:rPr lang="lv-LV" smtClean="0"/>
              <a:t>21.11.19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902682-AE62-AA47-86ED-95B478C4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5BF339-18CA-024C-A4A0-31B3BD510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C598-F3E6-4748-9865-5339F13E70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5934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F8927A-52F7-BD43-9CA5-EC02B84CA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234D40-F283-804F-93F1-9E3401F19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1B8DFE-84B0-7740-A4AF-334311AF3F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F6D86-27EC-D243-8904-3C33EDE9CADD}" type="datetimeFigureOut">
              <a:rPr lang="lv-LV" smtClean="0"/>
              <a:t>21.11.19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9E6E3-E94A-8E40-AF49-25365375A3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8A09CA-870A-1240-910E-91494C4489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2C598-F3E6-4748-9865-5339F13E70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0468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F073A3-7E22-B143-AF74-68D6B7D86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16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184487-251C-204E-A47F-89D043BE0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63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FD3AF9-1D88-1A48-9D26-41AA0BFB1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34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862BB5-9842-8F48-9EFE-AA1CBC796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60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9A23A2-97A6-474A-828F-F9FDF352B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488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36795A2-C59E-234C-8432-77C15301D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58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A22D4C-44FB-534F-9E65-AD7320642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966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8C5739-4774-C24A-B115-25548D369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56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C08E75-54AA-EE47-945F-E8380DE4C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0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73D9ED-EAF8-584C-B8D3-4BC685AD2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392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8FFA9E-FFD2-F241-83B8-103D675B6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245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17158A-E408-D743-B3FF-65C6FDD09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15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12D2A9-A47E-CC4D-87B9-CD4B84C6D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904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754FD-2315-C047-A757-82825468D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332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958D95-385B-C547-BF89-4CE516E14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28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104118-B21A-6842-A6AE-645A5CEEE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21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9620C6-E1B4-4448-A7A7-98F2F99E4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81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66C5D9-92E5-F34E-9B12-1462727BB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169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0</Words>
  <Application>Microsoft Macintosh PowerPoint</Application>
  <PresentationFormat>Widescreen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Krists Kalnins</dc:creator>
  <cp:lastModifiedBy>Krists Kalnins</cp:lastModifiedBy>
  <cp:revision>5</cp:revision>
  <dcterms:created xsi:type="dcterms:W3CDTF">2019-11-21T07:23:32Z</dcterms:created>
  <dcterms:modified xsi:type="dcterms:W3CDTF">2019-11-21T08:03:07Z</dcterms:modified>
</cp:coreProperties>
</file>