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1" r:id="rId4"/>
    <p:sldId id="259" r:id="rId5"/>
    <p:sldId id="262" r:id="rId6"/>
    <p:sldId id="263" r:id="rId7"/>
    <p:sldId id="266" r:id="rId8"/>
    <p:sldId id="264" r:id="rId9"/>
    <p:sldId id="268" r:id="rId10"/>
    <p:sldId id="269" r:id="rId11"/>
    <p:sldId id="270" r:id="rId12"/>
    <p:sldId id="271" r:id="rId13"/>
    <p:sldId id="265" r:id="rId14"/>
    <p:sldId id="256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9"/>
    <p:restoredTop sz="94585"/>
  </p:normalViewPr>
  <p:slideViewPr>
    <p:cSldViewPr snapToGrid="0" snapToObjects="1">
      <p:cViewPr varScale="1">
        <p:scale>
          <a:sx n="64" d="100"/>
          <a:sy n="64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9D40-15F1-614E-8C8A-BF6EA4B5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E084B-8E43-FE48-AECB-EB6115FB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FB9A-D1E4-C842-A2CF-3D5FCEEB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557F-F779-BC4D-AF36-D09AB6C9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1B56-D3AE-7441-BCF7-5B62D6D3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01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464D-E170-F940-8CD2-4CDDD70F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80F68-1FD2-D34C-A510-709C766A7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B52-0069-2F4F-8185-52E336DA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1AE50-ADAD-F247-96DD-A2A64550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9A6E-4BCE-F64A-B4C2-DAE49480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30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87650-14E2-4B42-8E77-7DBFC070D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2DC47-CA11-5B49-B190-7F4BBC1D3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9ACE-675F-8745-831A-A571632C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7858-99CB-394B-BE6B-A9CBC82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A5CE-E930-944A-A845-E21FBE10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84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1E1F-836D-9D46-AB1A-F43D1F03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9131-B4CF-E14B-BFAA-F6CF198A1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2014-8F35-D648-BD0F-9A020C79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A1505-EC26-414E-B6E8-1554EE5D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29D7B-C7B8-E24C-85E1-1555FD96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65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1AAC-FDFF-4D49-9D5E-F9AB654F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7265-97A3-3D4E-AF9B-D0BDCEDD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6A950-7AA7-3E40-9679-B1490CD3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1E1A-7E8A-1B4D-8BFB-C5B34CC7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CF50-4DEA-7140-BAA6-A71C35D1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39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2292-80F2-9647-93CD-90C5CE23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7C4A-545C-B744-B7E8-7F5BC0A9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A717D-61F9-6742-BB7E-D5F633E01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E6C6-E0FA-BA48-8E7D-03F81F4E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EF3C4-1217-5D41-A3A4-145907FE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33E78-B2E8-964E-B93B-F331D6DE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345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6FDC-807F-814C-A9E8-E2306BAA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1D9F-2F7B-5B4A-A855-26E94E7C4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F6B20-8E8D-6C44-B038-806F236E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D6159-1ACF-8446-9780-226406E8F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69054-57F6-1D48-ADA1-794518D47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F9149-A59B-B448-A13F-2A889B5C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8C9A0-3BAA-624D-B773-28266D83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57B50-4F5D-7F40-AD12-70FAA3A1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53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4481-621C-6440-8F63-DAA5ED52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52B52-D2A0-2644-A74D-5BD7798F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1DBA-3F12-BC46-BC79-E8B9160A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62AE4-5F63-7342-8ADF-2184615F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8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9C5A8-7876-9D4F-9EC0-AF37977A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BBFC1-F64D-EF43-AF0E-234D4C4B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329F-E046-7642-BC2A-E7A87CC4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375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B3D2-A927-2A4C-84CB-97718618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C97C-BFAF-044B-A153-2031898B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C435-33A2-1D41-8A90-A46C4CD0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85A5A-63A3-5047-9D65-A53D561A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345CE-EF07-9B45-AA31-6CF96E61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6BC14-446B-5D44-AF38-CB0D77A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04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5BF5-33BC-7F4B-94DB-082F9ABA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DA5D3-1604-B847-B226-8C9D12879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CB236-1FF4-5A40-B8D9-12AF5196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BEC31-ED13-BE4D-A1C0-10186094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02682-AE62-AA47-86ED-95B478C4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BF339-18CA-024C-A4A0-31B3BD51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9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8927A-52F7-BD43-9CA5-EC02B84C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34D40-F283-804F-93F1-9E3401F19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B8DFE-84B0-7740-A4AF-334311AF3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6D86-27EC-D243-8904-3C33EDE9CADD}" type="datetimeFigureOut">
              <a:rPr lang="lv-LV" smtClean="0"/>
              <a:t>21.11.19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E6E3-E94A-8E40-AF49-25365375A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09CA-870A-1240-910E-91494C448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C598-F3E6-4748-9865-5339F13E7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04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073A3-7E22-B143-AF74-68D6B7D8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84487-251C-204E-A47F-89D043BE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3AF9-1D88-1A48-9D26-41AA0BFB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62BB5-9842-8F48-9EFE-AA1CBC796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A23A2-97A6-474A-828F-F9FDF352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6795A2-C59E-234C-8432-77C15301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22D4C-44FB-534F-9E65-AD732064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C5739-4774-C24A-B115-25548D36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08E75-54AA-EE47-945F-E8380DE4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3D9ED-EAF8-584C-B8D3-4BC685AD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FFA9E-FFD2-F241-83B8-103D675B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7158A-E408-D743-B3FF-65C6FDD0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2D2A9-A47E-CC4D-87B9-CD4B84C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754FD-2315-C047-A757-82825468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58D95-385B-C547-BF89-4CE516E1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04118-B21A-6842-A6AE-645A5CEE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620C6-E1B4-4448-A7A7-98F2F99E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6C5D9-92E5-F34E-9B12-1462727B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Krists Kalnins</dc:creator>
  <cp:lastModifiedBy>Krists Kalnins</cp:lastModifiedBy>
  <cp:revision>5</cp:revision>
  <dcterms:created xsi:type="dcterms:W3CDTF">2019-11-21T07:23:32Z</dcterms:created>
  <dcterms:modified xsi:type="dcterms:W3CDTF">2019-11-21T08:03:07Z</dcterms:modified>
</cp:coreProperties>
</file>