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95" r:id="rId3"/>
    <p:sldId id="286" r:id="rId4"/>
    <p:sldId id="296" r:id="rId5"/>
    <p:sldId id="299" r:id="rId6"/>
    <p:sldId id="297" r:id="rId7"/>
    <p:sldId id="290" r:id="rId8"/>
    <p:sldId id="304" r:id="rId9"/>
    <p:sldId id="292" r:id="rId10"/>
    <p:sldId id="294" r:id="rId11"/>
    <p:sldId id="266" r:id="rId12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iba Melkerte" initials="BM" lastIdx="3" clrIdx="0">
    <p:extLst>
      <p:ext uri="{19B8F6BF-5375-455C-9EA6-DF929625EA0E}">
        <p15:presenceInfo xmlns:p15="http://schemas.microsoft.com/office/powerpoint/2012/main" userId="S-1-5-21-738795142-1242532775-405837587-5827" providerId="AD"/>
      </p:ext>
    </p:extLst>
  </p:cmAuthor>
  <p:cmAuthor id="2" name="Dzintra Kandere" initials="DK" lastIdx="1" clrIdx="1">
    <p:extLst>
      <p:ext uri="{19B8F6BF-5375-455C-9EA6-DF929625EA0E}">
        <p15:presenceInfo xmlns:p15="http://schemas.microsoft.com/office/powerpoint/2012/main" userId="S-1-5-21-738795142-1242532775-405837587-58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A62C"/>
    <a:srgbClr val="7EC234"/>
    <a:srgbClr val="E8F545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73" autoAdjust="0"/>
    <p:restoredTop sz="94660"/>
  </p:normalViewPr>
  <p:slideViewPr>
    <p:cSldViewPr>
      <p:cViewPr varScale="1">
        <p:scale>
          <a:sx n="108" d="100"/>
          <a:sy n="108" d="100"/>
        </p:scale>
        <p:origin x="214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9644989326457227E-2"/>
          <c:y val="6.2562491954500254E-2"/>
          <c:w val="0.93035501067354276"/>
          <c:h val="0.7149015573801040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Dokumentu pārbaudes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Pašvaldību iestādes</c:v>
                </c:pt>
                <c:pt idx="1">
                  <c:v>Alternatīvie pakalpojumu sniedzēji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43-4C53-A100-D06F96208A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Pārbaudes klātienē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343-4C53-A100-D06F96208AF9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8343-4C53-A100-D06F96208A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Pašvaldību iestādes</c:v>
                </c:pt>
                <c:pt idx="1">
                  <c:v>Alternatīvie pakalpojumu sniedzēji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43-4C53-A100-D06F96208A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Pārbaudes klātienē kopā ar Veselības inspekciju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Pašvaldību iestādes</c:v>
                </c:pt>
                <c:pt idx="1">
                  <c:v>Alternatīvie pakalpojumu sniedzēji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43-4C53-A100-D06F96208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59439327"/>
        <c:axId val="1886538063"/>
        <c:axId val="0"/>
      </c:bar3DChart>
      <c:catAx>
        <c:axId val="1759439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86538063"/>
        <c:crosses val="autoZero"/>
        <c:auto val="1"/>
        <c:lblAlgn val="ctr"/>
        <c:lblOffset val="100"/>
        <c:noMultiLvlLbl val="0"/>
      </c:catAx>
      <c:valAx>
        <c:axId val="1886538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594393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20F380-7B31-48F9-AF71-9BFFA1FA7F35}" type="doc">
      <dgm:prSet loTypeId="urn:microsoft.com/office/officeart/2008/layout/VerticalCurvedList" loCatId="list" qsTypeId="urn:microsoft.com/office/officeart/2005/8/quickstyle/3d2" qsCatId="3D" csTypeId="urn:microsoft.com/office/officeart/2005/8/colors/accent3_5" csCatId="accent3" phldr="1"/>
      <dgm:spPr/>
      <dgm:t>
        <a:bodyPr/>
        <a:lstStyle/>
        <a:p>
          <a:endParaRPr lang="lv-LV"/>
        </a:p>
      </dgm:t>
    </dgm:pt>
    <dgm:pt modelId="{6078E019-3C2D-4288-87E3-70F5E6C8A41E}">
      <dgm:prSet custT="1"/>
      <dgm:spPr/>
      <dgm:t>
        <a:bodyPr/>
        <a:lstStyle/>
        <a:p>
          <a:r>
            <a:rPr lang="lv-LV" sz="2200" b="1" dirty="0">
              <a:solidFill>
                <a:schemeClr val="tx1"/>
              </a:solidFill>
            </a:rPr>
            <a:t>Sociālā aprūpe</a:t>
          </a:r>
          <a:endParaRPr lang="lv-LV" sz="2200" dirty="0">
            <a:solidFill>
              <a:schemeClr val="tx1"/>
            </a:solidFill>
          </a:endParaRPr>
        </a:p>
      </dgm:t>
    </dgm:pt>
    <dgm:pt modelId="{582D59B6-8E19-4B3C-A95A-EF06BC72DD61}" type="parTrans" cxnId="{B882BD1C-1F02-44D5-B5C2-CBEB3EC2AFBA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8004DE0C-A2D6-4A12-A44D-7CD4FB86B4D5}" type="sibTrans" cxnId="{B882BD1C-1F02-44D5-B5C2-CBEB3EC2AFBA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FC58C384-EC11-44F9-87D2-AD525DBD9B9C}">
      <dgm:prSet custT="1"/>
      <dgm:spPr/>
      <dgm:t>
        <a:bodyPr/>
        <a:lstStyle/>
        <a:p>
          <a:r>
            <a:rPr lang="lv-LV" sz="2200" b="1" dirty="0">
              <a:solidFill>
                <a:schemeClr val="tx1"/>
              </a:solidFill>
            </a:rPr>
            <a:t>Sociālā rehabilitācija</a:t>
          </a:r>
          <a:endParaRPr lang="lv-LV" sz="2200" dirty="0">
            <a:solidFill>
              <a:schemeClr val="tx1"/>
            </a:solidFill>
          </a:endParaRPr>
        </a:p>
      </dgm:t>
    </dgm:pt>
    <dgm:pt modelId="{476D7660-50A1-4C8E-9FF8-5E0CBA2002C8}" type="parTrans" cxnId="{872B3784-F05E-43B1-A8CB-FF71D59D8045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C8BFA6FE-ACF6-4119-B5CE-FC4DBDD63729}" type="sibTrans" cxnId="{872B3784-F05E-43B1-A8CB-FF71D59D8045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9612CF2B-475E-4122-AF27-7A3D820A4276}">
      <dgm:prSet custT="1"/>
      <dgm:spPr/>
      <dgm:t>
        <a:bodyPr/>
        <a:lstStyle/>
        <a:p>
          <a:r>
            <a:rPr lang="lv-LV" sz="2200" b="1" dirty="0">
              <a:solidFill>
                <a:schemeClr val="tx1"/>
              </a:solidFill>
            </a:rPr>
            <a:t>Klientu </a:t>
          </a:r>
          <a:r>
            <a:rPr lang="en-US" sz="2200" b="1" dirty="0" err="1">
              <a:solidFill>
                <a:schemeClr val="tx1"/>
              </a:solidFill>
            </a:rPr>
            <a:t>drošība</a:t>
          </a:r>
          <a:r>
            <a:rPr lang="en-US" sz="2200" b="1" dirty="0">
              <a:solidFill>
                <a:schemeClr val="tx1"/>
              </a:solidFill>
            </a:rPr>
            <a:t>, </a:t>
          </a:r>
          <a:r>
            <a:rPr lang="en-US" sz="2200" b="1" dirty="0" err="1">
              <a:solidFill>
                <a:schemeClr val="tx1"/>
              </a:solidFill>
            </a:rPr>
            <a:t>telpas</a:t>
          </a:r>
          <a:r>
            <a:rPr lang="lv-LV" sz="2200" b="1" dirty="0">
              <a:solidFill>
                <a:schemeClr val="tx1"/>
              </a:solidFill>
            </a:rPr>
            <a:t>,</a:t>
          </a:r>
          <a:r>
            <a:rPr lang="en-US" sz="2200" b="1" dirty="0">
              <a:solidFill>
                <a:schemeClr val="tx1"/>
              </a:solidFill>
            </a:rPr>
            <a:t> vide</a:t>
          </a:r>
          <a:r>
            <a:rPr lang="lv-LV" sz="2200" b="1" dirty="0">
              <a:solidFill>
                <a:schemeClr val="tx1"/>
              </a:solidFill>
            </a:rPr>
            <a:t>,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aprīkojums</a:t>
          </a:r>
          <a:endParaRPr lang="lv-LV" sz="2200" dirty="0">
            <a:solidFill>
              <a:schemeClr val="tx1"/>
            </a:solidFill>
          </a:endParaRPr>
        </a:p>
      </dgm:t>
    </dgm:pt>
    <dgm:pt modelId="{C81A956D-0909-4468-8354-63360059B9AF}" type="parTrans" cxnId="{59FCA3AB-2D43-4C44-BA36-208BC62F5696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489E74FE-7FC9-40D8-AD5E-485BADA0EE8B}" type="sibTrans" cxnId="{59FCA3AB-2D43-4C44-BA36-208BC62F5696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10D4FA90-EE34-435D-A70B-79B8F925D025}">
      <dgm:prSet custT="1"/>
      <dgm:spPr/>
      <dgm:t>
        <a:bodyPr/>
        <a:lstStyle/>
        <a:p>
          <a:r>
            <a:rPr lang="lv-LV" sz="2200" b="1" dirty="0">
              <a:solidFill>
                <a:schemeClr val="tx1"/>
              </a:solidFill>
            </a:rPr>
            <a:t>Darbinieku kapacitāte, apmācība</a:t>
          </a:r>
          <a:r>
            <a:rPr lang="en-US" sz="2200" b="1" dirty="0">
              <a:solidFill>
                <a:schemeClr val="tx1"/>
              </a:solidFill>
            </a:rPr>
            <a:t>s</a:t>
          </a:r>
          <a:endParaRPr lang="lv-LV" sz="2200" dirty="0">
            <a:solidFill>
              <a:schemeClr val="tx1"/>
            </a:solidFill>
          </a:endParaRPr>
        </a:p>
      </dgm:t>
    </dgm:pt>
    <dgm:pt modelId="{4DA6465A-274C-4AC6-9E47-978DBF03C936}" type="parTrans" cxnId="{EF04A1BB-34AC-4394-A045-8CC1276C0B2F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9D04CBB6-FEA3-4A72-B5C1-335E291F1494}" type="sibTrans" cxnId="{EF04A1BB-34AC-4394-A045-8CC1276C0B2F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AFFA8A41-54BF-458C-89DA-CDAE118E779F}">
      <dgm:prSet custT="1"/>
      <dgm:spPr/>
      <dgm:t>
        <a:bodyPr/>
        <a:lstStyle/>
        <a:p>
          <a:endParaRPr lang="lv-LV"/>
        </a:p>
      </dgm:t>
    </dgm:pt>
    <dgm:pt modelId="{E2E8E654-D61F-4B3E-B879-A4C711D3B142}" type="parTrans" cxnId="{AD90222E-8A29-47FF-A352-CDADB02ADBA8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97C9F5AD-9BE8-475B-9FC9-B2F4A2BB14B5}" type="sibTrans" cxnId="{AD90222E-8A29-47FF-A352-CDADB02ADBA8}">
      <dgm:prSet/>
      <dgm:spPr/>
      <dgm:t>
        <a:bodyPr/>
        <a:lstStyle/>
        <a:p>
          <a:endParaRPr lang="lv-LV" sz="2200">
            <a:solidFill>
              <a:schemeClr val="tx1"/>
            </a:solidFill>
          </a:endParaRPr>
        </a:p>
      </dgm:t>
    </dgm:pt>
    <dgm:pt modelId="{449D44C8-EFFE-4B45-945C-18DF356EC238}">
      <dgm:prSet custT="1"/>
      <dgm:spPr/>
      <dgm:t>
        <a:bodyPr/>
        <a:lstStyle/>
        <a:p>
          <a:r>
            <a:rPr lang="lv-LV" sz="2200" b="1" dirty="0">
              <a:solidFill>
                <a:schemeClr val="tx1"/>
              </a:solidFill>
            </a:rPr>
            <a:t>Higiēnas </a:t>
          </a:r>
          <a:r>
            <a:rPr lang="en-US" sz="2200" b="1" dirty="0" err="1">
              <a:solidFill>
                <a:schemeClr val="tx1"/>
              </a:solidFill>
            </a:rPr>
            <a:t>prasību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lv-LV" sz="2200" b="1" dirty="0">
              <a:solidFill>
                <a:schemeClr val="tx1"/>
              </a:solidFill>
            </a:rPr>
            <a:t>nodrošinājums</a:t>
          </a:r>
          <a:endParaRPr lang="lv-LV" sz="2200" dirty="0">
            <a:solidFill>
              <a:schemeClr val="tx1"/>
            </a:solidFill>
          </a:endParaRPr>
        </a:p>
      </dgm:t>
    </dgm:pt>
    <dgm:pt modelId="{539218B3-3690-4155-B771-080A9D9E7EF9}" type="parTrans" cxnId="{F7EBBCD0-7C6E-4CB4-B555-EA0F15ECA7A0}">
      <dgm:prSet/>
      <dgm:spPr/>
      <dgm:t>
        <a:bodyPr/>
        <a:lstStyle/>
        <a:p>
          <a:endParaRPr lang="lv-LV"/>
        </a:p>
      </dgm:t>
    </dgm:pt>
    <dgm:pt modelId="{2EFBC1C4-4319-4A6A-B92C-4D3E83E87550}" type="sibTrans" cxnId="{F7EBBCD0-7C6E-4CB4-B555-EA0F15ECA7A0}">
      <dgm:prSet/>
      <dgm:spPr/>
      <dgm:t>
        <a:bodyPr/>
        <a:lstStyle/>
        <a:p>
          <a:endParaRPr lang="lv-LV"/>
        </a:p>
      </dgm:t>
    </dgm:pt>
    <dgm:pt modelId="{2B0BD288-EE9E-48CF-BDC2-498BB4A95EC1}">
      <dgm:prSet/>
      <dgm:spPr/>
      <dgm:t>
        <a:bodyPr/>
        <a:lstStyle/>
        <a:p>
          <a:endParaRPr lang="lv-LV"/>
        </a:p>
      </dgm:t>
    </dgm:pt>
    <dgm:pt modelId="{EFF2E9A9-9C17-4DF0-9B9B-F45AC90EF010}" type="parTrans" cxnId="{98013205-13BA-4189-B6B6-CC6F501C977A}">
      <dgm:prSet/>
      <dgm:spPr/>
      <dgm:t>
        <a:bodyPr/>
        <a:lstStyle/>
        <a:p>
          <a:endParaRPr lang="lv-LV"/>
        </a:p>
      </dgm:t>
    </dgm:pt>
    <dgm:pt modelId="{267CEAA6-ADC1-4F4B-BB3B-5C59CB31CD3E}" type="sibTrans" cxnId="{98013205-13BA-4189-B6B6-CC6F501C977A}">
      <dgm:prSet/>
      <dgm:spPr/>
      <dgm:t>
        <a:bodyPr/>
        <a:lstStyle/>
        <a:p>
          <a:endParaRPr lang="lv-LV"/>
        </a:p>
      </dgm:t>
    </dgm:pt>
    <dgm:pt modelId="{F6F2EFB0-7197-4128-8623-F033777DA403}">
      <dgm:prSet custT="1"/>
      <dgm:spPr/>
      <dgm:t>
        <a:bodyPr/>
        <a:lstStyle/>
        <a:p>
          <a:r>
            <a:rPr lang="en-US" sz="2200" b="1" dirty="0" err="1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Speciālistu</a:t>
          </a:r>
          <a:r>
            <a:rPr lang="en-US" sz="2200" b="1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 </a:t>
          </a:r>
          <a:r>
            <a:rPr lang="en-US" sz="2200" b="1" dirty="0" err="1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sadarbība</a:t>
          </a:r>
          <a:endParaRPr lang="lv-LV" sz="2200" b="1" dirty="0">
            <a:solidFill>
              <a:schemeClr val="tx1"/>
            </a:solidFill>
            <a:latin typeface="+mn-lt"/>
            <a:ea typeface="Verdana" panose="020B0604030504040204" pitchFamily="34" charset="0"/>
          </a:endParaRPr>
        </a:p>
      </dgm:t>
    </dgm:pt>
    <dgm:pt modelId="{D8F3BACE-9855-426D-A957-A3DA95BF91C2}" type="parTrans" cxnId="{6CF63F0B-A404-48FE-8F44-F6CD15C068B1}">
      <dgm:prSet/>
      <dgm:spPr/>
      <dgm:t>
        <a:bodyPr/>
        <a:lstStyle/>
        <a:p>
          <a:endParaRPr lang="lv-LV"/>
        </a:p>
      </dgm:t>
    </dgm:pt>
    <dgm:pt modelId="{B24345FE-FD4E-4539-912C-AE3D696E1AC3}" type="sibTrans" cxnId="{6CF63F0B-A404-48FE-8F44-F6CD15C068B1}">
      <dgm:prSet/>
      <dgm:spPr/>
      <dgm:t>
        <a:bodyPr/>
        <a:lstStyle/>
        <a:p>
          <a:endParaRPr lang="lv-LV"/>
        </a:p>
      </dgm:t>
    </dgm:pt>
    <dgm:pt modelId="{3E758CB2-4EFF-4D73-A136-3669B018520F}">
      <dgm:prSet custT="1"/>
      <dgm:spPr/>
      <dgm:t>
        <a:bodyPr/>
        <a:lstStyle/>
        <a:p>
          <a:r>
            <a:rPr lang="en-US" sz="2200" b="1" dirty="0" err="1">
              <a:solidFill>
                <a:schemeClr val="tx1"/>
              </a:solidFill>
            </a:rPr>
            <a:t>Klientu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privātās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dzīves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neaizskaramība</a:t>
          </a:r>
          <a:endParaRPr lang="lv-LV" sz="2200" dirty="0">
            <a:solidFill>
              <a:schemeClr val="tx1"/>
            </a:solidFill>
          </a:endParaRPr>
        </a:p>
      </dgm:t>
    </dgm:pt>
    <dgm:pt modelId="{AB79905C-7ED9-4EFC-A368-0D843209AE93}" type="parTrans" cxnId="{B1098765-70CB-43D3-95AF-4691A66B6056}">
      <dgm:prSet/>
      <dgm:spPr/>
      <dgm:t>
        <a:bodyPr/>
        <a:lstStyle/>
        <a:p>
          <a:endParaRPr lang="lv-LV"/>
        </a:p>
      </dgm:t>
    </dgm:pt>
    <dgm:pt modelId="{D7094790-2191-4F13-BBDE-E9332B25A32E}" type="sibTrans" cxnId="{B1098765-70CB-43D3-95AF-4691A66B6056}">
      <dgm:prSet/>
      <dgm:spPr/>
      <dgm:t>
        <a:bodyPr/>
        <a:lstStyle/>
        <a:p>
          <a:endParaRPr lang="lv-LV"/>
        </a:p>
      </dgm:t>
    </dgm:pt>
    <dgm:pt modelId="{FC2188AF-482E-42EE-98DB-1DD4A2B8F983}" type="pres">
      <dgm:prSet presAssocID="{1720F380-7B31-48F9-AF71-9BFFA1FA7F35}" presName="Name0" presStyleCnt="0">
        <dgm:presLayoutVars>
          <dgm:chMax val="7"/>
          <dgm:chPref val="7"/>
          <dgm:dir/>
        </dgm:presLayoutVars>
      </dgm:prSet>
      <dgm:spPr/>
    </dgm:pt>
    <dgm:pt modelId="{EF0CBC8A-667B-47C5-9C61-9271BC00A383}" type="pres">
      <dgm:prSet presAssocID="{1720F380-7B31-48F9-AF71-9BFFA1FA7F35}" presName="Name1" presStyleCnt="0"/>
      <dgm:spPr/>
    </dgm:pt>
    <dgm:pt modelId="{D427D2AE-666C-40D7-B722-BD7C0D7BA63D}" type="pres">
      <dgm:prSet presAssocID="{1720F380-7B31-48F9-AF71-9BFFA1FA7F35}" presName="cycle" presStyleCnt="0"/>
      <dgm:spPr/>
    </dgm:pt>
    <dgm:pt modelId="{B9F85BC9-7812-4CB1-9D1B-711CF0786D0A}" type="pres">
      <dgm:prSet presAssocID="{1720F380-7B31-48F9-AF71-9BFFA1FA7F35}" presName="srcNode" presStyleLbl="node1" presStyleIdx="0" presStyleCnt="7"/>
      <dgm:spPr/>
    </dgm:pt>
    <dgm:pt modelId="{FAE74F1C-38B6-4F8F-8360-E22BA6C8AC1E}" type="pres">
      <dgm:prSet presAssocID="{1720F380-7B31-48F9-AF71-9BFFA1FA7F35}" presName="conn" presStyleLbl="parChTrans1D2" presStyleIdx="0" presStyleCnt="1"/>
      <dgm:spPr/>
    </dgm:pt>
    <dgm:pt modelId="{66360A67-0AD2-498B-AA80-1975A0AA055A}" type="pres">
      <dgm:prSet presAssocID="{1720F380-7B31-48F9-AF71-9BFFA1FA7F35}" presName="extraNode" presStyleLbl="node1" presStyleIdx="0" presStyleCnt="7"/>
      <dgm:spPr/>
    </dgm:pt>
    <dgm:pt modelId="{59501417-B39F-486B-8225-26637785AC7B}" type="pres">
      <dgm:prSet presAssocID="{1720F380-7B31-48F9-AF71-9BFFA1FA7F35}" presName="dstNode" presStyleLbl="node1" presStyleIdx="0" presStyleCnt="7"/>
      <dgm:spPr/>
    </dgm:pt>
    <dgm:pt modelId="{4B0B9194-64D3-4F3A-9A06-593DEF8987AF}" type="pres">
      <dgm:prSet presAssocID="{6078E019-3C2D-4288-87E3-70F5E6C8A41E}" presName="text_1" presStyleLbl="node1" presStyleIdx="0" presStyleCnt="7">
        <dgm:presLayoutVars>
          <dgm:bulletEnabled val="1"/>
        </dgm:presLayoutVars>
      </dgm:prSet>
      <dgm:spPr/>
    </dgm:pt>
    <dgm:pt modelId="{E70533E0-4751-454A-9E18-8FC045A561C3}" type="pres">
      <dgm:prSet presAssocID="{6078E019-3C2D-4288-87E3-70F5E6C8A41E}" presName="accent_1" presStyleCnt="0"/>
      <dgm:spPr/>
    </dgm:pt>
    <dgm:pt modelId="{43AE8D2C-EF96-4958-A455-788AD3C3E633}" type="pres">
      <dgm:prSet presAssocID="{6078E019-3C2D-4288-87E3-70F5E6C8A41E}" presName="accentRepeatNode" presStyleLbl="solidFgAcc1" presStyleIdx="0" presStyleCnt="7"/>
      <dgm:spPr/>
    </dgm:pt>
    <dgm:pt modelId="{6AF879CA-4023-48F7-96D2-E5B90870DAB3}" type="pres">
      <dgm:prSet presAssocID="{FC58C384-EC11-44F9-87D2-AD525DBD9B9C}" presName="text_2" presStyleLbl="node1" presStyleIdx="1" presStyleCnt="7">
        <dgm:presLayoutVars>
          <dgm:bulletEnabled val="1"/>
        </dgm:presLayoutVars>
      </dgm:prSet>
      <dgm:spPr/>
    </dgm:pt>
    <dgm:pt modelId="{4EC81816-4438-40E1-90BB-ECFBBCC48470}" type="pres">
      <dgm:prSet presAssocID="{FC58C384-EC11-44F9-87D2-AD525DBD9B9C}" presName="accent_2" presStyleCnt="0"/>
      <dgm:spPr/>
    </dgm:pt>
    <dgm:pt modelId="{8850A6D6-8D94-4982-8027-5DE5F450D4BE}" type="pres">
      <dgm:prSet presAssocID="{FC58C384-EC11-44F9-87D2-AD525DBD9B9C}" presName="accentRepeatNode" presStyleLbl="solidFgAcc1" presStyleIdx="1" presStyleCnt="7"/>
      <dgm:spPr/>
    </dgm:pt>
    <dgm:pt modelId="{E0A9B288-99B0-49CE-AF7A-BB67E4BB02F2}" type="pres">
      <dgm:prSet presAssocID="{F6F2EFB0-7197-4128-8623-F033777DA403}" presName="text_3" presStyleLbl="node1" presStyleIdx="2" presStyleCnt="7">
        <dgm:presLayoutVars>
          <dgm:bulletEnabled val="1"/>
        </dgm:presLayoutVars>
      </dgm:prSet>
      <dgm:spPr/>
    </dgm:pt>
    <dgm:pt modelId="{1BCA41C8-226B-4F07-A523-B0482AF5A9DE}" type="pres">
      <dgm:prSet presAssocID="{F6F2EFB0-7197-4128-8623-F033777DA403}" presName="accent_3" presStyleCnt="0"/>
      <dgm:spPr/>
    </dgm:pt>
    <dgm:pt modelId="{2F0B1427-A046-4406-BAB6-B86A975FD464}" type="pres">
      <dgm:prSet presAssocID="{F6F2EFB0-7197-4128-8623-F033777DA403}" presName="accentRepeatNode" presStyleLbl="solidFgAcc1" presStyleIdx="2" presStyleCnt="7"/>
      <dgm:spPr/>
    </dgm:pt>
    <dgm:pt modelId="{E1E86529-C0C5-4999-ACCE-9526DEA472E7}" type="pres">
      <dgm:prSet presAssocID="{9612CF2B-475E-4122-AF27-7A3D820A4276}" presName="text_4" presStyleLbl="node1" presStyleIdx="3" presStyleCnt="7">
        <dgm:presLayoutVars>
          <dgm:bulletEnabled val="1"/>
        </dgm:presLayoutVars>
      </dgm:prSet>
      <dgm:spPr/>
    </dgm:pt>
    <dgm:pt modelId="{BC4D8CB6-816D-4654-9FE4-D6CB3EF70DA6}" type="pres">
      <dgm:prSet presAssocID="{9612CF2B-475E-4122-AF27-7A3D820A4276}" presName="accent_4" presStyleCnt="0"/>
      <dgm:spPr/>
    </dgm:pt>
    <dgm:pt modelId="{D2A40CAC-8EE0-481B-9294-A9C9E11EC615}" type="pres">
      <dgm:prSet presAssocID="{9612CF2B-475E-4122-AF27-7A3D820A4276}" presName="accentRepeatNode" presStyleLbl="solidFgAcc1" presStyleIdx="3" presStyleCnt="7"/>
      <dgm:spPr/>
    </dgm:pt>
    <dgm:pt modelId="{7BC28730-5599-4411-9C46-2C1667B10524}" type="pres">
      <dgm:prSet presAssocID="{3E758CB2-4EFF-4D73-A136-3669B018520F}" presName="text_5" presStyleLbl="node1" presStyleIdx="4" presStyleCnt="7">
        <dgm:presLayoutVars>
          <dgm:bulletEnabled val="1"/>
        </dgm:presLayoutVars>
      </dgm:prSet>
      <dgm:spPr/>
    </dgm:pt>
    <dgm:pt modelId="{4F9C8BDE-63D2-4395-A669-A05EAEDB2762}" type="pres">
      <dgm:prSet presAssocID="{3E758CB2-4EFF-4D73-A136-3669B018520F}" presName="accent_5" presStyleCnt="0"/>
      <dgm:spPr/>
    </dgm:pt>
    <dgm:pt modelId="{3628601E-07AE-4368-A36B-CADB956F3667}" type="pres">
      <dgm:prSet presAssocID="{3E758CB2-4EFF-4D73-A136-3669B018520F}" presName="accentRepeatNode" presStyleLbl="solidFgAcc1" presStyleIdx="4" presStyleCnt="7"/>
      <dgm:spPr/>
    </dgm:pt>
    <dgm:pt modelId="{38C61338-C719-4C86-BBBE-8439BC46E516}" type="pres">
      <dgm:prSet presAssocID="{10D4FA90-EE34-435D-A70B-79B8F925D025}" presName="text_6" presStyleLbl="node1" presStyleIdx="5" presStyleCnt="7">
        <dgm:presLayoutVars>
          <dgm:bulletEnabled val="1"/>
        </dgm:presLayoutVars>
      </dgm:prSet>
      <dgm:spPr/>
    </dgm:pt>
    <dgm:pt modelId="{2C55D245-1777-40EA-94D6-70C593BCA4C2}" type="pres">
      <dgm:prSet presAssocID="{10D4FA90-EE34-435D-A70B-79B8F925D025}" presName="accent_6" presStyleCnt="0"/>
      <dgm:spPr/>
    </dgm:pt>
    <dgm:pt modelId="{FED61688-E124-4381-AC3A-A6B0C611CC89}" type="pres">
      <dgm:prSet presAssocID="{10D4FA90-EE34-435D-A70B-79B8F925D025}" presName="accentRepeatNode" presStyleLbl="solidFgAcc1" presStyleIdx="5" presStyleCnt="7"/>
      <dgm:spPr/>
    </dgm:pt>
    <dgm:pt modelId="{B9226C87-1EB9-462C-B5BA-7154AFDE3E92}" type="pres">
      <dgm:prSet presAssocID="{449D44C8-EFFE-4B45-945C-18DF356EC238}" presName="text_7" presStyleLbl="node1" presStyleIdx="6" presStyleCnt="7">
        <dgm:presLayoutVars>
          <dgm:bulletEnabled val="1"/>
        </dgm:presLayoutVars>
      </dgm:prSet>
      <dgm:spPr/>
    </dgm:pt>
    <dgm:pt modelId="{462A819A-A468-4FCA-AA12-79907FD753EF}" type="pres">
      <dgm:prSet presAssocID="{449D44C8-EFFE-4B45-945C-18DF356EC238}" presName="accent_7" presStyleCnt="0"/>
      <dgm:spPr/>
    </dgm:pt>
    <dgm:pt modelId="{C28875B9-14D2-4ED4-8131-CC6917603EEE}" type="pres">
      <dgm:prSet presAssocID="{449D44C8-EFFE-4B45-945C-18DF356EC238}" presName="accentRepeatNode" presStyleLbl="solidFgAcc1" presStyleIdx="6" presStyleCnt="7"/>
      <dgm:spPr/>
    </dgm:pt>
  </dgm:ptLst>
  <dgm:cxnLst>
    <dgm:cxn modelId="{98013205-13BA-4189-B6B6-CC6F501C977A}" srcId="{1720F380-7B31-48F9-AF71-9BFFA1FA7F35}" destId="{2B0BD288-EE9E-48CF-BDC2-498BB4A95EC1}" srcOrd="7" destOrd="0" parTransId="{EFF2E9A9-9C17-4DF0-9B9B-F45AC90EF010}" sibTransId="{267CEAA6-ADC1-4F4B-BB3B-5C59CB31CD3E}"/>
    <dgm:cxn modelId="{6CF63F0B-A404-48FE-8F44-F6CD15C068B1}" srcId="{1720F380-7B31-48F9-AF71-9BFFA1FA7F35}" destId="{F6F2EFB0-7197-4128-8623-F033777DA403}" srcOrd="2" destOrd="0" parTransId="{D8F3BACE-9855-426D-A957-A3DA95BF91C2}" sibTransId="{B24345FE-FD4E-4539-912C-AE3D696E1AC3}"/>
    <dgm:cxn modelId="{B882BD1C-1F02-44D5-B5C2-CBEB3EC2AFBA}" srcId="{1720F380-7B31-48F9-AF71-9BFFA1FA7F35}" destId="{6078E019-3C2D-4288-87E3-70F5E6C8A41E}" srcOrd="0" destOrd="0" parTransId="{582D59B6-8E19-4B3C-A95A-EF06BC72DD61}" sibTransId="{8004DE0C-A2D6-4A12-A44D-7CD4FB86B4D5}"/>
    <dgm:cxn modelId="{8A85091D-2B08-46F2-B500-72BCD7BD11B5}" type="presOf" srcId="{10D4FA90-EE34-435D-A70B-79B8F925D025}" destId="{38C61338-C719-4C86-BBBE-8439BC46E516}" srcOrd="0" destOrd="0" presId="urn:microsoft.com/office/officeart/2008/layout/VerticalCurvedList"/>
    <dgm:cxn modelId="{AD90222E-8A29-47FF-A352-CDADB02ADBA8}" srcId="{1720F380-7B31-48F9-AF71-9BFFA1FA7F35}" destId="{AFFA8A41-54BF-458C-89DA-CDAE118E779F}" srcOrd="8" destOrd="0" parTransId="{E2E8E654-D61F-4B3E-B879-A4C711D3B142}" sibTransId="{97C9F5AD-9BE8-475B-9FC9-B2F4A2BB14B5}"/>
    <dgm:cxn modelId="{3F532E41-9D0E-4C7F-AC89-DE9129A93AD6}" type="presOf" srcId="{8004DE0C-A2D6-4A12-A44D-7CD4FB86B4D5}" destId="{FAE74F1C-38B6-4F8F-8360-E22BA6C8AC1E}" srcOrd="0" destOrd="0" presId="urn:microsoft.com/office/officeart/2008/layout/VerticalCurvedList"/>
    <dgm:cxn modelId="{B1098765-70CB-43D3-95AF-4691A66B6056}" srcId="{1720F380-7B31-48F9-AF71-9BFFA1FA7F35}" destId="{3E758CB2-4EFF-4D73-A136-3669B018520F}" srcOrd="4" destOrd="0" parTransId="{AB79905C-7ED9-4EFC-A368-0D843209AE93}" sibTransId="{D7094790-2191-4F13-BBDE-E9332B25A32E}"/>
    <dgm:cxn modelId="{E7D5B473-3528-49C7-8AAD-3E66C8E849BB}" type="presOf" srcId="{1720F380-7B31-48F9-AF71-9BFFA1FA7F35}" destId="{FC2188AF-482E-42EE-98DB-1DD4A2B8F983}" srcOrd="0" destOrd="0" presId="urn:microsoft.com/office/officeart/2008/layout/VerticalCurvedList"/>
    <dgm:cxn modelId="{92984174-70C6-47AE-A6E1-305F6EB87996}" type="presOf" srcId="{3E758CB2-4EFF-4D73-A136-3669B018520F}" destId="{7BC28730-5599-4411-9C46-2C1667B10524}" srcOrd="0" destOrd="0" presId="urn:microsoft.com/office/officeart/2008/layout/VerticalCurvedList"/>
    <dgm:cxn modelId="{872B3784-F05E-43B1-A8CB-FF71D59D8045}" srcId="{1720F380-7B31-48F9-AF71-9BFFA1FA7F35}" destId="{FC58C384-EC11-44F9-87D2-AD525DBD9B9C}" srcOrd="1" destOrd="0" parTransId="{476D7660-50A1-4C8E-9FF8-5E0CBA2002C8}" sibTransId="{C8BFA6FE-ACF6-4119-B5CE-FC4DBDD63729}"/>
    <dgm:cxn modelId="{555A6BA5-EB8C-400D-B231-5AE7F83E808F}" type="presOf" srcId="{6078E019-3C2D-4288-87E3-70F5E6C8A41E}" destId="{4B0B9194-64D3-4F3A-9A06-593DEF8987AF}" srcOrd="0" destOrd="0" presId="urn:microsoft.com/office/officeart/2008/layout/VerticalCurvedList"/>
    <dgm:cxn modelId="{59FCA3AB-2D43-4C44-BA36-208BC62F5696}" srcId="{1720F380-7B31-48F9-AF71-9BFFA1FA7F35}" destId="{9612CF2B-475E-4122-AF27-7A3D820A4276}" srcOrd="3" destOrd="0" parTransId="{C81A956D-0909-4468-8354-63360059B9AF}" sibTransId="{489E74FE-7FC9-40D8-AD5E-485BADA0EE8B}"/>
    <dgm:cxn modelId="{EF04A1BB-34AC-4394-A045-8CC1276C0B2F}" srcId="{1720F380-7B31-48F9-AF71-9BFFA1FA7F35}" destId="{10D4FA90-EE34-435D-A70B-79B8F925D025}" srcOrd="5" destOrd="0" parTransId="{4DA6465A-274C-4AC6-9E47-978DBF03C936}" sibTransId="{9D04CBB6-FEA3-4A72-B5C1-335E291F1494}"/>
    <dgm:cxn modelId="{EFD260CE-1B7B-41A7-A825-7AACBA332855}" type="presOf" srcId="{9612CF2B-475E-4122-AF27-7A3D820A4276}" destId="{E1E86529-C0C5-4999-ACCE-9526DEA472E7}" srcOrd="0" destOrd="0" presId="urn:microsoft.com/office/officeart/2008/layout/VerticalCurvedList"/>
    <dgm:cxn modelId="{F7EBBCD0-7C6E-4CB4-B555-EA0F15ECA7A0}" srcId="{1720F380-7B31-48F9-AF71-9BFFA1FA7F35}" destId="{449D44C8-EFFE-4B45-945C-18DF356EC238}" srcOrd="6" destOrd="0" parTransId="{539218B3-3690-4155-B771-080A9D9E7EF9}" sibTransId="{2EFBC1C4-4319-4A6A-B92C-4D3E83E87550}"/>
    <dgm:cxn modelId="{76D596E8-0118-4DA4-82DD-3FDA749441F0}" type="presOf" srcId="{449D44C8-EFFE-4B45-945C-18DF356EC238}" destId="{B9226C87-1EB9-462C-B5BA-7154AFDE3E92}" srcOrd="0" destOrd="0" presId="urn:microsoft.com/office/officeart/2008/layout/VerticalCurvedList"/>
    <dgm:cxn modelId="{837960F4-9CC1-43B6-8C33-EB785CE53C33}" type="presOf" srcId="{FC58C384-EC11-44F9-87D2-AD525DBD9B9C}" destId="{6AF879CA-4023-48F7-96D2-E5B90870DAB3}" srcOrd="0" destOrd="0" presId="urn:microsoft.com/office/officeart/2008/layout/VerticalCurvedList"/>
    <dgm:cxn modelId="{37C354FC-F259-4697-A1A6-B3893E19459B}" type="presOf" srcId="{F6F2EFB0-7197-4128-8623-F033777DA403}" destId="{E0A9B288-99B0-49CE-AF7A-BB67E4BB02F2}" srcOrd="0" destOrd="0" presId="urn:microsoft.com/office/officeart/2008/layout/VerticalCurvedList"/>
    <dgm:cxn modelId="{1BECBC63-64F9-4996-8906-3433CDBAD5B9}" type="presParOf" srcId="{FC2188AF-482E-42EE-98DB-1DD4A2B8F983}" destId="{EF0CBC8A-667B-47C5-9C61-9271BC00A383}" srcOrd="0" destOrd="0" presId="urn:microsoft.com/office/officeart/2008/layout/VerticalCurvedList"/>
    <dgm:cxn modelId="{96AA5C88-0198-4135-9282-4AD4B264934A}" type="presParOf" srcId="{EF0CBC8A-667B-47C5-9C61-9271BC00A383}" destId="{D427D2AE-666C-40D7-B722-BD7C0D7BA63D}" srcOrd="0" destOrd="0" presId="urn:microsoft.com/office/officeart/2008/layout/VerticalCurvedList"/>
    <dgm:cxn modelId="{5854FEFD-972C-4998-BD44-3F6ADFAA136C}" type="presParOf" srcId="{D427D2AE-666C-40D7-B722-BD7C0D7BA63D}" destId="{B9F85BC9-7812-4CB1-9D1B-711CF0786D0A}" srcOrd="0" destOrd="0" presId="urn:microsoft.com/office/officeart/2008/layout/VerticalCurvedList"/>
    <dgm:cxn modelId="{1A257AF7-AD20-4330-A817-D5CED7C46D46}" type="presParOf" srcId="{D427D2AE-666C-40D7-B722-BD7C0D7BA63D}" destId="{FAE74F1C-38B6-4F8F-8360-E22BA6C8AC1E}" srcOrd="1" destOrd="0" presId="urn:microsoft.com/office/officeart/2008/layout/VerticalCurvedList"/>
    <dgm:cxn modelId="{D19D2457-8DD0-42C6-AD6B-9BB554AC17D0}" type="presParOf" srcId="{D427D2AE-666C-40D7-B722-BD7C0D7BA63D}" destId="{66360A67-0AD2-498B-AA80-1975A0AA055A}" srcOrd="2" destOrd="0" presId="urn:microsoft.com/office/officeart/2008/layout/VerticalCurvedList"/>
    <dgm:cxn modelId="{BF50C0D6-7A55-485E-8DFE-594DCF518B0B}" type="presParOf" srcId="{D427D2AE-666C-40D7-B722-BD7C0D7BA63D}" destId="{59501417-B39F-486B-8225-26637785AC7B}" srcOrd="3" destOrd="0" presId="urn:microsoft.com/office/officeart/2008/layout/VerticalCurvedList"/>
    <dgm:cxn modelId="{B2FDBEF9-CADB-4FBF-A89A-15FD1228034B}" type="presParOf" srcId="{EF0CBC8A-667B-47C5-9C61-9271BC00A383}" destId="{4B0B9194-64D3-4F3A-9A06-593DEF8987AF}" srcOrd="1" destOrd="0" presId="urn:microsoft.com/office/officeart/2008/layout/VerticalCurvedList"/>
    <dgm:cxn modelId="{4A591700-9C76-4AB6-AA4F-A365DF7AAFA0}" type="presParOf" srcId="{EF0CBC8A-667B-47C5-9C61-9271BC00A383}" destId="{E70533E0-4751-454A-9E18-8FC045A561C3}" srcOrd="2" destOrd="0" presId="urn:microsoft.com/office/officeart/2008/layout/VerticalCurvedList"/>
    <dgm:cxn modelId="{AAC42BE0-8CD9-4922-AA76-AAABBD8E6A0C}" type="presParOf" srcId="{E70533E0-4751-454A-9E18-8FC045A561C3}" destId="{43AE8D2C-EF96-4958-A455-788AD3C3E633}" srcOrd="0" destOrd="0" presId="urn:microsoft.com/office/officeart/2008/layout/VerticalCurvedList"/>
    <dgm:cxn modelId="{C44B397E-68AB-4046-8C1C-5875CAB0E41A}" type="presParOf" srcId="{EF0CBC8A-667B-47C5-9C61-9271BC00A383}" destId="{6AF879CA-4023-48F7-96D2-E5B90870DAB3}" srcOrd="3" destOrd="0" presId="urn:microsoft.com/office/officeart/2008/layout/VerticalCurvedList"/>
    <dgm:cxn modelId="{694F4B25-2411-4E02-A1CA-9DEB344E3196}" type="presParOf" srcId="{EF0CBC8A-667B-47C5-9C61-9271BC00A383}" destId="{4EC81816-4438-40E1-90BB-ECFBBCC48470}" srcOrd="4" destOrd="0" presId="urn:microsoft.com/office/officeart/2008/layout/VerticalCurvedList"/>
    <dgm:cxn modelId="{84613D98-3B62-4F85-BE44-598A01D46012}" type="presParOf" srcId="{4EC81816-4438-40E1-90BB-ECFBBCC48470}" destId="{8850A6D6-8D94-4982-8027-5DE5F450D4BE}" srcOrd="0" destOrd="0" presId="urn:microsoft.com/office/officeart/2008/layout/VerticalCurvedList"/>
    <dgm:cxn modelId="{8D0E18ED-43E8-410E-97D9-A96A5B5B688C}" type="presParOf" srcId="{EF0CBC8A-667B-47C5-9C61-9271BC00A383}" destId="{E0A9B288-99B0-49CE-AF7A-BB67E4BB02F2}" srcOrd="5" destOrd="0" presId="urn:microsoft.com/office/officeart/2008/layout/VerticalCurvedList"/>
    <dgm:cxn modelId="{E253FB5B-8F97-4618-B986-405BC98476B6}" type="presParOf" srcId="{EF0CBC8A-667B-47C5-9C61-9271BC00A383}" destId="{1BCA41C8-226B-4F07-A523-B0482AF5A9DE}" srcOrd="6" destOrd="0" presId="urn:microsoft.com/office/officeart/2008/layout/VerticalCurvedList"/>
    <dgm:cxn modelId="{378A56A1-83A6-4E2F-9CB4-D13A2EB53BB3}" type="presParOf" srcId="{1BCA41C8-226B-4F07-A523-B0482AF5A9DE}" destId="{2F0B1427-A046-4406-BAB6-B86A975FD464}" srcOrd="0" destOrd="0" presId="urn:microsoft.com/office/officeart/2008/layout/VerticalCurvedList"/>
    <dgm:cxn modelId="{6014838A-A422-4DAF-B5E2-12B12AF007EC}" type="presParOf" srcId="{EF0CBC8A-667B-47C5-9C61-9271BC00A383}" destId="{E1E86529-C0C5-4999-ACCE-9526DEA472E7}" srcOrd="7" destOrd="0" presId="urn:microsoft.com/office/officeart/2008/layout/VerticalCurvedList"/>
    <dgm:cxn modelId="{445B2615-FA7E-40EF-BEA0-509BCB8C19E2}" type="presParOf" srcId="{EF0CBC8A-667B-47C5-9C61-9271BC00A383}" destId="{BC4D8CB6-816D-4654-9FE4-D6CB3EF70DA6}" srcOrd="8" destOrd="0" presId="urn:microsoft.com/office/officeart/2008/layout/VerticalCurvedList"/>
    <dgm:cxn modelId="{BD68060F-641E-42D9-9F3B-C09EAC6F93D7}" type="presParOf" srcId="{BC4D8CB6-816D-4654-9FE4-D6CB3EF70DA6}" destId="{D2A40CAC-8EE0-481B-9294-A9C9E11EC615}" srcOrd="0" destOrd="0" presId="urn:microsoft.com/office/officeart/2008/layout/VerticalCurvedList"/>
    <dgm:cxn modelId="{C47A7894-EF14-4538-8EEA-D3B00E10FAFA}" type="presParOf" srcId="{EF0CBC8A-667B-47C5-9C61-9271BC00A383}" destId="{7BC28730-5599-4411-9C46-2C1667B10524}" srcOrd="9" destOrd="0" presId="urn:microsoft.com/office/officeart/2008/layout/VerticalCurvedList"/>
    <dgm:cxn modelId="{76179DA6-FA23-455B-9DB9-B7BA5FDC495E}" type="presParOf" srcId="{EF0CBC8A-667B-47C5-9C61-9271BC00A383}" destId="{4F9C8BDE-63D2-4395-A669-A05EAEDB2762}" srcOrd="10" destOrd="0" presId="urn:microsoft.com/office/officeart/2008/layout/VerticalCurvedList"/>
    <dgm:cxn modelId="{55FC3138-2BBF-46FC-B018-15C3209D6EF8}" type="presParOf" srcId="{4F9C8BDE-63D2-4395-A669-A05EAEDB2762}" destId="{3628601E-07AE-4368-A36B-CADB956F3667}" srcOrd="0" destOrd="0" presId="urn:microsoft.com/office/officeart/2008/layout/VerticalCurvedList"/>
    <dgm:cxn modelId="{7F55C485-7D0B-41AC-B805-3DB97D0D230C}" type="presParOf" srcId="{EF0CBC8A-667B-47C5-9C61-9271BC00A383}" destId="{38C61338-C719-4C86-BBBE-8439BC46E516}" srcOrd="11" destOrd="0" presId="urn:microsoft.com/office/officeart/2008/layout/VerticalCurvedList"/>
    <dgm:cxn modelId="{73259DD6-187F-443F-9BF9-5827B7CD1E44}" type="presParOf" srcId="{EF0CBC8A-667B-47C5-9C61-9271BC00A383}" destId="{2C55D245-1777-40EA-94D6-70C593BCA4C2}" srcOrd="12" destOrd="0" presId="urn:microsoft.com/office/officeart/2008/layout/VerticalCurvedList"/>
    <dgm:cxn modelId="{63C237D4-0413-4EFD-93E0-57F8A8D19611}" type="presParOf" srcId="{2C55D245-1777-40EA-94D6-70C593BCA4C2}" destId="{FED61688-E124-4381-AC3A-A6B0C611CC89}" srcOrd="0" destOrd="0" presId="urn:microsoft.com/office/officeart/2008/layout/VerticalCurvedList"/>
    <dgm:cxn modelId="{C844872B-0E05-4D17-9A67-FFBAB0205C71}" type="presParOf" srcId="{EF0CBC8A-667B-47C5-9C61-9271BC00A383}" destId="{B9226C87-1EB9-462C-B5BA-7154AFDE3E92}" srcOrd="13" destOrd="0" presId="urn:microsoft.com/office/officeart/2008/layout/VerticalCurvedList"/>
    <dgm:cxn modelId="{BB221683-60BF-4703-AF67-B1581048B413}" type="presParOf" srcId="{EF0CBC8A-667B-47C5-9C61-9271BC00A383}" destId="{462A819A-A468-4FCA-AA12-79907FD753EF}" srcOrd="14" destOrd="0" presId="urn:microsoft.com/office/officeart/2008/layout/VerticalCurvedList"/>
    <dgm:cxn modelId="{3B6F320B-91F3-4D13-9F75-402EF779CA30}" type="presParOf" srcId="{462A819A-A468-4FCA-AA12-79907FD753EF}" destId="{C28875B9-14D2-4ED4-8131-CC6917603EE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BF92F2-1A21-4597-9613-C83E22D6E8F0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75A0A71C-8440-4889-A1DF-88F768D90F81}">
      <dgm:prSet phldrT="[Text]" custT="1"/>
      <dgm:spPr/>
      <dgm:t>
        <a:bodyPr/>
        <a:lstStyle/>
        <a:p>
          <a:r>
            <a:rPr lang="en-US" sz="2400" b="1" dirty="0" err="1">
              <a:latin typeface="+mj-lt"/>
              <a:ea typeface="Verdana" panose="020B0604030504040204" pitchFamily="34" charset="0"/>
            </a:rPr>
            <a:t>Aprūpes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līmeņa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noteikšana</a:t>
          </a:r>
          <a:endParaRPr lang="lv-LV" sz="2400" b="1" dirty="0">
            <a:latin typeface="+mj-lt"/>
            <a:ea typeface="Verdana" panose="020B0604030504040204" pitchFamily="34" charset="0"/>
          </a:endParaRPr>
        </a:p>
      </dgm:t>
    </dgm:pt>
    <dgm:pt modelId="{7A5A2792-9186-4C41-BF30-2809DD5F0E75}" type="parTrans" cxnId="{C5791108-C0B8-4075-9665-25A6290613CD}">
      <dgm:prSet/>
      <dgm:spPr/>
      <dgm:t>
        <a:bodyPr/>
        <a:lstStyle/>
        <a:p>
          <a:endParaRPr lang="lv-LV"/>
        </a:p>
      </dgm:t>
    </dgm:pt>
    <dgm:pt modelId="{29312721-60E5-4317-95CD-17453C87F811}" type="sibTrans" cxnId="{C5791108-C0B8-4075-9665-25A6290613CD}">
      <dgm:prSet/>
      <dgm:spPr/>
      <dgm:t>
        <a:bodyPr/>
        <a:lstStyle/>
        <a:p>
          <a:endParaRPr lang="lv-LV"/>
        </a:p>
      </dgm:t>
    </dgm:pt>
    <dgm:pt modelId="{94155367-1664-48A9-AFCE-5DE3DFF6751B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500" dirty="0" err="1"/>
            <a:t>Netiek</a:t>
          </a:r>
          <a:r>
            <a:rPr lang="en-US" sz="1500" dirty="0"/>
            <a:t> </a:t>
          </a:r>
          <a:r>
            <a:rPr lang="en-US" sz="1500" dirty="0" err="1"/>
            <a:t>noteikts</a:t>
          </a:r>
          <a:r>
            <a:rPr lang="en-US" sz="1500" dirty="0"/>
            <a:t> </a:t>
          </a:r>
          <a:r>
            <a:rPr lang="en-US" sz="1500" dirty="0" err="1"/>
            <a:t>vispār</a:t>
          </a:r>
          <a:endParaRPr lang="lv-LV" sz="1500" dirty="0"/>
        </a:p>
      </dgm:t>
    </dgm:pt>
    <dgm:pt modelId="{6C2761B0-37B1-469C-9890-D9065A57FA1E}" type="parTrans" cxnId="{6369C623-F1BC-4799-B491-28E8A3CC04B5}">
      <dgm:prSet/>
      <dgm:spPr/>
      <dgm:t>
        <a:bodyPr/>
        <a:lstStyle/>
        <a:p>
          <a:endParaRPr lang="lv-LV"/>
        </a:p>
      </dgm:t>
    </dgm:pt>
    <dgm:pt modelId="{1E840693-53A0-47B4-A105-E337F903B481}" type="sibTrans" cxnId="{6369C623-F1BC-4799-B491-28E8A3CC04B5}">
      <dgm:prSet/>
      <dgm:spPr/>
      <dgm:t>
        <a:bodyPr/>
        <a:lstStyle/>
        <a:p>
          <a:endParaRPr lang="lv-LV"/>
        </a:p>
      </dgm:t>
    </dgm:pt>
    <dgm:pt modelId="{49ED01B7-03CC-4275-B345-CFC1317EE244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500" dirty="0" err="1"/>
            <a:t>Netiek</a:t>
          </a:r>
          <a:r>
            <a:rPr lang="en-US" sz="1500" dirty="0"/>
            <a:t> </a:t>
          </a:r>
          <a:r>
            <a:rPr lang="en-US" sz="1500" dirty="0" err="1"/>
            <a:t>izmantota</a:t>
          </a:r>
          <a:r>
            <a:rPr lang="en-US" sz="1500" dirty="0"/>
            <a:t> </a:t>
          </a:r>
          <a:r>
            <a:rPr lang="en-US" sz="1500" dirty="0" err="1"/>
            <a:t>normatīvajos</a:t>
          </a:r>
          <a:r>
            <a:rPr lang="en-US" sz="1500" dirty="0"/>
            <a:t> </a:t>
          </a:r>
          <a:r>
            <a:rPr lang="en-US" sz="1500" dirty="0" err="1"/>
            <a:t>aktos</a:t>
          </a:r>
          <a:r>
            <a:rPr lang="en-US" sz="1500" dirty="0"/>
            <a:t> </a:t>
          </a:r>
          <a:r>
            <a:rPr lang="en-US" sz="1500" dirty="0" err="1"/>
            <a:t>noteiktā</a:t>
          </a:r>
          <a:r>
            <a:rPr lang="en-US" sz="1500" dirty="0"/>
            <a:t> </a:t>
          </a:r>
          <a:r>
            <a:rPr lang="en-US" sz="1500" dirty="0" err="1"/>
            <a:t>metodika</a:t>
          </a:r>
          <a:r>
            <a:rPr lang="en-US" sz="1500" dirty="0"/>
            <a:t>*</a:t>
          </a:r>
          <a:endParaRPr lang="lv-LV" sz="1500" dirty="0"/>
        </a:p>
      </dgm:t>
    </dgm:pt>
    <dgm:pt modelId="{E226FBE5-7D6A-48C5-8674-0F49049654E8}" type="parTrans" cxnId="{A2E6D555-3933-4BE8-9480-78660AA14885}">
      <dgm:prSet/>
      <dgm:spPr/>
      <dgm:t>
        <a:bodyPr/>
        <a:lstStyle/>
        <a:p>
          <a:endParaRPr lang="lv-LV"/>
        </a:p>
      </dgm:t>
    </dgm:pt>
    <dgm:pt modelId="{9603DEDB-F6C3-4F86-A8B0-B1B56BFB74C0}" type="sibTrans" cxnId="{A2E6D555-3933-4BE8-9480-78660AA14885}">
      <dgm:prSet/>
      <dgm:spPr/>
      <dgm:t>
        <a:bodyPr/>
        <a:lstStyle/>
        <a:p>
          <a:endParaRPr lang="lv-LV"/>
        </a:p>
      </dgm:t>
    </dgm:pt>
    <dgm:pt modelId="{B5038839-0BC9-4AD1-A291-D3C88DF0E050}">
      <dgm:prSet phldrT="[Text]" custT="1"/>
      <dgm:spPr/>
      <dgm:t>
        <a:bodyPr/>
        <a:lstStyle/>
        <a:p>
          <a:r>
            <a:rPr lang="en-US" sz="2400" b="1" dirty="0" err="1">
              <a:latin typeface="+mj-lt"/>
              <a:ea typeface="Verdana" panose="020B0604030504040204" pitchFamily="34" charset="0"/>
            </a:rPr>
            <a:t>Aprūpes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procesa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dokumentēšana</a:t>
          </a:r>
          <a:endParaRPr lang="lv-LV" sz="2400" b="1" dirty="0">
            <a:latin typeface="+mj-lt"/>
            <a:ea typeface="Verdana" panose="020B0604030504040204" pitchFamily="34" charset="0"/>
          </a:endParaRPr>
        </a:p>
      </dgm:t>
    </dgm:pt>
    <dgm:pt modelId="{4C4021AB-BA2C-467C-AC22-D9B3C2921D9E}" type="parTrans" cxnId="{E7B171E6-62ED-485B-BDF4-A6D3FF7EC993}">
      <dgm:prSet/>
      <dgm:spPr/>
      <dgm:t>
        <a:bodyPr/>
        <a:lstStyle/>
        <a:p>
          <a:endParaRPr lang="lv-LV"/>
        </a:p>
      </dgm:t>
    </dgm:pt>
    <dgm:pt modelId="{F8FD9598-9C8C-4357-8D63-DE9709AAB9A7}" type="sibTrans" cxnId="{E7B171E6-62ED-485B-BDF4-A6D3FF7EC993}">
      <dgm:prSet/>
      <dgm:spPr/>
      <dgm:t>
        <a:bodyPr/>
        <a:lstStyle/>
        <a:p>
          <a:endParaRPr lang="lv-LV"/>
        </a:p>
      </dgm:t>
    </dgm:pt>
    <dgm:pt modelId="{AE77E013-3D0D-44CE-B18F-ADBD2DAFC1B9}">
      <dgm:prSet phldrT="[Text]" custT="1"/>
      <dgm:spPr/>
      <dgm:t>
        <a:bodyPr/>
        <a:lstStyle/>
        <a:p>
          <a:r>
            <a:rPr lang="en-US" sz="1600" dirty="0" err="1"/>
            <a:t>Aprūpes</a:t>
          </a:r>
          <a:r>
            <a:rPr lang="en-US" sz="1600" dirty="0"/>
            <a:t> process </a:t>
          </a:r>
          <a:r>
            <a:rPr lang="en-US" sz="1600" dirty="0" err="1"/>
            <a:t>tiek</a:t>
          </a:r>
          <a:r>
            <a:rPr lang="en-US" sz="1600" dirty="0"/>
            <a:t> </a:t>
          </a:r>
          <a:r>
            <a:rPr lang="en-US" sz="1600" dirty="0" err="1"/>
            <a:t>dokumentēts</a:t>
          </a:r>
          <a:r>
            <a:rPr lang="en-US" sz="1600" dirty="0"/>
            <a:t> </a:t>
          </a:r>
          <a:r>
            <a:rPr lang="en-US" sz="1600" dirty="0" err="1"/>
            <a:t>daļēji</a:t>
          </a:r>
          <a:endParaRPr lang="lv-LV" sz="1600" dirty="0"/>
        </a:p>
      </dgm:t>
    </dgm:pt>
    <dgm:pt modelId="{FE25D96C-5F2F-4D9D-A4DA-DE9D09CEDC58}" type="parTrans" cxnId="{E9BACD4A-3A6D-4142-8DB5-D3ACDB843061}">
      <dgm:prSet/>
      <dgm:spPr/>
      <dgm:t>
        <a:bodyPr/>
        <a:lstStyle/>
        <a:p>
          <a:endParaRPr lang="lv-LV"/>
        </a:p>
      </dgm:t>
    </dgm:pt>
    <dgm:pt modelId="{53BC35DC-6680-4FBF-B8BC-45A27ECBB1CB}" type="sibTrans" cxnId="{E9BACD4A-3A6D-4142-8DB5-D3ACDB843061}">
      <dgm:prSet/>
      <dgm:spPr/>
      <dgm:t>
        <a:bodyPr/>
        <a:lstStyle/>
        <a:p>
          <a:endParaRPr lang="lv-LV"/>
        </a:p>
      </dgm:t>
    </dgm:pt>
    <dgm:pt modelId="{B869D2C8-7077-4A9C-81C0-DA3D6CE6A5E5}">
      <dgm:prSet phldrT="[Text]" custT="1"/>
      <dgm:spPr/>
      <dgm:t>
        <a:bodyPr/>
        <a:lstStyle/>
        <a:p>
          <a:r>
            <a:rPr lang="en-US" sz="2400" b="1" dirty="0" err="1">
              <a:latin typeface="+mj-lt"/>
              <a:ea typeface="Verdana" panose="020B0604030504040204" pitchFamily="34" charset="0"/>
            </a:rPr>
            <a:t>Aprūpes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procesa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izpildes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uzraudzība</a:t>
          </a:r>
          <a:endParaRPr lang="lv-LV" sz="2400" b="1" dirty="0">
            <a:latin typeface="+mj-lt"/>
            <a:ea typeface="Verdana" panose="020B0604030504040204" pitchFamily="34" charset="0"/>
          </a:endParaRPr>
        </a:p>
      </dgm:t>
    </dgm:pt>
    <dgm:pt modelId="{6EC8FBD5-E663-4D09-8A9E-BAD1D9041285}" type="parTrans" cxnId="{07A6A4D6-6BDB-4E89-AA5A-91CCD65D4FF9}">
      <dgm:prSet/>
      <dgm:spPr/>
      <dgm:t>
        <a:bodyPr/>
        <a:lstStyle/>
        <a:p>
          <a:endParaRPr lang="lv-LV"/>
        </a:p>
      </dgm:t>
    </dgm:pt>
    <dgm:pt modelId="{8477A6FD-3287-4AAF-90CE-40C1D117C876}" type="sibTrans" cxnId="{07A6A4D6-6BDB-4E89-AA5A-91CCD65D4FF9}">
      <dgm:prSet/>
      <dgm:spPr/>
      <dgm:t>
        <a:bodyPr/>
        <a:lstStyle/>
        <a:p>
          <a:endParaRPr lang="lv-LV"/>
        </a:p>
      </dgm:t>
    </dgm:pt>
    <dgm:pt modelId="{817D5169-909A-4E2D-8701-ADAE5B7FA6D0}">
      <dgm:prSet phldrT="[Text]" custT="1"/>
      <dgm:spPr/>
      <dgm:t>
        <a:bodyPr/>
        <a:lstStyle/>
        <a:p>
          <a:r>
            <a:rPr lang="en-US" sz="1600" dirty="0" err="1"/>
            <a:t>Uzraudzība</a:t>
          </a:r>
          <a:r>
            <a:rPr lang="en-US" sz="1600" dirty="0"/>
            <a:t> </a:t>
          </a:r>
          <a:r>
            <a:rPr lang="en-US" sz="1600" dirty="0" err="1"/>
            <a:t>netiek</a:t>
          </a:r>
          <a:r>
            <a:rPr lang="en-US" sz="1600" dirty="0"/>
            <a:t> </a:t>
          </a:r>
          <a:r>
            <a:rPr lang="en-US" sz="1600" dirty="0" err="1"/>
            <a:t>nodrošināta</a:t>
          </a:r>
          <a:endParaRPr lang="lv-LV" sz="1600" dirty="0"/>
        </a:p>
      </dgm:t>
    </dgm:pt>
    <dgm:pt modelId="{7D60DC36-F7C0-4465-8414-1DFDC117E9C4}" type="parTrans" cxnId="{03DE35E5-9B30-4FAC-87A8-55741EA77CA2}">
      <dgm:prSet/>
      <dgm:spPr/>
      <dgm:t>
        <a:bodyPr/>
        <a:lstStyle/>
        <a:p>
          <a:endParaRPr lang="lv-LV"/>
        </a:p>
      </dgm:t>
    </dgm:pt>
    <dgm:pt modelId="{0F3810A2-4150-411B-B94A-53F43FBEDB22}" type="sibTrans" cxnId="{03DE35E5-9B30-4FAC-87A8-55741EA77CA2}">
      <dgm:prSet/>
      <dgm:spPr/>
      <dgm:t>
        <a:bodyPr/>
        <a:lstStyle/>
        <a:p>
          <a:endParaRPr lang="lv-LV"/>
        </a:p>
      </dgm:t>
    </dgm:pt>
    <dgm:pt modelId="{586A064B-738D-475A-A350-785F618B21B1}">
      <dgm:prSet custT="1"/>
      <dgm:spPr/>
      <dgm:t>
        <a:bodyPr/>
        <a:lstStyle/>
        <a:p>
          <a:r>
            <a:rPr lang="en-US" sz="2400" b="1" dirty="0" err="1">
              <a:latin typeface="+mj-lt"/>
              <a:ea typeface="Verdana" panose="020B0604030504040204" pitchFamily="34" charset="0"/>
            </a:rPr>
            <a:t>Aprūpes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plāna</a:t>
          </a:r>
          <a:r>
            <a:rPr lang="en-US" sz="2400" b="1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dirty="0" err="1">
              <a:latin typeface="+mj-lt"/>
              <a:ea typeface="Verdana" panose="020B0604030504040204" pitchFamily="34" charset="0"/>
            </a:rPr>
            <a:t>sagatavošana</a:t>
          </a:r>
          <a:endParaRPr lang="lv-LV" sz="2400" b="1" dirty="0">
            <a:latin typeface="+mj-lt"/>
            <a:ea typeface="Verdana" panose="020B0604030504040204" pitchFamily="34" charset="0"/>
          </a:endParaRPr>
        </a:p>
      </dgm:t>
    </dgm:pt>
    <dgm:pt modelId="{376B4DE4-C7D8-416F-846C-D09BCA308BFA}" type="parTrans" cxnId="{411A786B-64ED-4528-90E5-57AB5C94B533}">
      <dgm:prSet/>
      <dgm:spPr/>
      <dgm:t>
        <a:bodyPr/>
        <a:lstStyle/>
        <a:p>
          <a:endParaRPr lang="lv-LV"/>
        </a:p>
      </dgm:t>
    </dgm:pt>
    <dgm:pt modelId="{CBA6F12E-2104-4DD6-A1AC-0AE4EB04A279}" type="sibTrans" cxnId="{411A786B-64ED-4528-90E5-57AB5C94B533}">
      <dgm:prSet/>
      <dgm:spPr/>
      <dgm:t>
        <a:bodyPr/>
        <a:lstStyle/>
        <a:p>
          <a:endParaRPr lang="lv-LV"/>
        </a:p>
      </dgm:t>
    </dgm:pt>
    <dgm:pt modelId="{D3CC810E-1E40-4ABF-9F4F-2478A3FACA9B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500" dirty="0" err="1"/>
            <a:t>Tiek</a:t>
          </a:r>
          <a:r>
            <a:rPr lang="en-US" sz="1500" dirty="0"/>
            <a:t> </a:t>
          </a:r>
          <a:r>
            <a:rPr lang="en-US" sz="1500" dirty="0" err="1"/>
            <a:t>izmantota</a:t>
          </a:r>
          <a:r>
            <a:rPr lang="en-US" sz="1500" dirty="0"/>
            <a:t> </a:t>
          </a:r>
          <a:r>
            <a:rPr lang="en-US" sz="1500" dirty="0" err="1"/>
            <a:t>aprūpes</a:t>
          </a:r>
          <a:r>
            <a:rPr lang="en-US" sz="1500" dirty="0"/>
            <a:t> </a:t>
          </a:r>
          <a:r>
            <a:rPr lang="en-US" sz="1500" dirty="0" err="1"/>
            <a:t>mājās</a:t>
          </a:r>
          <a:r>
            <a:rPr lang="en-US" sz="1500" dirty="0"/>
            <a:t> </a:t>
          </a:r>
          <a:r>
            <a:rPr lang="en-US" sz="1500" dirty="0" err="1"/>
            <a:t>pakalpojuma</a:t>
          </a:r>
          <a:r>
            <a:rPr lang="en-US" sz="1500" dirty="0"/>
            <a:t> </a:t>
          </a:r>
          <a:r>
            <a:rPr lang="en-US" sz="1500" dirty="0" err="1"/>
            <a:t>apjoma</a:t>
          </a:r>
          <a:r>
            <a:rPr lang="en-US" sz="1500" dirty="0"/>
            <a:t> </a:t>
          </a:r>
          <a:r>
            <a:rPr lang="en-US" sz="1500" dirty="0" err="1"/>
            <a:t>noteikšanai</a:t>
          </a:r>
          <a:r>
            <a:rPr lang="en-US" sz="1500" dirty="0"/>
            <a:t> </a:t>
          </a:r>
          <a:r>
            <a:rPr lang="en-US" sz="1500" dirty="0" err="1"/>
            <a:t>paredzētā</a:t>
          </a:r>
          <a:r>
            <a:rPr lang="en-US" sz="1500" dirty="0"/>
            <a:t> </a:t>
          </a:r>
          <a:r>
            <a:rPr lang="en-US" sz="1500" dirty="0" err="1"/>
            <a:t>metodika</a:t>
          </a:r>
          <a:endParaRPr lang="lv-LV" sz="1500" dirty="0"/>
        </a:p>
      </dgm:t>
    </dgm:pt>
    <dgm:pt modelId="{75A15B68-F438-4BEA-9776-CD4382E5A2F6}" type="parTrans" cxnId="{041D6C6A-1D8C-4DAB-9A6E-ADFAE4C668D2}">
      <dgm:prSet/>
      <dgm:spPr/>
      <dgm:t>
        <a:bodyPr/>
        <a:lstStyle/>
        <a:p>
          <a:endParaRPr lang="lv-LV"/>
        </a:p>
      </dgm:t>
    </dgm:pt>
    <dgm:pt modelId="{17CDEC97-E1D4-4BD3-A93D-B5B3BEF9C3FB}" type="sibTrans" cxnId="{041D6C6A-1D8C-4DAB-9A6E-ADFAE4C668D2}">
      <dgm:prSet/>
      <dgm:spPr/>
      <dgm:t>
        <a:bodyPr/>
        <a:lstStyle/>
        <a:p>
          <a:endParaRPr lang="lv-LV"/>
        </a:p>
      </dgm:t>
    </dgm:pt>
    <dgm:pt modelId="{B745D596-2ADC-4EFE-87F5-F15E65793A45}">
      <dgm:prSet phldrT="[Text]" custT="1"/>
      <dgm:spPr/>
      <dgm:t>
        <a:bodyPr/>
        <a:lstStyle/>
        <a:p>
          <a:r>
            <a:rPr lang="en-US" sz="1600" dirty="0" err="1"/>
            <a:t>Uzraudzība</a:t>
          </a:r>
          <a:r>
            <a:rPr lang="en-US" sz="1600" dirty="0"/>
            <a:t> </a:t>
          </a:r>
          <a:r>
            <a:rPr lang="en-US" sz="1600" dirty="0" err="1"/>
            <a:t>tiek</a:t>
          </a:r>
          <a:r>
            <a:rPr lang="en-US" sz="1600" dirty="0"/>
            <a:t> </a:t>
          </a:r>
          <a:r>
            <a:rPr lang="en-US" sz="1600" dirty="0" err="1"/>
            <a:t>nodrošināta</a:t>
          </a:r>
          <a:r>
            <a:rPr lang="en-US" sz="1600" dirty="0"/>
            <a:t> </a:t>
          </a:r>
          <a:r>
            <a:rPr lang="en-US" sz="1600" dirty="0" err="1"/>
            <a:t>nesistemātiski</a:t>
          </a:r>
          <a:endParaRPr lang="lv-LV" sz="1600" dirty="0"/>
        </a:p>
      </dgm:t>
    </dgm:pt>
    <dgm:pt modelId="{78DC7859-6FB1-4766-A2A6-22BC4F3DF0DD}" type="parTrans" cxnId="{6C5CDEE3-7EBC-4DAC-A5EE-4F5185AF0677}">
      <dgm:prSet/>
      <dgm:spPr/>
      <dgm:t>
        <a:bodyPr/>
        <a:lstStyle/>
        <a:p>
          <a:endParaRPr lang="lv-LV"/>
        </a:p>
      </dgm:t>
    </dgm:pt>
    <dgm:pt modelId="{D21B9F1E-DFF1-40CE-801F-8085E515D92E}" type="sibTrans" cxnId="{6C5CDEE3-7EBC-4DAC-A5EE-4F5185AF0677}">
      <dgm:prSet/>
      <dgm:spPr/>
      <dgm:t>
        <a:bodyPr/>
        <a:lstStyle/>
        <a:p>
          <a:endParaRPr lang="lv-LV"/>
        </a:p>
      </dgm:t>
    </dgm:pt>
    <dgm:pt modelId="{99952D54-7731-4E9C-8B62-F4647307AD06}">
      <dgm:prSet phldrT="[Text]" custT="1"/>
      <dgm:spPr/>
      <dgm:t>
        <a:bodyPr/>
        <a:lstStyle/>
        <a:p>
          <a:r>
            <a:rPr lang="en-US" sz="1600" dirty="0" err="1"/>
            <a:t>Uzraudzībā</a:t>
          </a:r>
          <a:r>
            <a:rPr lang="en-US" sz="1600" dirty="0"/>
            <a:t> </a:t>
          </a:r>
          <a:r>
            <a:rPr lang="en-US" sz="1600" dirty="0" err="1"/>
            <a:t>neiesaistās</a:t>
          </a:r>
          <a:r>
            <a:rPr lang="en-US" sz="1600" dirty="0"/>
            <a:t> </a:t>
          </a:r>
          <a:r>
            <a:rPr lang="en-US" sz="1600" dirty="0" err="1"/>
            <a:t>jomas</a:t>
          </a:r>
          <a:r>
            <a:rPr lang="en-US" sz="1600" dirty="0"/>
            <a:t> </a:t>
          </a:r>
          <a:r>
            <a:rPr lang="en-US" sz="1600" dirty="0" err="1"/>
            <a:t>speciālisti</a:t>
          </a:r>
          <a:endParaRPr lang="lv-LV" sz="1600" dirty="0"/>
        </a:p>
      </dgm:t>
    </dgm:pt>
    <dgm:pt modelId="{FF9CA467-028A-4457-B414-81C6DF17F5EB}" type="parTrans" cxnId="{5E17A1D2-1195-4957-954E-1A2AE07C8F59}">
      <dgm:prSet/>
      <dgm:spPr/>
      <dgm:t>
        <a:bodyPr/>
        <a:lstStyle/>
        <a:p>
          <a:endParaRPr lang="lv-LV"/>
        </a:p>
      </dgm:t>
    </dgm:pt>
    <dgm:pt modelId="{40D58B68-FF66-41ED-A37B-8B63E7FD03D2}" type="sibTrans" cxnId="{5E17A1D2-1195-4957-954E-1A2AE07C8F59}">
      <dgm:prSet/>
      <dgm:spPr/>
      <dgm:t>
        <a:bodyPr/>
        <a:lstStyle/>
        <a:p>
          <a:endParaRPr lang="lv-LV"/>
        </a:p>
      </dgm:t>
    </dgm:pt>
    <dgm:pt modelId="{E2BC9828-4C0B-4329-8A73-C9A959B9F283}">
      <dgm:prSet phldrT="[Text]" custT="1"/>
      <dgm:spPr/>
      <dgm:t>
        <a:bodyPr/>
        <a:lstStyle/>
        <a:p>
          <a:r>
            <a:rPr lang="en-US" sz="1600" dirty="0" err="1"/>
            <a:t>Dokumentētā</a:t>
          </a:r>
          <a:r>
            <a:rPr lang="en-US" sz="1600" dirty="0"/>
            <a:t> </a:t>
          </a:r>
          <a:r>
            <a:rPr lang="en-US" sz="1600" dirty="0" err="1"/>
            <a:t>informācija</a:t>
          </a:r>
          <a:r>
            <a:rPr lang="en-US" sz="1600" dirty="0"/>
            <a:t> </a:t>
          </a:r>
          <a:r>
            <a:rPr lang="en-US" sz="1600" dirty="0" err="1"/>
            <a:t>ir</a:t>
          </a:r>
          <a:r>
            <a:rPr lang="en-US" sz="1600" dirty="0"/>
            <a:t> </a:t>
          </a:r>
          <a:r>
            <a:rPr lang="en-US" sz="1600" dirty="0" err="1"/>
            <a:t>nepilnīga</a:t>
          </a:r>
          <a:endParaRPr lang="lv-LV" sz="1600" dirty="0"/>
        </a:p>
      </dgm:t>
    </dgm:pt>
    <dgm:pt modelId="{4E76B7C1-6D0D-4E18-B84C-1B835FB24E82}" type="sibTrans" cxnId="{DFC3A655-3F4F-4D13-8ECB-D28BF253821E}">
      <dgm:prSet/>
      <dgm:spPr/>
      <dgm:t>
        <a:bodyPr/>
        <a:lstStyle/>
        <a:p>
          <a:endParaRPr lang="lv-LV"/>
        </a:p>
      </dgm:t>
    </dgm:pt>
    <dgm:pt modelId="{D530A816-182D-4ED4-B0E6-107ECF3BD827}" type="parTrans" cxnId="{DFC3A655-3F4F-4D13-8ECB-D28BF253821E}">
      <dgm:prSet/>
      <dgm:spPr/>
      <dgm:t>
        <a:bodyPr/>
        <a:lstStyle/>
        <a:p>
          <a:endParaRPr lang="lv-LV"/>
        </a:p>
      </dgm:t>
    </dgm:pt>
    <dgm:pt modelId="{0DF9A59F-A442-464B-B752-A7CCAAADB65F}" type="pres">
      <dgm:prSet presAssocID="{20BF92F2-1A21-4597-9613-C83E22D6E8F0}" presName="Name0" presStyleCnt="0">
        <dgm:presLayoutVars>
          <dgm:dir/>
          <dgm:animLvl val="lvl"/>
          <dgm:resizeHandles val="exact"/>
        </dgm:presLayoutVars>
      </dgm:prSet>
      <dgm:spPr/>
    </dgm:pt>
    <dgm:pt modelId="{DA4025B6-C5B3-4CFE-AC9C-F13727026F07}" type="pres">
      <dgm:prSet presAssocID="{75A0A71C-8440-4889-A1DF-88F768D90F81}" presName="linNode" presStyleCnt="0"/>
      <dgm:spPr/>
    </dgm:pt>
    <dgm:pt modelId="{51FC0D97-0B11-4EE7-B407-A3EF76E4F030}" type="pres">
      <dgm:prSet presAssocID="{75A0A71C-8440-4889-A1DF-88F768D90F81}" presName="parentText" presStyleLbl="node1" presStyleIdx="0" presStyleCnt="4" custScaleX="85185" custLinFactNeighborY="0">
        <dgm:presLayoutVars>
          <dgm:chMax val="1"/>
          <dgm:bulletEnabled val="1"/>
        </dgm:presLayoutVars>
      </dgm:prSet>
      <dgm:spPr/>
    </dgm:pt>
    <dgm:pt modelId="{F27B27DE-5623-4DE5-9ED6-57CBD22874DD}" type="pres">
      <dgm:prSet presAssocID="{75A0A71C-8440-4889-A1DF-88F768D90F81}" presName="descendantText" presStyleLbl="alignAccFollowNode1" presStyleIdx="0" presStyleCnt="3" custScaleX="107771" custLinFactNeighborY="-1810">
        <dgm:presLayoutVars>
          <dgm:bulletEnabled val="1"/>
        </dgm:presLayoutVars>
      </dgm:prSet>
      <dgm:spPr/>
    </dgm:pt>
    <dgm:pt modelId="{F945F95E-E8A1-4515-81B2-5E47627F5CDC}" type="pres">
      <dgm:prSet presAssocID="{29312721-60E5-4317-95CD-17453C87F811}" presName="sp" presStyleCnt="0"/>
      <dgm:spPr/>
    </dgm:pt>
    <dgm:pt modelId="{787BE303-032F-4FD1-A56D-D55CA477803B}" type="pres">
      <dgm:prSet presAssocID="{586A064B-738D-475A-A350-785F618B21B1}" presName="linNode" presStyleCnt="0"/>
      <dgm:spPr/>
    </dgm:pt>
    <dgm:pt modelId="{D9874BCE-8886-46DB-ADB2-E3EA38D7EA50}" type="pres">
      <dgm:prSet presAssocID="{586A064B-738D-475A-A350-785F618B21B1}" presName="parentText" presStyleLbl="node1" presStyleIdx="1" presStyleCnt="4" custScaleX="85185">
        <dgm:presLayoutVars>
          <dgm:chMax val="1"/>
          <dgm:bulletEnabled val="1"/>
        </dgm:presLayoutVars>
      </dgm:prSet>
      <dgm:spPr/>
    </dgm:pt>
    <dgm:pt modelId="{10D3461A-49E7-4758-9BA4-4E5701B2E611}" type="pres">
      <dgm:prSet presAssocID="{CBA6F12E-2104-4DD6-A1AC-0AE4EB04A279}" presName="sp" presStyleCnt="0"/>
      <dgm:spPr/>
    </dgm:pt>
    <dgm:pt modelId="{17E609EA-B6D0-408E-9E11-02824F9B5525}" type="pres">
      <dgm:prSet presAssocID="{B5038839-0BC9-4AD1-A291-D3C88DF0E050}" presName="linNode" presStyleCnt="0"/>
      <dgm:spPr/>
    </dgm:pt>
    <dgm:pt modelId="{3C0D6D1C-5D95-4CF7-ADF4-24C5F66FA228}" type="pres">
      <dgm:prSet presAssocID="{B5038839-0BC9-4AD1-A291-D3C88DF0E050}" presName="parentText" presStyleLbl="node1" presStyleIdx="2" presStyleCnt="4" custScaleX="85185">
        <dgm:presLayoutVars>
          <dgm:chMax val="1"/>
          <dgm:bulletEnabled val="1"/>
        </dgm:presLayoutVars>
      </dgm:prSet>
      <dgm:spPr/>
    </dgm:pt>
    <dgm:pt modelId="{0156FD95-11D1-4BAD-BBC7-4596F1F98E60}" type="pres">
      <dgm:prSet presAssocID="{B5038839-0BC9-4AD1-A291-D3C88DF0E050}" presName="descendantText" presStyleLbl="alignAccFollowNode1" presStyleIdx="1" presStyleCnt="3" custScaleX="106558" custLinFactNeighborX="2157">
        <dgm:presLayoutVars>
          <dgm:bulletEnabled val="1"/>
        </dgm:presLayoutVars>
      </dgm:prSet>
      <dgm:spPr/>
    </dgm:pt>
    <dgm:pt modelId="{2B28A810-3EC6-4E0F-A84B-3D5EC2128439}" type="pres">
      <dgm:prSet presAssocID="{F8FD9598-9C8C-4357-8D63-DE9709AAB9A7}" presName="sp" presStyleCnt="0"/>
      <dgm:spPr/>
    </dgm:pt>
    <dgm:pt modelId="{9A598AD5-C107-4776-9195-FD92BCDF4437}" type="pres">
      <dgm:prSet presAssocID="{B869D2C8-7077-4A9C-81C0-DA3D6CE6A5E5}" presName="linNode" presStyleCnt="0"/>
      <dgm:spPr/>
    </dgm:pt>
    <dgm:pt modelId="{EA9F9938-353F-4A84-80D3-B83D71E5F492}" type="pres">
      <dgm:prSet presAssocID="{B869D2C8-7077-4A9C-81C0-DA3D6CE6A5E5}" presName="parentText" presStyleLbl="node1" presStyleIdx="3" presStyleCnt="4" custScaleX="85185">
        <dgm:presLayoutVars>
          <dgm:chMax val="1"/>
          <dgm:bulletEnabled val="1"/>
        </dgm:presLayoutVars>
      </dgm:prSet>
      <dgm:spPr/>
    </dgm:pt>
    <dgm:pt modelId="{7C508CC1-6CCC-45FF-A900-2602BB223821}" type="pres">
      <dgm:prSet presAssocID="{B869D2C8-7077-4A9C-81C0-DA3D6CE6A5E5}" presName="descendantText" presStyleLbl="alignAccFollowNode1" presStyleIdx="2" presStyleCnt="3" custScaleX="107583" custLinFactNeighborX="335">
        <dgm:presLayoutVars>
          <dgm:bulletEnabled val="1"/>
        </dgm:presLayoutVars>
      </dgm:prSet>
      <dgm:spPr/>
    </dgm:pt>
  </dgm:ptLst>
  <dgm:cxnLst>
    <dgm:cxn modelId="{FB456105-2104-45D2-9B16-9EB1BE629C2A}" type="presOf" srcId="{B869D2C8-7077-4A9C-81C0-DA3D6CE6A5E5}" destId="{EA9F9938-353F-4A84-80D3-B83D71E5F492}" srcOrd="0" destOrd="0" presId="urn:microsoft.com/office/officeart/2005/8/layout/vList5"/>
    <dgm:cxn modelId="{C5791108-C0B8-4075-9665-25A6290613CD}" srcId="{20BF92F2-1A21-4597-9613-C83E22D6E8F0}" destId="{75A0A71C-8440-4889-A1DF-88F768D90F81}" srcOrd="0" destOrd="0" parTransId="{7A5A2792-9186-4C41-BF30-2809DD5F0E75}" sibTransId="{29312721-60E5-4317-95CD-17453C87F811}"/>
    <dgm:cxn modelId="{6369C623-F1BC-4799-B491-28E8A3CC04B5}" srcId="{75A0A71C-8440-4889-A1DF-88F768D90F81}" destId="{94155367-1664-48A9-AFCE-5DE3DFF6751B}" srcOrd="0" destOrd="0" parTransId="{6C2761B0-37B1-469C-9890-D9065A57FA1E}" sibTransId="{1E840693-53A0-47B4-A105-E337F903B481}"/>
    <dgm:cxn modelId="{E9C33D27-B457-4465-90FD-D82B75A859A7}" type="presOf" srcId="{20BF92F2-1A21-4597-9613-C83E22D6E8F0}" destId="{0DF9A59F-A442-464B-B752-A7CCAAADB65F}" srcOrd="0" destOrd="0" presId="urn:microsoft.com/office/officeart/2005/8/layout/vList5"/>
    <dgm:cxn modelId="{A7DA992C-E915-4747-BFF6-072A8FC9C74B}" type="presOf" srcId="{B745D596-2ADC-4EFE-87F5-F15E65793A45}" destId="{7C508CC1-6CCC-45FF-A900-2602BB223821}" srcOrd="0" destOrd="1" presId="urn:microsoft.com/office/officeart/2005/8/layout/vList5"/>
    <dgm:cxn modelId="{CE94F136-1E84-4E1B-93BC-8D9D64E0762D}" type="presOf" srcId="{AE77E013-3D0D-44CE-B18F-ADBD2DAFC1B9}" destId="{0156FD95-11D1-4BAD-BBC7-4596F1F98E60}" srcOrd="0" destOrd="0" presId="urn:microsoft.com/office/officeart/2005/8/layout/vList5"/>
    <dgm:cxn modelId="{7D1FF660-5698-48F0-972A-0E5C431663FE}" type="presOf" srcId="{586A064B-738D-475A-A350-785F618B21B1}" destId="{D9874BCE-8886-46DB-ADB2-E3EA38D7EA50}" srcOrd="0" destOrd="0" presId="urn:microsoft.com/office/officeart/2005/8/layout/vList5"/>
    <dgm:cxn modelId="{041D6C6A-1D8C-4DAB-9A6E-ADFAE4C668D2}" srcId="{75A0A71C-8440-4889-A1DF-88F768D90F81}" destId="{D3CC810E-1E40-4ABF-9F4F-2478A3FACA9B}" srcOrd="2" destOrd="0" parTransId="{75A15B68-F438-4BEA-9776-CD4382E5A2F6}" sibTransId="{17CDEC97-E1D4-4BD3-A93D-B5B3BEF9C3FB}"/>
    <dgm:cxn modelId="{E9BACD4A-3A6D-4142-8DB5-D3ACDB843061}" srcId="{B5038839-0BC9-4AD1-A291-D3C88DF0E050}" destId="{AE77E013-3D0D-44CE-B18F-ADBD2DAFC1B9}" srcOrd="0" destOrd="0" parTransId="{FE25D96C-5F2F-4D9D-A4DA-DE9D09CEDC58}" sibTransId="{53BC35DC-6680-4FBF-B8BC-45A27ECBB1CB}"/>
    <dgm:cxn modelId="{411A786B-64ED-4528-90E5-57AB5C94B533}" srcId="{20BF92F2-1A21-4597-9613-C83E22D6E8F0}" destId="{586A064B-738D-475A-A350-785F618B21B1}" srcOrd="1" destOrd="0" parTransId="{376B4DE4-C7D8-416F-846C-D09BCA308BFA}" sibTransId="{CBA6F12E-2104-4DD6-A1AC-0AE4EB04A279}"/>
    <dgm:cxn modelId="{DFC3A655-3F4F-4D13-8ECB-D28BF253821E}" srcId="{B5038839-0BC9-4AD1-A291-D3C88DF0E050}" destId="{E2BC9828-4C0B-4329-8A73-C9A959B9F283}" srcOrd="1" destOrd="0" parTransId="{D530A816-182D-4ED4-B0E6-107ECF3BD827}" sibTransId="{4E76B7C1-6D0D-4E18-B84C-1B835FB24E82}"/>
    <dgm:cxn modelId="{A2E6D555-3933-4BE8-9480-78660AA14885}" srcId="{75A0A71C-8440-4889-A1DF-88F768D90F81}" destId="{49ED01B7-03CC-4275-B345-CFC1317EE244}" srcOrd="1" destOrd="0" parTransId="{E226FBE5-7D6A-48C5-8674-0F49049654E8}" sibTransId="{9603DEDB-F6C3-4F86-A8B0-B1B56BFB74C0}"/>
    <dgm:cxn modelId="{79CF6988-6D03-4741-9EAA-C2E012CB8506}" type="presOf" srcId="{E2BC9828-4C0B-4329-8A73-C9A959B9F283}" destId="{0156FD95-11D1-4BAD-BBC7-4596F1F98E60}" srcOrd="0" destOrd="1" presId="urn:microsoft.com/office/officeart/2005/8/layout/vList5"/>
    <dgm:cxn modelId="{E5A6B898-56B2-415B-94C0-4CC1DF37FC00}" type="presOf" srcId="{94155367-1664-48A9-AFCE-5DE3DFF6751B}" destId="{F27B27DE-5623-4DE5-9ED6-57CBD22874DD}" srcOrd="0" destOrd="0" presId="urn:microsoft.com/office/officeart/2005/8/layout/vList5"/>
    <dgm:cxn modelId="{392C949A-4229-49A5-A1C2-E3A12E75930A}" type="presOf" srcId="{75A0A71C-8440-4889-A1DF-88F768D90F81}" destId="{51FC0D97-0B11-4EE7-B407-A3EF76E4F030}" srcOrd="0" destOrd="0" presId="urn:microsoft.com/office/officeart/2005/8/layout/vList5"/>
    <dgm:cxn modelId="{4DCE7ABC-608B-4C27-A1EF-C4CC7BC6E397}" type="presOf" srcId="{D3CC810E-1E40-4ABF-9F4F-2478A3FACA9B}" destId="{F27B27DE-5623-4DE5-9ED6-57CBD22874DD}" srcOrd="0" destOrd="2" presId="urn:microsoft.com/office/officeart/2005/8/layout/vList5"/>
    <dgm:cxn modelId="{0B3834C4-F037-4290-BFB9-C2E2F97FE650}" type="presOf" srcId="{49ED01B7-03CC-4275-B345-CFC1317EE244}" destId="{F27B27DE-5623-4DE5-9ED6-57CBD22874DD}" srcOrd="0" destOrd="1" presId="urn:microsoft.com/office/officeart/2005/8/layout/vList5"/>
    <dgm:cxn modelId="{5E17A1D2-1195-4957-954E-1A2AE07C8F59}" srcId="{B869D2C8-7077-4A9C-81C0-DA3D6CE6A5E5}" destId="{99952D54-7731-4E9C-8B62-F4647307AD06}" srcOrd="2" destOrd="0" parTransId="{FF9CA467-028A-4457-B414-81C6DF17F5EB}" sibTransId="{40D58B68-FF66-41ED-A37B-8B63E7FD03D2}"/>
    <dgm:cxn modelId="{0E84CAD2-2BB5-46BE-ABD7-21C30A0B613D}" type="presOf" srcId="{B5038839-0BC9-4AD1-A291-D3C88DF0E050}" destId="{3C0D6D1C-5D95-4CF7-ADF4-24C5F66FA228}" srcOrd="0" destOrd="0" presId="urn:microsoft.com/office/officeart/2005/8/layout/vList5"/>
    <dgm:cxn modelId="{3E6731D6-71DF-49C7-8142-5727E673003D}" type="presOf" srcId="{817D5169-909A-4E2D-8701-ADAE5B7FA6D0}" destId="{7C508CC1-6CCC-45FF-A900-2602BB223821}" srcOrd="0" destOrd="0" presId="urn:microsoft.com/office/officeart/2005/8/layout/vList5"/>
    <dgm:cxn modelId="{07A6A4D6-6BDB-4E89-AA5A-91CCD65D4FF9}" srcId="{20BF92F2-1A21-4597-9613-C83E22D6E8F0}" destId="{B869D2C8-7077-4A9C-81C0-DA3D6CE6A5E5}" srcOrd="3" destOrd="0" parTransId="{6EC8FBD5-E663-4D09-8A9E-BAD1D9041285}" sibTransId="{8477A6FD-3287-4AAF-90CE-40C1D117C876}"/>
    <dgm:cxn modelId="{6C5CDEE3-7EBC-4DAC-A5EE-4F5185AF0677}" srcId="{B869D2C8-7077-4A9C-81C0-DA3D6CE6A5E5}" destId="{B745D596-2ADC-4EFE-87F5-F15E65793A45}" srcOrd="1" destOrd="0" parTransId="{78DC7859-6FB1-4766-A2A6-22BC4F3DF0DD}" sibTransId="{D21B9F1E-DFF1-40CE-801F-8085E515D92E}"/>
    <dgm:cxn modelId="{03DE35E5-9B30-4FAC-87A8-55741EA77CA2}" srcId="{B869D2C8-7077-4A9C-81C0-DA3D6CE6A5E5}" destId="{817D5169-909A-4E2D-8701-ADAE5B7FA6D0}" srcOrd="0" destOrd="0" parTransId="{7D60DC36-F7C0-4465-8414-1DFDC117E9C4}" sibTransId="{0F3810A2-4150-411B-B94A-53F43FBEDB22}"/>
    <dgm:cxn modelId="{E7B171E6-62ED-485B-BDF4-A6D3FF7EC993}" srcId="{20BF92F2-1A21-4597-9613-C83E22D6E8F0}" destId="{B5038839-0BC9-4AD1-A291-D3C88DF0E050}" srcOrd="2" destOrd="0" parTransId="{4C4021AB-BA2C-467C-AC22-D9B3C2921D9E}" sibTransId="{F8FD9598-9C8C-4357-8D63-DE9709AAB9A7}"/>
    <dgm:cxn modelId="{E386ECF2-8C05-4EA5-A7AE-2D5A69D195A5}" type="presOf" srcId="{99952D54-7731-4E9C-8B62-F4647307AD06}" destId="{7C508CC1-6CCC-45FF-A900-2602BB223821}" srcOrd="0" destOrd="2" presId="urn:microsoft.com/office/officeart/2005/8/layout/vList5"/>
    <dgm:cxn modelId="{BA996956-8F4F-41DF-842E-98C696476202}" type="presParOf" srcId="{0DF9A59F-A442-464B-B752-A7CCAAADB65F}" destId="{DA4025B6-C5B3-4CFE-AC9C-F13727026F07}" srcOrd="0" destOrd="0" presId="urn:microsoft.com/office/officeart/2005/8/layout/vList5"/>
    <dgm:cxn modelId="{441612D9-EA96-4522-A3DB-AEAF39B50AF2}" type="presParOf" srcId="{DA4025B6-C5B3-4CFE-AC9C-F13727026F07}" destId="{51FC0D97-0B11-4EE7-B407-A3EF76E4F030}" srcOrd="0" destOrd="0" presId="urn:microsoft.com/office/officeart/2005/8/layout/vList5"/>
    <dgm:cxn modelId="{2FE5A9E7-ABED-4FF7-B70E-E63D80271D58}" type="presParOf" srcId="{DA4025B6-C5B3-4CFE-AC9C-F13727026F07}" destId="{F27B27DE-5623-4DE5-9ED6-57CBD22874DD}" srcOrd="1" destOrd="0" presId="urn:microsoft.com/office/officeart/2005/8/layout/vList5"/>
    <dgm:cxn modelId="{95975578-E7C0-4AA5-8A5F-9DC9554AEDDF}" type="presParOf" srcId="{0DF9A59F-A442-464B-B752-A7CCAAADB65F}" destId="{F945F95E-E8A1-4515-81B2-5E47627F5CDC}" srcOrd="1" destOrd="0" presId="urn:microsoft.com/office/officeart/2005/8/layout/vList5"/>
    <dgm:cxn modelId="{42E728E8-21FD-4769-B045-6D8C77046399}" type="presParOf" srcId="{0DF9A59F-A442-464B-B752-A7CCAAADB65F}" destId="{787BE303-032F-4FD1-A56D-D55CA477803B}" srcOrd="2" destOrd="0" presId="urn:microsoft.com/office/officeart/2005/8/layout/vList5"/>
    <dgm:cxn modelId="{E6BF9B4D-C7A3-43F6-BBD7-CC73DB3235F3}" type="presParOf" srcId="{787BE303-032F-4FD1-A56D-D55CA477803B}" destId="{D9874BCE-8886-46DB-ADB2-E3EA38D7EA50}" srcOrd="0" destOrd="0" presId="urn:microsoft.com/office/officeart/2005/8/layout/vList5"/>
    <dgm:cxn modelId="{2CA2617C-705E-4E2D-A7E8-8D2A53B616F2}" type="presParOf" srcId="{0DF9A59F-A442-464B-B752-A7CCAAADB65F}" destId="{10D3461A-49E7-4758-9BA4-4E5701B2E611}" srcOrd="3" destOrd="0" presId="urn:microsoft.com/office/officeart/2005/8/layout/vList5"/>
    <dgm:cxn modelId="{54080E76-EBCC-4B53-ABBD-23F1CE461909}" type="presParOf" srcId="{0DF9A59F-A442-464B-B752-A7CCAAADB65F}" destId="{17E609EA-B6D0-408E-9E11-02824F9B5525}" srcOrd="4" destOrd="0" presId="urn:microsoft.com/office/officeart/2005/8/layout/vList5"/>
    <dgm:cxn modelId="{403F5976-3734-4CD4-8606-E8379A863B42}" type="presParOf" srcId="{17E609EA-B6D0-408E-9E11-02824F9B5525}" destId="{3C0D6D1C-5D95-4CF7-ADF4-24C5F66FA228}" srcOrd="0" destOrd="0" presId="urn:microsoft.com/office/officeart/2005/8/layout/vList5"/>
    <dgm:cxn modelId="{1C857C3D-5F49-410B-981D-28B9B8887923}" type="presParOf" srcId="{17E609EA-B6D0-408E-9E11-02824F9B5525}" destId="{0156FD95-11D1-4BAD-BBC7-4596F1F98E60}" srcOrd="1" destOrd="0" presId="urn:microsoft.com/office/officeart/2005/8/layout/vList5"/>
    <dgm:cxn modelId="{569D28E1-7CCB-4E93-AE5C-28E0FCEDCFB9}" type="presParOf" srcId="{0DF9A59F-A442-464B-B752-A7CCAAADB65F}" destId="{2B28A810-3EC6-4E0F-A84B-3D5EC2128439}" srcOrd="5" destOrd="0" presId="urn:microsoft.com/office/officeart/2005/8/layout/vList5"/>
    <dgm:cxn modelId="{05742B1D-327B-416B-B869-6A96C4AA2206}" type="presParOf" srcId="{0DF9A59F-A442-464B-B752-A7CCAAADB65F}" destId="{9A598AD5-C107-4776-9195-FD92BCDF4437}" srcOrd="6" destOrd="0" presId="urn:microsoft.com/office/officeart/2005/8/layout/vList5"/>
    <dgm:cxn modelId="{54F0A73A-BE37-472E-A2D5-AF212FB07E46}" type="presParOf" srcId="{9A598AD5-C107-4776-9195-FD92BCDF4437}" destId="{EA9F9938-353F-4A84-80D3-B83D71E5F492}" srcOrd="0" destOrd="0" presId="urn:microsoft.com/office/officeart/2005/8/layout/vList5"/>
    <dgm:cxn modelId="{B37435F2-0A7E-4AB4-876B-2DE30CC79694}" type="presParOf" srcId="{9A598AD5-C107-4776-9195-FD92BCDF4437}" destId="{7C508CC1-6CCC-45FF-A900-2602BB22382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D9951F-A4A3-4552-80F1-FC4DB7DFA4AE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C0DC1F52-8C41-4BAF-BD8B-9667B58EC9C9}">
      <dgm:prSet phldrT="[Text]" custT="1"/>
      <dgm:spPr/>
      <dgm:t>
        <a:bodyPr/>
        <a:lstStyle/>
        <a:p>
          <a:r>
            <a:rPr lang="en-US" sz="2400" b="1" dirty="0" err="1"/>
            <a:t>Vajadzību</a:t>
          </a:r>
          <a:r>
            <a:rPr lang="en-US" sz="2400" b="1" dirty="0"/>
            <a:t> </a:t>
          </a:r>
          <a:r>
            <a:rPr lang="en-US" sz="2400" b="1" dirty="0" err="1"/>
            <a:t>identificēšana</a:t>
          </a:r>
          <a:endParaRPr lang="lv-LV" sz="2400" b="1" dirty="0"/>
        </a:p>
      </dgm:t>
    </dgm:pt>
    <dgm:pt modelId="{FA7C5391-D835-4C99-8356-5ED253C05596}" type="parTrans" cxnId="{CB9C1AF4-9287-4571-9E85-0855B2815E7D}">
      <dgm:prSet/>
      <dgm:spPr/>
      <dgm:t>
        <a:bodyPr/>
        <a:lstStyle/>
        <a:p>
          <a:endParaRPr lang="lv-LV"/>
        </a:p>
      </dgm:t>
    </dgm:pt>
    <dgm:pt modelId="{318FAFCD-7F94-4420-88F1-AB700EAF7E62}" type="sibTrans" cxnId="{CB9C1AF4-9287-4571-9E85-0855B2815E7D}">
      <dgm:prSet/>
      <dgm:spPr/>
      <dgm:t>
        <a:bodyPr/>
        <a:lstStyle/>
        <a:p>
          <a:endParaRPr lang="lv-LV"/>
        </a:p>
      </dgm:t>
    </dgm:pt>
    <dgm:pt modelId="{09482780-102F-48F5-8C3B-5F55EAB5C7D7}">
      <dgm:prSet phldrT="[Text]"/>
      <dgm:spPr/>
      <dgm:t>
        <a:bodyPr/>
        <a:lstStyle/>
        <a:p>
          <a:r>
            <a:rPr lang="en-US" dirty="0" err="1"/>
            <a:t>Vajadzības</a:t>
          </a:r>
          <a:r>
            <a:rPr lang="en-US" dirty="0"/>
            <a:t> </a:t>
          </a:r>
          <a:r>
            <a:rPr lang="en-US" dirty="0" err="1"/>
            <a:t>netiek</a:t>
          </a:r>
          <a:r>
            <a:rPr lang="en-US" dirty="0"/>
            <a:t> </a:t>
          </a:r>
          <a:r>
            <a:rPr lang="en-US" dirty="0" err="1"/>
            <a:t>identificētas</a:t>
          </a:r>
          <a:r>
            <a:rPr lang="en-US" dirty="0"/>
            <a:t> (</a:t>
          </a:r>
          <a:r>
            <a:rPr lang="en-US" dirty="0" err="1"/>
            <a:t>veselības</a:t>
          </a:r>
          <a:r>
            <a:rPr lang="en-US" dirty="0"/>
            <a:t> </a:t>
          </a:r>
          <a:r>
            <a:rPr lang="en-US" dirty="0" err="1"/>
            <a:t>stāvoklis</a:t>
          </a:r>
          <a:r>
            <a:rPr lang="en-US" dirty="0"/>
            <a:t>, </a:t>
          </a:r>
          <a:r>
            <a:rPr lang="en-US" dirty="0" err="1"/>
            <a:t>neatbilstoša</a:t>
          </a:r>
          <a:r>
            <a:rPr lang="en-US" dirty="0"/>
            <a:t> </a:t>
          </a:r>
          <a:r>
            <a:rPr lang="en-US" dirty="0" err="1"/>
            <a:t>metodika</a:t>
          </a:r>
          <a:r>
            <a:rPr lang="en-US" dirty="0"/>
            <a:t>)</a:t>
          </a:r>
          <a:endParaRPr lang="lv-LV" dirty="0"/>
        </a:p>
      </dgm:t>
    </dgm:pt>
    <dgm:pt modelId="{EB56D06E-0AA8-4838-96FE-9BE9E22ED353}" type="parTrans" cxnId="{482F1B37-97E0-4C84-832D-5D7FBDA66CE4}">
      <dgm:prSet/>
      <dgm:spPr/>
      <dgm:t>
        <a:bodyPr/>
        <a:lstStyle/>
        <a:p>
          <a:endParaRPr lang="lv-LV"/>
        </a:p>
      </dgm:t>
    </dgm:pt>
    <dgm:pt modelId="{3223892C-B225-433A-8C7B-15BD2EA4BDD7}" type="sibTrans" cxnId="{482F1B37-97E0-4C84-832D-5D7FBDA66CE4}">
      <dgm:prSet/>
      <dgm:spPr/>
      <dgm:t>
        <a:bodyPr/>
        <a:lstStyle/>
        <a:p>
          <a:endParaRPr lang="lv-LV"/>
        </a:p>
      </dgm:t>
    </dgm:pt>
    <dgm:pt modelId="{888FD86C-E36F-4F19-9E21-B85E8288E56F}">
      <dgm:prSet phldrT="[Text]" custT="1"/>
      <dgm:spPr/>
      <dgm:t>
        <a:bodyPr/>
        <a:lstStyle/>
        <a:p>
          <a:r>
            <a:rPr lang="en-US" sz="2400" b="1" dirty="0" err="1"/>
            <a:t>Plāna</a:t>
          </a:r>
          <a:r>
            <a:rPr lang="en-US" sz="2400" b="1" dirty="0"/>
            <a:t> </a:t>
          </a:r>
          <a:r>
            <a:rPr lang="en-US" sz="2400" b="1" dirty="0" err="1"/>
            <a:t>sagatavošana</a:t>
          </a:r>
          <a:endParaRPr lang="lv-LV" sz="2400" b="1" dirty="0"/>
        </a:p>
      </dgm:t>
    </dgm:pt>
    <dgm:pt modelId="{408F3586-7134-4FDB-B706-7FF4F5E47591}" type="parTrans" cxnId="{C144700C-8CAD-4A65-82F7-4BFD5E28B094}">
      <dgm:prSet/>
      <dgm:spPr/>
      <dgm:t>
        <a:bodyPr/>
        <a:lstStyle/>
        <a:p>
          <a:endParaRPr lang="lv-LV"/>
        </a:p>
      </dgm:t>
    </dgm:pt>
    <dgm:pt modelId="{39BCE0E2-A7CC-4FDD-8534-D4FBE48697E6}" type="sibTrans" cxnId="{C144700C-8CAD-4A65-82F7-4BFD5E28B094}">
      <dgm:prSet/>
      <dgm:spPr/>
      <dgm:t>
        <a:bodyPr/>
        <a:lstStyle/>
        <a:p>
          <a:endParaRPr lang="lv-LV"/>
        </a:p>
      </dgm:t>
    </dgm:pt>
    <dgm:pt modelId="{D29714D0-882D-482B-9ECB-F763BD549912}">
      <dgm:prSet phldrT="[Text]"/>
      <dgm:spPr/>
      <dgm:t>
        <a:bodyPr/>
        <a:lstStyle/>
        <a:p>
          <a:r>
            <a:rPr lang="en-US" dirty="0" err="1"/>
            <a:t>Netiek</a:t>
          </a:r>
          <a:r>
            <a:rPr lang="en-US" dirty="0"/>
            <a:t> </a:t>
          </a:r>
          <a:r>
            <a:rPr lang="en-US" dirty="0" err="1"/>
            <a:t>ņemti</a:t>
          </a:r>
          <a:r>
            <a:rPr lang="en-US" dirty="0"/>
            <a:t> </a:t>
          </a:r>
          <a:r>
            <a:rPr lang="en-US" dirty="0" err="1"/>
            <a:t>vērā</a:t>
          </a:r>
          <a:r>
            <a:rPr lang="en-US" dirty="0"/>
            <a:t> </a:t>
          </a:r>
          <a:r>
            <a:rPr lang="en-US" dirty="0" err="1"/>
            <a:t>sociālās</a:t>
          </a:r>
          <a:r>
            <a:rPr lang="en-US" dirty="0"/>
            <a:t> </a:t>
          </a:r>
          <a:r>
            <a:rPr lang="en-US" dirty="0" err="1"/>
            <a:t>funkcionēšanas</a:t>
          </a:r>
          <a:r>
            <a:rPr lang="en-US" dirty="0"/>
            <a:t> </a:t>
          </a:r>
          <a:r>
            <a:rPr lang="en-US" dirty="0" err="1"/>
            <a:t>izvērtējuma</a:t>
          </a:r>
          <a:r>
            <a:rPr lang="en-US" dirty="0"/>
            <a:t> </a:t>
          </a:r>
          <a:r>
            <a:rPr lang="en-US" dirty="0" err="1"/>
            <a:t>rezultāti</a:t>
          </a:r>
          <a:endParaRPr lang="lv-LV" dirty="0"/>
        </a:p>
      </dgm:t>
    </dgm:pt>
    <dgm:pt modelId="{426C371E-AE73-4C52-9EC3-35F5A2E0EAE9}" type="parTrans" cxnId="{BEF159C3-E804-4F43-98A4-8E6FEEF70D6B}">
      <dgm:prSet/>
      <dgm:spPr/>
      <dgm:t>
        <a:bodyPr/>
        <a:lstStyle/>
        <a:p>
          <a:endParaRPr lang="lv-LV"/>
        </a:p>
      </dgm:t>
    </dgm:pt>
    <dgm:pt modelId="{8AC0F78C-BE6B-4032-879B-7DB4FAC5CF5F}" type="sibTrans" cxnId="{BEF159C3-E804-4F43-98A4-8E6FEEF70D6B}">
      <dgm:prSet/>
      <dgm:spPr/>
      <dgm:t>
        <a:bodyPr/>
        <a:lstStyle/>
        <a:p>
          <a:endParaRPr lang="lv-LV"/>
        </a:p>
      </dgm:t>
    </dgm:pt>
    <dgm:pt modelId="{1DFEA7BA-F9D4-4874-B387-76E99616736D}">
      <dgm:prSet phldrT="[Text]"/>
      <dgm:spPr/>
      <dgm:t>
        <a:bodyPr/>
        <a:lstStyle/>
        <a:p>
          <a:r>
            <a:rPr lang="en-US" dirty="0" err="1"/>
            <a:t>Noteiktie</a:t>
          </a:r>
          <a:r>
            <a:rPr lang="en-US" dirty="0"/>
            <a:t> </a:t>
          </a:r>
          <a:r>
            <a:rPr lang="en-US" dirty="0" err="1"/>
            <a:t>uzdevumi</a:t>
          </a:r>
          <a:r>
            <a:rPr lang="en-US" dirty="0"/>
            <a:t> nav </a:t>
          </a:r>
          <a:r>
            <a:rPr lang="en-US" dirty="0" err="1"/>
            <a:t>vērsti</a:t>
          </a:r>
          <a:r>
            <a:rPr lang="en-US" dirty="0"/>
            <a:t> </a:t>
          </a:r>
          <a:r>
            <a:rPr lang="en-US" dirty="0" err="1"/>
            <a:t>uz</a:t>
          </a:r>
          <a:r>
            <a:rPr lang="en-US" dirty="0"/>
            <a:t> </a:t>
          </a:r>
          <a:r>
            <a:rPr lang="en-US" dirty="0" err="1"/>
            <a:t>klienta</a:t>
          </a:r>
          <a:r>
            <a:rPr lang="en-US" dirty="0"/>
            <a:t> </a:t>
          </a:r>
          <a:r>
            <a:rPr lang="en-US" dirty="0" err="1"/>
            <a:t>individuālajām</a:t>
          </a:r>
          <a:r>
            <a:rPr lang="en-US" dirty="0"/>
            <a:t> </a:t>
          </a:r>
          <a:r>
            <a:rPr lang="en-US" dirty="0" err="1"/>
            <a:t>vajadzībām</a:t>
          </a:r>
          <a:r>
            <a:rPr lang="en-US" dirty="0"/>
            <a:t> </a:t>
          </a:r>
          <a:endParaRPr lang="lv-LV" dirty="0"/>
        </a:p>
      </dgm:t>
    </dgm:pt>
    <dgm:pt modelId="{C039BA9E-7435-443A-9F1D-E39EDA712D7B}" type="parTrans" cxnId="{FBF1789D-587C-4C9B-9815-EBECCD858DD1}">
      <dgm:prSet/>
      <dgm:spPr/>
      <dgm:t>
        <a:bodyPr/>
        <a:lstStyle/>
        <a:p>
          <a:endParaRPr lang="lv-LV"/>
        </a:p>
      </dgm:t>
    </dgm:pt>
    <dgm:pt modelId="{572751F9-EF96-4784-92E8-13CE754BBD97}" type="sibTrans" cxnId="{FBF1789D-587C-4C9B-9815-EBECCD858DD1}">
      <dgm:prSet/>
      <dgm:spPr/>
      <dgm:t>
        <a:bodyPr/>
        <a:lstStyle/>
        <a:p>
          <a:endParaRPr lang="lv-LV"/>
        </a:p>
      </dgm:t>
    </dgm:pt>
    <dgm:pt modelId="{216D1560-8729-4C9C-9941-BC7218F2317E}">
      <dgm:prSet phldrT="[Text]" custT="1"/>
      <dgm:spPr/>
      <dgm:t>
        <a:bodyPr/>
        <a:lstStyle/>
        <a:p>
          <a:r>
            <a:rPr lang="en-US" sz="2400" b="1" dirty="0" err="1"/>
            <a:t>Rehabilitācijas</a:t>
          </a:r>
          <a:r>
            <a:rPr lang="en-US" sz="2400" b="1" dirty="0"/>
            <a:t> </a:t>
          </a:r>
          <a:r>
            <a:rPr lang="en-US" sz="2400" b="1" dirty="0" err="1"/>
            <a:t>procesa</a:t>
          </a:r>
          <a:r>
            <a:rPr lang="en-US" sz="2400" b="1" dirty="0"/>
            <a:t> </a:t>
          </a:r>
          <a:r>
            <a:rPr lang="en-US" sz="2400" b="1" dirty="0" err="1"/>
            <a:t>dokumentēšana</a:t>
          </a:r>
          <a:endParaRPr lang="lv-LV" sz="2400" b="1" dirty="0"/>
        </a:p>
      </dgm:t>
    </dgm:pt>
    <dgm:pt modelId="{02842DD0-BB6B-4A12-BD51-930E235EDC25}" type="parTrans" cxnId="{B18B4F8C-FA94-4BC8-9E37-F862C261A89C}">
      <dgm:prSet/>
      <dgm:spPr/>
      <dgm:t>
        <a:bodyPr/>
        <a:lstStyle/>
        <a:p>
          <a:endParaRPr lang="lv-LV"/>
        </a:p>
      </dgm:t>
    </dgm:pt>
    <dgm:pt modelId="{7C0FC131-FAA0-41EE-A4E9-6F8072779CD2}" type="sibTrans" cxnId="{B18B4F8C-FA94-4BC8-9E37-F862C261A89C}">
      <dgm:prSet/>
      <dgm:spPr/>
      <dgm:t>
        <a:bodyPr/>
        <a:lstStyle/>
        <a:p>
          <a:endParaRPr lang="lv-LV"/>
        </a:p>
      </dgm:t>
    </dgm:pt>
    <dgm:pt modelId="{CA01E620-475C-491B-AF68-9578663B7F5A}">
      <dgm:prSet phldrT="[Text]"/>
      <dgm:spPr/>
      <dgm:t>
        <a:bodyPr/>
        <a:lstStyle/>
        <a:p>
          <a:r>
            <a:rPr lang="en-US" dirty="0" err="1"/>
            <a:t>Rehabilitācijas</a:t>
          </a:r>
          <a:r>
            <a:rPr lang="en-US" dirty="0"/>
            <a:t> process </a:t>
          </a:r>
          <a:r>
            <a:rPr lang="en-US" dirty="0" err="1"/>
            <a:t>tiek</a:t>
          </a:r>
          <a:r>
            <a:rPr lang="en-US" dirty="0"/>
            <a:t> </a:t>
          </a:r>
          <a:r>
            <a:rPr lang="en-US" dirty="0" err="1"/>
            <a:t>dokumentēts</a:t>
          </a:r>
          <a:r>
            <a:rPr lang="en-US" dirty="0"/>
            <a:t> </a:t>
          </a:r>
          <a:r>
            <a:rPr lang="en-US" dirty="0" err="1"/>
            <a:t>daļēji</a:t>
          </a:r>
          <a:endParaRPr lang="lv-LV" dirty="0"/>
        </a:p>
      </dgm:t>
    </dgm:pt>
    <dgm:pt modelId="{C8FEC409-FF69-4ECE-A077-E93F806C121E}" type="parTrans" cxnId="{31970AE5-E0FD-408D-8949-8CE4D260B5CB}">
      <dgm:prSet/>
      <dgm:spPr/>
      <dgm:t>
        <a:bodyPr/>
        <a:lstStyle/>
        <a:p>
          <a:endParaRPr lang="lv-LV"/>
        </a:p>
      </dgm:t>
    </dgm:pt>
    <dgm:pt modelId="{C80EA33D-814A-4FF6-8711-6F3EC7C53F95}" type="sibTrans" cxnId="{31970AE5-E0FD-408D-8949-8CE4D260B5CB}">
      <dgm:prSet/>
      <dgm:spPr/>
      <dgm:t>
        <a:bodyPr/>
        <a:lstStyle/>
        <a:p>
          <a:endParaRPr lang="lv-LV"/>
        </a:p>
      </dgm:t>
    </dgm:pt>
    <dgm:pt modelId="{0AF9BC5B-B9C9-4CBA-B9BF-4B8FFFF3311A}">
      <dgm:prSet phldrT="[Text]"/>
      <dgm:spPr/>
      <dgm:t>
        <a:bodyPr/>
        <a:lstStyle/>
        <a:p>
          <a:r>
            <a:rPr lang="en-US" dirty="0" err="1"/>
            <a:t>Netiek</a:t>
          </a:r>
          <a:r>
            <a:rPr lang="en-US" dirty="0"/>
            <a:t> </a:t>
          </a:r>
          <a:r>
            <a:rPr lang="en-US" dirty="0" err="1"/>
            <a:t>apzināta</a:t>
          </a:r>
          <a:r>
            <a:rPr lang="en-US" dirty="0"/>
            <a:t> </a:t>
          </a:r>
          <a:r>
            <a:rPr lang="lv-LV" dirty="0"/>
            <a:t>visa </a:t>
          </a:r>
          <a:r>
            <a:rPr lang="en-US" dirty="0" err="1"/>
            <a:t>informācija</a:t>
          </a:r>
          <a:endParaRPr lang="lv-LV" dirty="0"/>
        </a:p>
      </dgm:t>
    </dgm:pt>
    <dgm:pt modelId="{8F18A203-1AD3-4076-B33E-7251270B4B12}" type="parTrans" cxnId="{45452584-CDAD-4DDD-9299-409419363D97}">
      <dgm:prSet/>
      <dgm:spPr/>
      <dgm:t>
        <a:bodyPr/>
        <a:lstStyle/>
        <a:p>
          <a:endParaRPr lang="lv-LV"/>
        </a:p>
      </dgm:t>
    </dgm:pt>
    <dgm:pt modelId="{117FFCE3-869E-4D91-B5F3-A607C3741B50}" type="sibTrans" cxnId="{45452584-CDAD-4DDD-9299-409419363D97}">
      <dgm:prSet/>
      <dgm:spPr/>
      <dgm:t>
        <a:bodyPr/>
        <a:lstStyle/>
        <a:p>
          <a:endParaRPr lang="lv-LV"/>
        </a:p>
      </dgm:t>
    </dgm:pt>
    <dgm:pt modelId="{5A5B1F69-49A1-4A2D-B518-ACDC570481D9}">
      <dgm:prSet/>
      <dgm:spPr/>
      <dgm:t>
        <a:bodyPr/>
        <a:lstStyle/>
        <a:p>
          <a:r>
            <a:rPr lang="en-US" dirty="0" err="1"/>
            <a:t>Dokumentētā</a:t>
          </a:r>
          <a:r>
            <a:rPr lang="en-US" dirty="0"/>
            <a:t> </a:t>
          </a:r>
          <a:r>
            <a:rPr lang="en-US" dirty="0" err="1"/>
            <a:t>informācija</a:t>
          </a:r>
          <a:r>
            <a:rPr lang="en-US" dirty="0"/>
            <a:t> </a:t>
          </a:r>
          <a:r>
            <a:rPr lang="en-US" dirty="0" err="1"/>
            <a:t>ir</a:t>
          </a:r>
          <a:r>
            <a:rPr lang="en-US" dirty="0"/>
            <a:t> </a:t>
          </a:r>
          <a:r>
            <a:rPr lang="en-US" dirty="0" err="1"/>
            <a:t>nepilnīga</a:t>
          </a:r>
          <a:endParaRPr lang="lv-LV" dirty="0"/>
        </a:p>
      </dgm:t>
    </dgm:pt>
    <dgm:pt modelId="{60192D76-68F5-4D1F-9E4E-617E83EA6067}" type="parTrans" cxnId="{966BD7BF-76B4-4E0F-90AF-ABF7EA36810E}">
      <dgm:prSet/>
      <dgm:spPr/>
      <dgm:t>
        <a:bodyPr/>
        <a:lstStyle/>
        <a:p>
          <a:endParaRPr lang="lv-LV"/>
        </a:p>
      </dgm:t>
    </dgm:pt>
    <dgm:pt modelId="{525F537E-6377-45AA-9F4A-FB71F20A52E2}" type="sibTrans" cxnId="{966BD7BF-76B4-4E0F-90AF-ABF7EA36810E}">
      <dgm:prSet/>
      <dgm:spPr/>
      <dgm:t>
        <a:bodyPr/>
        <a:lstStyle/>
        <a:p>
          <a:endParaRPr lang="lv-LV"/>
        </a:p>
      </dgm:t>
    </dgm:pt>
    <dgm:pt modelId="{2DF6FABE-0A20-409F-9672-A3FECBF62E71}">
      <dgm:prSet/>
      <dgm:spPr/>
      <dgm:t>
        <a:bodyPr/>
        <a:lstStyle/>
        <a:p>
          <a:r>
            <a:rPr lang="en-US" dirty="0"/>
            <a:t>Nav </a:t>
          </a:r>
          <a:r>
            <a:rPr lang="en-US" dirty="0" err="1"/>
            <a:t>izvērtējums</a:t>
          </a:r>
          <a:r>
            <a:rPr lang="en-US" dirty="0"/>
            <a:t> </a:t>
          </a:r>
          <a:endParaRPr lang="lv-LV" dirty="0"/>
        </a:p>
      </dgm:t>
    </dgm:pt>
    <dgm:pt modelId="{C090778D-B6E0-4502-85BF-C932C81CA469}" type="parTrans" cxnId="{BEF8A2CF-DE15-460C-8DB6-9A8E0E76FD90}">
      <dgm:prSet/>
      <dgm:spPr/>
      <dgm:t>
        <a:bodyPr/>
        <a:lstStyle/>
        <a:p>
          <a:endParaRPr lang="lv-LV"/>
        </a:p>
      </dgm:t>
    </dgm:pt>
    <dgm:pt modelId="{28C9F5AB-217C-4798-AB61-AC73C1927EFA}" type="sibTrans" cxnId="{BEF8A2CF-DE15-460C-8DB6-9A8E0E76FD90}">
      <dgm:prSet/>
      <dgm:spPr/>
      <dgm:t>
        <a:bodyPr/>
        <a:lstStyle/>
        <a:p>
          <a:endParaRPr lang="lv-LV"/>
        </a:p>
      </dgm:t>
    </dgm:pt>
    <dgm:pt modelId="{3CC21A01-F29A-4F68-9C15-59E9CF976C2F}" type="pres">
      <dgm:prSet presAssocID="{8DD9951F-A4A3-4552-80F1-FC4DB7DFA4AE}" presName="Name0" presStyleCnt="0">
        <dgm:presLayoutVars>
          <dgm:dir/>
          <dgm:animLvl val="lvl"/>
          <dgm:resizeHandles val="exact"/>
        </dgm:presLayoutVars>
      </dgm:prSet>
      <dgm:spPr/>
    </dgm:pt>
    <dgm:pt modelId="{1CB04CCC-17D6-47E1-B5CA-27BCEB7734C4}" type="pres">
      <dgm:prSet presAssocID="{C0DC1F52-8C41-4BAF-BD8B-9667B58EC9C9}" presName="linNode" presStyleCnt="0"/>
      <dgm:spPr/>
    </dgm:pt>
    <dgm:pt modelId="{9F53BF3B-72DD-4B4E-A1CD-54E73504C098}" type="pres">
      <dgm:prSet presAssocID="{C0DC1F52-8C41-4BAF-BD8B-9667B58EC9C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220F967A-0ED1-4B8E-A720-AE69F9F17417}" type="pres">
      <dgm:prSet presAssocID="{C0DC1F52-8C41-4BAF-BD8B-9667B58EC9C9}" presName="descendantText" presStyleLbl="alignAccFollowNode1" presStyleIdx="0" presStyleCnt="3">
        <dgm:presLayoutVars>
          <dgm:bulletEnabled val="1"/>
        </dgm:presLayoutVars>
      </dgm:prSet>
      <dgm:spPr/>
    </dgm:pt>
    <dgm:pt modelId="{02AD8E67-93F2-41BD-9F2B-D533B8AFA3AF}" type="pres">
      <dgm:prSet presAssocID="{318FAFCD-7F94-4420-88F1-AB700EAF7E62}" presName="sp" presStyleCnt="0"/>
      <dgm:spPr/>
    </dgm:pt>
    <dgm:pt modelId="{033122F1-961D-4593-9435-F755B444A7F4}" type="pres">
      <dgm:prSet presAssocID="{888FD86C-E36F-4F19-9E21-B85E8288E56F}" presName="linNode" presStyleCnt="0"/>
      <dgm:spPr/>
    </dgm:pt>
    <dgm:pt modelId="{C52916D1-905A-495B-A3EE-24C5A8A08397}" type="pres">
      <dgm:prSet presAssocID="{888FD86C-E36F-4F19-9E21-B85E8288E5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CB079AB4-E031-431D-B17C-019E4A03C101}" type="pres">
      <dgm:prSet presAssocID="{888FD86C-E36F-4F19-9E21-B85E8288E56F}" presName="descendantText" presStyleLbl="alignAccFollowNode1" presStyleIdx="1" presStyleCnt="3">
        <dgm:presLayoutVars>
          <dgm:bulletEnabled val="1"/>
        </dgm:presLayoutVars>
      </dgm:prSet>
      <dgm:spPr/>
    </dgm:pt>
    <dgm:pt modelId="{42634F95-C62B-486A-B738-9ED4B71E7CB2}" type="pres">
      <dgm:prSet presAssocID="{39BCE0E2-A7CC-4FDD-8534-D4FBE48697E6}" presName="sp" presStyleCnt="0"/>
      <dgm:spPr/>
    </dgm:pt>
    <dgm:pt modelId="{2D725AEB-8923-4B51-958D-03BDBBF268CC}" type="pres">
      <dgm:prSet presAssocID="{216D1560-8729-4C9C-9941-BC7218F2317E}" presName="linNode" presStyleCnt="0"/>
      <dgm:spPr/>
    </dgm:pt>
    <dgm:pt modelId="{44FFF0BC-71BC-4755-AA6F-A84A830CBEF7}" type="pres">
      <dgm:prSet presAssocID="{216D1560-8729-4C9C-9941-BC7218F2317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44C44E2-7A6D-4A70-AD9B-13B2D913EF48}" type="pres">
      <dgm:prSet presAssocID="{216D1560-8729-4C9C-9941-BC7218F2317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9E1DA06-EA97-4637-A8EA-9534C328C94E}" type="presOf" srcId="{2DF6FABE-0A20-409F-9672-A3FECBF62E71}" destId="{244C44E2-7A6D-4A70-AD9B-13B2D913EF48}" srcOrd="0" destOrd="2" presId="urn:microsoft.com/office/officeart/2005/8/layout/vList5"/>
    <dgm:cxn modelId="{C144700C-8CAD-4A65-82F7-4BFD5E28B094}" srcId="{8DD9951F-A4A3-4552-80F1-FC4DB7DFA4AE}" destId="{888FD86C-E36F-4F19-9E21-B85E8288E56F}" srcOrd="1" destOrd="0" parTransId="{408F3586-7134-4FDB-B706-7FF4F5E47591}" sibTransId="{39BCE0E2-A7CC-4FDD-8534-D4FBE48697E6}"/>
    <dgm:cxn modelId="{FF342A12-69DE-487B-9D90-1F384CADF2F6}" type="presOf" srcId="{216D1560-8729-4C9C-9941-BC7218F2317E}" destId="{44FFF0BC-71BC-4755-AA6F-A84A830CBEF7}" srcOrd="0" destOrd="0" presId="urn:microsoft.com/office/officeart/2005/8/layout/vList5"/>
    <dgm:cxn modelId="{482F1B37-97E0-4C84-832D-5D7FBDA66CE4}" srcId="{C0DC1F52-8C41-4BAF-BD8B-9667B58EC9C9}" destId="{09482780-102F-48F5-8C3B-5F55EAB5C7D7}" srcOrd="0" destOrd="0" parTransId="{EB56D06E-0AA8-4838-96FE-9BE9E22ED353}" sibTransId="{3223892C-B225-433A-8C7B-15BD2EA4BDD7}"/>
    <dgm:cxn modelId="{45452584-CDAD-4DDD-9299-409419363D97}" srcId="{C0DC1F52-8C41-4BAF-BD8B-9667B58EC9C9}" destId="{0AF9BC5B-B9C9-4CBA-B9BF-4B8FFFF3311A}" srcOrd="1" destOrd="0" parTransId="{8F18A203-1AD3-4076-B33E-7251270B4B12}" sibTransId="{117FFCE3-869E-4D91-B5F3-A607C3741B50}"/>
    <dgm:cxn modelId="{7BF9F885-27AB-4B71-A48C-E6015E869E17}" type="presOf" srcId="{5A5B1F69-49A1-4A2D-B518-ACDC570481D9}" destId="{244C44E2-7A6D-4A70-AD9B-13B2D913EF48}" srcOrd="0" destOrd="1" presId="urn:microsoft.com/office/officeart/2005/8/layout/vList5"/>
    <dgm:cxn modelId="{B18B4F8C-FA94-4BC8-9E37-F862C261A89C}" srcId="{8DD9951F-A4A3-4552-80F1-FC4DB7DFA4AE}" destId="{216D1560-8729-4C9C-9941-BC7218F2317E}" srcOrd="2" destOrd="0" parTransId="{02842DD0-BB6B-4A12-BD51-930E235EDC25}" sibTransId="{7C0FC131-FAA0-41EE-A4E9-6F8072779CD2}"/>
    <dgm:cxn modelId="{6C8A4299-71A8-4DD9-AB88-5739590B1338}" type="presOf" srcId="{D29714D0-882D-482B-9ECB-F763BD549912}" destId="{CB079AB4-E031-431D-B17C-019E4A03C101}" srcOrd="0" destOrd="0" presId="urn:microsoft.com/office/officeart/2005/8/layout/vList5"/>
    <dgm:cxn modelId="{FBF1789D-587C-4C9B-9815-EBECCD858DD1}" srcId="{888FD86C-E36F-4F19-9E21-B85E8288E56F}" destId="{1DFEA7BA-F9D4-4874-B387-76E99616736D}" srcOrd="1" destOrd="0" parTransId="{C039BA9E-7435-443A-9F1D-E39EDA712D7B}" sibTransId="{572751F9-EF96-4784-92E8-13CE754BBD97}"/>
    <dgm:cxn modelId="{966BD7BF-76B4-4E0F-90AF-ABF7EA36810E}" srcId="{216D1560-8729-4C9C-9941-BC7218F2317E}" destId="{5A5B1F69-49A1-4A2D-B518-ACDC570481D9}" srcOrd="1" destOrd="0" parTransId="{60192D76-68F5-4D1F-9E4E-617E83EA6067}" sibTransId="{525F537E-6377-45AA-9F4A-FB71F20A52E2}"/>
    <dgm:cxn modelId="{BEF159C3-E804-4F43-98A4-8E6FEEF70D6B}" srcId="{888FD86C-E36F-4F19-9E21-B85E8288E56F}" destId="{D29714D0-882D-482B-9ECB-F763BD549912}" srcOrd="0" destOrd="0" parTransId="{426C371E-AE73-4C52-9EC3-35F5A2E0EAE9}" sibTransId="{8AC0F78C-BE6B-4032-879B-7DB4FAC5CF5F}"/>
    <dgm:cxn modelId="{5B69A2C5-5C87-4F8D-B7AA-0317A59A9815}" type="presOf" srcId="{888FD86C-E36F-4F19-9E21-B85E8288E56F}" destId="{C52916D1-905A-495B-A3EE-24C5A8A08397}" srcOrd="0" destOrd="0" presId="urn:microsoft.com/office/officeart/2005/8/layout/vList5"/>
    <dgm:cxn modelId="{BEF8A2CF-DE15-460C-8DB6-9A8E0E76FD90}" srcId="{216D1560-8729-4C9C-9941-BC7218F2317E}" destId="{2DF6FABE-0A20-409F-9672-A3FECBF62E71}" srcOrd="2" destOrd="0" parTransId="{C090778D-B6E0-4502-85BF-C932C81CA469}" sibTransId="{28C9F5AB-217C-4798-AB61-AC73C1927EFA}"/>
    <dgm:cxn modelId="{E66607D4-9A8F-47C1-918C-83EE919DD106}" type="presOf" srcId="{1DFEA7BA-F9D4-4874-B387-76E99616736D}" destId="{CB079AB4-E031-431D-B17C-019E4A03C101}" srcOrd="0" destOrd="1" presId="urn:microsoft.com/office/officeart/2005/8/layout/vList5"/>
    <dgm:cxn modelId="{54ECB8D4-DC04-4AB6-B9BA-C60C18D487B2}" type="presOf" srcId="{CA01E620-475C-491B-AF68-9578663B7F5A}" destId="{244C44E2-7A6D-4A70-AD9B-13B2D913EF48}" srcOrd="0" destOrd="0" presId="urn:microsoft.com/office/officeart/2005/8/layout/vList5"/>
    <dgm:cxn modelId="{F2E4F3E3-AE59-466F-99A2-DDD023953687}" type="presOf" srcId="{8DD9951F-A4A3-4552-80F1-FC4DB7DFA4AE}" destId="{3CC21A01-F29A-4F68-9C15-59E9CF976C2F}" srcOrd="0" destOrd="0" presId="urn:microsoft.com/office/officeart/2005/8/layout/vList5"/>
    <dgm:cxn modelId="{31970AE5-E0FD-408D-8949-8CE4D260B5CB}" srcId="{216D1560-8729-4C9C-9941-BC7218F2317E}" destId="{CA01E620-475C-491B-AF68-9578663B7F5A}" srcOrd="0" destOrd="0" parTransId="{C8FEC409-FF69-4ECE-A077-E93F806C121E}" sibTransId="{C80EA33D-814A-4FF6-8711-6F3EC7C53F95}"/>
    <dgm:cxn modelId="{94FDA4EB-9DBD-479C-9ACC-31432CC78C68}" type="presOf" srcId="{0AF9BC5B-B9C9-4CBA-B9BF-4B8FFFF3311A}" destId="{220F967A-0ED1-4B8E-A720-AE69F9F17417}" srcOrd="0" destOrd="1" presId="urn:microsoft.com/office/officeart/2005/8/layout/vList5"/>
    <dgm:cxn modelId="{CB9C1AF4-9287-4571-9E85-0855B2815E7D}" srcId="{8DD9951F-A4A3-4552-80F1-FC4DB7DFA4AE}" destId="{C0DC1F52-8C41-4BAF-BD8B-9667B58EC9C9}" srcOrd="0" destOrd="0" parTransId="{FA7C5391-D835-4C99-8356-5ED253C05596}" sibTransId="{318FAFCD-7F94-4420-88F1-AB700EAF7E62}"/>
    <dgm:cxn modelId="{D5DD45FD-66EC-44D6-8F3A-C49E3064D45C}" type="presOf" srcId="{09482780-102F-48F5-8C3B-5F55EAB5C7D7}" destId="{220F967A-0ED1-4B8E-A720-AE69F9F17417}" srcOrd="0" destOrd="0" presId="urn:microsoft.com/office/officeart/2005/8/layout/vList5"/>
    <dgm:cxn modelId="{8292F4FE-711A-459B-A44B-16E0664BF47A}" type="presOf" srcId="{C0DC1F52-8C41-4BAF-BD8B-9667B58EC9C9}" destId="{9F53BF3B-72DD-4B4E-A1CD-54E73504C098}" srcOrd="0" destOrd="0" presId="urn:microsoft.com/office/officeart/2005/8/layout/vList5"/>
    <dgm:cxn modelId="{48064B65-9A33-483E-BCCA-2F6A1300A096}" type="presParOf" srcId="{3CC21A01-F29A-4F68-9C15-59E9CF976C2F}" destId="{1CB04CCC-17D6-47E1-B5CA-27BCEB7734C4}" srcOrd="0" destOrd="0" presId="urn:microsoft.com/office/officeart/2005/8/layout/vList5"/>
    <dgm:cxn modelId="{DFAB3C41-FA21-4CE1-994B-EB8697932BAB}" type="presParOf" srcId="{1CB04CCC-17D6-47E1-B5CA-27BCEB7734C4}" destId="{9F53BF3B-72DD-4B4E-A1CD-54E73504C098}" srcOrd="0" destOrd="0" presId="urn:microsoft.com/office/officeart/2005/8/layout/vList5"/>
    <dgm:cxn modelId="{F8782208-1242-4A78-B07D-95AAD6529014}" type="presParOf" srcId="{1CB04CCC-17D6-47E1-B5CA-27BCEB7734C4}" destId="{220F967A-0ED1-4B8E-A720-AE69F9F17417}" srcOrd="1" destOrd="0" presId="urn:microsoft.com/office/officeart/2005/8/layout/vList5"/>
    <dgm:cxn modelId="{96EE72AE-A501-4324-A608-60206992D867}" type="presParOf" srcId="{3CC21A01-F29A-4F68-9C15-59E9CF976C2F}" destId="{02AD8E67-93F2-41BD-9F2B-D533B8AFA3AF}" srcOrd="1" destOrd="0" presId="urn:microsoft.com/office/officeart/2005/8/layout/vList5"/>
    <dgm:cxn modelId="{EA87B44F-DAF6-4B52-A3EF-BC423BD2A3A7}" type="presParOf" srcId="{3CC21A01-F29A-4F68-9C15-59E9CF976C2F}" destId="{033122F1-961D-4593-9435-F755B444A7F4}" srcOrd="2" destOrd="0" presId="urn:microsoft.com/office/officeart/2005/8/layout/vList5"/>
    <dgm:cxn modelId="{1DF75E7E-C3BD-437C-BFE2-642C288DF6AD}" type="presParOf" srcId="{033122F1-961D-4593-9435-F755B444A7F4}" destId="{C52916D1-905A-495B-A3EE-24C5A8A08397}" srcOrd="0" destOrd="0" presId="urn:microsoft.com/office/officeart/2005/8/layout/vList5"/>
    <dgm:cxn modelId="{1321250A-6C57-4AD4-9C74-3623ACFF5BE9}" type="presParOf" srcId="{033122F1-961D-4593-9435-F755B444A7F4}" destId="{CB079AB4-E031-431D-B17C-019E4A03C101}" srcOrd="1" destOrd="0" presId="urn:microsoft.com/office/officeart/2005/8/layout/vList5"/>
    <dgm:cxn modelId="{100B9234-59AB-4F9B-9929-B2DC5299B588}" type="presParOf" srcId="{3CC21A01-F29A-4F68-9C15-59E9CF976C2F}" destId="{42634F95-C62B-486A-B738-9ED4B71E7CB2}" srcOrd="3" destOrd="0" presId="urn:microsoft.com/office/officeart/2005/8/layout/vList5"/>
    <dgm:cxn modelId="{707667E0-A9B1-4671-B1CA-39F2DF37EF79}" type="presParOf" srcId="{3CC21A01-F29A-4F68-9C15-59E9CF976C2F}" destId="{2D725AEB-8923-4B51-958D-03BDBBF268CC}" srcOrd="4" destOrd="0" presId="urn:microsoft.com/office/officeart/2005/8/layout/vList5"/>
    <dgm:cxn modelId="{BFA21E86-D4EF-4E11-B733-CD52182CB520}" type="presParOf" srcId="{2D725AEB-8923-4B51-958D-03BDBBF268CC}" destId="{44FFF0BC-71BC-4755-AA6F-A84A830CBEF7}" srcOrd="0" destOrd="0" presId="urn:microsoft.com/office/officeart/2005/8/layout/vList5"/>
    <dgm:cxn modelId="{6A07A0A9-AD31-4F17-A138-551DC6606253}" type="presParOf" srcId="{2D725AEB-8923-4B51-958D-03BDBBF268CC}" destId="{244C44E2-7A6D-4A70-AD9B-13B2D913EF4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DB8A332-0E54-490F-A0EE-AFD13FE7AEDF}" type="doc">
      <dgm:prSet loTypeId="urn:microsoft.com/office/officeart/2005/8/layout/hProcess4" loCatId="process" qsTypeId="urn:microsoft.com/office/officeart/2005/8/quickstyle/3d2" qsCatId="3D" csTypeId="urn:microsoft.com/office/officeart/2005/8/colors/accent3_1" csCatId="accent3" phldr="1"/>
      <dgm:spPr/>
      <dgm:t>
        <a:bodyPr/>
        <a:lstStyle/>
        <a:p>
          <a:endParaRPr lang="lv-LV"/>
        </a:p>
      </dgm:t>
    </dgm:pt>
    <dgm:pt modelId="{F7219133-5AE6-454E-9C4E-250428361ECB}">
      <dgm:prSet phldrT="[Text]" custT="1"/>
      <dgm:spPr/>
      <dgm:t>
        <a:bodyPr/>
        <a:lstStyle/>
        <a:p>
          <a:r>
            <a:rPr lang="en-US" sz="1600" dirty="0" err="1"/>
            <a:t>Medicīnas</a:t>
          </a:r>
          <a:r>
            <a:rPr lang="en-US" sz="1600" dirty="0"/>
            <a:t> </a:t>
          </a:r>
          <a:r>
            <a:rPr lang="en-US" sz="1600" dirty="0" err="1"/>
            <a:t>māsa</a:t>
          </a:r>
          <a:endParaRPr lang="lv-LV" sz="1600" dirty="0"/>
        </a:p>
      </dgm:t>
    </dgm:pt>
    <dgm:pt modelId="{6D8B45B2-B491-4F31-956F-14F25DB774C8}" type="parTrans" cxnId="{5A314436-B4D2-4966-B792-F8BD96054CB1}">
      <dgm:prSet/>
      <dgm:spPr/>
      <dgm:t>
        <a:bodyPr/>
        <a:lstStyle/>
        <a:p>
          <a:endParaRPr lang="lv-LV"/>
        </a:p>
      </dgm:t>
    </dgm:pt>
    <dgm:pt modelId="{2269CF27-E352-47DB-9586-20101A59FD0C}" type="sibTrans" cxnId="{5A314436-B4D2-4966-B792-F8BD96054CB1}">
      <dgm:prSet/>
      <dgm:spPr/>
      <dgm:t>
        <a:bodyPr/>
        <a:lstStyle/>
        <a:p>
          <a:endParaRPr lang="lv-LV"/>
        </a:p>
      </dgm:t>
    </dgm:pt>
    <dgm:pt modelId="{9E69B679-8C35-4B0E-BB78-01DF68A6CDC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200" dirty="0"/>
            <a:t>rekomendācijas aprūpes personāla darbam </a:t>
          </a:r>
          <a:r>
            <a:rPr lang="en-US" sz="1200" dirty="0"/>
            <a:t>par </a:t>
          </a:r>
          <a:r>
            <a:rPr lang="lv-LV" sz="1200" dirty="0"/>
            <a:t>klientu veselības stāvokļa izmaņām </a:t>
          </a:r>
        </a:p>
      </dgm:t>
    </dgm:pt>
    <dgm:pt modelId="{36A7F5F5-6B8A-4A69-A103-8D439E85F152}" type="parTrans" cxnId="{CD5EEA4A-E3FE-407B-9511-7ED9E103A0F8}">
      <dgm:prSet/>
      <dgm:spPr/>
      <dgm:t>
        <a:bodyPr/>
        <a:lstStyle/>
        <a:p>
          <a:endParaRPr lang="lv-LV"/>
        </a:p>
      </dgm:t>
    </dgm:pt>
    <dgm:pt modelId="{38F68AAC-E22F-4768-B358-3046187861FA}" type="sibTrans" cxnId="{CD5EEA4A-E3FE-407B-9511-7ED9E103A0F8}">
      <dgm:prSet/>
      <dgm:spPr/>
      <dgm:t>
        <a:bodyPr/>
        <a:lstStyle/>
        <a:p>
          <a:endParaRPr lang="lv-LV"/>
        </a:p>
      </dgm:t>
    </dgm:pt>
    <dgm:pt modelId="{549C00CD-FD4C-4441-B2C7-A86F17CD7A1B}">
      <dgm:prSet phldrT="[Text]" custT="1"/>
      <dgm:spPr/>
      <dgm:t>
        <a:bodyPr/>
        <a:lstStyle/>
        <a:p>
          <a:r>
            <a:rPr lang="en-US" sz="1600" dirty="0" err="1"/>
            <a:t>Aprūpētājs</a:t>
          </a:r>
          <a:endParaRPr lang="lv-LV" sz="1600" dirty="0"/>
        </a:p>
      </dgm:t>
    </dgm:pt>
    <dgm:pt modelId="{C8E68524-3FAD-41DB-AB3C-1099F969EAD1}" type="parTrans" cxnId="{12CF2EA8-0314-4836-956C-B08578B504CA}">
      <dgm:prSet/>
      <dgm:spPr/>
      <dgm:t>
        <a:bodyPr/>
        <a:lstStyle/>
        <a:p>
          <a:endParaRPr lang="lv-LV"/>
        </a:p>
      </dgm:t>
    </dgm:pt>
    <dgm:pt modelId="{AC988010-0A84-4A5B-BE30-B16A7C711871}" type="sibTrans" cxnId="{12CF2EA8-0314-4836-956C-B08578B504CA}">
      <dgm:prSet/>
      <dgm:spPr/>
      <dgm:t>
        <a:bodyPr/>
        <a:lstStyle/>
        <a:p>
          <a:endParaRPr lang="lv-LV"/>
        </a:p>
      </dgm:t>
    </dgm:pt>
    <dgm:pt modelId="{EA230757-48C5-45A0-B5D4-51B1D38C5653}">
      <dgm:prSet custT="1"/>
      <dgm:spPr/>
      <dgm:t>
        <a:bodyPr/>
        <a:lstStyle/>
        <a:p>
          <a:r>
            <a:rPr lang="en-US" sz="1600" dirty="0"/>
            <a:t>Sociālais </a:t>
          </a:r>
          <a:r>
            <a:rPr lang="en-US" sz="1600" dirty="0" err="1"/>
            <a:t>darbinieks</a:t>
          </a:r>
          <a:endParaRPr lang="lv-LV" sz="1600" dirty="0"/>
        </a:p>
      </dgm:t>
    </dgm:pt>
    <dgm:pt modelId="{DB482E63-DF32-4408-AD31-C4389129BE89}" type="parTrans" cxnId="{98697E20-B930-4E13-BC18-59B729206E86}">
      <dgm:prSet/>
      <dgm:spPr/>
      <dgm:t>
        <a:bodyPr/>
        <a:lstStyle/>
        <a:p>
          <a:endParaRPr lang="lv-LV"/>
        </a:p>
      </dgm:t>
    </dgm:pt>
    <dgm:pt modelId="{F4D83BAA-FE7F-4BFE-96D4-BA09014E38B1}" type="sibTrans" cxnId="{98697E20-B930-4E13-BC18-59B729206E86}">
      <dgm:prSet/>
      <dgm:spPr/>
      <dgm:t>
        <a:bodyPr/>
        <a:lstStyle/>
        <a:p>
          <a:endParaRPr lang="lv-LV"/>
        </a:p>
      </dgm:t>
    </dgm:pt>
    <dgm:pt modelId="{EFE5E41E-C52A-4F14-9620-ECA752101D51}">
      <dgm:prSet custT="1"/>
      <dgm:spPr/>
      <dgm:t>
        <a:bodyPr/>
        <a:lstStyle/>
        <a:p>
          <a:r>
            <a:rPr lang="en-US" sz="1600" dirty="0"/>
            <a:t>Sociālais </a:t>
          </a:r>
          <a:r>
            <a:rPr lang="en-US" sz="1600" dirty="0" err="1"/>
            <a:t>aprūpētājs</a:t>
          </a:r>
          <a:endParaRPr lang="lv-LV" sz="1600" dirty="0"/>
        </a:p>
      </dgm:t>
    </dgm:pt>
    <dgm:pt modelId="{78026609-5056-4C03-B644-94212B0DD7F6}" type="parTrans" cxnId="{27EBA5E4-60EC-4881-A7F0-723B1E687F72}">
      <dgm:prSet/>
      <dgm:spPr/>
      <dgm:t>
        <a:bodyPr/>
        <a:lstStyle/>
        <a:p>
          <a:endParaRPr lang="lv-LV"/>
        </a:p>
      </dgm:t>
    </dgm:pt>
    <dgm:pt modelId="{12699FB9-687B-43CC-A061-C9FE83696BAD}" type="sibTrans" cxnId="{27EBA5E4-60EC-4881-A7F0-723B1E687F72}">
      <dgm:prSet/>
      <dgm:spPr/>
      <dgm:t>
        <a:bodyPr/>
        <a:lstStyle/>
        <a:p>
          <a:endParaRPr lang="lv-LV"/>
        </a:p>
      </dgm:t>
    </dgm:pt>
    <dgm:pt modelId="{946B5EA4-F94E-4D87-924D-4E30D671B3B0}">
      <dgm:prSet custT="1"/>
      <dgm:spPr/>
      <dgm:t>
        <a:bodyPr/>
        <a:lstStyle/>
        <a:p>
          <a:r>
            <a:rPr lang="en-US" sz="1600" dirty="0"/>
            <a:t>Sociālais </a:t>
          </a:r>
          <a:r>
            <a:rPr lang="en-US" sz="1600" dirty="0" err="1"/>
            <a:t>rehabilitētājs</a:t>
          </a:r>
          <a:endParaRPr lang="lv-LV" sz="1600" dirty="0"/>
        </a:p>
      </dgm:t>
    </dgm:pt>
    <dgm:pt modelId="{BEC4E52C-9482-46CB-832D-0CEEE7FF3B8F}" type="parTrans" cxnId="{F20B0E8B-A5A5-4BBB-830D-C8FAF8718D13}">
      <dgm:prSet/>
      <dgm:spPr/>
      <dgm:t>
        <a:bodyPr/>
        <a:lstStyle/>
        <a:p>
          <a:endParaRPr lang="lv-LV"/>
        </a:p>
      </dgm:t>
    </dgm:pt>
    <dgm:pt modelId="{64AA37B1-3B57-49FB-A79F-DE14A377AC54}" type="sibTrans" cxnId="{F20B0E8B-A5A5-4BBB-830D-C8FAF8718D13}">
      <dgm:prSet/>
      <dgm:spPr/>
      <dgm:t>
        <a:bodyPr/>
        <a:lstStyle/>
        <a:p>
          <a:endParaRPr lang="lv-LV"/>
        </a:p>
      </dgm:t>
    </dgm:pt>
    <dgm:pt modelId="{81676EC9-6FF1-42F5-B0B2-01FCCBB27248}">
      <dgm:prSet phldrT="[Text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n-US" sz="1200" dirty="0"/>
            <a:t>d</a:t>
          </a:r>
          <a:r>
            <a:rPr lang="lv-LV" sz="1200" dirty="0" err="1"/>
            <a:t>ežūrējošā</a:t>
          </a:r>
          <a:r>
            <a:rPr lang="en-US" sz="1200" dirty="0"/>
            <a:t> </a:t>
          </a:r>
          <a:r>
            <a:rPr lang="lv-LV" sz="1200" dirty="0"/>
            <a:t> personāla maiņu nodošanas-pieņemšanas žurnāli (novērojumi par izmaiņām klienta uzvedībā, veselībā)</a:t>
          </a:r>
        </a:p>
      </dgm:t>
    </dgm:pt>
    <dgm:pt modelId="{798CF777-B97D-4567-AC1F-9A14B43C966D}" type="sibTrans" cxnId="{2B54BE52-8AF4-4D6A-9480-41958881C912}">
      <dgm:prSet/>
      <dgm:spPr/>
      <dgm:t>
        <a:bodyPr/>
        <a:lstStyle/>
        <a:p>
          <a:endParaRPr lang="lv-LV"/>
        </a:p>
      </dgm:t>
    </dgm:pt>
    <dgm:pt modelId="{5A8EF170-75BA-4B62-BA08-D877919402D3}" type="parTrans" cxnId="{2B54BE52-8AF4-4D6A-9480-41958881C912}">
      <dgm:prSet/>
      <dgm:spPr/>
      <dgm:t>
        <a:bodyPr/>
        <a:lstStyle/>
        <a:p>
          <a:endParaRPr lang="lv-LV"/>
        </a:p>
      </dgm:t>
    </dgm:pt>
    <dgm:pt modelId="{0366F27F-7CF6-49BB-BD62-AB8BF1E6C759}">
      <dgm:prSet custT="1"/>
      <dgm:spPr/>
      <dgm:t>
        <a:bodyPr/>
        <a:lstStyle/>
        <a:p>
          <a:r>
            <a:rPr lang="en-US" sz="1200" dirty="0" err="1"/>
            <a:t>funkcionēšanas</a:t>
          </a:r>
          <a:r>
            <a:rPr lang="en-US" sz="1200" dirty="0"/>
            <a:t> </a:t>
          </a:r>
          <a:r>
            <a:rPr lang="en-US" sz="1200" dirty="0" err="1"/>
            <a:t>spēju</a:t>
          </a:r>
          <a:r>
            <a:rPr lang="en-US" sz="1200" dirty="0"/>
            <a:t> </a:t>
          </a:r>
          <a:r>
            <a:rPr lang="en-US" sz="1200" dirty="0" err="1"/>
            <a:t>izvērtēšana</a:t>
          </a:r>
          <a:endParaRPr lang="lv-LV" sz="1200" dirty="0"/>
        </a:p>
      </dgm:t>
    </dgm:pt>
    <dgm:pt modelId="{362EC7E7-E87A-46C8-93D9-851109A409DA}" type="parTrans" cxnId="{23941AAB-BE6D-4057-8334-A8B33E1F01A2}">
      <dgm:prSet/>
      <dgm:spPr/>
      <dgm:t>
        <a:bodyPr/>
        <a:lstStyle/>
        <a:p>
          <a:endParaRPr lang="lv-LV"/>
        </a:p>
      </dgm:t>
    </dgm:pt>
    <dgm:pt modelId="{34F1B73D-3B37-4F0A-86BB-4EBCDCD2E38C}" type="sibTrans" cxnId="{23941AAB-BE6D-4057-8334-A8B33E1F01A2}">
      <dgm:prSet/>
      <dgm:spPr/>
      <dgm:t>
        <a:bodyPr/>
        <a:lstStyle/>
        <a:p>
          <a:endParaRPr lang="lv-LV"/>
        </a:p>
      </dgm:t>
    </dgm:pt>
    <dgm:pt modelId="{11C7BCE9-D9B7-4EE6-AE32-25910C4ABB3C}">
      <dgm:prSet custT="1"/>
      <dgm:spPr/>
      <dgm:t>
        <a:bodyPr/>
        <a:lstStyle/>
        <a:p>
          <a:r>
            <a:rPr lang="en-US" sz="1200" dirty="0" err="1"/>
            <a:t>aprūpes</a:t>
          </a:r>
          <a:r>
            <a:rPr lang="en-US" sz="1200" dirty="0"/>
            <a:t> </a:t>
          </a:r>
          <a:r>
            <a:rPr lang="en-US" sz="1200" dirty="0" err="1"/>
            <a:t>procesu</a:t>
          </a:r>
          <a:r>
            <a:rPr lang="en-US" sz="1200" dirty="0"/>
            <a:t> </a:t>
          </a:r>
          <a:r>
            <a:rPr lang="en-US" sz="1200" dirty="0" err="1"/>
            <a:t>uzraudzība</a:t>
          </a:r>
          <a:endParaRPr lang="lv-LV" sz="1200" dirty="0"/>
        </a:p>
      </dgm:t>
    </dgm:pt>
    <dgm:pt modelId="{360900BD-A0AE-4361-A1A9-0C39679CCAB7}" type="parTrans" cxnId="{3C022179-E147-46F8-94FA-5347847719A2}">
      <dgm:prSet/>
      <dgm:spPr/>
      <dgm:t>
        <a:bodyPr/>
        <a:lstStyle/>
        <a:p>
          <a:endParaRPr lang="lv-LV"/>
        </a:p>
      </dgm:t>
    </dgm:pt>
    <dgm:pt modelId="{E6E3CED2-4A84-47C1-A2A5-E6CD96D8B363}" type="sibTrans" cxnId="{3C022179-E147-46F8-94FA-5347847719A2}">
      <dgm:prSet/>
      <dgm:spPr/>
      <dgm:t>
        <a:bodyPr/>
        <a:lstStyle/>
        <a:p>
          <a:endParaRPr lang="lv-LV"/>
        </a:p>
      </dgm:t>
    </dgm:pt>
    <dgm:pt modelId="{292C638E-76EA-4AEB-A00B-0BCED75DF9C0}">
      <dgm:prSet custT="1"/>
      <dgm:spPr/>
      <dgm:t>
        <a:bodyPr/>
        <a:lstStyle/>
        <a:p>
          <a:r>
            <a:rPr lang="lv-LV" sz="1200" dirty="0"/>
            <a:t>a</a:t>
          </a:r>
          <a:r>
            <a:rPr lang="en-US" sz="1200" dirty="0" err="1"/>
            <a:t>prūpes</a:t>
          </a:r>
          <a:r>
            <a:rPr lang="en-US" sz="1200" dirty="0"/>
            <a:t> </a:t>
          </a:r>
          <a:r>
            <a:rPr lang="en-US" sz="1200" dirty="0" err="1"/>
            <a:t>plāna</a:t>
          </a:r>
          <a:r>
            <a:rPr lang="en-US" sz="1200" dirty="0"/>
            <a:t> </a:t>
          </a:r>
          <a:r>
            <a:rPr lang="en-US" sz="1200" dirty="0" err="1"/>
            <a:t>maiņa</a:t>
          </a:r>
          <a:r>
            <a:rPr lang="en-US" sz="1200" dirty="0"/>
            <a:t>, </a:t>
          </a:r>
          <a:r>
            <a:rPr lang="en-US" sz="1200" dirty="0" err="1"/>
            <a:t>korekcijas</a:t>
          </a:r>
          <a:endParaRPr lang="lv-LV" sz="1200" dirty="0"/>
        </a:p>
      </dgm:t>
    </dgm:pt>
    <dgm:pt modelId="{2F2C9494-AF2F-4DCF-AB26-3619562DA1B7}" type="parTrans" cxnId="{28BAB6BC-F5A5-498B-A806-B4D07E8C8AA0}">
      <dgm:prSet/>
      <dgm:spPr/>
      <dgm:t>
        <a:bodyPr/>
        <a:lstStyle/>
        <a:p>
          <a:endParaRPr lang="lv-LV"/>
        </a:p>
      </dgm:t>
    </dgm:pt>
    <dgm:pt modelId="{10A2BF5B-9C98-4E4C-8454-36F72F0DBEA8}" type="sibTrans" cxnId="{28BAB6BC-F5A5-498B-A806-B4D07E8C8AA0}">
      <dgm:prSet/>
      <dgm:spPr/>
      <dgm:t>
        <a:bodyPr/>
        <a:lstStyle/>
        <a:p>
          <a:endParaRPr lang="lv-LV"/>
        </a:p>
      </dgm:t>
    </dgm:pt>
    <dgm:pt modelId="{B67E5662-EFCC-4FFD-A290-6EAFA680570A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200" dirty="0"/>
            <a:t>a</a:t>
          </a:r>
          <a:r>
            <a:rPr lang="en-US" sz="1200" dirty="0" err="1"/>
            <a:t>prūpes</a:t>
          </a:r>
          <a:r>
            <a:rPr lang="en-US" sz="1200" dirty="0"/>
            <a:t> </a:t>
          </a:r>
          <a:r>
            <a:rPr lang="en-US" sz="1200" dirty="0" err="1"/>
            <a:t>plāna</a:t>
          </a:r>
          <a:r>
            <a:rPr lang="en-US" sz="1200" dirty="0"/>
            <a:t> </a:t>
          </a:r>
          <a:r>
            <a:rPr lang="en-US" sz="1200" dirty="0" err="1"/>
            <a:t>korekcijas</a:t>
          </a:r>
          <a:endParaRPr lang="lv-LV" sz="1200" dirty="0"/>
        </a:p>
      </dgm:t>
    </dgm:pt>
    <dgm:pt modelId="{F23FB408-1B5F-448B-8C60-F4C0AA6797EF}" type="parTrans" cxnId="{2BD54CE9-BE0A-4838-8FB6-ADBDE3D18655}">
      <dgm:prSet/>
      <dgm:spPr/>
      <dgm:t>
        <a:bodyPr/>
        <a:lstStyle/>
        <a:p>
          <a:endParaRPr lang="lv-LV"/>
        </a:p>
      </dgm:t>
    </dgm:pt>
    <dgm:pt modelId="{953FFA73-4A3C-47F4-B918-B13D1315C9F3}" type="sibTrans" cxnId="{2BD54CE9-BE0A-4838-8FB6-ADBDE3D18655}">
      <dgm:prSet/>
      <dgm:spPr/>
      <dgm:t>
        <a:bodyPr/>
        <a:lstStyle/>
        <a:p>
          <a:endParaRPr lang="lv-LV"/>
        </a:p>
      </dgm:t>
    </dgm:pt>
    <dgm:pt modelId="{3D3D6746-593E-4767-A41A-DD4B2E8639F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200" dirty="0"/>
            <a:t>r</a:t>
          </a:r>
          <a:r>
            <a:rPr lang="en-US" sz="1200" dirty="0" err="1"/>
            <a:t>ehabilitācijas</a:t>
          </a:r>
          <a:r>
            <a:rPr lang="en-US" sz="1200" dirty="0"/>
            <a:t> </a:t>
          </a:r>
          <a:r>
            <a:rPr lang="en-US" sz="1200" dirty="0" err="1"/>
            <a:t>plāna</a:t>
          </a:r>
          <a:r>
            <a:rPr lang="en-US" sz="1200" dirty="0"/>
            <a:t> </a:t>
          </a:r>
          <a:r>
            <a:rPr lang="en-US" sz="1200" dirty="0" err="1"/>
            <a:t>korekcijas</a:t>
          </a:r>
          <a:endParaRPr lang="lv-LV" sz="1200" dirty="0"/>
        </a:p>
      </dgm:t>
    </dgm:pt>
    <dgm:pt modelId="{D365AABC-D8CA-4904-8C08-6A4DBB5DE775}" type="parTrans" cxnId="{F7D8C952-901E-412B-A4DD-BDCD4951B10A}">
      <dgm:prSet/>
      <dgm:spPr/>
      <dgm:t>
        <a:bodyPr/>
        <a:lstStyle/>
        <a:p>
          <a:endParaRPr lang="lv-LV"/>
        </a:p>
      </dgm:t>
    </dgm:pt>
    <dgm:pt modelId="{11A8D0F9-90E9-49CC-91F2-1226A02481F5}" type="sibTrans" cxnId="{F7D8C952-901E-412B-A4DD-BDCD4951B10A}">
      <dgm:prSet/>
      <dgm:spPr/>
      <dgm:t>
        <a:bodyPr/>
        <a:lstStyle/>
        <a:p>
          <a:endParaRPr lang="lv-LV"/>
        </a:p>
      </dgm:t>
    </dgm:pt>
    <dgm:pt modelId="{2F6D77A7-C2D1-4445-A2E9-D09942A938D8}">
      <dgm:prSet custT="1"/>
      <dgm:spPr/>
      <dgm:t>
        <a:bodyPr/>
        <a:lstStyle/>
        <a:p>
          <a:r>
            <a:rPr lang="lv-LV" sz="1200" dirty="0"/>
            <a:t>a</a:t>
          </a:r>
          <a:r>
            <a:rPr lang="en-US" sz="1200" dirty="0" err="1"/>
            <a:t>prūpes</a:t>
          </a:r>
          <a:r>
            <a:rPr lang="en-US" sz="1200" dirty="0"/>
            <a:t>/</a:t>
          </a:r>
          <a:r>
            <a:rPr lang="en-US" sz="1200" dirty="0" err="1"/>
            <a:t>reha-bilitācijas</a:t>
          </a:r>
          <a:r>
            <a:rPr lang="en-US" sz="1200" dirty="0"/>
            <a:t> </a:t>
          </a:r>
          <a:r>
            <a:rPr lang="en-US" sz="1200" dirty="0" err="1"/>
            <a:t>plāna</a:t>
          </a:r>
          <a:r>
            <a:rPr lang="en-US" sz="1200" dirty="0"/>
            <a:t> </a:t>
          </a:r>
          <a:r>
            <a:rPr lang="en-US" sz="1200" dirty="0" err="1"/>
            <a:t>sagatavošana</a:t>
          </a:r>
          <a:r>
            <a:rPr lang="en-US" sz="1200" dirty="0"/>
            <a:t>, </a:t>
          </a:r>
          <a:r>
            <a:rPr lang="en-US" sz="1200" dirty="0" err="1"/>
            <a:t>korekcijas</a:t>
          </a:r>
          <a:endParaRPr lang="lv-LV" sz="1200" dirty="0"/>
        </a:p>
      </dgm:t>
    </dgm:pt>
    <dgm:pt modelId="{0E1612B4-A982-406C-A19E-9EC84C858394}" type="parTrans" cxnId="{9963E284-0A9F-4586-A079-2DF1A19384AC}">
      <dgm:prSet/>
      <dgm:spPr/>
      <dgm:t>
        <a:bodyPr/>
        <a:lstStyle/>
        <a:p>
          <a:endParaRPr lang="lv-LV"/>
        </a:p>
      </dgm:t>
    </dgm:pt>
    <dgm:pt modelId="{81D198C2-0C91-4911-922A-228BD2CB8AFA}" type="sibTrans" cxnId="{9963E284-0A9F-4586-A079-2DF1A19384AC}">
      <dgm:prSet/>
      <dgm:spPr/>
      <dgm:t>
        <a:bodyPr/>
        <a:lstStyle/>
        <a:p>
          <a:endParaRPr lang="lv-LV"/>
        </a:p>
      </dgm:t>
    </dgm:pt>
    <dgm:pt modelId="{67C99B56-5CD9-451D-B172-05E95FE3320D}">
      <dgm:prSet custT="1"/>
      <dgm:spPr/>
      <dgm:t>
        <a:bodyPr/>
        <a:lstStyle/>
        <a:p>
          <a:r>
            <a:rPr lang="en-US" sz="1200" dirty="0" err="1"/>
            <a:t>funkcionēšanas</a:t>
          </a:r>
          <a:r>
            <a:rPr lang="en-US" sz="1200" dirty="0"/>
            <a:t> </a:t>
          </a:r>
          <a:r>
            <a:rPr lang="en-US" sz="1200" dirty="0" err="1"/>
            <a:t>spēju</a:t>
          </a:r>
          <a:r>
            <a:rPr lang="en-US" sz="1200" dirty="0"/>
            <a:t> </a:t>
          </a:r>
          <a:r>
            <a:rPr lang="en-US" sz="1200" dirty="0" err="1"/>
            <a:t>izvērtēšana</a:t>
          </a:r>
          <a:endParaRPr lang="lv-LV" sz="1200" dirty="0"/>
        </a:p>
      </dgm:t>
    </dgm:pt>
    <dgm:pt modelId="{1F937BB8-B384-4BEE-8842-C66D73845E7E}" type="parTrans" cxnId="{1BB1F238-4DE3-4D08-9E93-4841CBEC4AC0}">
      <dgm:prSet/>
      <dgm:spPr/>
      <dgm:t>
        <a:bodyPr/>
        <a:lstStyle/>
        <a:p>
          <a:endParaRPr lang="lv-LV"/>
        </a:p>
      </dgm:t>
    </dgm:pt>
    <dgm:pt modelId="{7EDB6D17-F71D-4DB1-AC61-43E63E0D73EA}" type="sibTrans" cxnId="{1BB1F238-4DE3-4D08-9E93-4841CBEC4AC0}">
      <dgm:prSet/>
      <dgm:spPr/>
      <dgm:t>
        <a:bodyPr/>
        <a:lstStyle/>
        <a:p>
          <a:endParaRPr lang="lv-LV"/>
        </a:p>
      </dgm:t>
    </dgm:pt>
    <dgm:pt modelId="{9301E069-1219-4D73-81B4-E92D3A9DBE4B}">
      <dgm:prSet custT="1"/>
      <dgm:spPr/>
      <dgm:t>
        <a:bodyPr/>
        <a:lstStyle/>
        <a:p>
          <a:r>
            <a:rPr lang="lv-LV" sz="1200" dirty="0"/>
            <a:t>aprūpētāju ievadīšana darbā – apmācība</a:t>
          </a:r>
        </a:p>
      </dgm:t>
    </dgm:pt>
    <dgm:pt modelId="{0DF7A8DC-5F43-44D1-9275-193C1BA37FAA}" type="parTrans" cxnId="{D342F2D4-41C9-40EE-809F-D9EA269B3648}">
      <dgm:prSet/>
      <dgm:spPr/>
      <dgm:t>
        <a:bodyPr/>
        <a:lstStyle/>
        <a:p>
          <a:endParaRPr lang="lv-LV"/>
        </a:p>
      </dgm:t>
    </dgm:pt>
    <dgm:pt modelId="{CE317FEA-55CE-47DD-AB3E-250E3A19DFB8}" type="sibTrans" cxnId="{D342F2D4-41C9-40EE-809F-D9EA269B3648}">
      <dgm:prSet/>
      <dgm:spPr/>
      <dgm:t>
        <a:bodyPr/>
        <a:lstStyle/>
        <a:p>
          <a:endParaRPr lang="lv-LV"/>
        </a:p>
      </dgm:t>
    </dgm:pt>
    <dgm:pt modelId="{C7E28F04-B340-4E8E-9F6B-EE9ABE53717C}">
      <dgm:prSet custT="1"/>
      <dgm:spPr/>
      <dgm:t>
        <a:bodyPr/>
        <a:lstStyle/>
        <a:p>
          <a:r>
            <a:rPr lang="en-US" sz="1200" dirty="0" err="1"/>
            <a:t>funkcionēšanas</a:t>
          </a:r>
          <a:r>
            <a:rPr lang="en-US" sz="1200" dirty="0"/>
            <a:t> </a:t>
          </a:r>
          <a:r>
            <a:rPr lang="en-US" sz="1200" dirty="0" err="1"/>
            <a:t>spēju</a:t>
          </a:r>
          <a:r>
            <a:rPr lang="en-US" sz="1200" dirty="0"/>
            <a:t> </a:t>
          </a:r>
          <a:r>
            <a:rPr lang="en-US" sz="1200" dirty="0" err="1"/>
            <a:t>izvērtēšana</a:t>
          </a:r>
          <a:endParaRPr lang="lv-LV" sz="1200" dirty="0"/>
        </a:p>
      </dgm:t>
    </dgm:pt>
    <dgm:pt modelId="{72EB94B0-0833-4919-A8B8-B009FDF9E5D6}" type="parTrans" cxnId="{45E9D010-F7CF-4B9A-9A7E-1887D10E9C0D}">
      <dgm:prSet/>
      <dgm:spPr/>
      <dgm:t>
        <a:bodyPr/>
        <a:lstStyle/>
        <a:p>
          <a:endParaRPr lang="lv-LV"/>
        </a:p>
      </dgm:t>
    </dgm:pt>
    <dgm:pt modelId="{6FB171AF-6A80-4EEC-9242-40D851924D04}" type="sibTrans" cxnId="{45E9D010-F7CF-4B9A-9A7E-1887D10E9C0D}">
      <dgm:prSet/>
      <dgm:spPr/>
      <dgm:t>
        <a:bodyPr/>
        <a:lstStyle/>
        <a:p>
          <a:endParaRPr lang="lv-LV"/>
        </a:p>
      </dgm:t>
    </dgm:pt>
    <dgm:pt modelId="{87914FFB-EC52-4BC5-B2EE-A5F633DE5F5B}">
      <dgm:prSet custT="1"/>
      <dgm:spPr/>
      <dgm:t>
        <a:bodyPr/>
        <a:lstStyle/>
        <a:p>
          <a:r>
            <a:rPr lang="lv-LV" sz="1200" dirty="0"/>
            <a:t>aprūpētāju ievadīšana darbā – apmācība</a:t>
          </a:r>
        </a:p>
      </dgm:t>
    </dgm:pt>
    <dgm:pt modelId="{17FAC3ED-CA43-421E-9E3C-AA3795809508}" type="parTrans" cxnId="{A52481BB-7FFA-4DFE-8F70-95592DFBF631}">
      <dgm:prSet/>
      <dgm:spPr/>
      <dgm:t>
        <a:bodyPr/>
        <a:lstStyle/>
        <a:p>
          <a:endParaRPr lang="lv-LV"/>
        </a:p>
      </dgm:t>
    </dgm:pt>
    <dgm:pt modelId="{3A7BC622-2312-4B12-9C43-F1E6124B1967}" type="sibTrans" cxnId="{A52481BB-7FFA-4DFE-8F70-95592DFBF631}">
      <dgm:prSet/>
      <dgm:spPr/>
      <dgm:t>
        <a:bodyPr/>
        <a:lstStyle/>
        <a:p>
          <a:endParaRPr lang="lv-LV"/>
        </a:p>
      </dgm:t>
    </dgm:pt>
    <dgm:pt modelId="{DBC34C69-158D-4C57-AF55-772682E35652}">
      <dgm:prSet custT="1"/>
      <dgm:spPr/>
      <dgm:t>
        <a:bodyPr/>
        <a:lstStyle/>
        <a:p>
          <a:r>
            <a:rPr lang="en-US" sz="1200" dirty="0" err="1"/>
            <a:t>rehabiltācijas</a:t>
          </a:r>
          <a:r>
            <a:rPr lang="en-US" sz="1200" dirty="0"/>
            <a:t> </a:t>
          </a:r>
          <a:r>
            <a:rPr lang="en-US" sz="1200" dirty="0" err="1"/>
            <a:t>plāna</a:t>
          </a:r>
          <a:r>
            <a:rPr lang="en-US" sz="1200" dirty="0"/>
            <a:t> </a:t>
          </a:r>
          <a:r>
            <a:rPr lang="en-US" sz="1200" dirty="0" err="1"/>
            <a:t>sagatavošana</a:t>
          </a:r>
          <a:r>
            <a:rPr lang="en-US" sz="1200" dirty="0"/>
            <a:t>, </a:t>
          </a:r>
          <a:r>
            <a:rPr lang="en-US" sz="1200" dirty="0" err="1"/>
            <a:t>korekcijas</a:t>
          </a:r>
          <a:endParaRPr lang="lv-LV" sz="1200" dirty="0"/>
        </a:p>
      </dgm:t>
    </dgm:pt>
    <dgm:pt modelId="{DC5417F9-A7AA-476F-8075-27AE65D0349F}" type="parTrans" cxnId="{45C226E6-E848-47DD-B0FA-8586DDD9501F}">
      <dgm:prSet/>
      <dgm:spPr/>
      <dgm:t>
        <a:bodyPr/>
        <a:lstStyle/>
        <a:p>
          <a:endParaRPr lang="lv-LV"/>
        </a:p>
      </dgm:t>
    </dgm:pt>
    <dgm:pt modelId="{A5AF84B7-6BA1-489A-BF3F-A52B89C0F7F2}" type="sibTrans" cxnId="{45C226E6-E848-47DD-B0FA-8586DDD9501F}">
      <dgm:prSet/>
      <dgm:spPr/>
      <dgm:t>
        <a:bodyPr/>
        <a:lstStyle/>
        <a:p>
          <a:endParaRPr lang="lv-LV"/>
        </a:p>
      </dgm:t>
    </dgm:pt>
    <dgm:pt modelId="{DE0C1C01-0E95-4529-8B4C-5D036789AA23}">
      <dgm:prSet custT="1"/>
      <dgm:spPr/>
      <dgm:t>
        <a:bodyPr/>
        <a:lstStyle/>
        <a:p>
          <a:r>
            <a:rPr lang="lv-LV" sz="1200" dirty="0"/>
            <a:t>aprūpētāju ievadīšana darbā – apmācība</a:t>
          </a:r>
        </a:p>
      </dgm:t>
    </dgm:pt>
    <dgm:pt modelId="{6C20A3B0-93C4-4E1F-ABFE-74B046A53CF6}" type="parTrans" cxnId="{1EA506DF-E5E5-4485-BDB8-90454699A418}">
      <dgm:prSet/>
      <dgm:spPr/>
      <dgm:t>
        <a:bodyPr/>
        <a:lstStyle/>
        <a:p>
          <a:endParaRPr lang="lv-LV"/>
        </a:p>
      </dgm:t>
    </dgm:pt>
    <dgm:pt modelId="{1E25610A-940E-4D7F-91DE-12BECD3CADC9}" type="sibTrans" cxnId="{1EA506DF-E5E5-4485-BDB8-90454699A418}">
      <dgm:prSet/>
      <dgm:spPr/>
      <dgm:t>
        <a:bodyPr/>
        <a:lstStyle/>
        <a:p>
          <a:endParaRPr lang="lv-LV"/>
        </a:p>
      </dgm:t>
    </dgm:pt>
    <dgm:pt modelId="{B9599074-873B-4A60-9F47-0963E795739B}">
      <dgm:prSet phldrT="[Text]" custT="1"/>
      <dgm:spPr/>
      <dgm:t>
        <a:bodyPr/>
        <a:lstStyle/>
        <a:p>
          <a:r>
            <a:rPr lang="en-US" sz="1200" dirty="0" err="1"/>
            <a:t>funkcionēšanas</a:t>
          </a:r>
          <a:r>
            <a:rPr lang="en-US" sz="1200" dirty="0"/>
            <a:t> </a:t>
          </a:r>
          <a:r>
            <a:rPr lang="en-US" sz="1200" dirty="0" err="1"/>
            <a:t>spēju</a:t>
          </a:r>
          <a:r>
            <a:rPr lang="en-US" sz="1200" dirty="0"/>
            <a:t> </a:t>
          </a:r>
          <a:r>
            <a:rPr lang="en-US" sz="1200" dirty="0" err="1"/>
            <a:t>izvērtēšana</a:t>
          </a:r>
          <a:endParaRPr lang="lv-LV" sz="1200" dirty="0"/>
        </a:p>
      </dgm:t>
    </dgm:pt>
    <dgm:pt modelId="{112609DE-C435-450B-8443-FBBC39B3E9FE}" type="parTrans" cxnId="{B3B19812-D41E-4350-8164-19F81623E8D7}">
      <dgm:prSet/>
      <dgm:spPr/>
      <dgm:t>
        <a:bodyPr/>
        <a:lstStyle/>
        <a:p>
          <a:endParaRPr lang="lv-LV"/>
        </a:p>
      </dgm:t>
    </dgm:pt>
    <dgm:pt modelId="{22EC6A78-67D4-4C69-A7DA-116680507F06}" type="sibTrans" cxnId="{B3B19812-D41E-4350-8164-19F81623E8D7}">
      <dgm:prSet/>
      <dgm:spPr/>
      <dgm:t>
        <a:bodyPr/>
        <a:lstStyle/>
        <a:p>
          <a:endParaRPr lang="lv-LV"/>
        </a:p>
      </dgm:t>
    </dgm:pt>
    <dgm:pt modelId="{4B75A2A0-E943-4FA0-940E-7C42A2D94469}">
      <dgm:prSet custT="1"/>
      <dgm:spPr/>
      <dgm:t>
        <a:bodyPr/>
        <a:lstStyle/>
        <a:p>
          <a:r>
            <a:rPr lang="en-US" sz="1200" dirty="0" err="1"/>
            <a:t>Komunikācija</a:t>
          </a:r>
          <a:r>
            <a:rPr lang="en-US" sz="1200" dirty="0"/>
            <a:t> </a:t>
          </a:r>
          <a:r>
            <a:rPr lang="en-US" sz="1200" dirty="0" err="1"/>
            <a:t>ar</a:t>
          </a:r>
          <a:r>
            <a:rPr lang="en-US" sz="1200" dirty="0"/>
            <a:t> </a:t>
          </a:r>
          <a:r>
            <a:rPr lang="en-US" sz="1200" dirty="0" err="1"/>
            <a:t>tuviniekiem</a:t>
          </a:r>
          <a:endParaRPr lang="lv-LV" sz="1200" dirty="0"/>
        </a:p>
      </dgm:t>
    </dgm:pt>
    <dgm:pt modelId="{22FCDA94-89A1-41B0-A805-594910C6ABCA}" type="parTrans" cxnId="{40BF17D9-697B-4E8A-B60D-F55ABE6DB0CB}">
      <dgm:prSet/>
      <dgm:spPr/>
      <dgm:t>
        <a:bodyPr/>
        <a:lstStyle/>
        <a:p>
          <a:endParaRPr lang="lv-LV"/>
        </a:p>
      </dgm:t>
    </dgm:pt>
    <dgm:pt modelId="{024F9C5A-3640-406C-96F2-D9EE0D5B62F7}" type="sibTrans" cxnId="{40BF17D9-697B-4E8A-B60D-F55ABE6DB0CB}">
      <dgm:prSet/>
      <dgm:spPr/>
      <dgm:t>
        <a:bodyPr/>
        <a:lstStyle/>
        <a:p>
          <a:endParaRPr lang="lv-LV"/>
        </a:p>
      </dgm:t>
    </dgm:pt>
    <dgm:pt modelId="{C3734A56-9CE0-4C0C-8221-AB3B0BEB4F2B}" type="pres">
      <dgm:prSet presAssocID="{FDB8A332-0E54-490F-A0EE-AFD13FE7AEDF}" presName="Name0" presStyleCnt="0">
        <dgm:presLayoutVars>
          <dgm:dir/>
          <dgm:animLvl val="lvl"/>
          <dgm:resizeHandles val="exact"/>
        </dgm:presLayoutVars>
      </dgm:prSet>
      <dgm:spPr/>
    </dgm:pt>
    <dgm:pt modelId="{A29D568E-60C3-4C4C-B456-0E0B44F642F9}" type="pres">
      <dgm:prSet presAssocID="{FDB8A332-0E54-490F-A0EE-AFD13FE7AEDF}" presName="tSp" presStyleCnt="0"/>
      <dgm:spPr/>
    </dgm:pt>
    <dgm:pt modelId="{FFA6AA65-23DC-4056-AA55-2F3719A8C672}" type="pres">
      <dgm:prSet presAssocID="{FDB8A332-0E54-490F-A0EE-AFD13FE7AEDF}" presName="bSp" presStyleCnt="0"/>
      <dgm:spPr/>
    </dgm:pt>
    <dgm:pt modelId="{F8171181-F0F6-4AF7-9B8E-5B8730748A80}" type="pres">
      <dgm:prSet presAssocID="{FDB8A332-0E54-490F-A0EE-AFD13FE7AEDF}" presName="process" presStyleCnt="0"/>
      <dgm:spPr/>
    </dgm:pt>
    <dgm:pt modelId="{94BDD943-BBBC-493C-B056-5B7B7AB3DA49}" type="pres">
      <dgm:prSet presAssocID="{EA230757-48C5-45A0-B5D4-51B1D38C5653}" presName="composite1" presStyleCnt="0"/>
      <dgm:spPr/>
    </dgm:pt>
    <dgm:pt modelId="{F29E6EC6-E5C9-4978-A6E3-254579E92A8A}" type="pres">
      <dgm:prSet presAssocID="{EA230757-48C5-45A0-B5D4-51B1D38C5653}" presName="dummyNode1" presStyleLbl="node1" presStyleIdx="0" presStyleCnt="5"/>
      <dgm:spPr/>
    </dgm:pt>
    <dgm:pt modelId="{7830568F-08A9-44B9-8379-BD9444C23DDE}" type="pres">
      <dgm:prSet presAssocID="{EA230757-48C5-45A0-B5D4-51B1D38C5653}" presName="childNode1" presStyleLbl="bgAcc1" presStyleIdx="0" presStyleCnt="5" custScaleX="306023" custScaleY="658796">
        <dgm:presLayoutVars>
          <dgm:bulletEnabled val="1"/>
        </dgm:presLayoutVars>
      </dgm:prSet>
      <dgm:spPr/>
    </dgm:pt>
    <dgm:pt modelId="{E190A234-4F57-4EE5-A238-E12F6A481C45}" type="pres">
      <dgm:prSet presAssocID="{EA230757-48C5-45A0-B5D4-51B1D38C5653}" presName="childNode1tx" presStyleLbl="bgAcc1" presStyleIdx="0" presStyleCnt="5">
        <dgm:presLayoutVars>
          <dgm:bulletEnabled val="1"/>
        </dgm:presLayoutVars>
      </dgm:prSet>
      <dgm:spPr/>
    </dgm:pt>
    <dgm:pt modelId="{F620E9A0-87A7-4CF7-BE29-B3724A6C2128}" type="pres">
      <dgm:prSet presAssocID="{EA230757-48C5-45A0-B5D4-51B1D38C5653}" presName="parentNode1" presStyleLbl="node1" presStyleIdx="0" presStyleCnt="5" custScaleX="356232" custScaleY="328923" custLinFactY="400000" custLinFactNeighborX="34026" custLinFactNeighborY="416390">
        <dgm:presLayoutVars>
          <dgm:chMax val="1"/>
          <dgm:bulletEnabled val="1"/>
        </dgm:presLayoutVars>
      </dgm:prSet>
      <dgm:spPr/>
    </dgm:pt>
    <dgm:pt modelId="{CCCA8F2F-B711-42B5-AC29-A3D37B69FA01}" type="pres">
      <dgm:prSet presAssocID="{EA230757-48C5-45A0-B5D4-51B1D38C5653}" presName="connSite1" presStyleCnt="0"/>
      <dgm:spPr/>
    </dgm:pt>
    <dgm:pt modelId="{50A7ED28-F0D9-4089-8F75-A9FD01FDD341}" type="pres">
      <dgm:prSet presAssocID="{F4D83BAA-FE7F-4BFE-96D4-BA09014E38B1}" presName="Name9" presStyleLbl="sibTrans2D1" presStyleIdx="0" presStyleCnt="4"/>
      <dgm:spPr/>
    </dgm:pt>
    <dgm:pt modelId="{37289A40-8B68-49F6-997A-79944587030F}" type="pres">
      <dgm:prSet presAssocID="{946B5EA4-F94E-4D87-924D-4E30D671B3B0}" presName="composite2" presStyleCnt="0"/>
      <dgm:spPr/>
    </dgm:pt>
    <dgm:pt modelId="{0FCD81B0-1BAD-4C30-9031-03AF858B0C2F}" type="pres">
      <dgm:prSet presAssocID="{946B5EA4-F94E-4D87-924D-4E30D671B3B0}" presName="dummyNode2" presStyleLbl="node1" presStyleIdx="0" presStyleCnt="5"/>
      <dgm:spPr/>
    </dgm:pt>
    <dgm:pt modelId="{B47F4795-974C-4255-8884-72E8A3A08D90}" type="pres">
      <dgm:prSet presAssocID="{946B5EA4-F94E-4D87-924D-4E30D671B3B0}" presName="childNode2" presStyleLbl="bgAcc1" presStyleIdx="1" presStyleCnt="5" custScaleX="337955" custScaleY="749968" custLinFactY="-44913" custLinFactNeighborY="-100000">
        <dgm:presLayoutVars>
          <dgm:bulletEnabled val="1"/>
        </dgm:presLayoutVars>
      </dgm:prSet>
      <dgm:spPr/>
    </dgm:pt>
    <dgm:pt modelId="{7B920BA4-E648-4E10-BC6A-1B60D7A7246C}" type="pres">
      <dgm:prSet presAssocID="{946B5EA4-F94E-4D87-924D-4E30D671B3B0}" presName="childNode2tx" presStyleLbl="bgAcc1" presStyleIdx="1" presStyleCnt="5">
        <dgm:presLayoutVars>
          <dgm:bulletEnabled val="1"/>
        </dgm:presLayoutVars>
      </dgm:prSet>
      <dgm:spPr/>
    </dgm:pt>
    <dgm:pt modelId="{3B97F164-498F-4842-9D29-936E1CE7AD73}" type="pres">
      <dgm:prSet presAssocID="{946B5EA4-F94E-4D87-924D-4E30D671B3B0}" presName="parentNode2" presStyleLbl="node1" presStyleIdx="1" presStyleCnt="5" custScaleX="338089" custScaleY="323955" custLinFactY="-439163" custLinFactNeighborX="-47435" custLinFactNeighborY="-500000">
        <dgm:presLayoutVars>
          <dgm:chMax val="0"/>
          <dgm:bulletEnabled val="1"/>
        </dgm:presLayoutVars>
      </dgm:prSet>
      <dgm:spPr/>
    </dgm:pt>
    <dgm:pt modelId="{E74A2BDB-9BA3-4785-985A-41DC7BA8C978}" type="pres">
      <dgm:prSet presAssocID="{946B5EA4-F94E-4D87-924D-4E30D671B3B0}" presName="connSite2" presStyleCnt="0"/>
      <dgm:spPr/>
    </dgm:pt>
    <dgm:pt modelId="{B297A930-191E-4AC5-944A-5B00E80EF6A2}" type="pres">
      <dgm:prSet presAssocID="{64AA37B1-3B57-49FB-A79F-DE14A377AC54}" presName="Name18" presStyleLbl="sibTrans2D1" presStyleIdx="1" presStyleCnt="4"/>
      <dgm:spPr/>
    </dgm:pt>
    <dgm:pt modelId="{5F64A63F-C5C6-4B4A-A61A-F411374791A4}" type="pres">
      <dgm:prSet presAssocID="{EFE5E41E-C52A-4F14-9620-ECA752101D51}" presName="composite1" presStyleCnt="0"/>
      <dgm:spPr/>
    </dgm:pt>
    <dgm:pt modelId="{D996D7F6-B27D-4E3E-85CD-7E6C26FB47FC}" type="pres">
      <dgm:prSet presAssocID="{EFE5E41E-C52A-4F14-9620-ECA752101D51}" presName="dummyNode1" presStyleLbl="node1" presStyleIdx="1" presStyleCnt="5"/>
      <dgm:spPr/>
    </dgm:pt>
    <dgm:pt modelId="{9DA82608-8443-496D-896F-3CFD250BA8B5}" type="pres">
      <dgm:prSet presAssocID="{EFE5E41E-C52A-4F14-9620-ECA752101D51}" presName="childNode1" presStyleLbl="bgAcc1" presStyleIdx="2" presStyleCnt="5" custScaleX="316950" custScaleY="669817" custLinFactNeighborX="11974" custLinFactNeighborY="32707">
        <dgm:presLayoutVars>
          <dgm:bulletEnabled val="1"/>
        </dgm:presLayoutVars>
      </dgm:prSet>
      <dgm:spPr/>
    </dgm:pt>
    <dgm:pt modelId="{9860F450-F348-4F02-97C3-F29EC7FCFDBB}" type="pres">
      <dgm:prSet presAssocID="{EFE5E41E-C52A-4F14-9620-ECA752101D51}" presName="childNode1tx" presStyleLbl="bgAcc1" presStyleIdx="2" presStyleCnt="5">
        <dgm:presLayoutVars>
          <dgm:bulletEnabled val="1"/>
        </dgm:presLayoutVars>
      </dgm:prSet>
      <dgm:spPr/>
    </dgm:pt>
    <dgm:pt modelId="{C4A00628-3668-4EAF-852F-A30AB902AF96}" type="pres">
      <dgm:prSet presAssocID="{EFE5E41E-C52A-4F14-9620-ECA752101D51}" presName="parentNode1" presStyleLbl="node1" presStyleIdx="2" presStyleCnt="5" custScaleX="312597" custScaleY="348870" custLinFactX="-25141" custLinFactY="423367" custLinFactNeighborX="-100000" custLinFactNeighborY="500000">
        <dgm:presLayoutVars>
          <dgm:chMax val="1"/>
          <dgm:bulletEnabled val="1"/>
        </dgm:presLayoutVars>
      </dgm:prSet>
      <dgm:spPr/>
    </dgm:pt>
    <dgm:pt modelId="{E18DF9EB-3B7B-4351-A655-B8F726EAD98B}" type="pres">
      <dgm:prSet presAssocID="{EFE5E41E-C52A-4F14-9620-ECA752101D51}" presName="connSite1" presStyleCnt="0"/>
      <dgm:spPr/>
    </dgm:pt>
    <dgm:pt modelId="{9D8DA515-6053-420A-8886-C222C6AE27D1}" type="pres">
      <dgm:prSet presAssocID="{12699FB9-687B-43CC-A061-C9FE83696BAD}" presName="Name9" presStyleLbl="sibTrans2D1" presStyleIdx="2" presStyleCnt="4"/>
      <dgm:spPr/>
    </dgm:pt>
    <dgm:pt modelId="{1EE7F433-1937-452E-8BE6-B58A94ABCB89}" type="pres">
      <dgm:prSet presAssocID="{F7219133-5AE6-454E-9C4E-250428361ECB}" presName="composite2" presStyleCnt="0"/>
      <dgm:spPr/>
    </dgm:pt>
    <dgm:pt modelId="{2141A6FD-83BA-4AEC-9AD9-B67C43599284}" type="pres">
      <dgm:prSet presAssocID="{F7219133-5AE6-454E-9C4E-250428361ECB}" presName="dummyNode2" presStyleLbl="node1" presStyleIdx="2" presStyleCnt="5"/>
      <dgm:spPr/>
    </dgm:pt>
    <dgm:pt modelId="{F7712E6F-A59B-477F-90CD-9138C3D2EAE6}" type="pres">
      <dgm:prSet presAssocID="{F7219133-5AE6-454E-9C4E-250428361ECB}" presName="childNode2" presStyleLbl="bgAcc1" presStyleIdx="3" presStyleCnt="5" custScaleX="355999" custScaleY="897435" custLinFactNeighborX="35689" custLinFactNeighborY="-42884">
        <dgm:presLayoutVars>
          <dgm:bulletEnabled val="1"/>
        </dgm:presLayoutVars>
      </dgm:prSet>
      <dgm:spPr/>
    </dgm:pt>
    <dgm:pt modelId="{E901635F-F3C4-417D-A3A7-472A51AFEAE9}" type="pres">
      <dgm:prSet presAssocID="{F7219133-5AE6-454E-9C4E-250428361ECB}" presName="childNode2tx" presStyleLbl="bgAcc1" presStyleIdx="3" presStyleCnt="5">
        <dgm:presLayoutVars>
          <dgm:bulletEnabled val="1"/>
        </dgm:presLayoutVars>
      </dgm:prSet>
      <dgm:spPr/>
    </dgm:pt>
    <dgm:pt modelId="{DE75C8DE-E43D-4838-B211-3F561C699F26}" type="pres">
      <dgm:prSet presAssocID="{F7219133-5AE6-454E-9C4E-250428361ECB}" presName="parentNode2" presStyleLbl="node1" presStyleIdx="3" presStyleCnt="5" custScaleX="364596" custScaleY="488179" custLinFactY="-400000" custLinFactNeighborX="-49303" custLinFactNeighborY="-477075">
        <dgm:presLayoutVars>
          <dgm:chMax val="0"/>
          <dgm:bulletEnabled val="1"/>
        </dgm:presLayoutVars>
      </dgm:prSet>
      <dgm:spPr/>
    </dgm:pt>
    <dgm:pt modelId="{0E63A426-E7FF-4D85-BB52-7C0B654E8E75}" type="pres">
      <dgm:prSet presAssocID="{F7219133-5AE6-454E-9C4E-250428361ECB}" presName="connSite2" presStyleCnt="0"/>
      <dgm:spPr/>
    </dgm:pt>
    <dgm:pt modelId="{1574097F-425A-4762-8B4B-FF83899877EF}" type="pres">
      <dgm:prSet presAssocID="{2269CF27-E352-47DB-9586-20101A59FD0C}" presName="Name18" presStyleLbl="sibTrans2D1" presStyleIdx="3" presStyleCnt="4"/>
      <dgm:spPr/>
    </dgm:pt>
    <dgm:pt modelId="{3DD54B4A-0F52-4998-9990-28AAF633FE1F}" type="pres">
      <dgm:prSet presAssocID="{549C00CD-FD4C-4441-B2C7-A86F17CD7A1B}" presName="composite1" presStyleCnt="0"/>
      <dgm:spPr/>
    </dgm:pt>
    <dgm:pt modelId="{EE478AA6-6208-4654-A465-DF2E3B5B7C38}" type="pres">
      <dgm:prSet presAssocID="{549C00CD-FD4C-4441-B2C7-A86F17CD7A1B}" presName="dummyNode1" presStyleLbl="node1" presStyleIdx="3" presStyleCnt="5"/>
      <dgm:spPr/>
    </dgm:pt>
    <dgm:pt modelId="{A210F0AA-8AE8-44C2-895C-B204A3A2E67A}" type="pres">
      <dgm:prSet presAssocID="{549C00CD-FD4C-4441-B2C7-A86F17CD7A1B}" presName="childNode1" presStyleLbl="bgAcc1" presStyleIdx="4" presStyleCnt="5" custScaleX="308907" custScaleY="561997" custLinFactNeighborX="36436">
        <dgm:presLayoutVars>
          <dgm:bulletEnabled val="1"/>
        </dgm:presLayoutVars>
      </dgm:prSet>
      <dgm:spPr/>
    </dgm:pt>
    <dgm:pt modelId="{962EEF9F-48B8-4524-A75F-2A0E3DF5832D}" type="pres">
      <dgm:prSet presAssocID="{549C00CD-FD4C-4441-B2C7-A86F17CD7A1B}" presName="childNode1tx" presStyleLbl="bgAcc1" presStyleIdx="4" presStyleCnt="5">
        <dgm:presLayoutVars>
          <dgm:bulletEnabled val="1"/>
        </dgm:presLayoutVars>
      </dgm:prSet>
      <dgm:spPr/>
    </dgm:pt>
    <dgm:pt modelId="{2AEC69FC-CA49-435C-B047-61205E2664D1}" type="pres">
      <dgm:prSet presAssocID="{549C00CD-FD4C-4441-B2C7-A86F17CD7A1B}" presName="parentNode1" presStyleLbl="node1" presStyleIdx="4" presStyleCnt="5" custScaleX="397075" custScaleY="396654" custLinFactY="329148" custLinFactNeighborX="-2536" custLinFactNeighborY="400000">
        <dgm:presLayoutVars>
          <dgm:chMax val="1"/>
          <dgm:bulletEnabled val="1"/>
        </dgm:presLayoutVars>
      </dgm:prSet>
      <dgm:spPr/>
    </dgm:pt>
    <dgm:pt modelId="{45764E3B-56FA-4A0E-AEFE-91FABC89115C}" type="pres">
      <dgm:prSet presAssocID="{549C00CD-FD4C-4441-B2C7-A86F17CD7A1B}" presName="connSite1" presStyleCnt="0"/>
      <dgm:spPr/>
    </dgm:pt>
  </dgm:ptLst>
  <dgm:cxnLst>
    <dgm:cxn modelId="{0AE73F03-97E1-439A-A41C-DBC183FD7877}" type="presOf" srcId="{F7219133-5AE6-454E-9C4E-250428361ECB}" destId="{DE75C8DE-E43D-4838-B211-3F561C699F26}" srcOrd="0" destOrd="0" presId="urn:microsoft.com/office/officeart/2005/8/layout/hProcess4"/>
    <dgm:cxn modelId="{6B8E7604-2AAA-41E6-95D0-B386909227BC}" type="presOf" srcId="{B67E5662-EFCC-4FFD-A290-6EAFA680570A}" destId="{F7712E6F-A59B-477F-90CD-9138C3D2EAE6}" srcOrd="0" destOrd="2" presId="urn:microsoft.com/office/officeart/2005/8/layout/hProcess4"/>
    <dgm:cxn modelId="{1FEA1D06-B2F5-4F24-8E7B-927FDA0F1FEF}" type="presOf" srcId="{946B5EA4-F94E-4D87-924D-4E30D671B3B0}" destId="{3B97F164-498F-4842-9D29-936E1CE7AD73}" srcOrd="0" destOrd="0" presId="urn:microsoft.com/office/officeart/2005/8/layout/hProcess4"/>
    <dgm:cxn modelId="{45E9D010-F7CF-4B9A-9A7E-1887D10E9C0D}" srcId="{EA230757-48C5-45A0-B5D4-51B1D38C5653}" destId="{C7E28F04-B340-4E8E-9F6B-EE9ABE53717C}" srcOrd="0" destOrd="0" parTransId="{72EB94B0-0833-4919-A8B8-B009FDF9E5D6}" sibTransId="{6FB171AF-6A80-4EEC-9242-40D851924D04}"/>
    <dgm:cxn modelId="{B3B19812-D41E-4350-8164-19F81623E8D7}" srcId="{F7219133-5AE6-454E-9C4E-250428361ECB}" destId="{B9599074-873B-4A60-9F47-0963E795739B}" srcOrd="1" destOrd="0" parTransId="{112609DE-C435-450B-8443-FBBC39B3E9FE}" sibTransId="{22EC6A78-67D4-4C69-A7DA-116680507F06}"/>
    <dgm:cxn modelId="{90ED9B17-4B6B-4F2B-9BB4-05E8977FA558}" type="presOf" srcId="{9E69B679-8C35-4B0E-BB78-01DF68A6CDCB}" destId="{E901635F-F3C4-417D-A3A7-472A51AFEAE9}" srcOrd="1" destOrd="0" presId="urn:microsoft.com/office/officeart/2005/8/layout/hProcess4"/>
    <dgm:cxn modelId="{98697E20-B930-4E13-BC18-59B729206E86}" srcId="{FDB8A332-0E54-490F-A0EE-AFD13FE7AEDF}" destId="{EA230757-48C5-45A0-B5D4-51B1D38C5653}" srcOrd="0" destOrd="0" parTransId="{DB482E63-DF32-4408-AD31-C4389129BE89}" sibTransId="{F4D83BAA-FE7F-4BFE-96D4-BA09014E38B1}"/>
    <dgm:cxn modelId="{7148F820-9D4C-479B-B998-1CBCD97EDC72}" type="presOf" srcId="{9301E069-1219-4D73-81B4-E92D3A9DBE4B}" destId="{7B920BA4-E648-4E10-BC6A-1B60D7A7246C}" srcOrd="1" destOrd="2" presId="urn:microsoft.com/office/officeart/2005/8/layout/hProcess4"/>
    <dgm:cxn modelId="{4E7D3126-A095-48EE-82D4-A056D9D0A972}" type="presOf" srcId="{549C00CD-FD4C-4441-B2C7-A86F17CD7A1B}" destId="{2AEC69FC-CA49-435C-B047-61205E2664D1}" srcOrd="0" destOrd="0" presId="urn:microsoft.com/office/officeart/2005/8/layout/hProcess4"/>
    <dgm:cxn modelId="{7EFC382D-F436-42C2-9725-1365A804806C}" type="presOf" srcId="{0366F27F-7CF6-49BB-BD62-AB8BF1E6C759}" destId="{9DA82608-8443-496D-896F-3CFD250BA8B5}" srcOrd="0" destOrd="0" presId="urn:microsoft.com/office/officeart/2005/8/layout/hProcess4"/>
    <dgm:cxn modelId="{9D5E9F35-0F1C-4C67-A1A5-0D11CF02D845}" type="presOf" srcId="{67C99B56-5CD9-451D-B172-05E95FE3320D}" destId="{B47F4795-974C-4255-8884-72E8A3A08D90}" srcOrd="0" destOrd="0" presId="urn:microsoft.com/office/officeart/2005/8/layout/hProcess4"/>
    <dgm:cxn modelId="{5A314436-B4D2-4966-B792-F8BD96054CB1}" srcId="{FDB8A332-0E54-490F-A0EE-AFD13FE7AEDF}" destId="{F7219133-5AE6-454E-9C4E-250428361ECB}" srcOrd="3" destOrd="0" parTransId="{6D8B45B2-B491-4F31-956F-14F25DB774C8}" sibTransId="{2269CF27-E352-47DB-9586-20101A59FD0C}"/>
    <dgm:cxn modelId="{1BB1F238-4DE3-4D08-9E93-4841CBEC4AC0}" srcId="{946B5EA4-F94E-4D87-924D-4E30D671B3B0}" destId="{67C99B56-5CD9-451D-B172-05E95FE3320D}" srcOrd="0" destOrd="0" parTransId="{1F937BB8-B384-4BEE-8842-C66D73845E7E}" sibTransId="{7EDB6D17-F71D-4DB1-AC61-43E63E0D73EA}"/>
    <dgm:cxn modelId="{A807C25C-7EFD-4F36-AAC4-A91CE1EA1C22}" type="presOf" srcId="{64AA37B1-3B57-49FB-A79F-DE14A377AC54}" destId="{B297A930-191E-4AC5-944A-5B00E80EF6A2}" srcOrd="0" destOrd="0" presId="urn:microsoft.com/office/officeart/2005/8/layout/hProcess4"/>
    <dgm:cxn modelId="{E7311F65-EB01-4261-8ADC-36A6D078B40C}" type="presOf" srcId="{EFE5E41E-C52A-4F14-9620-ECA752101D51}" destId="{C4A00628-3668-4EAF-852F-A30AB902AF96}" srcOrd="0" destOrd="0" presId="urn:microsoft.com/office/officeart/2005/8/layout/hProcess4"/>
    <dgm:cxn modelId="{53A01B69-A3F2-4AC5-854B-0A35F2AF969B}" type="presOf" srcId="{F4D83BAA-FE7F-4BFE-96D4-BA09014E38B1}" destId="{50A7ED28-F0D9-4089-8F75-A9FD01FDD341}" srcOrd="0" destOrd="0" presId="urn:microsoft.com/office/officeart/2005/8/layout/hProcess4"/>
    <dgm:cxn modelId="{A2C57E69-E537-4A17-9AFE-EAC696B7F13F}" type="presOf" srcId="{81676EC9-6FF1-42F5-B0B2-01FCCBB27248}" destId="{A210F0AA-8AE8-44C2-895C-B204A3A2E67A}" srcOrd="0" destOrd="0" presId="urn:microsoft.com/office/officeart/2005/8/layout/hProcess4"/>
    <dgm:cxn modelId="{CD5EEA4A-E3FE-407B-9511-7ED9E103A0F8}" srcId="{F7219133-5AE6-454E-9C4E-250428361ECB}" destId="{9E69B679-8C35-4B0E-BB78-01DF68A6CDCB}" srcOrd="0" destOrd="0" parTransId="{36A7F5F5-6B8A-4A69-A103-8D439E85F152}" sibTransId="{38F68AAC-E22F-4768-B358-3046187861FA}"/>
    <dgm:cxn modelId="{2B54BE52-8AF4-4D6A-9480-41958881C912}" srcId="{549C00CD-FD4C-4441-B2C7-A86F17CD7A1B}" destId="{81676EC9-6FF1-42F5-B0B2-01FCCBB27248}" srcOrd="0" destOrd="0" parTransId="{5A8EF170-75BA-4B62-BA08-D877919402D3}" sibTransId="{798CF777-B97D-4567-AC1F-9A14B43C966D}"/>
    <dgm:cxn modelId="{F7D8C952-901E-412B-A4DD-BDCD4951B10A}" srcId="{F7219133-5AE6-454E-9C4E-250428361ECB}" destId="{3D3D6746-593E-4767-A41A-DD4B2E8639FC}" srcOrd="3" destOrd="0" parTransId="{D365AABC-D8CA-4904-8C08-6A4DBB5DE775}" sibTransId="{11A8D0F9-90E9-49CC-91F2-1226A02481F5}"/>
    <dgm:cxn modelId="{DE2C5A53-E459-4318-8314-4DA79C8B196C}" type="presOf" srcId="{0366F27F-7CF6-49BB-BD62-AB8BF1E6C759}" destId="{9860F450-F348-4F02-97C3-F29EC7FCFDBB}" srcOrd="1" destOrd="0" presId="urn:microsoft.com/office/officeart/2005/8/layout/hProcess4"/>
    <dgm:cxn modelId="{43ED2C57-3F31-4EEF-AD80-D4F2909949D2}" type="presOf" srcId="{292C638E-76EA-4AEB-A00B-0BCED75DF9C0}" destId="{9860F450-F348-4F02-97C3-F29EC7FCFDBB}" srcOrd="1" destOrd="3" presId="urn:microsoft.com/office/officeart/2005/8/layout/hProcess4"/>
    <dgm:cxn modelId="{3D965D58-32F2-49A2-A046-177A3252EBF2}" type="presOf" srcId="{87914FFB-EC52-4BC5-B2EE-A5F633DE5F5B}" destId="{E190A234-4F57-4EE5-A238-E12F6A481C45}" srcOrd="1" destOrd="1" presId="urn:microsoft.com/office/officeart/2005/8/layout/hProcess4"/>
    <dgm:cxn modelId="{3C022179-E147-46F8-94FA-5347847719A2}" srcId="{EFE5E41E-C52A-4F14-9620-ECA752101D51}" destId="{11C7BCE9-D9B7-4EE6-AE32-25910C4ABB3C}" srcOrd="2" destOrd="0" parTransId="{360900BD-A0AE-4361-A1A9-0C39679CCAB7}" sibTransId="{E6E3CED2-4A84-47C1-A2A5-E6CD96D8B363}"/>
    <dgm:cxn modelId="{C61B7A7D-0B92-426C-8740-7EE0FEE34616}" type="presOf" srcId="{B9599074-873B-4A60-9F47-0963E795739B}" destId="{E901635F-F3C4-417D-A3A7-472A51AFEAE9}" srcOrd="1" destOrd="1" presId="urn:microsoft.com/office/officeart/2005/8/layout/hProcess4"/>
    <dgm:cxn modelId="{0DB4377E-3574-40B6-AA63-BF4C6F5D6541}" type="presOf" srcId="{11C7BCE9-D9B7-4EE6-AE32-25910C4ABB3C}" destId="{9860F450-F348-4F02-97C3-F29EC7FCFDBB}" srcOrd="1" destOrd="2" presId="urn:microsoft.com/office/officeart/2005/8/layout/hProcess4"/>
    <dgm:cxn modelId="{DB93F07E-D764-465C-B7BA-11A340E2164B}" type="presOf" srcId="{FDB8A332-0E54-490F-A0EE-AFD13FE7AEDF}" destId="{C3734A56-9CE0-4C0C-8221-AB3B0BEB4F2B}" srcOrd="0" destOrd="0" presId="urn:microsoft.com/office/officeart/2005/8/layout/hProcess4"/>
    <dgm:cxn modelId="{9963E284-0A9F-4586-A079-2DF1A19384AC}" srcId="{EA230757-48C5-45A0-B5D4-51B1D38C5653}" destId="{2F6D77A7-C2D1-4445-A2E9-D09942A938D8}" srcOrd="2" destOrd="0" parTransId="{0E1612B4-A982-406C-A19E-9EC84C858394}" sibTransId="{81D198C2-0C91-4911-922A-228BD2CB8AFA}"/>
    <dgm:cxn modelId="{8E7F7887-244B-4693-89F5-F696B9357675}" type="presOf" srcId="{DE0C1C01-0E95-4529-8B4C-5D036789AA23}" destId="{9860F450-F348-4F02-97C3-F29EC7FCFDBB}" srcOrd="1" destOrd="1" presId="urn:microsoft.com/office/officeart/2005/8/layout/hProcess4"/>
    <dgm:cxn modelId="{A7980089-DCDE-46C3-9D66-0E944AB4D2CE}" type="presOf" srcId="{81676EC9-6FF1-42F5-B0B2-01FCCBB27248}" destId="{962EEF9F-48B8-4524-A75F-2A0E3DF5832D}" srcOrd="1" destOrd="0" presId="urn:microsoft.com/office/officeart/2005/8/layout/hProcess4"/>
    <dgm:cxn modelId="{F20B0E8B-A5A5-4BBB-830D-C8FAF8718D13}" srcId="{FDB8A332-0E54-490F-A0EE-AFD13FE7AEDF}" destId="{946B5EA4-F94E-4D87-924D-4E30D671B3B0}" srcOrd="1" destOrd="0" parTransId="{BEC4E52C-9482-46CB-832D-0CEEE7FF3B8F}" sibTransId="{64AA37B1-3B57-49FB-A79F-DE14A377AC54}"/>
    <dgm:cxn modelId="{4EEF138C-B88A-4084-B1BA-6FBAC1D9199B}" type="presOf" srcId="{C7E28F04-B340-4E8E-9F6B-EE9ABE53717C}" destId="{E190A234-4F57-4EE5-A238-E12F6A481C45}" srcOrd="1" destOrd="0" presId="urn:microsoft.com/office/officeart/2005/8/layout/hProcess4"/>
    <dgm:cxn modelId="{266FA091-6F64-40AB-BDB9-9EBAEF51308A}" type="presOf" srcId="{67C99B56-5CD9-451D-B172-05E95FE3320D}" destId="{7B920BA4-E648-4E10-BC6A-1B60D7A7246C}" srcOrd="1" destOrd="0" presId="urn:microsoft.com/office/officeart/2005/8/layout/hProcess4"/>
    <dgm:cxn modelId="{1ED5D19A-D20E-4314-AF2A-200FB108793F}" type="presOf" srcId="{B9599074-873B-4A60-9F47-0963E795739B}" destId="{F7712E6F-A59B-477F-90CD-9138C3D2EAE6}" srcOrd="0" destOrd="1" presId="urn:microsoft.com/office/officeart/2005/8/layout/hProcess4"/>
    <dgm:cxn modelId="{BB880FA5-164F-45FD-B8B7-49B0123A8093}" type="presOf" srcId="{2F6D77A7-C2D1-4445-A2E9-D09942A938D8}" destId="{7830568F-08A9-44B9-8379-BD9444C23DDE}" srcOrd="0" destOrd="2" presId="urn:microsoft.com/office/officeart/2005/8/layout/hProcess4"/>
    <dgm:cxn modelId="{228027A7-C3E3-4662-8B47-C47EECFB4971}" type="presOf" srcId="{C7E28F04-B340-4E8E-9F6B-EE9ABE53717C}" destId="{7830568F-08A9-44B9-8379-BD9444C23DDE}" srcOrd="0" destOrd="0" presId="urn:microsoft.com/office/officeart/2005/8/layout/hProcess4"/>
    <dgm:cxn modelId="{12CF2EA8-0314-4836-956C-B08578B504CA}" srcId="{FDB8A332-0E54-490F-A0EE-AFD13FE7AEDF}" destId="{549C00CD-FD4C-4441-B2C7-A86F17CD7A1B}" srcOrd="4" destOrd="0" parTransId="{C8E68524-3FAD-41DB-AB3C-1099F969EAD1}" sibTransId="{AC988010-0A84-4A5B-BE30-B16A7C711871}"/>
    <dgm:cxn modelId="{23941AAB-BE6D-4057-8334-A8B33E1F01A2}" srcId="{EFE5E41E-C52A-4F14-9620-ECA752101D51}" destId="{0366F27F-7CF6-49BB-BD62-AB8BF1E6C759}" srcOrd="0" destOrd="0" parTransId="{362EC7E7-E87A-46C8-93D9-851109A409DA}" sibTransId="{34F1B73D-3B37-4F0A-86BB-4EBCDCD2E38C}"/>
    <dgm:cxn modelId="{28F6C1AD-E094-44CC-966D-B1FCC45896E3}" type="presOf" srcId="{87914FFB-EC52-4BC5-B2EE-A5F633DE5F5B}" destId="{7830568F-08A9-44B9-8379-BD9444C23DDE}" srcOrd="0" destOrd="1" presId="urn:microsoft.com/office/officeart/2005/8/layout/hProcess4"/>
    <dgm:cxn modelId="{5A3B98B7-A536-4CD1-BE6E-B08530F4BC76}" type="presOf" srcId="{9E69B679-8C35-4B0E-BB78-01DF68A6CDCB}" destId="{F7712E6F-A59B-477F-90CD-9138C3D2EAE6}" srcOrd="0" destOrd="0" presId="urn:microsoft.com/office/officeart/2005/8/layout/hProcess4"/>
    <dgm:cxn modelId="{A52481BB-7FFA-4DFE-8F70-95592DFBF631}" srcId="{EA230757-48C5-45A0-B5D4-51B1D38C5653}" destId="{87914FFB-EC52-4BC5-B2EE-A5F633DE5F5B}" srcOrd="1" destOrd="0" parTransId="{17FAC3ED-CA43-421E-9E3C-AA3795809508}" sibTransId="{3A7BC622-2312-4B12-9C43-F1E6124B1967}"/>
    <dgm:cxn modelId="{28BAB6BC-F5A5-498B-A806-B4D07E8C8AA0}" srcId="{EFE5E41E-C52A-4F14-9620-ECA752101D51}" destId="{292C638E-76EA-4AEB-A00B-0BCED75DF9C0}" srcOrd="3" destOrd="0" parTransId="{2F2C9494-AF2F-4DCF-AB26-3619562DA1B7}" sibTransId="{10A2BF5B-9C98-4E4C-8454-36F72F0DBEA8}"/>
    <dgm:cxn modelId="{3604DABD-0ACE-4728-8A35-CC5058BCD434}" type="presOf" srcId="{2F6D77A7-C2D1-4445-A2E9-D09942A938D8}" destId="{E190A234-4F57-4EE5-A238-E12F6A481C45}" srcOrd="1" destOrd="2" presId="urn:microsoft.com/office/officeart/2005/8/layout/hProcess4"/>
    <dgm:cxn modelId="{B94089BF-25E9-4249-8A19-44B3332CFBEE}" type="presOf" srcId="{11C7BCE9-D9B7-4EE6-AE32-25910C4ABB3C}" destId="{9DA82608-8443-496D-896F-3CFD250BA8B5}" srcOrd="0" destOrd="2" presId="urn:microsoft.com/office/officeart/2005/8/layout/hProcess4"/>
    <dgm:cxn modelId="{D342F2D4-41C9-40EE-809F-D9EA269B3648}" srcId="{946B5EA4-F94E-4D87-924D-4E30D671B3B0}" destId="{9301E069-1219-4D73-81B4-E92D3A9DBE4B}" srcOrd="2" destOrd="0" parTransId="{0DF7A8DC-5F43-44D1-9275-193C1BA37FAA}" sibTransId="{CE317FEA-55CE-47DD-AB3E-250E3A19DFB8}"/>
    <dgm:cxn modelId="{E28DAAD5-2060-4040-86DA-E525FD2FE67E}" type="presOf" srcId="{292C638E-76EA-4AEB-A00B-0BCED75DF9C0}" destId="{9DA82608-8443-496D-896F-3CFD250BA8B5}" srcOrd="0" destOrd="3" presId="urn:microsoft.com/office/officeart/2005/8/layout/hProcess4"/>
    <dgm:cxn modelId="{40BF17D9-697B-4E8A-B60D-F55ABE6DB0CB}" srcId="{EA230757-48C5-45A0-B5D4-51B1D38C5653}" destId="{4B75A2A0-E943-4FA0-940E-7C42A2D94469}" srcOrd="3" destOrd="0" parTransId="{22FCDA94-89A1-41B0-A805-594910C6ABCA}" sibTransId="{024F9C5A-3640-406C-96F2-D9EE0D5B62F7}"/>
    <dgm:cxn modelId="{74973BDC-DEA9-4F10-B487-E93A07F9B5EB}" type="presOf" srcId="{4B75A2A0-E943-4FA0-940E-7C42A2D94469}" destId="{7830568F-08A9-44B9-8379-BD9444C23DDE}" srcOrd="0" destOrd="3" presId="urn:microsoft.com/office/officeart/2005/8/layout/hProcess4"/>
    <dgm:cxn modelId="{1EA506DF-E5E5-4485-BDB8-90454699A418}" srcId="{EFE5E41E-C52A-4F14-9620-ECA752101D51}" destId="{DE0C1C01-0E95-4529-8B4C-5D036789AA23}" srcOrd="1" destOrd="0" parTransId="{6C20A3B0-93C4-4E1F-ABFE-74B046A53CF6}" sibTransId="{1E25610A-940E-4D7F-91DE-12BECD3CADC9}"/>
    <dgm:cxn modelId="{27EBA5E4-60EC-4881-A7F0-723B1E687F72}" srcId="{FDB8A332-0E54-490F-A0EE-AFD13FE7AEDF}" destId="{EFE5E41E-C52A-4F14-9620-ECA752101D51}" srcOrd="2" destOrd="0" parTransId="{78026609-5056-4C03-B644-94212B0DD7F6}" sibTransId="{12699FB9-687B-43CC-A061-C9FE83696BAD}"/>
    <dgm:cxn modelId="{11F54DE5-9EF3-4B95-9E59-E793FF154B6C}" type="presOf" srcId="{DBC34C69-158D-4C57-AF55-772682E35652}" destId="{7B920BA4-E648-4E10-BC6A-1B60D7A7246C}" srcOrd="1" destOrd="1" presId="urn:microsoft.com/office/officeart/2005/8/layout/hProcess4"/>
    <dgm:cxn modelId="{45C226E6-E848-47DD-B0FA-8586DDD9501F}" srcId="{946B5EA4-F94E-4D87-924D-4E30D671B3B0}" destId="{DBC34C69-158D-4C57-AF55-772682E35652}" srcOrd="1" destOrd="0" parTransId="{DC5417F9-A7AA-476F-8075-27AE65D0349F}" sibTransId="{A5AF84B7-6BA1-489A-BF3F-A52B89C0F7F2}"/>
    <dgm:cxn modelId="{8B992CE6-2FC4-459F-90E8-3EB82666E8C4}" type="presOf" srcId="{2269CF27-E352-47DB-9586-20101A59FD0C}" destId="{1574097F-425A-4762-8B4B-FF83899877EF}" srcOrd="0" destOrd="0" presId="urn:microsoft.com/office/officeart/2005/8/layout/hProcess4"/>
    <dgm:cxn modelId="{9627C3E8-2669-44C9-96CD-1E8C8415BDC2}" type="presOf" srcId="{EA230757-48C5-45A0-B5D4-51B1D38C5653}" destId="{F620E9A0-87A7-4CF7-BE29-B3724A6C2128}" srcOrd="0" destOrd="0" presId="urn:microsoft.com/office/officeart/2005/8/layout/hProcess4"/>
    <dgm:cxn modelId="{2BD54CE9-BE0A-4838-8FB6-ADBDE3D18655}" srcId="{F7219133-5AE6-454E-9C4E-250428361ECB}" destId="{B67E5662-EFCC-4FFD-A290-6EAFA680570A}" srcOrd="2" destOrd="0" parTransId="{F23FB408-1B5F-448B-8C60-F4C0AA6797EF}" sibTransId="{953FFA73-4A3C-47F4-B918-B13D1315C9F3}"/>
    <dgm:cxn modelId="{A22D47EA-85E0-4AF4-A94D-EDC721FEDC2B}" type="presOf" srcId="{3D3D6746-593E-4767-A41A-DD4B2E8639FC}" destId="{E901635F-F3C4-417D-A3A7-472A51AFEAE9}" srcOrd="1" destOrd="3" presId="urn:microsoft.com/office/officeart/2005/8/layout/hProcess4"/>
    <dgm:cxn modelId="{2D4292EC-1727-4A22-BD76-3A5242C91435}" type="presOf" srcId="{B67E5662-EFCC-4FFD-A290-6EAFA680570A}" destId="{E901635F-F3C4-417D-A3A7-472A51AFEAE9}" srcOrd="1" destOrd="2" presId="urn:microsoft.com/office/officeart/2005/8/layout/hProcess4"/>
    <dgm:cxn modelId="{4389AAF2-04A9-4BDD-9F77-2D5084AE1F1F}" type="presOf" srcId="{DE0C1C01-0E95-4529-8B4C-5D036789AA23}" destId="{9DA82608-8443-496D-896F-3CFD250BA8B5}" srcOrd="0" destOrd="1" presId="urn:microsoft.com/office/officeart/2005/8/layout/hProcess4"/>
    <dgm:cxn modelId="{31CE29F4-2D78-4E85-A15F-32C693F0FE46}" type="presOf" srcId="{9301E069-1219-4D73-81B4-E92D3A9DBE4B}" destId="{B47F4795-974C-4255-8884-72E8A3A08D90}" srcOrd="0" destOrd="2" presId="urn:microsoft.com/office/officeart/2005/8/layout/hProcess4"/>
    <dgm:cxn modelId="{122DCEF4-7140-443C-B516-6A34614D84F8}" type="presOf" srcId="{4B75A2A0-E943-4FA0-940E-7C42A2D94469}" destId="{E190A234-4F57-4EE5-A238-E12F6A481C45}" srcOrd="1" destOrd="3" presId="urn:microsoft.com/office/officeart/2005/8/layout/hProcess4"/>
    <dgm:cxn modelId="{AE2135F5-4DB4-408B-BDDA-C0EEF7E991FF}" type="presOf" srcId="{3D3D6746-593E-4767-A41A-DD4B2E8639FC}" destId="{F7712E6F-A59B-477F-90CD-9138C3D2EAE6}" srcOrd="0" destOrd="3" presId="urn:microsoft.com/office/officeart/2005/8/layout/hProcess4"/>
    <dgm:cxn modelId="{105678F6-7E7A-4E52-9890-17F206039708}" type="presOf" srcId="{12699FB9-687B-43CC-A061-C9FE83696BAD}" destId="{9D8DA515-6053-420A-8886-C222C6AE27D1}" srcOrd="0" destOrd="0" presId="urn:microsoft.com/office/officeart/2005/8/layout/hProcess4"/>
    <dgm:cxn modelId="{7B8752F8-7981-4BF8-BAB8-0E5914B50143}" type="presOf" srcId="{DBC34C69-158D-4C57-AF55-772682E35652}" destId="{B47F4795-974C-4255-8884-72E8A3A08D90}" srcOrd="0" destOrd="1" presId="urn:microsoft.com/office/officeart/2005/8/layout/hProcess4"/>
    <dgm:cxn modelId="{D2EB7108-5E51-4C4C-B8AE-E971EC48604D}" type="presParOf" srcId="{C3734A56-9CE0-4C0C-8221-AB3B0BEB4F2B}" destId="{A29D568E-60C3-4C4C-B456-0E0B44F642F9}" srcOrd="0" destOrd="0" presId="urn:microsoft.com/office/officeart/2005/8/layout/hProcess4"/>
    <dgm:cxn modelId="{B0C7CD27-7F50-451C-BDF6-5E2AD06D4E29}" type="presParOf" srcId="{C3734A56-9CE0-4C0C-8221-AB3B0BEB4F2B}" destId="{FFA6AA65-23DC-4056-AA55-2F3719A8C672}" srcOrd="1" destOrd="0" presId="urn:microsoft.com/office/officeart/2005/8/layout/hProcess4"/>
    <dgm:cxn modelId="{11403763-3C28-46DC-89CE-494739DAF85C}" type="presParOf" srcId="{C3734A56-9CE0-4C0C-8221-AB3B0BEB4F2B}" destId="{F8171181-F0F6-4AF7-9B8E-5B8730748A80}" srcOrd="2" destOrd="0" presId="urn:microsoft.com/office/officeart/2005/8/layout/hProcess4"/>
    <dgm:cxn modelId="{1BFA7C4E-4968-4643-8AD3-8D6DB69FD24A}" type="presParOf" srcId="{F8171181-F0F6-4AF7-9B8E-5B8730748A80}" destId="{94BDD943-BBBC-493C-B056-5B7B7AB3DA49}" srcOrd="0" destOrd="0" presId="urn:microsoft.com/office/officeart/2005/8/layout/hProcess4"/>
    <dgm:cxn modelId="{2FC5D18A-B7BE-4BC5-B70D-F2468FD48AD0}" type="presParOf" srcId="{94BDD943-BBBC-493C-B056-5B7B7AB3DA49}" destId="{F29E6EC6-E5C9-4978-A6E3-254579E92A8A}" srcOrd="0" destOrd="0" presId="urn:microsoft.com/office/officeart/2005/8/layout/hProcess4"/>
    <dgm:cxn modelId="{93B714C4-EAE2-42D4-B134-1C6C9F6743C9}" type="presParOf" srcId="{94BDD943-BBBC-493C-B056-5B7B7AB3DA49}" destId="{7830568F-08A9-44B9-8379-BD9444C23DDE}" srcOrd="1" destOrd="0" presId="urn:microsoft.com/office/officeart/2005/8/layout/hProcess4"/>
    <dgm:cxn modelId="{9EAE581E-B95F-4437-A8D5-018DAB631AC3}" type="presParOf" srcId="{94BDD943-BBBC-493C-B056-5B7B7AB3DA49}" destId="{E190A234-4F57-4EE5-A238-E12F6A481C45}" srcOrd="2" destOrd="0" presId="urn:microsoft.com/office/officeart/2005/8/layout/hProcess4"/>
    <dgm:cxn modelId="{F2B354C9-879A-490C-97DD-1066C1E30009}" type="presParOf" srcId="{94BDD943-BBBC-493C-B056-5B7B7AB3DA49}" destId="{F620E9A0-87A7-4CF7-BE29-B3724A6C2128}" srcOrd="3" destOrd="0" presId="urn:microsoft.com/office/officeart/2005/8/layout/hProcess4"/>
    <dgm:cxn modelId="{5D6691F9-776D-434E-8183-0514C021A5DF}" type="presParOf" srcId="{94BDD943-BBBC-493C-B056-5B7B7AB3DA49}" destId="{CCCA8F2F-B711-42B5-AC29-A3D37B69FA01}" srcOrd="4" destOrd="0" presId="urn:microsoft.com/office/officeart/2005/8/layout/hProcess4"/>
    <dgm:cxn modelId="{D8BB4B1D-66A2-4D3A-98DA-A8194CEDD265}" type="presParOf" srcId="{F8171181-F0F6-4AF7-9B8E-5B8730748A80}" destId="{50A7ED28-F0D9-4089-8F75-A9FD01FDD341}" srcOrd="1" destOrd="0" presId="urn:microsoft.com/office/officeart/2005/8/layout/hProcess4"/>
    <dgm:cxn modelId="{39E07CBE-FF91-46F6-9876-4A61C5D17901}" type="presParOf" srcId="{F8171181-F0F6-4AF7-9B8E-5B8730748A80}" destId="{37289A40-8B68-49F6-997A-79944587030F}" srcOrd="2" destOrd="0" presId="urn:microsoft.com/office/officeart/2005/8/layout/hProcess4"/>
    <dgm:cxn modelId="{F556D869-34F0-4410-9E28-E62C9E941531}" type="presParOf" srcId="{37289A40-8B68-49F6-997A-79944587030F}" destId="{0FCD81B0-1BAD-4C30-9031-03AF858B0C2F}" srcOrd="0" destOrd="0" presId="urn:microsoft.com/office/officeart/2005/8/layout/hProcess4"/>
    <dgm:cxn modelId="{B2818750-E16A-416D-9505-EDF5106DF427}" type="presParOf" srcId="{37289A40-8B68-49F6-997A-79944587030F}" destId="{B47F4795-974C-4255-8884-72E8A3A08D90}" srcOrd="1" destOrd="0" presId="urn:microsoft.com/office/officeart/2005/8/layout/hProcess4"/>
    <dgm:cxn modelId="{6D9BFE90-3ABF-4AF3-8862-81FCC5A3F81C}" type="presParOf" srcId="{37289A40-8B68-49F6-997A-79944587030F}" destId="{7B920BA4-E648-4E10-BC6A-1B60D7A7246C}" srcOrd="2" destOrd="0" presId="urn:microsoft.com/office/officeart/2005/8/layout/hProcess4"/>
    <dgm:cxn modelId="{D63A6C91-1757-4FA8-9525-804A9D3F8DD6}" type="presParOf" srcId="{37289A40-8B68-49F6-997A-79944587030F}" destId="{3B97F164-498F-4842-9D29-936E1CE7AD73}" srcOrd="3" destOrd="0" presId="urn:microsoft.com/office/officeart/2005/8/layout/hProcess4"/>
    <dgm:cxn modelId="{15480E36-32AE-4F1E-BBF7-ED411CB08336}" type="presParOf" srcId="{37289A40-8B68-49F6-997A-79944587030F}" destId="{E74A2BDB-9BA3-4785-985A-41DC7BA8C978}" srcOrd="4" destOrd="0" presId="urn:microsoft.com/office/officeart/2005/8/layout/hProcess4"/>
    <dgm:cxn modelId="{880B5345-F59F-466C-AD1D-4DE016E8D3A6}" type="presParOf" srcId="{F8171181-F0F6-4AF7-9B8E-5B8730748A80}" destId="{B297A930-191E-4AC5-944A-5B00E80EF6A2}" srcOrd="3" destOrd="0" presId="urn:microsoft.com/office/officeart/2005/8/layout/hProcess4"/>
    <dgm:cxn modelId="{A805EB1C-38BF-43EB-B4C8-DFBFA8A3CE50}" type="presParOf" srcId="{F8171181-F0F6-4AF7-9B8E-5B8730748A80}" destId="{5F64A63F-C5C6-4B4A-A61A-F411374791A4}" srcOrd="4" destOrd="0" presId="urn:microsoft.com/office/officeart/2005/8/layout/hProcess4"/>
    <dgm:cxn modelId="{F3BEB87A-906F-4129-AA67-C08A2A977F37}" type="presParOf" srcId="{5F64A63F-C5C6-4B4A-A61A-F411374791A4}" destId="{D996D7F6-B27D-4E3E-85CD-7E6C26FB47FC}" srcOrd="0" destOrd="0" presId="urn:microsoft.com/office/officeart/2005/8/layout/hProcess4"/>
    <dgm:cxn modelId="{344FA83B-0939-477C-BC56-FFDCA027A5A2}" type="presParOf" srcId="{5F64A63F-C5C6-4B4A-A61A-F411374791A4}" destId="{9DA82608-8443-496D-896F-3CFD250BA8B5}" srcOrd="1" destOrd="0" presId="urn:microsoft.com/office/officeart/2005/8/layout/hProcess4"/>
    <dgm:cxn modelId="{CE8B4532-32EE-4A4A-9772-B5E7FC59C309}" type="presParOf" srcId="{5F64A63F-C5C6-4B4A-A61A-F411374791A4}" destId="{9860F450-F348-4F02-97C3-F29EC7FCFDBB}" srcOrd="2" destOrd="0" presId="urn:microsoft.com/office/officeart/2005/8/layout/hProcess4"/>
    <dgm:cxn modelId="{2FAAB501-4EF7-4386-B025-F241EF81A6D5}" type="presParOf" srcId="{5F64A63F-C5C6-4B4A-A61A-F411374791A4}" destId="{C4A00628-3668-4EAF-852F-A30AB902AF96}" srcOrd="3" destOrd="0" presId="urn:microsoft.com/office/officeart/2005/8/layout/hProcess4"/>
    <dgm:cxn modelId="{C1C1136D-7DDF-4E2C-81BE-A7F1F08FFE0E}" type="presParOf" srcId="{5F64A63F-C5C6-4B4A-A61A-F411374791A4}" destId="{E18DF9EB-3B7B-4351-A655-B8F726EAD98B}" srcOrd="4" destOrd="0" presId="urn:microsoft.com/office/officeart/2005/8/layout/hProcess4"/>
    <dgm:cxn modelId="{F671F35D-F28D-4F1B-B0D8-4369A036C69E}" type="presParOf" srcId="{F8171181-F0F6-4AF7-9B8E-5B8730748A80}" destId="{9D8DA515-6053-420A-8886-C222C6AE27D1}" srcOrd="5" destOrd="0" presId="urn:microsoft.com/office/officeart/2005/8/layout/hProcess4"/>
    <dgm:cxn modelId="{1A96B799-A398-4D7C-A16E-F572F30D3C6C}" type="presParOf" srcId="{F8171181-F0F6-4AF7-9B8E-5B8730748A80}" destId="{1EE7F433-1937-452E-8BE6-B58A94ABCB89}" srcOrd="6" destOrd="0" presId="urn:microsoft.com/office/officeart/2005/8/layout/hProcess4"/>
    <dgm:cxn modelId="{D0E603DB-E6EF-4354-8FA4-17579FD31C60}" type="presParOf" srcId="{1EE7F433-1937-452E-8BE6-B58A94ABCB89}" destId="{2141A6FD-83BA-4AEC-9AD9-B67C43599284}" srcOrd="0" destOrd="0" presId="urn:microsoft.com/office/officeart/2005/8/layout/hProcess4"/>
    <dgm:cxn modelId="{ED125706-3FA6-4A97-B555-CF3F93E589BB}" type="presParOf" srcId="{1EE7F433-1937-452E-8BE6-B58A94ABCB89}" destId="{F7712E6F-A59B-477F-90CD-9138C3D2EAE6}" srcOrd="1" destOrd="0" presId="urn:microsoft.com/office/officeart/2005/8/layout/hProcess4"/>
    <dgm:cxn modelId="{98223261-4F16-4D03-A287-072C8263E8D6}" type="presParOf" srcId="{1EE7F433-1937-452E-8BE6-B58A94ABCB89}" destId="{E901635F-F3C4-417D-A3A7-472A51AFEAE9}" srcOrd="2" destOrd="0" presId="urn:microsoft.com/office/officeart/2005/8/layout/hProcess4"/>
    <dgm:cxn modelId="{A61A73E6-37E8-47CC-9A3B-D6F48E94DB6E}" type="presParOf" srcId="{1EE7F433-1937-452E-8BE6-B58A94ABCB89}" destId="{DE75C8DE-E43D-4838-B211-3F561C699F26}" srcOrd="3" destOrd="0" presId="urn:microsoft.com/office/officeart/2005/8/layout/hProcess4"/>
    <dgm:cxn modelId="{F38A0209-3972-4E76-AE75-8EB499A2EC00}" type="presParOf" srcId="{1EE7F433-1937-452E-8BE6-B58A94ABCB89}" destId="{0E63A426-E7FF-4D85-BB52-7C0B654E8E75}" srcOrd="4" destOrd="0" presId="urn:microsoft.com/office/officeart/2005/8/layout/hProcess4"/>
    <dgm:cxn modelId="{8F24D1DA-B4A6-44CD-82F7-7F9F24C9EEA3}" type="presParOf" srcId="{F8171181-F0F6-4AF7-9B8E-5B8730748A80}" destId="{1574097F-425A-4762-8B4B-FF83899877EF}" srcOrd="7" destOrd="0" presId="urn:microsoft.com/office/officeart/2005/8/layout/hProcess4"/>
    <dgm:cxn modelId="{7883EFB8-36C5-4B98-B235-4413E7D62C63}" type="presParOf" srcId="{F8171181-F0F6-4AF7-9B8E-5B8730748A80}" destId="{3DD54B4A-0F52-4998-9990-28AAF633FE1F}" srcOrd="8" destOrd="0" presId="urn:microsoft.com/office/officeart/2005/8/layout/hProcess4"/>
    <dgm:cxn modelId="{DC2F0CED-9B08-462A-8231-4BC0A64771F9}" type="presParOf" srcId="{3DD54B4A-0F52-4998-9990-28AAF633FE1F}" destId="{EE478AA6-6208-4654-A465-DF2E3B5B7C38}" srcOrd="0" destOrd="0" presId="urn:microsoft.com/office/officeart/2005/8/layout/hProcess4"/>
    <dgm:cxn modelId="{12F39859-238C-4AB5-9752-B8DC9B6061B5}" type="presParOf" srcId="{3DD54B4A-0F52-4998-9990-28AAF633FE1F}" destId="{A210F0AA-8AE8-44C2-895C-B204A3A2E67A}" srcOrd="1" destOrd="0" presId="urn:microsoft.com/office/officeart/2005/8/layout/hProcess4"/>
    <dgm:cxn modelId="{2116A2A1-5E5E-48D4-906F-100D8A06AEC1}" type="presParOf" srcId="{3DD54B4A-0F52-4998-9990-28AAF633FE1F}" destId="{962EEF9F-48B8-4524-A75F-2A0E3DF5832D}" srcOrd="2" destOrd="0" presId="urn:microsoft.com/office/officeart/2005/8/layout/hProcess4"/>
    <dgm:cxn modelId="{6DCF69B1-CCEF-4C74-B8F3-AD894DF23950}" type="presParOf" srcId="{3DD54B4A-0F52-4998-9990-28AAF633FE1F}" destId="{2AEC69FC-CA49-435C-B047-61205E2664D1}" srcOrd="3" destOrd="0" presId="urn:microsoft.com/office/officeart/2005/8/layout/hProcess4"/>
    <dgm:cxn modelId="{062CC599-D923-4AA5-A8D5-088643AC9F22}" type="presParOf" srcId="{3DD54B4A-0F52-4998-9990-28AAF633FE1F}" destId="{45764E3B-56FA-4A0E-AEFE-91FABC89115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702BE1-F7BC-44AD-AC4B-71BBD1172B46}" type="doc">
      <dgm:prSet loTypeId="urn:microsoft.com/office/officeart/2005/8/layout/radial3" loCatId="cycle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lv-LV"/>
        </a:p>
      </dgm:t>
    </dgm:pt>
    <dgm:pt modelId="{C13C3C40-6254-4C69-B97A-89D6326F7356}">
      <dgm:prSet phldrT="[Text]"/>
      <dgm:spPr/>
      <dgm:t>
        <a:bodyPr/>
        <a:lstStyle/>
        <a:p>
          <a:r>
            <a:rPr lang="en-US" dirty="0" err="1"/>
            <a:t>Privātās</a:t>
          </a:r>
          <a:r>
            <a:rPr lang="en-US" dirty="0"/>
            <a:t> </a:t>
          </a:r>
          <a:r>
            <a:rPr lang="en-US" dirty="0" err="1"/>
            <a:t>dzīves</a:t>
          </a:r>
          <a:r>
            <a:rPr lang="en-US" dirty="0"/>
            <a:t> </a:t>
          </a:r>
          <a:r>
            <a:rPr lang="en-US" dirty="0" err="1"/>
            <a:t>neaizskaramība</a:t>
          </a:r>
          <a:endParaRPr lang="lv-LV" dirty="0"/>
        </a:p>
      </dgm:t>
    </dgm:pt>
    <dgm:pt modelId="{F86FEB53-9787-4D0B-A8FC-8496A54F0C36}" type="parTrans" cxnId="{E63EA978-4062-4BE1-886E-CD06A4DE350A}">
      <dgm:prSet/>
      <dgm:spPr/>
      <dgm:t>
        <a:bodyPr/>
        <a:lstStyle/>
        <a:p>
          <a:endParaRPr lang="lv-LV"/>
        </a:p>
      </dgm:t>
    </dgm:pt>
    <dgm:pt modelId="{A71CD2D4-9FFD-48F4-8CF2-12918FC89C1A}" type="sibTrans" cxnId="{E63EA978-4062-4BE1-886E-CD06A4DE350A}">
      <dgm:prSet/>
      <dgm:spPr/>
      <dgm:t>
        <a:bodyPr/>
        <a:lstStyle/>
        <a:p>
          <a:endParaRPr lang="lv-LV"/>
        </a:p>
      </dgm:t>
    </dgm:pt>
    <dgm:pt modelId="{404BDDCE-7F3F-4F46-97EE-549ECE7ED6FC}">
      <dgm:prSet phldrT="[Text]" custT="1"/>
      <dgm:spPr/>
      <dgm:t>
        <a:bodyPr/>
        <a:lstStyle/>
        <a:p>
          <a:r>
            <a:rPr lang="en-US" sz="1400" b="1" dirty="0" err="1"/>
            <a:t>Intimitātes</a:t>
          </a:r>
          <a:r>
            <a:rPr lang="en-US" sz="1400" b="1" dirty="0"/>
            <a:t> </a:t>
          </a:r>
          <a:r>
            <a:rPr lang="en-US" sz="1400" b="1" dirty="0" err="1"/>
            <a:t>nodrošināšana</a:t>
          </a:r>
          <a:endParaRPr lang="lv-LV" sz="1400" b="1" dirty="0"/>
        </a:p>
      </dgm:t>
    </dgm:pt>
    <dgm:pt modelId="{D00759A1-E033-4B45-9999-D2E05332F51B}" type="parTrans" cxnId="{31D09278-93BE-4EB4-9A36-0585573FCDF0}">
      <dgm:prSet/>
      <dgm:spPr/>
      <dgm:t>
        <a:bodyPr/>
        <a:lstStyle/>
        <a:p>
          <a:endParaRPr lang="lv-LV"/>
        </a:p>
      </dgm:t>
    </dgm:pt>
    <dgm:pt modelId="{A57CA78F-A923-4DDA-9BC3-FCAA3B2F5426}" type="sibTrans" cxnId="{31D09278-93BE-4EB4-9A36-0585573FCDF0}">
      <dgm:prSet/>
      <dgm:spPr/>
      <dgm:t>
        <a:bodyPr/>
        <a:lstStyle/>
        <a:p>
          <a:endParaRPr lang="lv-LV"/>
        </a:p>
      </dgm:t>
    </dgm:pt>
    <dgm:pt modelId="{01AF8AEE-D81B-4673-8C38-7E53D5D3AE84}">
      <dgm:prSet phldrT="[Text]" custT="1"/>
      <dgm:spPr/>
      <dgm:t>
        <a:bodyPr/>
        <a:lstStyle/>
        <a:p>
          <a:r>
            <a:rPr lang="en-US" sz="1400" b="1" dirty="0" err="1"/>
            <a:t>Tehnisko</a:t>
          </a:r>
          <a:r>
            <a:rPr lang="en-US" sz="1400" b="1" dirty="0"/>
            <a:t> </a:t>
          </a:r>
          <a:r>
            <a:rPr lang="en-US" sz="1400" b="1" dirty="0" err="1"/>
            <a:t>palīglīdzekļu</a:t>
          </a:r>
          <a:r>
            <a:rPr lang="en-US" sz="1400" b="1" dirty="0"/>
            <a:t> </a:t>
          </a:r>
          <a:r>
            <a:rPr lang="en-US" sz="1400" b="1" dirty="0" err="1"/>
            <a:t>pieejamība</a:t>
          </a:r>
          <a:endParaRPr lang="lv-LV" sz="1400" b="1" dirty="0"/>
        </a:p>
      </dgm:t>
    </dgm:pt>
    <dgm:pt modelId="{60204310-BF24-4E27-916E-E588C8C51519}" type="parTrans" cxnId="{399AD96D-3907-4732-A164-B8516F097A65}">
      <dgm:prSet/>
      <dgm:spPr/>
      <dgm:t>
        <a:bodyPr/>
        <a:lstStyle/>
        <a:p>
          <a:endParaRPr lang="lv-LV"/>
        </a:p>
      </dgm:t>
    </dgm:pt>
    <dgm:pt modelId="{F509BD82-84E3-404E-B5F0-2159EC429FB0}" type="sibTrans" cxnId="{399AD96D-3907-4732-A164-B8516F097A65}">
      <dgm:prSet/>
      <dgm:spPr/>
      <dgm:t>
        <a:bodyPr/>
        <a:lstStyle/>
        <a:p>
          <a:endParaRPr lang="lv-LV"/>
        </a:p>
      </dgm:t>
    </dgm:pt>
    <dgm:pt modelId="{7DC44026-5943-4C2E-834D-5C40142A4B82}">
      <dgm:prSet phldrT="[Text]" custT="1"/>
      <dgm:spPr/>
      <dgm:t>
        <a:bodyPr/>
        <a:lstStyle/>
        <a:p>
          <a:r>
            <a:rPr lang="en-US" sz="1400" b="1" dirty="0" err="1"/>
            <a:t>Cilvēktiesību</a:t>
          </a:r>
          <a:r>
            <a:rPr lang="en-US" sz="1400" b="1" dirty="0"/>
            <a:t> </a:t>
          </a:r>
          <a:r>
            <a:rPr lang="en-US" sz="1400" b="1" dirty="0" err="1"/>
            <a:t>ievērošana</a:t>
          </a:r>
          <a:endParaRPr lang="lv-LV" sz="1400" b="1" dirty="0"/>
        </a:p>
      </dgm:t>
    </dgm:pt>
    <dgm:pt modelId="{2EE7E60E-6D0B-4452-9135-BCC5C9A3BAFF}" type="parTrans" cxnId="{2A80DA7A-8E57-495A-8019-93EF723132A5}">
      <dgm:prSet/>
      <dgm:spPr/>
      <dgm:t>
        <a:bodyPr/>
        <a:lstStyle/>
        <a:p>
          <a:endParaRPr lang="lv-LV"/>
        </a:p>
      </dgm:t>
    </dgm:pt>
    <dgm:pt modelId="{23915408-C6B1-451E-80C7-75D17525EC61}" type="sibTrans" cxnId="{2A80DA7A-8E57-495A-8019-93EF723132A5}">
      <dgm:prSet/>
      <dgm:spPr/>
      <dgm:t>
        <a:bodyPr/>
        <a:lstStyle/>
        <a:p>
          <a:endParaRPr lang="lv-LV"/>
        </a:p>
      </dgm:t>
    </dgm:pt>
    <dgm:pt modelId="{6B4F4C5F-A28D-4F26-AD13-FE2A1394B5D6}">
      <dgm:prSet custT="1"/>
      <dgm:spPr/>
      <dgm:t>
        <a:bodyPr/>
        <a:lstStyle/>
        <a:p>
          <a:r>
            <a:rPr lang="en-US" sz="1400" b="1" dirty="0" err="1"/>
            <a:t>Klientu</a:t>
          </a:r>
          <a:r>
            <a:rPr lang="en-US" sz="1400" b="1" dirty="0"/>
            <a:t> </a:t>
          </a:r>
          <a:r>
            <a:rPr lang="en-US" sz="1400" b="1" dirty="0" err="1"/>
            <a:t>saderības</a:t>
          </a:r>
          <a:r>
            <a:rPr lang="en-US" sz="1400" b="1" dirty="0"/>
            <a:t> </a:t>
          </a:r>
          <a:r>
            <a:rPr lang="en-US" sz="1400" b="1" dirty="0" err="1"/>
            <a:t>izvērtējums</a:t>
          </a:r>
          <a:endParaRPr lang="lv-LV" sz="1400" b="1" dirty="0"/>
        </a:p>
      </dgm:t>
    </dgm:pt>
    <dgm:pt modelId="{D2DAEC38-87C6-4E18-919D-927EA094942B}" type="parTrans" cxnId="{BE0A9201-D60D-4EC8-B903-2381FBDE5942}">
      <dgm:prSet/>
      <dgm:spPr/>
      <dgm:t>
        <a:bodyPr/>
        <a:lstStyle/>
        <a:p>
          <a:endParaRPr lang="lv-LV"/>
        </a:p>
      </dgm:t>
    </dgm:pt>
    <dgm:pt modelId="{BE759C4D-25A9-4F78-AA6B-8E2B0AF9A6DC}" type="sibTrans" cxnId="{BE0A9201-D60D-4EC8-B903-2381FBDE5942}">
      <dgm:prSet/>
      <dgm:spPr/>
      <dgm:t>
        <a:bodyPr/>
        <a:lstStyle/>
        <a:p>
          <a:endParaRPr lang="lv-LV"/>
        </a:p>
      </dgm:t>
    </dgm:pt>
    <dgm:pt modelId="{FB83D46F-FE01-4E34-ACB0-E08E123051A2}">
      <dgm:prSet custT="1"/>
      <dgm:spPr/>
      <dgm:t>
        <a:bodyPr/>
        <a:lstStyle/>
        <a:p>
          <a:r>
            <a:rPr lang="en-US" sz="1400" b="1" dirty="0"/>
            <a:t>K</a:t>
          </a:r>
          <a:r>
            <a:rPr lang="lv-LV" sz="1400" b="1" dirty="0" err="1"/>
            <a:t>lient</a:t>
          </a:r>
          <a:r>
            <a:rPr lang="en-US" sz="1400" b="1" dirty="0"/>
            <a:t>u</a:t>
          </a:r>
          <a:r>
            <a:rPr lang="lv-LV" sz="1400" b="1" dirty="0"/>
            <a:t> uzraudzība </a:t>
          </a:r>
        </a:p>
      </dgm:t>
    </dgm:pt>
    <dgm:pt modelId="{4EDEABB6-16F6-43FB-93DC-32CA64098C3E}" type="parTrans" cxnId="{87D21C35-E26F-4675-A181-BA309A0DF149}">
      <dgm:prSet/>
      <dgm:spPr/>
      <dgm:t>
        <a:bodyPr/>
        <a:lstStyle/>
        <a:p>
          <a:endParaRPr lang="lv-LV"/>
        </a:p>
      </dgm:t>
    </dgm:pt>
    <dgm:pt modelId="{77C9A39D-7B5F-46E7-AD0E-69A93D0BC4E6}" type="sibTrans" cxnId="{87D21C35-E26F-4675-A181-BA309A0DF149}">
      <dgm:prSet/>
      <dgm:spPr/>
      <dgm:t>
        <a:bodyPr/>
        <a:lstStyle/>
        <a:p>
          <a:endParaRPr lang="lv-LV"/>
        </a:p>
      </dgm:t>
    </dgm:pt>
    <dgm:pt modelId="{73763C51-E2C3-4B95-99A9-151D07ED27CB}" type="pres">
      <dgm:prSet presAssocID="{B6702BE1-F7BC-44AD-AC4B-71BBD1172B46}" presName="composite" presStyleCnt="0">
        <dgm:presLayoutVars>
          <dgm:chMax val="1"/>
          <dgm:dir/>
          <dgm:resizeHandles val="exact"/>
        </dgm:presLayoutVars>
      </dgm:prSet>
      <dgm:spPr/>
    </dgm:pt>
    <dgm:pt modelId="{A908C3EE-2065-42E8-AAEC-B90BBB23C081}" type="pres">
      <dgm:prSet presAssocID="{B6702BE1-F7BC-44AD-AC4B-71BBD1172B46}" presName="radial" presStyleCnt="0">
        <dgm:presLayoutVars>
          <dgm:animLvl val="ctr"/>
        </dgm:presLayoutVars>
      </dgm:prSet>
      <dgm:spPr/>
    </dgm:pt>
    <dgm:pt modelId="{FF591D2B-70A6-4110-8637-F20F5D2019AA}" type="pres">
      <dgm:prSet presAssocID="{C13C3C40-6254-4C69-B97A-89D6326F7356}" presName="centerShape" presStyleLbl="vennNode1" presStyleIdx="0" presStyleCnt="6" custScaleX="90975" custScaleY="87868"/>
      <dgm:spPr/>
    </dgm:pt>
    <dgm:pt modelId="{729D5C7E-A309-4649-B593-80CAB3C58B37}" type="pres">
      <dgm:prSet presAssocID="{404BDDCE-7F3F-4F46-97EE-549ECE7ED6FC}" presName="node" presStyleLbl="vennNode1" presStyleIdx="1" presStyleCnt="6" custScaleX="130787" custScaleY="127942" custRadScaleRad="100045" custRadScaleInc="2383">
        <dgm:presLayoutVars>
          <dgm:bulletEnabled val="1"/>
        </dgm:presLayoutVars>
      </dgm:prSet>
      <dgm:spPr/>
    </dgm:pt>
    <dgm:pt modelId="{11D7AD8D-4123-48DD-80C4-CEDB041F6364}" type="pres">
      <dgm:prSet presAssocID="{6B4F4C5F-A28D-4F26-AD13-FE2A1394B5D6}" presName="node" presStyleLbl="vennNode1" presStyleIdx="2" presStyleCnt="6" custScaleX="130787" custScaleY="127942">
        <dgm:presLayoutVars>
          <dgm:bulletEnabled val="1"/>
        </dgm:presLayoutVars>
      </dgm:prSet>
      <dgm:spPr/>
    </dgm:pt>
    <dgm:pt modelId="{146E3441-D54E-4156-BFAF-99FCD558C934}" type="pres">
      <dgm:prSet presAssocID="{01AF8AEE-D81B-4673-8C38-7E53D5D3AE84}" presName="node" presStyleLbl="vennNode1" presStyleIdx="3" presStyleCnt="6" custScaleX="130787" custScaleY="127942">
        <dgm:presLayoutVars>
          <dgm:bulletEnabled val="1"/>
        </dgm:presLayoutVars>
      </dgm:prSet>
      <dgm:spPr/>
    </dgm:pt>
    <dgm:pt modelId="{012055AB-A121-4D4E-8461-D13F32108D72}" type="pres">
      <dgm:prSet presAssocID="{FB83D46F-FE01-4E34-ACB0-E08E123051A2}" presName="node" presStyleLbl="vennNode1" presStyleIdx="4" presStyleCnt="6" custScaleX="146368" custScaleY="132195" custRadScaleRad="98269" custRadScaleInc="-1963">
        <dgm:presLayoutVars>
          <dgm:bulletEnabled val="1"/>
        </dgm:presLayoutVars>
      </dgm:prSet>
      <dgm:spPr/>
    </dgm:pt>
    <dgm:pt modelId="{FE9C35C2-4014-4FF5-BE32-DAE1AAF60AF7}" type="pres">
      <dgm:prSet presAssocID="{7DC44026-5943-4C2E-834D-5C40142A4B82}" presName="node" presStyleLbl="vennNode1" presStyleIdx="5" presStyleCnt="6" custScaleX="130787" custScaleY="127942" custRadScaleRad="97155" custRadScaleInc="758">
        <dgm:presLayoutVars>
          <dgm:bulletEnabled val="1"/>
        </dgm:presLayoutVars>
      </dgm:prSet>
      <dgm:spPr/>
    </dgm:pt>
  </dgm:ptLst>
  <dgm:cxnLst>
    <dgm:cxn modelId="{8FF06C00-02BE-4E2E-8A1B-563DF4A26A46}" type="presOf" srcId="{01AF8AEE-D81B-4673-8C38-7E53D5D3AE84}" destId="{146E3441-D54E-4156-BFAF-99FCD558C934}" srcOrd="0" destOrd="0" presId="urn:microsoft.com/office/officeart/2005/8/layout/radial3"/>
    <dgm:cxn modelId="{BE0A9201-D60D-4EC8-B903-2381FBDE5942}" srcId="{C13C3C40-6254-4C69-B97A-89D6326F7356}" destId="{6B4F4C5F-A28D-4F26-AD13-FE2A1394B5D6}" srcOrd="1" destOrd="0" parTransId="{D2DAEC38-87C6-4E18-919D-927EA094942B}" sibTransId="{BE759C4D-25A9-4F78-AA6B-8E2B0AF9A6DC}"/>
    <dgm:cxn modelId="{6AC14B09-024D-4131-9F2B-612B43CDB0DA}" type="presOf" srcId="{6B4F4C5F-A28D-4F26-AD13-FE2A1394B5D6}" destId="{11D7AD8D-4123-48DD-80C4-CEDB041F6364}" srcOrd="0" destOrd="0" presId="urn:microsoft.com/office/officeart/2005/8/layout/radial3"/>
    <dgm:cxn modelId="{87D21C35-E26F-4675-A181-BA309A0DF149}" srcId="{C13C3C40-6254-4C69-B97A-89D6326F7356}" destId="{FB83D46F-FE01-4E34-ACB0-E08E123051A2}" srcOrd="3" destOrd="0" parTransId="{4EDEABB6-16F6-43FB-93DC-32CA64098C3E}" sibTransId="{77C9A39D-7B5F-46E7-AD0E-69A93D0BC4E6}"/>
    <dgm:cxn modelId="{0B12CC3D-8735-4DC4-BB18-391C16F1929F}" type="presOf" srcId="{C13C3C40-6254-4C69-B97A-89D6326F7356}" destId="{FF591D2B-70A6-4110-8637-F20F5D2019AA}" srcOrd="0" destOrd="0" presId="urn:microsoft.com/office/officeart/2005/8/layout/radial3"/>
    <dgm:cxn modelId="{399AD96D-3907-4732-A164-B8516F097A65}" srcId="{C13C3C40-6254-4C69-B97A-89D6326F7356}" destId="{01AF8AEE-D81B-4673-8C38-7E53D5D3AE84}" srcOrd="2" destOrd="0" parTransId="{60204310-BF24-4E27-916E-E588C8C51519}" sibTransId="{F509BD82-84E3-404E-B5F0-2159EC429FB0}"/>
    <dgm:cxn modelId="{31D09278-93BE-4EB4-9A36-0585573FCDF0}" srcId="{C13C3C40-6254-4C69-B97A-89D6326F7356}" destId="{404BDDCE-7F3F-4F46-97EE-549ECE7ED6FC}" srcOrd="0" destOrd="0" parTransId="{D00759A1-E033-4B45-9999-D2E05332F51B}" sibTransId="{A57CA78F-A923-4DDA-9BC3-FCAA3B2F5426}"/>
    <dgm:cxn modelId="{E63EA978-4062-4BE1-886E-CD06A4DE350A}" srcId="{B6702BE1-F7BC-44AD-AC4B-71BBD1172B46}" destId="{C13C3C40-6254-4C69-B97A-89D6326F7356}" srcOrd="0" destOrd="0" parTransId="{F86FEB53-9787-4D0B-A8FC-8496A54F0C36}" sibTransId="{A71CD2D4-9FFD-48F4-8CF2-12918FC89C1A}"/>
    <dgm:cxn modelId="{2A80DA7A-8E57-495A-8019-93EF723132A5}" srcId="{C13C3C40-6254-4C69-B97A-89D6326F7356}" destId="{7DC44026-5943-4C2E-834D-5C40142A4B82}" srcOrd="4" destOrd="0" parTransId="{2EE7E60E-6D0B-4452-9135-BCC5C9A3BAFF}" sibTransId="{23915408-C6B1-451E-80C7-75D17525EC61}"/>
    <dgm:cxn modelId="{6072FB94-F7A3-4C4B-9BF5-30A9194D9C46}" type="presOf" srcId="{404BDDCE-7F3F-4F46-97EE-549ECE7ED6FC}" destId="{729D5C7E-A309-4649-B593-80CAB3C58B37}" srcOrd="0" destOrd="0" presId="urn:microsoft.com/office/officeart/2005/8/layout/radial3"/>
    <dgm:cxn modelId="{F64B2A98-7B58-4051-B1A4-BF02DC0246E8}" type="presOf" srcId="{7DC44026-5943-4C2E-834D-5C40142A4B82}" destId="{FE9C35C2-4014-4FF5-BE32-DAE1AAF60AF7}" srcOrd="0" destOrd="0" presId="urn:microsoft.com/office/officeart/2005/8/layout/radial3"/>
    <dgm:cxn modelId="{292FBAC4-7D7A-419C-8EAD-FC0B40986A72}" type="presOf" srcId="{B6702BE1-F7BC-44AD-AC4B-71BBD1172B46}" destId="{73763C51-E2C3-4B95-99A9-151D07ED27CB}" srcOrd="0" destOrd="0" presId="urn:microsoft.com/office/officeart/2005/8/layout/radial3"/>
    <dgm:cxn modelId="{23EC86DC-179A-492F-A589-D685C6E6F75B}" type="presOf" srcId="{FB83D46F-FE01-4E34-ACB0-E08E123051A2}" destId="{012055AB-A121-4D4E-8461-D13F32108D72}" srcOrd="0" destOrd="0" presId="urn:microsoft.com/office/officeart/2005/8/layout/radial3"/>
    <dgm:cxn modelId="{E596D751-D345-4978-B888-A4E999BFC198}" type="presParOf" srcId="{73763C51-E2C3-4B95-99A9-151D07ED27CB}" destId="{A908C3EE-2065-42E8-AAEC-B90BBB23C081}" srcOrd="0" destOrd="0" presId="urn:microsoft.com/office/officeart/2005/8/layout/radial3"/>
    <dgm:cxn modelId="{6ECC5B97-CE17-4AED-8CFF-45205B44AAD0}" type="presParOf" srcId="{A908C3EE-2065-42E8-AAEC-B90BBB23C081}" destId="{FF591D2B-70A6-4110-8637-F20F5D2019AA}" srcOrd="0" destOrd="0" presId="urn:microsoft.com/office/officeart/2005/8/layout/radial3"/>
    <dgm:cxn modelId="{DF7F6D85-EE80-41A9-A50E-50122BD8AB6D}" type="presParOf" srcId="{A908C3EE-2065-42E8-AAEC-B90BBB23C081}" destId="{729D5C7E-A309-4649-B593-80CAB3C58B37}" srcOrd="1" destOrd="0" presId="urn:microsoft.com/office/officeart/2005/8/layout/radial3"/>
    <dgm:cxn modelId="{583D0926-537B-41EE-A2EA-7A5890C7F7BD}" type="presParOf" srcId="{A908C3EE-2065-42E8-AAEC-B90BBB23C081}" destId="{11D7AD8D-4123-48DD-80C4-CEDB041F6364}" srcOrd="2" destOrd="0" presId="urn:microsoft.com/office/officeart/2005/8/layout/radial3"/>
    <dgm:cxn modelId="{FF5ACE1C-9676-446E-BDF2-C9F4208FCA82}" type="presParOf" srcId="{A908C3EE-2065-42E8-AAEC-B90BBB23C081}" destId="{146E3441-D54E-4156-BFAF-99FCD558C934}" srcOrd="3" destOrd="0" presId="urn:microsoft.com/office/officeart/2005/8/layout/radial3"/>
    <dgm:cxn modelId="{1882C155-0FFB-40EF-8462-88BE73E50712}" type="presParOf" srcId="{A908C3EE-2065-42E8-AAEC-B90BBB23C081}" destId="{012055AB-A121-4D4E-8461-D13F32108D72}" srcOrd="4" destOrd="0" presId="urn:microsoft.com/office/officeart/2005/8/layout/radial3"/>
    <dgm:cxn modelId="{0A03DC3A-2E5D-4734-BB4E-CECD81CFFAB2}" type="presParOf" srcId="{A908C3EE-2065-42E8-AAEC-B90BBB23C081}" destId="{FE9C35C2-4014-4FF5-BE32-DAE1AAF60AF7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719209-7EED-4E51-BF7A-E44544B877C4}" type="doc">
      <dgm:prSet loTypeId="urn:microsoft.com/office/officeart/2011/layout/Tab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7E021513-BA38-4794-9EEE-1C62D38CCE1F}">
      <dgm:prSet phldrT="[Text]" custT="1"/>
      <dgm:spPr/>
      <dgm:t>
        <a:bodyPr/>
        <a:lstStyle/>
        <a:p>
          <a:r>
            <a:rPr lang="en-US" sz="2000" b="1" dirty="0" err="1"/>
            <a:t>Drošība</a:t>
          </a:r>
          <a:endParaRPr lang="lv-LV" sz="2000" b="1" dirty="0"/>
        </a:p>
      </dgm:t>
    </dgm:pt>
    <dgm:pt modelId="{DE6C6498-CDDE-445C-A393-92CDD7E833A9}" type="parTrans" cxnId="{B3C64CE3-7E90-478E-92F1-C6E05D910F85}">
      <dgm:prSet/>
      <dgm:spPr/>
      <dgm:t>
        <a:bodyPr/>
        <a:lstStyle/>
        <a:p>
          <a:endParaRPr lang="lv-LV"/>
        </a:p>
      </dgm:t>
    </dgm:pt>
    <dgm:pt modelId="{CE934D5A-AC26-4BB7-B03B-2C2ABDEB46C7}" type="sibTrans" cxnId="{B3C64CE3-7E90-478E-92F1-C6E05D910F85}">
      <dgm:prSet/>
      <dgm:spPr/>
      <dgm:t>
        <a:bodyPr/>
        <a:lstStyle/>
        <a:p>
          <a:endParaRPr lang="lv-LV"/>
        </a:p>
      </dgm:t>
    </dgm:pt>
    <dgm:pt modelId="{8D06A0D1-76D6-44D9-96EA-220A627F0219}">
      <dgm:prSet phldrT="[Text]" phldr="1"/>
      <dgm:spPr/>
      <dgm:t>
        <a:bodyPr/>
        <a:lstStyle/>
        <a:p>
          <a:endParaRPr lang="lv-LV" dirty="0"/>
        </a:p>
      </dgm:t>
    </dgm:pt>
    <dgm:pt modelId="{FB7438F2-F2F0-41FF-B27D-89543BBAB26D}" type="parTrans" cxnId="{3298170E-5594-4F7A-92E5-82881BE95615}">
      <dgm:prSet/>
      <dgm:spPr/>
      <dgm:t>
        <a:bodyPr/>
        <a:lstStyle/>
        <a:p>
          <a:endParaRPr lang="lv-LV"/>
        </a:p>
      </dgm:t>
    </dgm:pt>
    <dgm:pt modelId="{05E5A832-7FCE-42BB-848A-84B5BFB33E86}" type="sibTrans" cxnId="{3298170E-5594-4F7A-92E5-82881BE95615}">
      <dgm:prSet/>
      <dgm:spPr/>
      <dgm:t>
        <a:bodyPr/>
        <a:lstStyle/>
        <a:p>
          <a:endParaRPr lang="lv-LV"/>
        </a:p>
      </dgm:t>
    </dgm:pt>
    <dgm:pt modelId="{9183E715-8D1C-4109-A8D9-3814E1ACCD3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600" dirty="0"/>
            <a:t>Iekšējās kārtības noteikumi</a:t>
          </a:r>
        </a:p>
      </dgm:t>
    </dgm:pt>
    <dgm:pt modelId="{45197DFD-D376-4B02-AF44-845E78B28221}" type="parTrans" cxnId="{5B5ACEE9-525E-43EC-9AF9-9A6110EF5C94}">
      <dgm:prSet/>
      <dgm:spPr/>
      <dgm:t>
        <a:bodyPr/>
        <a:lstStyle/>
        <a:p>
          <a:endParaRPr lang="lv-LV"/>
        </a:p>
      </dgm:t>
    </dgm:pt>
    <dgm:pt modelId="{440955F3-CDBE-4A4C-BB3F-D67831C0F237}" type="sibTrans" cxnId="{5B5ACEE9-525E-43EC-9AF9-9A6110EF5C94}">
      <dgm:prSet/>
      <dgm:spPr/>
      <dgm:t>
        <a:bodyPr/>
        <a:lstStyle/>
        <a:p>
          <a:endParaRPr lang="lv-LV"/>
        </a:p>
      </dgm:t>
    </dgm:pt>
    <dgm:pt modelId="{AB87DA9B-CFD6-4F36-AEF4-22AE5A4E4018}">
      <dgm:prSet phldrT="[Text]" custT="1"/>
      <dgm:spPr/>
      <dgm:t>
        <a:bodyPr/>
        <a:lstStyle/>
        <a:p>
          <a:r>
            <a:rPr lang="en-US" sz="1900" b="1" dirty="0" err="1"/>
            <a:t>Aprīkojums</a:t>
          </a:r>
          <a:endParaRPr lang="lv-LV" sz="1900" b="1" dirty="0"/>
        </a:p>
      </dgm:t>
    </dgm:pt>
    <dgm:pt modelId="{9D778914-2491-472C-8263-0ED1CCCCEE20}" type="parTrans" cxnId="{C04A27F8-6027-4095-8E32-7C739C466686}">
      <dgm:prSet/>
      <dgm:spPr/>
      <dgm:t>
        <a:bodyPr/>
        <a:lstStyle/>
        <a:p>
          <a:endParaRPr lang="lv-LV"/>
        </a:p>
      </dgm:t>
    </dgm:pt>
    <dgm:pt modelId="{5785BF0E-7FEE-448F-9795-8B42315706C2}" type="sibTrans" cxnId="{C04A27F8-6027-4095-8E32-7C739C466686}">
      <dgm:prSet/>
      <dgm:spPr/>
      <dgm:t>
        <a:bodyPr/>
        <a:lstStyle/>
        <a:p>
          <a:endParaRPr lang="lv-LV"/>
        </a:p>
      </dgm:t>
    </dgm:pt>
    <dgm:pt modelId="{9822A422-AD75-4DDD-98EE-1E8C6BA13CB6}">
      <dgm:prSet phldrT="[Text]" phldr="1"/>
      <dgm:spPr/>
      <dgm:t>
        <a:bodyPr/>
        <a:lstStyle/>
        <a:p>
          <a:endParaRPr lang="lv-LV" dirty="0"/>
        </a:p>
      </dgm:t>
    </dgm:pt>
    <dgm:pt modelId="{6A585451-4B1B-43BB-A9D4-F4BCBC7A0B21}" type="parTrans" cxnId="{C1D10DA6-140A-420C-BCEC-028DDCC62B4D}">
      <dgm:prSet/>
      <dgm:spPr/>
      <dgm:t>
        <a:bodyPr/>
        <a:lstStyle/>
        <a:p>
          <a:endParaRPr lang="lv-LV"/>
        </a:p>
      </dgm:t>
    </dgm:pt>
    <dgm:pt modelId="{C7E516F3-CBDD-4316-A0D5-0CEDDE84BACB}" type="sibTrans" cxnId="{C1D10DA6-140A-420C-BCEC-028DDCC62B4D}">
      <dgm:prSet/>
      <dgm:spPr/>
      <dgm:t>
        <a:bodyPr/>
        <a:lstStyle/>
        <a:p>
          <a:endParaRPr lang="lv-LV"/>
        </a:p>
      </dgm:t>
    </dgm:pt>
    <dgm:pt modelId="{C2071344-3ACA-4161-9C3F-79EDEA0E2E5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600" dirty="0"/>
            <a:t>Dzīvojamo telpu iekārtojums</a:t>
          </a:r>
          <a:endParaRPr lang="lv-LV" sz="1000" dirty="0"/>
        </a:p>
      </dgm:t>
    </dgm:pt>
    <dgm:pt modelId="{D031526A-BA89-4799-8E44-EA6E983C24A8}" type="parTrans" cxnId="{12AFC6ED-D1FF-4ADA-B7EF-7E482F629604}">
      <dgm:prSet/>
      <dgm:spPr/>
      <dgm:t>
        <a:bodyPr/>
        <a:lstStyle/>
        <a:p>
          <a:endParaRPr lang="lv-LV"/>
        </a:p>
      </dgm:t>
    </dgm:pt>
    <dgm:pt modelId="{36D76311-0FC5-4A59-BF3F-4794390F4B85}" type="sibTrans" cxnId="{12AFC6ED-D1FF-4ADA-B7EF-7E482F629604}">
      <dgm:prSet/>
      <dgm:spPr/>
      <dgm:t>
        <a:bodyPr/>
        <a:lstStyle/>
        <a:p>
          <a:endParaRPr lang="lv-LV"/>
        </a:p>
      </dgm:t>
    </dgm:pt>
    <dgm:pt modelId="{F3F881CB-CEC1-4271-9B9A-9A75A3D2C290}">
      <dgm:prSet phldrT="[Text]" custT="1"/>
      <dgm:spPr/>
      <dgm:t>
        <a:bodyPr/>
        <a:lstStyle/>
        <a:p>
          <a:r>
            <a:rPr lang="en-US" sz="2000" b="1" dirty="0"/>
            <a:t>Vide</a:t>
          </a:r>
          <a:endParaRPr lang="lv-LV" sz="2000" b="1" dirty="0"/>
        </a:p>
      </dgm:t>
    </dgm:pt>
    <dgm:pt modelId="{A9A628B1-373D-4B43-A38C-98EF9A1D3759}" type="parTrans" cxnId="{A5DF9A8B-33A9-4317-950D-40D84391AA72}">
      <dgm:prSet/>
      <dgm:spPr/>
      <dgm:t>
        <a:bodyPr/>
        <a:lstStyle/>
        <a:p>
          <a:endParaRPr lang="lv-LV"/>
        </a:p>
      </dgm:t>
    </dgm:pt>
    <dgm:pt modelId="{994BBCC6-7EC7-46A3-958F-9161667CBAEB}" type="sibTrans" cxnId="{A5DF9A8B-33A9-4317-950D-40D84391AA72}">
      <dgm:prSet/>
      <dgm:spPr/>
      <dgm:t>
        <a:bodyPr/>
        <a:lstStyle/>
        <a:p>
          <a:endParaRPr lang="lv-LV"/>
        </a:p>
      </dgm:t>
    </dgm:pt>
    <dgm:pt modelId="{8E5A52D2-DE77-4130-91E1-84E9C7F92FC2}">
      <dgm:prSet phldrT="[Text]" phldr="1"/>
      <dgm:spPr/>
      <dgm:t>
        <a:bodyPr/>
        <a:lstStyle/>
        <a:p>
          <a:endParaRPr lang="lv-LV" dirty="0"/>
        </a:p>
      </dgm:t>
    </dgm:pt>
    <dgm:pt modelId="{D5AA03D1-0A1C-4651-AF60-1E24E1619907}" type="parTrans" cxnId="{157CE9BD-E96E-4108-A58D-FE5E635130D2}">
      <dgm:prSet/>
      <dgm:spPr/>
      <dgm:t>
        <a:bodyPr/>
        <a:lstStyle/>
        <a:p>
          <a:endParaRPr lang="lv-LV"/>
        </a:p>
      </dgm:t>
    </dgm:pt>
    <dgm:pt modelId="{043272E5-3F92-457E-A7F9-B47E0AB0C2C4}" type="sibTrans" cxnId="{157CE9BD-E96E-4108-A58D-FE5E635130D2}">
      <dgm:prSet/>
      <dgm:spPr/>
      <dgm:t>
        <a:bodyPr/>
        <a:lstStyle/>
        <a:p>
          <a:endParaRPr lang="lv-LV"/>
        </a:p>
      </dgm:t>
    </dgm:pt>
    <dgm:pt modelId="{BAA3AE9F-AE68-4109-9AB1-BB19235DE2D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600" dirty="0"/>
            <a:t>Telpas nodarbībām</a:t>
          </a:r>
        </a:p>
      </dgm:t>
    </dgm:pt>
    <dgm:pt modelId="{99556AC1-8A9D-4B3D-B587-9493FFF0E643}" type="parTrans" cxnId="{E7E9E320-36E1-401A-9A3F-B25BF30F3234}">
      <dgm:prSet/>
      <dgm:spPr/>
      <dgm:t>
        <a:bodyPr/>
        <a:lstStyle/>
        <a:p>
          <a:endParaRPr lang="lv-LV"/>
        </a:p>
      </dgm:t>
    </dgm:pt>
    <dgm:pt modelId="{C97E9529-A5B8-4EB6-8360-D54981F97B2F}" type="sibTrans" cxnId="{E7E9E320-36E1-401A-9A3F-B25BF30F3234}">
      <dgm:prSet/>
      <dgm:spPr/>
      <dgm:t>
        <a:bodyPr/>
        <a:lstStyle/>
        <a:p>
          <a:endParaRPr lang="lv-LV"/>
        </a:p>
      </dgm:t>
    </dgm:pt>
    <dgm:pt modelId="{6445DDD1-77AC-485D-AF70-74D2A965BE67}">
      <dgm:prSet phldrT="[Text]" custT="1"/>
      <dgm:spPr/>
      <dgm:t>
        <a:bodyPr/>
        <a:lstStyle/>
        <a:p>
          <a:endParaRPr lang="lv-LV" sz="1000" dirty="0"/>
        </a:p>
      </dgm:t>
    </dgm:pt>
    <dgm:pt modelId="{30A87D87-3F4E-4F88-81C4-ED490FE7D7B8}" type="parTrans" cxnId="{4BBA3D17-DB2B-411D-ADCF-CCA3CFAEBB2C}">
      <dgm:prSet/>
      <dgm:spPr/>
      <dgm:t>
        <a:bodyPr/>
        <a:lstStyle/>
        <a:p>
          <a:endParaRPr lang="lv-LV"/>
        </a:p>
      </dgm:t>
    </dgm:pt>
    <dgm:pt modelId="{A08DB6BF-BA57-41F9-AC11-1CC92BDEAF1F}" type="sibTrans" cxnId="{4BBA3D17-DB2B-411D-ADCF-CCA3CFAEBB2C}">
      <dgm:prSet/>
      <dgm:spPr/>
      <dgm:t>
        <a:bodyPr/>
        <a:lstStyle/>
        <a:p>
          <a:endParaRPr lang="lv-LV"/>
        </a:p>
      </dgm:t>
    </dgm:pt>
    <dgm:pt modelId="{1020DAB1-B6F5-40F8-8932-C995AC0578E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600" dirty="0"/>
            <a:t>Pašpalīdzības shēmas / algoritmi</a:t>
          </a:r>
        </a:p>
      </dgm:t>
    </dgm:pt>
    <dgm:pt modelId="{47F70812-4C81-49A2-81CA-1591A3CA9580}" type="parTrans" cxnId="{DFF6741E-32E9-4DFE-889C-A8E6DE87A93A}">
      <dgm:prSet/>
      <dgm:spPr/>
      <dgm:t>
        <a:bodyPr/>
        <a:lstStyle/>
        <a:p>
          <a:endParaRPr lang="lv-LV"/>
        </a:p>
      </dgm:t>
    </dgm:pt>
    <dgm:pt modelId="{F200E206-06B2-49AA-B6F0-9B8AA3978EA3}" type="sibTrans" cxnId="{DFF6741E-32E9-4DFE-889C-A8E6DE87A93A}">
      <dgm:prSet/>
      <dgm:spPr/>
      <dgm:t>
        <a:bodyPr/>
        <a:lstStyle/>
        <a:p>
          <a:endParaRPr lang="lv-LV"/>
        </a:p>
      </dgm:t>
    </dgm:pt>
    <dgm:pt modelId="{C185338C-6774-4EE9-A0FB-4F32198BDFD9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600" dirty="0"/>
            <a:t>Ugunsdrošības noteikumi</a:t>
          </a:r>
        </a:p>
      </dgm:t>
    </dgm:pt>
    <dgm:pt modelId="{2A4A52FC-E72C-4571-AE02-D3F6F67C2BBD}" type="parTrans" cxnId="{6A49ACE9-E84B-45B5-B747-68B8E328D5A1}">
      <dgm:prSet/>
      <dgm:spPr/>
      <dgm:t>
        <a:bodyPr/>
        <a:lstStyle/>
        <a:p>
          <a:endParaRPr lang="lv-LV"/>
        </a:p>
      </dgm:t>
    </dgm:pt>
    <dgm:pt modelId="{476CC21C-4597-4FB9-A3A1-46AC12E0AEDA}" type="sibTrans" cxnId="{6A49ACE9-E84B-45B5-B747-68B8E328D5A1}">
      <dgm:prSet/>
      <dgm:spPr/>
      <dgm:t>
        <a:bodyPr/>
        <a:lstStyle/>
        <a:p>
          <a:endParaRPr lang="lv-LV"/>
        </a:p>
      </dgm:t>
    </dgm:pt>
    <dgm:pt modelId="{ECE2361B-29E0-426F-96E9-8EBE7719A6BA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600" dirty="0"/>
            <a:t>Universālā dizaina elementi</a:t>
          </a:r>
          <a:endParaRPr lang="lv-LV" sz="1000" dirty="0"/>
        </a:p>
      </dgm:t>
    </dgm:pt>
    <dgm:pt modelId="{B4263BE6-5416-437E-942C-81D8DFD6B389}" type="parTrans" cxnId="{272BE21C-302D-4004-80D9-AA2728ABD36D}">
      <dgm:prSet/>
      <dgm:spPr/>
      <dgm:t>
        <a:bodyPr/>
        <a:lstStyle/>
        <a:p>
          <a:endParaRPr lang="lv-LV"/>
        </a:p>
      </dgm:t>
    </dgm:pt>
    <dgm:pt modelId="{7F3E0B00-1E03-40FC-8D1F-059C84E3859D}" type="sibTrans" cxnId="{272BE21C-302D-4004-80D9-AA2728ABD36D}">
      <dgm:prSet/>
      <dgm:spPr/>
      <dgm:t>
        <a:bodyPr/>
        <a:lstStyle/>
        <a:p>
          <a:endParaRPr lang="lv-LV"/>
        </a:p>
      </dgm:t>
    </dgm:pt>
    <dgm:pt modelId="{7ED7C6B4-37F4-4BBC-BF60-561094A98B3E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v-LV" sz="1600" dirty="0"/>
            <a:t>Vides pieejamība</a:t>
          </a:r>
        </a:p>
      </dgm:t>
    </dgm:pt>
    <dgm:pt modelId="{6E4FBF1C-049C-4D8F-91CF-F9A0C67F3086}" type="parTrans" cxnId="{BFA7EFE9-A5E8-42D1-A5E5-C9BDABCDD620}">
      <dgm:prSet/>
      <dgm:spPr/>
    </dgm:pt>
    <dgm:pt modelId="{623B8B90-6712-451E-8F1B-ED6D11B02797}" type="sibTrans" cxnId="{BFA7EFE9-A5E8-42D1-A5E5-C9BDABCDD620}">
      <dgm:prSet/>
      <dgm:spPr/>
    </dgm:pt>
    <dgm:pt modelId="{D933A286-6428-488E-AA8C-7161C87C5E5A}" type="pres">
      <dgm:prSet presAssocID="{8B719209-7EED-4E51-BF7A-E44544B877C4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6EDC981A-C4B6-4DA9-A7CF-8D3E5FD68F89}" type="pres">
      <dgm:prSet presAssocID="{7E021513-BA38-4794-9EEE-1C62D38CCE1F}" presName="composite" presStyleCnt="0"/>
      <dgm:spPr/>
    </dgm:pt>
    <dgm:pt modelId="{FBF45561-A34B-4702-872A-D2B8EB7A9472}" type="pres">
      <dgm:prSet presAssocID="{7E021513-BA38-4794-9EEE-1C62D38CCE1F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C13079CB-9E10-4F49-B50D-9ADA9E1D6A7B}" type="pres">
      <dgm:prSet presAssocID="{7E021513-BA38-4794-9EEE-1C62D38CCE1F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3213983B-678C-4B78-809A-45D924D09F5D}" type="pres">
      <dgm:prSet presAssocID="{7E021513-BA38-4794-9EEE-1C62D38CCE1F}" presName="Accent" presStyleLbl="parChTrans1D1" presStyleIdx="0" presStyleCnt="3"/>
      <dgm:spPr/>
    </dgm:pt>
    <dgm:pt modelId="{A73829CF-27F7-44FF-B928-1C3AAB6365F7}" type="pres">
      <dgm:prSet presAssocID="{7E021513-BA38-4794-9EEE-1C62D38CCE1F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249ED979-025D-4A18-9645-6C85FD5314BB}" type="pres">
      <dgm:prSet presAssocID="{CE934D5A-AC26-4BB7-B03B-2C2ABDEB46C7}" presName="sibTrans" presStyleCnt="0"/>
      <dgm:spPr/>
    </dgm:pt>
    <dgm:pt modelId="{9E3AB7C9-7F9A-4433-B494-D47847D67CE5}" type="pres">
      <dgm:prSet presAssocID="{AB87DA9B-CFD6-4F36-AEF4-22AE5A4E4018}" presName="composite" presStyleCnt="0"/>
      <dgm:spPr/>
    </dgm:pt>
    <dgm:pt modelId="{78310EE4-0AB2-4690-86AA-5521F348A7EE}" type="pres">
      <dgm:prSet presAssocID="{AB87DA9B-CFD6-4F36-AEF4-22AE5A4E4018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9FCE1A63-2A3F-4501-A0F6-EC3B8D2B43FB}" type="pres">
      <dgm:prSet presAssocID="{AB87DA9B-CFD6-4F36-AEF4-22AE5A4E4018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123B83AF-E114-4A77-8227-95D05A735B70}" type="pres">
      <dgm:prSet presAssocID="{AB87DA9B-CFD6-4F36-AEF4-22AE5A4E4018}" presName="Accent" presStyleLbl="parChTrans1D1" presStyleIdx="1" presStyleCnt="3"/>
      <dgm:spPr/>
    </dgm:pt>
    <dgm:pt modelId="{09125A91-BAAB-49A0-8421-2B8F05C8F741}" type="pres">
      <dgm:prSet presAssocID="{AB87DA9B-CFD6-4F36-AEF4-22AE5A4E4018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9679A19F-7265-46CF-84BF-1A9D9AD03D4C}" type="pres">
      <dgm:prSet presAssocID="{5785BF0E-7FEE-448F-9795-8B42315706C2}" presName="sibTrans" presStyleCnt="0"/>
      <dgm:spPr/>
    </dgm:pt>
    <dgm:pt modelId="{BCBAD4C7-C187-496D-9806-278350767770}" type="pres">
      <dgm:prSet presAssocID="{F3F881CB-CEC1-4271-9B9A-9A75A3D2C290}" presName="composite" presStyleCnt="0"/>
      <dgm:spPr/>
    </dgm:pt>
    <dgm:pt modelId="{1B1DC4E0-1202-4C23-832B-A4FCB2B355FE}" type="pres">
      <dgm:prSet presAssocID="{F3F881CB-CEC1-4271-9B9A-9A75A3D2C290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7C866089-AF2D-426A-AD8A-0AE128EA41AE}" type="pres">
      <dgm:prSet presAssocID="{F3F881CB-CEC1-4271-9B9A-9A75A3D2C290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F3FC036F-AF2B-4823-935B-1A5C029420A0}" type="pres">
      <dgm:prSet presAssocID="{F3F881CB-CEC1-4271-9B9A-9A75A3D2C290}" presName="Accent" presStyleLbl="parChTrans1D1" presStyleIdx="2" presStyleCnt="3"/>
      <dgm:spPr/>
    </dgm:pt>
    <dgm:pt modelId="{B7271353-C327-49DE-93CA-6AD940127D1C}" type="pres">
      <dgm:prSet presAssocID="{F3F881CB-CEC1-4271-9B9A-9A75A3D2C290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3298170E-5594-4F7A-92E5-82881BE95615}" srcId="{7E021513-BA38-4794-9EEE-1C62D38CCE1F}" destId="{8D06A0D1-76D6-44D9-96EA-220A627F0219}" srcOrd="0" destOrd="0" parTransId="{FB7438F2-F2F0-41FF-B27D-89543BBAB26D}" sibTransId="{05E5A832-7FCE-42BB-848A-84B5BFB33E86}"/>
    <dgm:cxn modelId="{086BB912-BF6A-44BC-AA43-FB3F76DE3F55}" type="presOf" srcId="{BAA3AE9F-AE68-4109-9AB1-BB19235DE2D1}" destId="{B7271353-C327-49DE-93CA-6AD940127D1C}" srcOrd="0" destOrd="0" presId="urn:microsoft.com/office/officeart/2011/layout/TabList"/>
    <dgm:cxn modelId="{4BBA3D17-DB2B-411D-ADCF-CCA3CFAEBB2C}" srcId="{AB87DA9B-CFD6-4F36-AEF4-22AE5A4E4018}" destId="{6445DDD1-77AC-485D-AF70-74D2A965BE67}" srcOrd="3" destOrd="0" parTransId="{30A87D87-3F4E-4F88-81C4-ED490FE7D7B8}" sibTransId="{A08DB6BF-BA57-41F9-AC11-1CC92BDEAF1F}"/>
    <dgm:cxn modelId="{272BE21C-302D-4004-80D9-AA2728ABD36D}" srcId="{AB87DA9B-CFD6-4F36-AEF4-22AE5A4E4018}" destId="{ECE2361B-29E0-426F-96E9-8EBE7719A6BA}" srcOrd="2" destOrd="0" parTransId="{B4263BE6-5416-437E-942C-81D8DFD6B389}" sibTransId="{7F3E0B00-1E03-40FC-8D1F-059C84E3859D}"/>
    <dgm:cxn modelId="{DFF6741E-32E9-4DFE-889C-A8E6DE87A93A}" srcId="{7E021513-BA38-4794-9EEE-1C62D38CCE1F}" destId="{1020DAB1-B6F5-40F8-8932-C995AC0578E1}" srcOrd="2" destOrd="0" parTransId="{47F70812-4C81-49A2-81CA-1591A3CA9580}" sibTransId="{F200E206-06B2-49AA-B6F0-9B8AA3978EA3}"/>
    <dgm:cxn modelId="{E7E9E320-36E1-401A-9A3F-B25BF30F3234}" srcId="{F3F881CB-CEC1-4271-9B9A-9A75A3D2C290}" destId="{BAA3AE9F-AE68-4109-9AB1-BB19235DE2D1}" srcOrd="1" destOrd="0" parTransId="{99556AC1-8A9D-4B3D-B587-9493FFF0E643}" sibTransId="{C97E9529-A5B8-4EB6-8360-D54981F97B2F}"/>
    <dgm:cxn modelId="{22A62B27-4BEA-4C7D-9A64-C4D55BC2AAAE}" type="presOf" srcId="{9183E715-8D1C-4109-A8D9-3814E1ACCD38}" destId="{A73829CF-27F7-44FF-B928-1C3AAB6365F7}" srcOrd="0" destOrd="0" presId="urn:microsoft.com/office/officeart/2011/layout/TabList"/>
    <dgm:cxn modelId="{0282553B-964E-4BA7-B4ED-7FED9289F1C7}" type="presOf" srcId="{ECE2361B-29E0-426F-96E9-8EBE7719A6BA}" destId="{09125A91-BAAB-49A0-8421-2B8F05C8F741}" srcOrd="0" destOrd="1" presId="urn:microsoft.com/office/officeart/2011/layout/TabList"/>
    <dgm:cxn modelId="{00CE6D61-B32A-4D95-90D8-C8A9D3775F06}" type="presOf" srcId="{C2071344-3ACA-4161-9C3F-79EDEA0E2E58}" destId="{09125A91-BAAB-49A0-8421-2B8F05C8F741}" srcOrd="0" destOrd="0" presId="urn:microsoft.com/office/officeart/2011/layout/TabList"/>
    <dgm:cxn modelId="{145D8C4F-BB1A-458A-8350-79F05C49113B}" type="presOf" srcId="{8D06A0D1-76D6-44D9-96EA-220A627F0219}" destId="{FBF45561-A34B-4702-872A-D2B8EB7A9472}" srcOrd="0" destOrd="0" presId="urn:microsoft.com/office/officeart/2011/layout/TabList"/>
    <dgm:cxn modelId="{74B3AC6F-895D-4C54-909F-30B116A700F1}" type="presOf" srcId="{8E5A52D2-DE77-4130-91E1-84E9C7F92FC2}" destId="{1B1DC4E0-1202-4C23-832B-A4FCB2B355FE}" srcOrd="0" destOrd="0" presId="urn:microsoft.com/office/officeart/2011/layout/TabList"/>
    <dgm:cxn modelId="{D236B074-4432-4730-AC12-E89D664B2C21}" type="presOf" srcId="{8B719209-7EED-4E51-BF7A-E44544B877C4}" destId="{D933A286-6428-488E-AA8C-7161C87C5E5A}" srcOrd="0" destOrd="0" presId="urn:microsoft.com/office/officeart/2011/layout/TabList"/>
    <dgm:cxn modelId="{85CA1C76-9A77-4595-AFE2-34F306FB8352}" type="presOf" srcId="{1020DAB1-B6F5-40F8-8932-C995AC0578E1}" destId="{A73829CF-27F7-44FF-B928-1C3AAB6365F7}" srcOrd="0" destOrd="1" presId="urn:microsoft.com/office/officeart/2011/layout/TabList"/>
    <dgm:cxn modelId="{A7B2D27E-1973-493D-A306-183CC0DB309C}" type="presOf" srcId="{7E021513-BA38-4794-9EEE-1C62D38CCE1F}" destId="{C13079CB-9E10-4F49-B50D-9ADA9E1D6A7B}" srcOrd="0" destOrd="0" presId="urn:microsoft.com/office/officeart/2011/layout/TabList"/>
    <dgm:cxn modelId="{74A7AE87-8B59-44D9-B187-24755254A826}" type="presOf" srcId="{6445DDD1-77AC-485D-AF70-74D2A965BE67}" destId="{09125A91-BAAB-49A0-8421-2B8F05C8F741}" srcOrd="0" destOrd="2" presId="urn:microsoft.com/office/officeart/2011/layout/TabList"/>
    <dgm:cxn modelId="{A5DF9A8B-33A9-4317-950D-40D84391AA72}" srcId="{8B719209-7EED-4E51-BF7A-E44544B877C4}" destId="{F3F881CB-CEC1-4271-9B9A-9A75A3D2C290}" srcOrd="2" destOrd="0" parTransId="{A9A628B1-373D-4B43-A38C-98EF9A1D3759}" sibTransId="{994BBCC6-7EC7-46A3-958F-9161667CBAEB}"/>
    <dgm:cxn modelId="{B47FF48D-2FA0-4C1F-84DF-BABCACFC40F0}" type="presOf" srcId="{9822A422-AD75-4DDD-98EE-1E8C6BA13CB6}" destId="{78310EE4-0AB2-4690-86AA-5521F348A7EE}" srcOrd="0" destOrd="0" presId="urn:microsoft.com/office/officeart/2011/layout/TabList"/>
    <dgm:cxn modelId="{C1D10DA6-140A-420C-BCEC-028DDCC62B4D}" srcId="{AB87DA9B-CFD6-4F36-AEF4-22AE5A4E4018}" destId="{9822A422-AD75-4DDD-98EE-1E8C6BA13CB6}" srcOrd="0" destOrd="0" parTransId="{6A585451-4B1B-43BB-A9D4-F4BCBC7A0B21}" sibTransId="{C7E516F3-CBDD-4316-A0D5-0CEDDE84BACB}"/>
    <dgm:cxn modelId="{3572F6A6-4E22-4AB1-8482-5C508AE25643}" type="presOf" srcId="{C185338C-6774-4EE9-A0FB-4F32198BDFD9}" destId="{A73829CF-27F7-44FF-B928-1C3AAB6365F7}" srcOrd="0" destOrd="2" presId="urn:microsoft.com/office/officeart/2011/layout/TabList"/>
    <dgm:cxn modelId="{157CE9BD-E96E-4108-A58D-FE5E635130D2}" srcId="{F3F881CB-CEC1-4271-9B9A-9A75A3D2C290}" destId="{8E5A52D2-DE77-4130-91E1-84E9C7F92FC2}" srcOrd="0" destOrd="0" parTransId="{D5AA03D1-0A1C-4651-AF60-1E24E1619907}" sibTransId="{043272E5-3F92-457E-A7F9-B47E0AB0C2C4}"/>
    <dgm:cxn modelId="{4B06E7CA-D52A-4037-92C1-6D2F19C1B17C}" type="presOf" srcId="{7ED7C6B4-37F4-4BBC-BF60-561094A98B3E}" destId="{B7271353-C327-49DE-93CA-6AD940127D1C}" srcOrd="0" destOrd="1" presId="urn:microsoft.com/office/officeart/2011/layout/TabList"/>
    <dgm:cxn modelId="{B3C64CE3-7E90-478E-92F1-C6E05D910F85}" srcId="{8B719209-7EED-4E51-BF7A-E44544B877C4}" destId="{7E021513-BA38-4794-9EEE-1C62D38CCE1F}" srcOrd="0" destOrd="0" parTransId="{DE6C6498-CDDE-445C-A393-92CDD7E833A9}" sibTransId="{CE934D5A-AC26-4BB7-B03B-2C2ABDEB46C7}"/>
    <dgm:cxn modelId="{5DFB15E7-A467-4C59-9699-4FDF67036F60}" type="presOf" srcId="{AB87DA9B-CFD6-4F36-AEF4-22AE5A4E4018}" destId="{9FCE1A63-2A3F-4501-A0F6-EC3B8D2B43FB}" srcOrd="0" destOrd="0" presId="urn:microsoft.com/office/officeart/2011/layout/TabList"/>
    <dgm:cxn modelId="{6A49ACE9-E84B-45B5-B747-68B8E328D5A1}" srcId="{7E021513-BA38-4794-9EEE-1C62D38CCE1F}" destId="{C185338C-6774-4EE9-A0FB-4F32198BDFD9}" srcOrd="3" destOrd="0" parTransId="{2A4A52FC-E72C-4571-AE02-D3F6F67C2BBD}" sibTransId="{476CC21C-4597-4FB9-A3A1-46AC12E0AEDA}"/>
    <dgm:cxn modelId="{5B5ACEE9-525E-43EC-9AF9-9A6110EF5C94}" srcId="{7E021513-BA38-4794-9EEE-1C62D38CCE1F}" destId="{9183E715-8D1C-4109-A8D9-3814E1ACCD38}" srcOrd="1" destOrd="0" parTransId="{45197DFD-D376-4B02-AF44-845E78B28221}" sibTransId="{440955F3-CDBE-4A4C-BB3F-D67831C0F237}"/>
    <dgm:cxn modelId="{BFA7EFE9-A5E8-42D1-A5E5-C9BDABCDD620}" srcId="{F3F881CB-CEC1-4271-9B9A-9A75A3D2C290}" destId="{7ED7C6B4-37F4-4BBC-BF60-561094A98B3E}" srcOrd="2" destOrd="0" parTransId="{6E4FBF1C-049C-4D8F-91CF-F9A0C67F3086}" sibTransId="{623B8B90-6712-451E-8F1B-ED6D11B02797}"/>
    <dgm:cxn modelId="{12AFC6ED-D1FF-4ADA-B7EF-7E482F629604}" srcId="{AB87DA9B-CFD6-4F36-AEF4-22AE5A4E4018}" destId="{C2071344-3ACA-4161-9C3F-79EDEA0E2E58}" srcOrd="1" destOrd="0" parTransId="{D031526A-BA89-4799-8E44-EA6E983C24A8}" sibTransId="{36D76311-0FC5-4A59-BF3F-4794390F4B85}"/>
    <dgm:cxn modelId="{A34202F7-7A9A-4275-BEC6-4D1716E133A2}" type="presOf" srcId="{F3F881CB-CEC1-4271-9B9A-9A75A3D2C290}" destId="{7C866089-AF2D-426A-AD8A-0AE128EA41AE}" srcOrd="0" destOrd="0" presId="urn:microsoft.com/office/officeart/2011/layout/TabList"/>
    <dgm:cxn modelId="{C04A27F8-6027-4095-8E32-7C739C466686}" srcId="{8B719209-7EED-4E51-BF7A-E44544B877C4}" destId="{AB87DA9B-CFD6-4F36-AEF4-22AE5A4E4018}" srcOrd="1" destOrd="0" parTransId="{9D778914-2491-472C-8263-0ED1CCCCEE20}" sibTransId="{5785BF0E-7FEE-448F-9795-8B42315706C2}"/>
    <dgm:cxn modelId="{2638167E-61A5-4F2E-9922-686AF0175DCF}" type="presParOf" srcId="{D933A286-6428-488E-AA8C-7161C87C5E5A}" destId="{6EDC981A-C4B6-4DA9-A7CF-8D3E5FD68F89}" srcOrd="0" destOrd="0" presId="urn:microsoft.com/office/officeart/2011/layout/TabList"/>
    <dgm:cxn modelId="{C2C9C568-8630-4650-BDD8-8A42282AAEA3}" type="presParOf" srcId="{6EDC981A-C4B6-4DA9-A7CF-8D3E5FD68F89}" destId="{FBF45561-A34B-4702-872A-D2B8EB7A9472}" srcOrd="0" destOrd="0" presId="urn:microsoft.com/office/officeart/2011/layout/TabList"/>
    <dgm:cxn modelId="{8BC0D6E9-1038-4FC4-BC72-9D8C7B71797F}" type="presParOf" srcId="{6EDC981A-C4B6-4DA9-A7CF-8D3E5FD68F89}" destId="{C13079CB-9E10-4F49-B50D-9ADA9E1D6A7B}" srcOrd="1" destOrd="0" presId="urn:microsoft.com/office/officeart/2011/layout/TabList"/>
    <dgm:cxn modelId="{D621E39D-C51D-466E-8566-A73860D87FA7}" type="presParOf" srcId="{6EDC981A-C4B6-4DA9-A7CF-8D3E5FD68F89}" destId="{3213983B-678C-4B78-809A-45D924D09F5D}" srcOrd="2" destOrd="0" presId="urn:microsoft.com/office/officeart/2011/layout/TabList"/>
    <dgm:cxn modelId="{D6ED9398-7244-4A66-ABBA-BFF718A6261C}" type="presParOf" srcId="{D933A286-6428-488E-AA8C-7161C87C5E5A}" destId="{A73829CF-27F7-44FF-B928-1C3AAB6365F7}" srcOrd="1" destOrd="0" presId="urn:microsoft.com/office/officeart/2011/layout/TabList"/>
    <dgm:cxn modelId="{DE803FA0-E16D-496D-8C8F-3C869A317AFB}" type="presParOf" srcId="{D933A286-6428-488E-AA8C-7161C87C5E5A}" destId="{249ED979-025D-4A18-9645-6C85FD5314BB}" srcOrd="2" destOrd="0" presId="urn:microsoft.com/office/officeart/2011/layout/TabList"/>
    <dgm:cxn modelId="{4BCAF52A-E867-4891-AF22-1BF77EA823F3}" type="presParOf" srcId="{D933A286-6428-488E-AA8C-7161C87C5E5A}" destId="{9E3AB7C9-7F9A-4433-B494-D47847D67CE5}" srcOrd="3" destOrd="0" presId="urn:microsoft.com/office/officeart/2011/layout/TabList"/>
    <dgm:cxn modelId="{D4B3F8C2-7ED7-4357-84A4-2AAD36E17B73}" type="presParOf" srcId="{9E3AB7C9-7F9A-4433-B494-D47847D67CE5}" destId="{78310EE4-0AB2-4690-86AA-5521F348A7EE}" srcOrd="0" destOrd="0" presId="urn:microsoft.com/office/officeart/2011/layout/TabList"/>
    <dgm:cxn modelId="{839BC266-19C5-4E2D-B16E-A61F326F1CD6}" type="presParOf" srcId="{9E3AB7C9-7F9A-4433-B494-D47847D67CE5}" destId="{9FCE1A63-2A3F-4501-A0F6-EC3B8D2B43FB}" srcOrd="1" destOrd="0" presId="urn:microsoft.com/office/officeart/2011/layout/TabList"/>
    <dgm:cxn modelId="{E68719FA-7528-4AFD-A6A0-BAC5A30F6512}" type="presParOf" srcId="{9E3AB7C9-7F9A-4433-B494-D47847D67CE5}" destId="{123B83AF-E114-4A77-8227-95D05A735B70}" srcOrd="2" destOrd="0" presId="urn:microsoft.com/office/officeart/2011/layout/TabList"/>
    <dgm:cxn modelId="{24849C1C-91CC-42DA-9F22-144991608F98}" type="presParOf" srcId="{D933A286-6428-488E-AA8C-7161C87C5E5A}" destId="{09125A91-BAAB-49A0-8421-2B8F05C8F741}" srcOrd="4" destOrd="0" presId="urn:microsoft.com/office/officeart/2011/layout/TabList"/>
    <dgm:cxn modelId="{91863649-E35C-4859-B6C0-B7C370AF65EB}" type="presParOf" srcId="{D933A286-6428-488E-AA8C-7161C87C5E5A}" destId="{9679A19F-7265-46CF-84BF-1A9D9AD03D4C}" srcOrd="5" destOrd="0" presId="urn:microsoft.com/office/officeart/2011/layout/TabList"/>
    <dgm:cxn modelId="{EC94706C-91A5-4D5C-BF63-32AEF41A0A72}" type="presParOf" srcId="{D933A286-6428-488E-AA8C-7161C87C5E5A}" destId="{BCBAD4C7-C187-496D-9806-278350767770}" srcOrd="6" destOrd="0" presId="urn:microsoft.com/office/officeart/2011/layout/TabList"/>
    <dgm:cxn modelId="{69211F39-0B4F-4394-B647-A446AAB3FC47}" type="presParOf" srcId="{BCBAD4C7-C187-496D-9806-278350767770}" destId="{1B1DC4E0-1202-4C23-832B-A4FCB2B355FE}" srcOrd="0" destOrd="0" presId="urn:microsoft.com/office/officeart/2011/layout/TabList"/>
    <dgm:cxn modelId="{CA603EB5-49D3-4CE8-AEFC-5386F7303E63}" type="presParOf" srcId="{BCBAD4C7-C187-496D-9806-278350767770}" destId="{7C866089-AF2D-426A-AD8A-0AE128EA41AE}" srcOrd="1" destOrd="0" presId="urn:microsoft.com/office/officeart/2011/layout/TabList"/>
    <dgm:cxn modelId="{875FDCF5-37CB-4BA5-9AC1-FE491846AC36}" type="presParOf" srcId="{BCBAD4C7-C187-496D-9806-278350767770}" destId="{F3FC036F-AF2B-4823-935B-1A5C029420A0}" srcOrd="2" destOrd="0" presId="urn:microsoft.com/office/officeart/2011/layout/TabList"/>
    <dgm:cxn modelId="{B25AB24A-59A6-4764-86D0-2CC8B0368ACB}" type="presParOf" srcId="{D933A286-6428-488E-AA8C-7161C87C5E5A}" destId="{B7271353-C327-49DE-93CA-6AD940127D1C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B719209-7EED-4E51-BF7A-E44544B877C4}" type="doc">
      <dgm:prSet loTypeId="urn:microsoft.com/office/officeart/2011/layout/Tab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7E021513-BA38-4794-9EEE-1C62D38CCE1F}">
      <dgm:prSet phldrT="[Text]" custT="1"/>
      <dgm:spPr/>
      <dgm:t>
        <a:bodyPr/>
        <a:lstStyle/>
        <a:p>
          <a:r>
            <a:rPr lang="en-US" sz="2000" b="1" dirty="0" err="1"/>
            <a:t>Speciālisti</a:t>
          </a:r>
          <a:endParaRPr lang="lv-LV" sz="2000" b="1" dirty="0"/>
        </a:p>
      </dgm:t>
    </dgm:pt>
    <dgm:pt modelId="{DE6C6498-CDDE-445C-A393-92CDD7E833A9}" type="parTrans" cxnId="{B3C64CE3-7E90-478E-92F1-C6E05D910F85}">
      <dgm:prSet/>
      <dgm:spPr/>
      <dgm:t>
        <a:bodyPr/>
        <a:lstStyle/>
        <a:p>
          <a:endParaRPr lang="lv-LV"/>
        </a:p>
      </dgm:t>
    </dgm:pt>
    <dgm:pt modelId="{CE934D5A-AC26-4BB7-B03B-2C2ABDEB46C7}" type="sibTrans" cxnId="{B3C64CE3-7E90-478E-92F1-C6E05D910F85}">
      <dgm:prSet/>
      <dgm:spPr/>
      <dgm:t>
        <a:bodyPr/>
        <a:lstStyle/>
        <a:p>
          <a:endParaRPr lang="lv-LV"/>
        </a:p>
      </dgm:t>
    </dgm:pt>
    <dgm:pt modelId="{8D06A0D1-76D6-44D9-96EA-220A627F0219}">
      <dgm:prSet phldrT="[Text]" phldr="1"/>
      <dgm:spPr/>
      <dgm:t>
        <a:bodyPr/>
        <a:lstStyle/>
        <a:p>
          <a:endParaRPr lang="lv-LV" dirty="0"/>
        </a:p>
      </dgm:t>
    </dgm:pt>
    <dgm:pt modelId="{FB7438F2-F2F0-41FF-B27D-89543BBAB26D}" type="parTrans" cxnId="{3298170E-5594-4F7A-92E5-82881BE95615}">
      <dgm:prSet/>
      <dgm:spPr/>
      <dgm:t>
        <a:bodyPr/>
        <a:lstStyle/>
        <a:p>
          <a:endParaRPr lang="lv-LV"/>
        </a:p>
      </dgm:t>
    </dgm:pt>
    <dgm:pt modelId="{05E5A832-7FCE-42BB-848A-84B5BFB33E86}" type="sibTrans" cxnId="{3298170E-5594-4F7A-92E5-82881BE95615}">
      <dgm:prSet/>
      <dgm:spPr/>
      <dgm:t>
        <a:bodyPr/>
        <a:lstStyle/>
        <a:p>
          <a:endParaRPr lang="lv-LV"/>
        </a:p>
      </dgm:t>
    </dgm:pt>
    <dgm:pt modelId="{9183E715-8D1C-4109-A8D9-3814E1ACCD38}">
      <dgm:prSet phldrT="[Text]" custT="1"/>
      <dgm:spPr/>
      <dgm:t>
        <a:bodyPr/>
        <a:lstStyle/>
        <a:p>
          <a:r>
            <a:rPr lang="lv-LV" sz="1600" dirty="0"/>
            <a:t>a</a:t>
          </a:r>
          <a:r>
            <a:rPr lang="en-US" sz="1600" dirty="0" err="1"/>
            <a:t>tbilstošu</a:t>
          </a:r>
          <a:r>
            <a:rPr lang="en-US" sz="1600" dirty="0"/>
            <a:t> </a:t>
          </a:r>
          <a:r>
            <a:rPr lang="en-US" sz="1600" dirty="0" err="1"/>
            <a:t>sociālā</a:t>
          </a:r>
          <a:r>
            <a:rPr lang="en-US" sz="1600" dirty="0"/>
            <a:t> </a:t>
          </a:r>
          <a:r>
            <a:rPr lang="en-US" sz="1600" dirty="0" err="1"/>
            <a:t>darba</a:t>
          </a:r>
          <a:r>
            <a:rPr lang="en-US" sz="1600" dirty="0"/>
            <a:t> </a:t>
          </a:r>
          <a:r>
            <a:rPr lang="en-US" sz="1600" dirty="0" err="1"/>
            <a:t>speciālistu</a:t>
          </a:r>
          <a:r>
            <a:rPr lang="en-US" sz="1600" dirty="0"/>
            <a:t> </a:t>
          </a:r>
          <a:r>
            <a:rPr lang="en-US" sz="1600" dirty="0" err="1"/>
            <a:t>iesa</a:t>
          </a:r>
          <a:r>
            <a:rPr lang="lv-LV" sz="1600" dirty="0"/>
            <a:t>i</a:t>
          </a:r>
          <a:r>
            <a:rPr lang="en-US" sz="1600" dirty="0" err="1"/>
            <a:t>ste</a:t>
          </a:r>
          <a:endParaRPr lang="lv-LV" sz="1600" dirty="0"/>
        </a:p>
      </dgm:t>
    </dgm:pt>
    <dgm:pt modelId="{45197DFD-D376-4B02-AF44-845E78B28221}" type="parTrans" cxnId="{5B5ACEE9-525E-43EC-9AF9-9A6110EF5C94}">
      <dgm:prSet/>
      <dgm:spPr/>
      <dgm:t>
        <a:bodyPr/>
        <a:lstStyle/>
        <a:p>
          <a:endParaRPr lang="lv-LV"/>
        </a:p>
      </dgm:t>
    </dgm:pt>
    <dgm:pt modelId="{440955F3-CDBE-4A4C-BB3F-D67831C0F237}" type="sibTrans" cxnId="{5B5ACEE9-525E-43EC-9AF9-9A6110EF5C94}">
      <dgm:prSet/>
      <dgm:spPr/>
      <dgm:t>
        <a:bodyPr/>
        <a:lstStyle/>
        <a:p>
          <a:endParaRPr lang="lv-LV"/>
        </a:p>
      </dgm:t>
    </dgm:pt>
    <dgm:pt modelId="{AB87DA9B-CFD6-4F36-AEF4-22AE5A4E4018}">
      <dgm:prSet phldrT="[Text]" custT="1"/>
      <dgm:spPr/>
      <dgm:t>
        <a:bodyPr/>
        <a:lstStyle/>
        <a:p>
          <a:r>
            <a:rPr lang="en-US" sz="1900" b="1" dirty="0" err="1"/>
            <a:t>Iekšējā</a:t>
          </a:r>
          <a:r>
            <a:rPr lang="en-US" sz="1900" b="1" dirty="0"/>
            <a:t> </a:t>
          </a:r>
          <a:r>
            <a:rPr lang="en-US" sz="1900" b="1" dirty="0" err="1"/>
            <a:t>organizācija</a:t>
          </a:r>
          <a:endParaRPr lang="lv-LV" sz="1900" b="1" dirty="0"/>
        </a:p>
      </dgm:t>
    </dgm:pt>
    <dgm:pt modelId="{9D778914-2491-472C-8263-0ED1CCCCEE20}" type="parTrans" cxnId="{C04A27F8-6027-4095-8E32-7C739C466686}">
      <dgm:prSet/>
      <dgm:spPr/>
      <dgm:t>
        <a:bodyPr/>
        <a:lstStyle/>
        <a:p>
          <a:endParaRPr lang="lv-LV"/>
        </a:p>
      </dgm:t>
    </dgm:pt>
    <dgm:pt modelId="{5785BF0E-7FEE-448F-9795-8B42315706C2}" type="sibTrans" cxnId="{C04A27F8-6027-4095-8E32-7C739C466686}">
      <dgm:prSet/>
      <dgm:spPr/>
      <dgm:t>
        <a:bodyPr/>
        <a:lstStyle/>
        <a:p>
          <a:endParaRPr lang="lv-LV"/>
        </a:p>
      </dgm:t>
    </dgm:pt>
    <dgm:pt modelId="{9822A422-AD75-4DDD-98EE-1E8C6BA13CB6}">
      <dgm:prSet phldrT="[Text]" phldr="1"/>
      <dgm:spPr/>
      <dgm:t>
        <a:bodyPr/>
        <a:lstStyle/>
        <a:p>
          <a:endParaRPr lang="lv-LV" dirty="0"/>
        </a:p>
      </dgm:t>
    </dgm:pt>
    <dgm:pt modelId="{6A585451-4B1B-43BB-A9D4-F4BCBC7A0B21}" type="parTrans" cxnId="{C1D10DA6-140A-420C-BCEC-028DDCC62B4D}">
      <dgm:prSet/>
      <dgm:spPr/>
      <dgm:t>
        <a:bodyPr/>
        <a:lstStyle/>
        <a:p>
          <a:endParaRPr lang="lv-LV"/>
        </a:p>
      </dgm:t>
    </dgm:pt>
    <dgm:pt modelId="{C7E516F3-CBDD-4316-A0D5-0CEDDE84BACB}" type="sibTrans" cxnId="{C1D10DA6-140A-420C-BCEC-028DDCC62B4D}">
      <dgm:prSet/>
      <dgm:spPr/>
      <dgm:t>
        <a:bodyPr/>
        <a:lstStyle/>
        <a:p>
          <a:endParaRPr lang="lv-LV"/>
        </a:p>
      </dgm:t>
    </dgm:pt>
    <dgm:pt modelId="{C2071344-3ACA-4161-9C3F-79EDEA0E2E58}">
      <dgm:prSet phldrT="[Text]" custT="1"/>
      <dgm:spPr/>
      <dgm:t>
        <a:bodyPr/>
        <a:lstStyle/>
        <a:p>
          <a:r>
            <a:rPr lang="lv-LV" sz="1600" dirty="0"/>
            <a:t>noteikta atbildība strukturālā hierarhijā</a:t>
          </a:r>
          <a:endParaRPr lang="lv-LV" sz="1000" dirty="0"/>
        </a:p>
      </dgm:t>
    </dgm:pt>
    <dgm:pt modelId="{D031526A-BA89-4799-8E44-EA6E983C24A8}" type="parTrans" cxnId="{12AFC6ED-D1FF-4ADA-B7EF-7E482F629604}">
      <dgm:prSet/>
      <dgm:spPr/>
      <dgm:t>
        <a:bodyPr/>
        <a:lstStyle/>
        <a:p>
          <a:endParaRPr lang="lv-LV"/>
        </a:p>
      </dgm:t>
    </dgm:pt>
    <dgm:pt modelId="{36D76311-0FC5-4A59-BF3F-4794390F4B85}" type="sibTrans" cxnId="{12AFC6ED-D1FF-4ADA-B7EF-7E482F629604}">
      <dgm:prSet/>
      <dgm:spPr/>
      <dgm:t>
        <a:bodyPr/>
        <a:lstStyle/>
        <a:p>
          <a:endParaRPr lang="lv-LV"/>
        </a:p>
      </dgm:t>
    </dgm:pt>
    <dgm:pt modelId="{F3F881CB-CEC1-4271-9B9A-9A75A3D2C290}">
      <dgm:prSet phldrT="[Text]" custT="1"/>
      <dgm:spPr/>
      <dgm:t>
        <a:bodyPr/>
        <a:lstStyle/>
        <a:p>
          <a:r>
            <a:rPr lang="en-US" sz="2000" b="1" dirty="0" err="1"/>
            <a:t>Apmācības</a:t>
          </a:r>
          <a:endParaRPr lang="lv-LV" sz="2000" b="1" dirty="0"/>
        </a:p>
      </dgm:t>
    </dgm:pt>
    <dgm:pt modelId="{A9A628B1-373D-4B43-A38C-98EF9A1D3759}" type="parTrans" cxnId="{A5DF9A8B-33A9-4317-950D-40D84391AA72}">
      <dgm:prSet/>
      <dgm:spPr/>
      <dgm:t>
        <a:bodyPr/>
        <a:lstStyle/>
        <a:p>
          <a:endParaRPr lang="lv-LV"/>
        </a:p>
      </dgm:t>
    </dgm:pt>
    <dgm:pt modelId="{994BBCC6-7EC7-46A3-958F-9161667CBAEB}" type="sibTrans" cxnId="{A5DF9A8B-33A9-4317-950D-40D84391AA72}">
      <dgm:prSet/>
      <dgm:spPr/>
      <dgm:t>
        <a:bodyPr/>
        <a:lstStyle/>
        <a:p>
          <a:endParaRPr lang="lv-LV"/>
        </a:p>
      </dgm:t>
    </dgm:pt>
    <dgm:pt modelId="{8E5A52D2-DE77-4130-91E1-84E9C7F92FC2}">
      <dgm:prSet phldrT="[Text]" phldr="1"/>
      <dgm:spPr/>
      <dgm:t>
        <a:bodyPr/>
        <a:lstStyle/>
        <a:p>
          <a:endParaRPr lang="lv-LV" dirty="0"/>
        </a:p>
      </dgm:t>
    </dgm:pt>
    <dgm:pt modelId="{D5AA03D1-0A1C-4651-AF60-1E24E1619907}" type="parTrans" cxnId="{157CE9BD-E96E-4108-A58D-FE5E635130D2}">
      <dgm:prSet/>
      <dgm:spPr/>
      <dgm:t>
        <a:bodyPr/>
        <a:lstStyle/>
        <a:p>
          <a:endParaRPr lang="lv-LV"/>
        </a:p>
      </dgm:t>
    </dgm:pt>
    <dgm:pt modelId="{043272E5-3F92-457E-A7F9-B47E0AB0C2C4}" type="sibTrans" cxnId="{157CE9BD-E96E-4108-A58D-FE5E635130D2}">
      <dgm:prSet/>
      <dgm:spPr/>
      <dgm:t>
        <a:bodyPr/>
        <a:lstStyle/>
        <a:p>
          <a:endParaRPr lang="lv-LV"/>
        </a:p>
      </dgm:t>
    </dgm:pt>
    <dgm:pt modelId="{BAA3AE9F-AE68-4109-9AB1-BB19235DE2D1}">
      <dgm:prSet phldrT="[Text]" custT="1"/>
      <dgm:spPr/>
      <dgm:t>
        <a:bodyPr/>
        <a:lstStyle/>
        <a:p>
          <a:r>
            <a:rPr lang="lv-LV" sz="1600" dirty="0"/>
            <a:t>ikgadējās apmācības</a:t>
          </a:r>
        </a:p>
      </dgm:t>
    </dgm:pt>
    <dgm:pt modelId="{99556AC1-8A9D-4B3D-B587-9493FFF0E643}" type="parTrans" cxnId="{E7E9E320-36E1-401A-9A3F-B25BF30F3234}">
      <dgm:prSet/>
      <dgm:spPr/>
      <dgm:t>
        <a:bodyPr/>
        <a:lstStyle/>
        <a:p>
          <a:endParaRPr lang="lv-LV"/>
        </a:p>
      </dgm:t>
    </dgm:pt>
    <dgm:pt modelId="{C97E9529-A5B8-4EB6-8360-D54981F97B2F}" type="sibTrans" cxnId="{E7E9E320-36E1-401A-9A3F-B25BF30F3234}">
      <dgm:prSet/>
      <dgm:spPr/>
      <dgm:t>
        <a:bodyPr/>
        <a:lstStyle/>
        <a:p>
          <a:endParaRPr lang="lv-LV"/>
        </a:p>
      </dgm:t>
    </dgm:pt>
    <dgm:pt modelId="{580C50A8-48A8-4D1A-B758-2C24642CB64E}">
      <dgm:prSet phldrT="[Text]" custT="1"/>
      <dgm:spPr/>
      <dgm:t>
        <a:bodyPr/>
        <a:lstStyle/>
        <a:p>
          <a:r>
            <a:rPr lang="lv-LV" sz="1600" dirty="0"/>
            <a:t>ā</a:t>
          </a:r>
          <a:r>
            <a:rPr lang="en-US" sz="1600" dirty="0" err="1"/>
            <a:t>rstniecības</a:t>
          </a:r>
          <a:r>
            <a:rPr lang="en-US" sz="1600" dirty="0"/>
            <a:t> </a:t>
          </a:r>
          <a:r>
            <a:rPr lang="en-US" sz="1600" dirty="0" err="1"/>
            <a:t>personu</a:t>
          </a:r>
          <a:r>
            <a:rPr lang="en-US" sz="1600" dirty="0"/>
            <a:t> </a:t>
          </a:r>
          <a:r>
            <a:rPr lang="en-US" sz="1600" dirty="0" err="1"/>
            <a:t>iesaiste</a:t>
          </a:r>
          <a:endParaRPr lang="lv-LV" sz="1600" dirty="0"/>
        </a:p>
      </dgm:t>
    </dgm:pt>
    <dgm:pt modelId="{C5AFCFCE-4AC2-424B-B968-C9D6BD3255F8}" type="parTrans" cxnId="{89854511-54F8-4ECF-B954-50FCB5E7F682}">
      <dgm:prSet/>
      <dgm:spPr/>
      <dgm:t>
        <a:bodyPr/>
        <a:lstStyle/>
        <a:p>
          <a:endParaRPr lang="lv-LV"/>
        </a:p>
      </dgm:t>
    </dgm:pt>
    <dgm:pt modelId="{D96D5982-C369-4C29-A5AD-BC94E7C31761}" type="sibTrans" cxnId="{89854511-54F8-4ECF-B954-50FCB5E7F682}">
      <dgm:prSet/>
      <dgm:spPr/>
      <dgm:t>
        <a:bodyPr/>
        <a:lstStyle/>
        <a:p>
          <a:endParaRPr lang="lv-LV"/>
        </a:p>
      </dgm:t>
    </dgm:pt>
    <dgm:pt modelId="{3CDB8ADD-8CAB-4E6A-A002-2B1D3DE46D89}">
      <dgm:prSet phldrT="[Text]" custT="1"/>
      <dgm:spPr/>
      <dgm:t>
        <a:bodyPr/>
        <a:lstStyle/>
        <a:p>
          <a:r>
            <a:rPr lang="lv-LV" sz="1600" dirty="0"/>
            <a:t>c</a:t>
          </a:r>
          <a:r>
            <a:rPr lang="lv-LV" sz="1600" noProof="0" dirty="0" err="1"/>
            <a:t>itu</a:t>
          </a:r>
          <a:r>
            <a:rPr lang="en-US" sz="1600" dirty="0"/>
            <a:t> </a:t>
          </a:r>
          <a:r>
            <a:rPr lang="en-US" sz="1600" dirty="0" err="1"/>
            <a:t>speciālistu</a:t>
          </a:r>
          <a:r>
            <a:rPr lang="en-US" sz="1600" dirty="0"/>
            <a:t> </a:t>
          </a:r>
          <a:r>
            <a:rPr lang="en-US" sz="1600" dirty="0" err="1"/>
            <a:t>iesaiste</a:t>
          </a:r>
          <a:endParaRPr lang="lv-LV" sz="1600" dirty="0"/>
        </a:p>
      </dgm:t>
    </dgm:pt>
    <dgm:pt modelId="{AC9A07B0-8F2F-422A-AD34-AD30A0AEE73C}" type="parTrans" cxnId="{C1B74728-0EB4-40F9-A883-D2BB6D3F89AB}">
      <dgm:prSet/>
      <dgm:spPr/>
      <dgm:t>
        <a:bodyPr/>
        <a:lstStyle/>
        <a:p>
          <a:endParaRPr lang="lv-LV"/>
        </a:p>
      </dgm:t>
    </dgm:pt>
    <dgm:pt modelId="{8A03F28B-7517-4AC3-B849-1F9F62BA6574}" type="sibTrans" cxnId="{C1B74728-0EB4-40F9-A883-D2BB6D3F89AB}">
      <dgm:prSet/>
      <dgm:spPr/>
      <dgm:t>
        <a:bodyPr/>
        <a:lstStyle/>
        <a:p>
          <a:endParaRPr lang="lv-LV"/>
        </a:p>
      </dgm:t>
    </dgm:pt>
    <dgm:pt modelId="{B1B0A43D-7B19-483F-93D8-60CA4C06FCC3}">
      <dgm:prSet phldrT="[Text]" custT="1"/>
      <dgm:spPr/>
      <dgm:t>
        <a:bodyPr/>
        <a:lstStyle/>
        <a:p>
          <a:r>
            <a:rPr lang="lv-LV" sz="1600" dirty="0"/>
            <a:t>precīzi noteikti funkcionālie pienākumi</a:t>
          </a:r>
          <a:endParaRPr lang="lv-LV" sz="1000" dirty="0"/>
        </a:p>
      </dgm:t>
    </dgm:pt>
    <dgm:pt modelId="{1F281F6D-EBF4-474A-891E-E9494C982439}" type="parTrans" cxnId="{169C8022-2A84-4B64-9A96-2F4AEACCAADD}">
      <dgm:prSet/>
      <dgm:spPr/>
      <dgm:t>
        <a:bodyPr/>
        <a:lstStyle/>
        <a:p>
          <a:endParaRPr lang="lv-LV"/>
        </a:p>
      </dgm:t>
    </dgm:pt>
    <dgm:pt modelId="{C54141AC-AFD0-4B71-9777-A15E1A49D1B3}" type="sibTrans" cxnId="{169C8022-2A84-4B64-9A96-2F4AEACCAADD}">
      <dgm:prSet/>
      <dgm:spPr/>
      <dgm:t>
        <a:bodyPr/>
        <a:lstStyle/>
        <a:p>
          <a:endParaRPr lang="lv-LV"/>
        </a:p>
      </dgm:t>
    </dgm:pt>
    <dgm:pt modelId="{6D712441-F957-478D-AABE-4C85F8D01BD5}">
      <dgm:prSet phldrT="[Text]" custT="1"/>
      <dgm:spPr/>
      <dgm:t>
        <a:bodyPr/>
        <a:lstStyle/>
        <a:p>
          <a:r>
            <a:rPr lang="lv-LV" sz="1600" dirty="0"/>
            <a:t>organizēts komandas darbs</a:t>
          </a:r>
          <a:endParaRPr lang="lv-LV" sz="1000" dirty="0"/>
        </a:p>
      </dgm:t>
    </dgm:pt>
    <dgm:pt modelId="{46E7C0DF-D270-4284-AE2B-897246C1AEEE}" type="parTrans" cxnId="{186DD3FF-2FC7-40EE-B96F-CE25BE2DA5C0}">
      <dgm:prSet/>
      <dgm:spPr/>
      <dgm:t>
        <a:bodyPr/>
        <a:lstStyle/>
        <a:p>
          <a:endParaRPr lang="lv-LV"/>
        </a:p>
      </dgm:t>
    </dgm:pt>
    <dgm:pt modelId="{CE7041BC-B239-467B-B159-1AF992DAF1E5}" type="sibTrans" cxnId="{186DD3FF-2FC7-40EE-B96F-CE25BE2DA5C0}">
      <dgm:prSet/>
      <dgm:spPr/>
      <dgm:t>
        <a:bodyPr/>
        <a:lstStyle/>
        <a:p>
          <a:endParaRPr lang="lv-LV"/>
        </a:p>
      </dgm:t>
    </dgm:pt>
    <dgm:pt modelId="{3526BD1B-24D5-49CF-BAC7-1E4BA2641145}">
      <dgm:prSet phldrT="[Text]" custT="1"/>
      <dgm:spPr/>
      <dgm:t>
        <a:bodyPr/>
        <a:lstStyle/>
        <a:p>
          <a:r>
            <a:rPr lang="lv-LV" sz="1600" dirty="0"/>
            <a:t>apmācības jaunajiem darbiniekiem</a:t>
          </a:r>
        </a:p>
      </dgm:t>
    </dgm:pt>
    <dgm:pt modelId="{76D16603-5176-4F6F-8E33-91655CD400FF}" type="parTrans" cxnId="{AA46C35A-A2FF-4562-9244-69C53902F4F9}">
      <dgm:prSet/>
      <dgm:spPr/>
      <dgm:t>
        <a:bodyPr/>
        <a:lstStyle/>
        <a:p>
          <a:endParaRPr lang="lv-LV"/>
        </a:p>
      </dgm:t>
    </dgm:pt>
    <dgm:pt modelId="{91B69F59-1529-4402-8EEE-EB3BCB0F779F}" type="sibTrans" cxnId="{AA46C35A-A2FF-4562-9244-69C53902F4F9}">
      <dgm:prSet/>
      <dgm:spPr/>
      <dgm:t>
        <a:bodyPr/>
        <a:lstStyle/>
        <a:p>
          <a:endParaRPr lang="lv-LV"/>
        </a:p>
      </dgm:t>
    </dgm:pt>
    <dgm:pt modelId="{2D70426A-7B69-4DC1-A20C-28DD7B55AC79}">
      <dgm:prSet phldrT="[Text]" custT="1"/>
      <dgm:spPr/>
      <dgm:t>
        <a:bodyPr/>
        <a:lstStyle/>
        <a:p>
          <a:r>
            <a:rPr lang="lv-LV" sz="1600" dirty="0"/>
            <a:t>regulāras apmācības par klientu individuālo aprūpi</a:t>
          </a:r>
        </a:p>
      </dgm:t>
    </dgm:pt>
    <dgm:pt modelId="{972CF560-30A4-440F-BF93-64A11687BC6D}" type="parTrans" cxnId="{EE8EEFD4-154E-4510-A79D-45DD22F6C563}">
      <dgm:prSet/>
      <dgm:spPr/>
      <dgm:t>
        <a:bodyPr/>
        <a:lstStyle/>
        <a:p>
          <a:endParaRPr lang="lv-LV"/>
        </a:p>
      </dgm:t>
    </dgm:pt>
    <dgm:pt modelId="{D99D69E2-824D-4FD7-B930-2B5DBBBF8CD3}" type="sibTrans" cxnId="{EE8EEFD4-154E-4510-A79D-45DD22F6C563}">
      <dgm:prSet/>
      <dgm:spPr/>
      <dgm:t>
        <a:bodyPr/>
        <a:lstStyle/>
        <a:p>
          <a:endParaRPr lang="lv-LV"/>
        </a:p>
      </dgm:t>
    </dgm:pt>
    <dgm:pt modelId="{6445DDD1-77AC-485D-AF70-74D2A965BE67}">
      <dgm:prSet phldrT="[Text]" custT="1"/>
      <dgm:spPr/>
      <dgm:t>
        <a:bodyPr/>
        <a:lstStyle/>
        <a:p>
          <a:r>
            <a:rPr lang="lv-LV" sz="1600" dirty="0"/>
            <a:t>procesu uzraudzība </a:t>
          </a:r>
        </a:p>
        <a:p>
          <a:endParaRPr lang="lv-LV" sz="1000" dirty="0"/>
        </a:p>
      </dgm:t>
    </dgm:pt>
    <dgm:pt modelId="{30A87D87-3F4E-4F88-81C4-ED490FE7D7B8}" type="parTrans" cxnId="{4BBA3D17-DB2B-411D-ADCF-CCA3CFAEBB2C}">
      <dgm:prSet/>
      <dgm:spPr/>
      <dgm:t>
        <a:bodyPr/>
        <a:lstStyle/>
        <a:p>
          <a:endParaRPr lang="lv-LV"/>
        </a:p>
      </dgm:t>
    </dgm:pt>
    <dgm:pt modelId="{A08DB6BF-BA57-41F9-AC11-1CC92BDEAF1F}" type="sibTrans" cxnId="{4BBA3D17-DB2B-411D-ADCF-CCA3CFAEBB2C}">
      <dgm:prSet/>
      <dgm:spPr/>
      <dgm:t>
        <a:bodyPr/>
        <a:lstStyle/>
        <a:p>
          <a:endParaRPr lang="lv-LV"/>
        </a:p>
      </dgm:t>
    </dgm:pt>
    <dgm:pt modelId="{D933A286-6428-488E-AA8C-7161C87C5E5A}" type="pres">
      <dgm:prSet presAssocID="{8B719209-7EED-4E51-BF7A-E44544B877C4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6EDC981A-C4B6-4DA9-A7CF-8D3E5FD68F89}" type="pres">
      <dgm:prSet presAssocID="{7E021513-BA38-4794-9EEE-1C62D38CCE1F}" presName="composite" presStyleCnt="0"/>
      <dgm:spPr/>
    </dgm:pt>
    <dgm:pt modelId="{FBF45561-A34B-4702-872A-D2B8EB7A9472}" type="pres">
      <dgm:prSet presAssocID="{7E021513-BA38-4794-9EEE-1C62D38CCE1F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C13079CB-9E10-4F49-B50D-9ADA9E1D6A7B}" type="pres">
      <dgm:prSet presAssocID="{7E021513-BA38-4794-9EEE-1C62D38CCE1F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3213983B-678C-4B78-809A-45D924D09F5D}" type="pres">
      <dgm:prSet presAssocID="{7E021513-BA38-4794-9EEE-1C62D38CCE1F}" presName="Accent" presStyleLbl="parChTrans1D1" presStyleIdx="0" presStyleCnt="3"/>
      <dgm:spPr/>
    </dgm:pt>
    <dgm:pt modelId="{A73829CF-27F7-44FF-B928-1C3AAB6365F7}" type="pres">
      <dgm:prSet presAssocID="{7E021513-BA38-4794-9EEE-1C62D38CCE1F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249ED979-025D-4A18-9645-6C85FD5314BB}" type="pres">
      <dgm:prSet presAssocID="{CE934D5A-AC26-4BB7-B03B-2C2ABDEB46C7}" presName="sibTrans" presStyleCnt="0"/>
      <dgm:spPr/>
    </dgm:pt>
    <dgm:pt modelId="{9E3AB7C9-7F9A-4433-B494-D47847D67CE5}" type="pres">
      <dgm:prSet presAssocID="{AB87DA9B-CFD6-4F36-AEF4-22AE5A4E4018}" presName="composite" presStyleCnt="0"/>
      <dgm:spPr/>
    </dgm:pt>
    <dgm:pt modelId="{78310EE4-0AB2-4690-86AA-5521F348A7EE}" type="pres">
      <dgm:prSet presAssocID="{AB87DA9B-CFD6-4F36-AEF4-22AE5A4E4018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9FCE1A63-2A3F-4501-A0F6-EC3B8D2B43FB}" type="pres">
      <dgm:prSet presAssocID="{AB87DA9B-CFD6-4F36-AEF4-22AE5A4E4018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123B83AF-E114-4A77-8227-95D05A735B70}" type="pres">
      <dgm:prSet presAssocID="{AB87DA9B-CFD6-4F36-AEF4-22AE5A4E4018}" presName="Accent" presStyleLbl="parChTrans1D1" presStyleIdx="1" presStyleCnt="3"/>
      <dgm:spPr/>
    </dgm:pt>
    <dgm:pt modelId="{09125A91-BAAB-49A0-8421-2B8F05C8F741}" type="pres">
      <dgm:prSet presAssocID="{AB87DA9B-CFD6-4F36-AEF4-22AE5A4E4018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9679A19F-7265-46CF-84BF-1A9D9AD03D4C}" type="pres">
      <dgm:prSet presAssocID="{5785BF0E-7FEE-448F-9795-8B42315706C2}" presName="sibTrans" presStyleCnt="0"/>
      <dgm:spPr/>
    </dgm:pt>
    <dgm:pt modelId="{BCBAD4C7-C187-496D-9806-278350767770}" type="pres">
      <dgm:prSet presAssocID="{F3F881CB-CEC1-4271-9B9A-9A75A3D2C290}" presName="composite" presStyleCnt="0"/>
      <dgm:spPr/>
    </dgm:pt>
    <dgm:pt modelId="{1B1DC4E0-1202-4C23-832B-A4FCB2B355FE}" type="pres">
      <dgm:prSet presAssocID="{F3F881CB-CEC1-4271-9B9A-9A75A3D2C290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7C866089-AF2D-426A-AD8A-0AE128EA41AE}" type="pres">
      <dgm:prSet presAssocID="{F3F881CB-CEC1-4271-9B9A-9A75A3D2C290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F3FC036F-AF2B-4823-935B-1A5C029420A0}" type="pres">
      <dgm:prSet presAssocID="{F3F881CB-CEC1-4271-9B9A-9A75A3D2C290}" presName="Accent" presStyleLbl="parChTrans1D1" presStyleIdx="2" presStyleCnt="3"/>
      <dgm:spPr/>
    </dgm:pt>
    <dgm:pt modelId="{B7271353-C327-49DE-93CA-6AD940127D1C}" type="pres">
      <dgm:prSet presAssocID="{F3F881CB-CEC1-4271-9B9A-9A75A3D2C290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3298170E-5594-4F7A-92E5-82881BE95615}" srcId="{7E021513-BA38-4794-9EEE-1C62D38CCE1F}" destId="{8D06A0D1-76D6-44D9-96EA-220A627F0219}" srcOrd="0" destOrd="0" parTransId="{FB7438F2-F2F0-41FF-B27D-89543BBAB26D}" sibTransId="{05E5A832-7FCE-42BB-848A-84B5BFB33E86}"/>
    <dgm:cxn modelId="{89854511-54F8-4ECF-B954-50FCB5E7F682}" srcId="{7E021513-BA38-4794-9EEE-1C62D38CCE1F}" destId="{580C50A8-48A8-4D1A-B758-2C24642CB64E}" srcOrd="2" destOrd="0" parTransId="{C5AFCFCE-4AC2-424B-B968-C9D6BD3255F8}" sibTransId="{D96D5982-C369-4C29-A5AD-BC94E7C31761}"/>
    <dgm:cxn modelId="{086BB912-BF6A-44BC-AA43-FB3F76DE3F55}" type="presOf" srcId="{BAA3AE9F-AE68-4109-9AB1-BB19235DE2D1}" destId="{B7271353-C327-49DE-93CA-6AD940127D1C}" srcOrd="0" destOrd="0" presId="urn:microsoft.com/office/officeart/2011/layout/TabList"/>
    <dgm:cxn modelId="{4BBA3D17-DB2B-411D-ADCF-CCA3CFAEBB2C}" srcId="{AB87DA9B-CFD6-4F36-AEF4-22AE5A4E4018}" destId="{6445DDD1-77AC-485D-AF70-74D2A965BE67}" srcOrd="4" destOrd="0" parTransId="{30A87D87-3F4E-4F88-81C4-ED490FE7D7B8}" sibTransId="{A08DB6BF-BA57-41F9-AC11-1CC92BDEAF1F}"/>
    <dgm:cxn modelId="{E7E9E320-36E1-401A-9A3F-B25BF30F3234}" srcId="{F3F881CB-CEC1-4271-9B9A-9A75A3D2C290}" destId="{BAA3AE9F-AE68-4109-9AB1-BB19235DE2D1}" srcOrd="1" destOrd="0" parTransId="{99556AC1-8A9D-4B3D-B587-9493FFF0E643}" sibTransId="{C97E9529-A5B8-4EB6-8360-D54981F97B2F}"/>
    <dgm:cxn modelId="{169C8022-2A84-4B64-9A96-2F4AEACCAADD}" srcId="{AB87DA9B-CFD6-4F36-AEF4-22AE5A4E4018}" destId="{B1B0A43D-7B19-483F-93D8-60CA4C06FCC3}" srcOrd="2" destOrd="0" parTransId="{1F281F6D-EBF4-474A-891E-E9494C982439}" sibTransId="{C54141AC-AFD0-4B71-9777-A15E1A49D1B3}"/>
    <dgm:cxn modelId="{22A62B27-4BEA-4C7D-9A64-C4D55BC2AAAE}" type="presOf" srcId="{9183E715-8D1C-4109-A8D9-3814E1ACCD38}" destId="{A73829CF-27F7-44FF-B928-1C3AAB6365F7}" srcOrd="0" destOrd="0" presId="urn:microsoft.com/office/officeart/2011/layout/TabList"/>
    <dgm:cxn modelId="{C1B74728-0EB4-40F9-A883-D2BB6D3F89AB}" srcId="{7E021513-BA38-4794-9EEE-1C62D38CCE1F}" destId="{3CDB8ADD-8CAB-4E6A-A002-2B1D3DE46D89}" srcOrd="3" destOrd="0" parTransId="{AC9A07B0-8F2F-422A-AD34-AD30A0AEE73C}" sibTransId="{8A03F28B-7517-4AC3-B849-1F9F62BA6574}"/>
    <dgm:cxn modelId="{5125C03D-635F-4C03-9C83-A75A3FC7A555}" type="presOf" srcId="{6D712441-F957-478D-AABE-4C85F8D01BD5}" destId="{09125A91-BAAB-49A0-8421-2B8F05C8F741}" srcOrd="0" destOrd="2" presId="urn:microsoft.com/office/officeart/2011/layout/TabList"/>
    <dgm:cxn modelId="{00CE6D61-B32A-4D95-90D8-C8A9D3775F06}" type="presOf" srcId="{C2071344-3ACA-4161-9C3F-79EDEA0E2E58}" destId="{09125A91-BAAB-49A0-8421-2B8F05C8F741}" srcOrd="0" destOrd="0" presId="urn:microsoft.com/office/officeart/2011/layout/TabList"/>
    <dgm:cxn modelId="{145D8C4F-BB1A-458A-8350-79F05C49113B}" type="presOf" srcId="{8D06A0D1-76D6-44D9-96EA-220A627F0219}" destId="{FBF45561-A34B-4702-872A-D2B8EB7A9472}" srcOrd="0" destOrd="0" presId="urn:microsoft.com/office/officeart/2011/layout/TabList"/>
    <dgm:cxn modelId="{74B3AC6F-895D-4C54-909F-30B116A700F1}" type="presOf" srcId="{8E5A52D2-DE77-4130-91E1-84E9C7F92FC2}" destId="{1B1DC4E0-1202-4C23-832B-A4FCB2B355FE}" srcOrd="0" destOrd="0" presId="urn:microsoft.com/office/officeart/2011/layout/TabList"/>
    <dgm:cxn modelId="{31AF5774-045B-4091-8513-E04BAD973B52}" type="presOf" srcId="{B1B0A43D-7B19-483F-93D8-60CA4C06FCC3}" destId="{09125A91-BAAB-49A0-8421-2B8F05C8F741}" srcOrd="0" destOrd="1" presId="urn:microsoft.com/office/officeart/2011/layout/TabList"/>
    <dgm:cxn modelId="{D236B074-4432-4730-AC12-E89D664B2C21}" type="presOf" srcId="{8B719209-7EED-4E51-BF7A-E44544B877C4}" destId="{D933A286-6428-488E-AA8C-7161C87C5E5A}" srcOrd="0" destOrd="0" presId="urn:microsoft.com/office/officeart/2011/layout/TabList"/>
    <dgm:cxn modelId="{AA46C35A-A2FF-4562-9244-69C53902F4F9}" srcId="{F3F881CB-CEC1-4271-9B9A-9A75A3D2C290}" destId="{3526BD1B-24D5-49CF-BAC7-1E4BA2641145}" srcOrd="2" destOrd="0" parTransId="{76D16603-5176-4F6F-8E33-91655CD400FF}" sibTransId="{91B69F59-1529-4402-8EEE-EB3BCB0F779F}"/>
    <dgm:cxn modelId="{A7B2D27E-1973-493D-A306-183CC0DB309C}" type="presOf" srcId="{7E021513-BA38-4794-9EEE-1C62D38CCE1F}" destId="{C13079CB-9E10-4F49-B50D-9ADA9E1D6A7B}" srcOrd="0" destOrd="0" presId="urn:microsoft.com/office/officeart/2011/layout/TabList"/>
    <dgm:cxn modelId="{74A7AE87-8B59-44D9-B187-24755254A826}" type="presOf" srcId="{6445DDD1-77AC-485D-AF70-74D2A965BE67}" destId="{09125A91-BAAB-49A0-8421-2B8F05C8F741}" srcOrd="0" destOrd="3" presId="urn:microsoft.com/office/officeart/2011/layout/TabList"/>
    <dgm:cxn modelId="{A5DF9A8B-33A9-4317-950D-40D84391AA72}" srcId="{8B719209-7EED-4E51-BF7A-E44544B877C4}" destId="{F3F881CB-CEC1-4271-9B9A-9A75A3D2C290}" srcOrd="2" destOrd="0" parTransId="{A9A628B1-373D-4B43-A38C-98EF9A1D3759}" sibTransId="{994BBCC6-7EC7-46A3-958F-9161667CBAEB}"/>
    <dgm:cxn modelId="{B47FF48D-2FA0-4C1F-84DF-BABCACFC40F0}" type="presOf" srcId="{9822A422-AD75-4DDD-98EE-1E8C6BA13CB6}" destId="{78310EE4-0AB2-4690-86AA-5521F348A7EE}" srcOrd="0" destOrd="0" presId="urn:microsoft.com/office/officeart/2011/layout/TabList"/>
    <dgm:cxn modelId="{45D90E92-894E-4A9A-8B74-9BB3D40836E2}" type="presOf" srcId="{3526BD1B-24D5-49CF-BAC7-1E4BA2641145}" destId="{B7271353-C327-49DE-93CA-6AD940127D1C}" srcOrd="0" destOrd="1" presId="urn:microsoft.com/office/officeart/2011/layout/TabList"/>
    <dgm:cxn modelId="{093DD699-7FE2-45E1-8080-F31600AD65BE}" type="presOf" srcId="{580C50A8-48A8-4D1A-B758-2C24642CB64E}" destId="{A73829CF-27F7-44FF-B928-1C3AAB6365F7}" srcOrd="0" destOrd="1" presId="urn:microsoft.com/office/officeart/2011/layout/TabList"/>
    <dgm:cxn modelId="{B0A6C6A5-81CC-4079-A51D-ED706ED0CEFB}" type="presOf" srcId="{3CDB8ADD-8CAB-4E6A-A002-2B1D3DE46D89}" destId="{A73829CF-27F7-44FF-B928-1C3AAB6365F7}" srcOrd="0" destOrd="2" presId="urn:microsoft.com/office/officeart/2011/layout/TabList"/>
    <dgm:cxn modelId="{C1D10DA6-140A-420C-BCEC-028DDCC62B4D}" srcId="{AB87DA9B-CFD6-4F36-AEF4-22AE5A4E4018}" destId="{9822A422-AD75-4DDD-98EE-1E8C6BA13CB6}" srcOrd="0" destOrd="0" parTransId="{6A585451-4B1B-43BB-A9D4-F4BCBC7A0B21}" sibTransId="{C7E516F3-CBDD-4316-A0D5-0CEDDE84BACB}"/>
    <dgm:cxn modelId="{B3E6AABA-39E7-4D13-BD36-16274E417CB2}" type="presOf" srcId="{2D70426A-7B69-4DC1-A20C-28DD7B55AC79}" destId="{B7271353-C327-49DE-93CA-6AD940127D1C}" srcOrd="0" destOrd="2" presId="urn:microsoft.com/office/officeart/2011/layout/TabList"/>
    <dgm:cxn modelId="{157CE9BD-E96E-4108-A58D-FE5E635130D2}" srcId="{F3F881CB-CEC1-4271-9B9A-9A75A3D2C290}" destId="{8E5A52D2-DE77-4130-91E1-84E9C7F92FC2}" srcOrd="0" destOrd="0" parTransId="{D5AA03D1-0A1C-4651-AF60-1E24E1619907}" sibTransId="{043272E5-3F92-457E-A7F9-B47E0AB0C2C4}"/>
    <dgm:cxn modelId="{EE8EEFD4-154E-4510-A79D-45DD22F6C563}" srcId="{F3F881CB-CEC1-4271-9B9A-9A75A3D2C290}" destId="{2D70426A-7B69-4DC1-A20C-28DD7B55AC79}" srcOrd="3" destOrd="0" parTransId="{972CF560-30A4-440F-BF93-64A11687BC6D}" sibTransId="{D99D69E2-824D-4FD7-B930-2B5DBBBF8CD3}"/>
    <dgm:cxn modelId="{B3C64CE3-7E90-478E-92F1-C6E05D910F85}" srcId="{8B719209-7EED-4E51-BF7A-E44544B877C4}" destId="{7E021513-BA38-4794-9EEE-1C62D38CCE1F}" srcOrd="0" destOrd="0" parTransId="{DE6C6498-CDDE-445C-A393-92CDD7E833A9}" sibTransId="{CE934D5A-AC26-4BB7-B03B-2C2ABDEB46C7}"/>
    <dgm:cxn modelId="{5DFB15E7-A467-4C59-9699-4FDF67036F60}" type="presOf" srcId="{AB87DA9B-CFD6-4F36-AEF4-22AE5A4E4018}" destId="{9FCE1A63-2A3F-4501-A0F6-EC3B8D2B43FB}" srcOrd="0" destOrd="0" presId="urn:microsoft.com/office/officeart/2011/layout/TabList"/>
    <dgm:cxn modelId="{5B5ACEE9-525E-43EC-9AF9-9A6110EF5C94}" srcId="{7E021513-BA38-4794-9EEE-1C62D38CCE1F}" destId="{9183E715-8D1C-4109-A8D9-3814E1ACCD38}" srcOrd="1" destOrd="0" parTransId="{45197DFD-D376-4B02-AF44-845E78B28221}" sibTransId="{440955F3-CDBE-4A4C-BB3F-D67831C0F237}"/>
    <dgm:cxn modelId="{12AFC6ED-D1FF-4ADA-B7EF-7E482F629604}" srcId="{AB87DA9B-CFD6-4F36-AEF4-22AE5A4E4018}" destId="{C2071344-3ACA-4161-9C3F-79EDEA0E2E58}" srcOrd="1" destOrd="0" parTransId="{D031526A-BA89-4799-8E44-EA6E983C24A8}" sibTransId="{36D76311-0FC5-4A59-BF3F-4794390F4B85}"/>
    <dgm:cxn modelId="{A34202F7-7A9A-4275-BEC6-4D1716E133A2}" type="presOf" srcId="{F3F881CB-CEC1-4271-9B9A-9A75A3D2C290}" destId="{7C866089-AF2D-426A-AD8A-0AE128EA41AE}" srcOrd="0" destOrd="0" presId="urn:microsoft.com/office/officeart/2011/layout/TabList"/>
    <dgm:cxn modelId="{C04A27F8-6027-4095-8E32-7C739C466686}" srcId="{8B719209-7EED-4E51-BF7A-E44544B877C4}" destId="{AB87DA9B-CFD6-4F36-AEF4-22AE5A4E4018}" srcOrd="1" destOrd="0" parTransId="{9D778914-2491-472C-8263-0ED1CCCCEE20}" sibTransId="{5785BF0E-7FEE-448F-9795-8B42315706C2}"/>
    <dgm:cxn modelId="{186DD3FF-2FC7-40EE-B96F-CE25BE2DA5C0}" srcId="{AB87DA9B-CFD6-4F36-AEF4-22AE5A4E4018}" destId="{6D712441-F957-478D-AABE-4C85F8D01BD5}" srcOrd="3" destOrd="0" parTransId="{46E7C0DF-D270-4284-AE2B-897246C1AEEE}" sibTransId="{CE7041BC-B239-467B-B159-1AF992DAF1E5}"/>
    <dgm:cxn modelId="{2638167E-61A5-4F2E-9922-686AF0175DCF}" type="presParOf" srcId="{D933A286-6428-488E-AA8C-7161C87C5E5A}" destId="{6EDC981A-C4B6-4DA9-A7CF-8D3E5FD68F89}" srcOrd="0" destOrd="0" presId="urn:microsoft.com/office/officeart/2011/layout/TabList"/>
    <dgm:cxn modelId="{C2C9C568-8630-4650-BDD8-8A42282AAEA3}" type="presParOf" srcId="{6EDC981A-C4B6-4DA9-A7CF-8D3E5FD68F89}" destId="{FBF45561-A34B-4702-872A-D2B8EB7A9472}" srcOrd="0" destOrd="0" presId="urn:microsoft.com/office/officeart/2011/layout/TabList"/>
    <dgm:cxn modelId="{8BC0D6E9-1038-4FC4-BC72-9D8C7B71797F}" type="presParOf" srcId="{6EDC981A-C4B6-4DA9-A7CF-8D3E5FD68F89}" destId="{C13079CB-9E10-4F49-B50D-9ADA9E1D6A7B}" srcOrd="1" destOrd="0" presId="urn:microsoft.com/office/officeart/2011/layout/TabList"/>
    <dgm:cxn modelId="{D621E39D-C51D-466E-8566-A73860D87FA7}" type="presParOf" srcId="{6EDC981A-C4B6-4DA9-A7CF-8D3E5FD68F89}" destId="{3213983B-678C-4B78-809A-45D924D09F5D}" srcOrd="2" destOrd="0" presId="urn:microsoft.com/office/officeart/2011/layout/TabList"/>
    <dgm:cxn modelId="{D6ED9398-7244-4A66-ABBA-BFF718A6261C}" type="presParOf" srcId="{D933A286-6428-488E-AA8C-7161C87C5E5A}" destId="{A73829CF-27F7-44FF-B928-1C3AAB6365F7}" srcOrd="1" destOrd="0" presId="urn:microsoft.com/office/officeart/2011/layout/TabList"/>
    <dgm:cxn modelId="{DE803FA0-E16D-496D-8C8F-3C869A317AFB}" type="presParOf" srcId="{D933A286-6428-488E-AA8C-7161C87C5E5A}" destId="{249ED979-025D-4A18-9645-6C85FD5314BB}" srcOrd="2" destOrd="0" presId="urn:microsoft.com/office/officeart/2011/layout/TabList"/>
    <dgm:cxn modelId="{4BCAF52A-E867-4891-AF22-1BF77EA823F3}" type="presParOf" srcId="{D933A286-6428-488E-AA8C-7161C87C5E5A}" destId="{9E3AB7C9-7F9A-4433-B494-D47847D67CE5}" srcOrd="3" destOrd="0" presId="urn:microsoft.com/office/officeart/2011/layout/TabList"/>
    <dgm:cxn modelId="{D4B3F8C2-7ED7-4357-84A4-2AAD36E17B73}" type="presParOf" srcId="{9E3AB7C9-7F9A-4433-B494-D47847D67CE5}" destId="{78310EE4-0AB2-4690-86AA-5521F348A7EE}" srcOrd="0" destOrd="0" presId="urn:microsoft.com/office/officeart/2011/layout/TabList"/>
    <dgm:cxn modelId="{839BC266-19C5-4E2D-B16E-A61F326F1CD6}" type="presParOf" srcId="{9E3AB7C9-7F9A-4433-B494-D47847D67CE5}" destId="{9FCE1A63-2A3F-4501-A0F6-EC3B8D2B43FB}" srcOrd="1" destOrd="0" presId="urn:microsoft.com/office/officeart/2011/layout/TabList"/>
    <dgm:cxn modelId="{E68719FA-7528-4AFD-A6A0-BAC5A30F6512}" type="presParOf" srcId="{9E3AB7C9-7F9A-4433-B494-D47847D67CE5}" destId="{123B83AF-E114-4A77-8227-95D05A735B70}" srcOrd="2" destOrd="0" presId="urn:microsoft.com/office/officeart/2011/layout/TabList"/>
    <dgm:cxn modelId="{24849C1C-91CC-42DA-9F22-144991608F98}" type="presParOf" srcId="{D933A286-6428-488E-AA8C-7161C87C5E5A}" destId="{09125A91-BAAB-49A0-8421-2B8F05C8F741}" srcOrd="4" destOrd="0" presId="urn:microsoft.com/office/officeart/2011/layout/TabList"/>
    <dgm:cxn modelId="{91863649-E35C-4859-B6C0-B7C370AF65EB}" type="presParOf" srcId="{D933A286-6428-488E-AA8C-7161C87C5E5A}" destId="{9679A19F-7265-46CF-84BF-1A9D9AD03D4C}" srcOrd="5" destOrd="0" presId="urn:microsoft.com/office/officeart/2011/layout/TabList"/>
    <dgm:cxn modelId="{EC94706C-91A5-4D5C-BF63-32AEF41A0A72}" type="presParOf" srcId="{D933A286-6428-488E-AA8C-7161C87C5E5A}" destId="{BCBAD4C7-C187-496D-9806-278350767770}" srcOrd="6" destOrd="0" presId="urn:microsoft.com/office/officeart/2011/layout/TabList"/>
    <dgm:cxn modelId="{69211F39-0B4F-4394-B647-A446AAB3FC47}" type="presParOf" srcId="{BCBAD4C7-C187-496D-9806-278350767770}" destId="{1B1DC4E0-1202-4C23-832B-A4FCB2B355FE}" srcOrd="0" destOrd="0" presId="urn:microsoft.com/office/officeart/2011/layout/TabList"/>
    <dgm:cxn modelId="{CA603EB5-49D3-4CE8-AEFC-5386F7303E63}" type="presParOf" srcId="{BCBAD4C7-C187-496D-9806-278350767770}" destId="{7C866089-AF2D-426A-AD8A-0AE128EA41AE}" srcOrd="1" destOrd="0" presId="urn:microsoft.com/office/officeart/2011/layout/TabList"/>
    <dgm:cxn modelId="{875FDCF5-37CB-4BA5-9AC1-FE491846AC36}" type="presParOf" srcId="{BCBAD4C7-C187-496D-9806-278350767770}" destId="{F3FC036F-AF2B-4823-935B-1A5C029420A0}" srcOrd="2" destOrd="0" presId="urn:microsoft.com/office/officeart/2011/layout/TabList"/>
    <dgm:cxn modelId="{B25AB24A-59A6-4764-86D0-2CC8B0368ACB}" type="presParOf" srcId="{D933A286-6428-488E-AA8C-7161C87C5E5A}" destId="{B7271353-C327-49DE-93CA-6AD940127D1C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87FFA60-AE4D-4BAA-812E-9131EEC57714}" type="doc">
      <dgm:prSet loTypeId="urn:microsoft.com/office/officeart/2011/layout/TabList" loCatId="officeonline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1397BC72-4C97-4393-8C10-9225AC954DEA}">
      <dgm:prSet phldrT="[Text]"/>
      <dgm:spPr/>
      <dgm:t>
        <a:bodyPr/>
        <a:lstStyle/>
        <a:p>
          <a:r>
            <a:rPr lang="en-US" b="1" dirty="0" err="1"/>
            <a:t>Samērīgums</a:t>
          </a:r>
          <a:endParaRPr lang="lv-LV" b="1" dirty="0"/>
        </a:p>
      </dgm:t>
    </dgm:pt>
    <dgm:pt modelId="{A22138E2-234C-4233-A24F-72796B25F711}" type="parTrans" cxnId="{68ADF6E1-7486-4FCA-85BF-70EBFE80ACFF}">
      <dgm:prSet/>
      <dgm:spPr/>
      <dgm:t>
        <a:bodyPr/>
        <a:lstStyle/>
        <a:p>
          <a:endParaRPr lang="lv-LV"/>
        </a:p>
      </dgm:t>
    </dgm:pt>
    <dgm:pt modelId="{065152F0-ADAA-4D29-8801-64DB5BE0669E}" type="sibTrans" cxnId="{68ADF6E1-7486-4FCA-85BF-70EBFE80ACFF}">
      <dgm:prSet/>
      <dgm:spPr/>
      <dgm:t>
        <a:bodyPr/>
        <a:lstStyle/>
        <a:p>
          <a:endParaRPr lang="lv-LV"/>
        </a:p>
      </dgm:t>
    </dgm:pt>
    <dgm:pt modelId="{C52EFA5A-827B-4BA6-A704-605D1955FCE8}">
      <dgm:prSet phldrT="[Text]" phldr="1"/>
      <dgm:spPr/>
      <dgm:t>
        <a:bodyPr/>
        <a:lstStyle/>
        <a:p>
          <a:endParaRPr lang="lv-LV" dirty="0"/>
        </a:p>
      </dgm:t>
    </dgm:pt>
    <dgm:pt modelId="{AC228354-9416-4DB2-8686-95EB205D5BF6}" type="parTrans" cxnId="{297A91C9-2718-409F-B2F0-0CBF98EDFFAF}">
      <dgm:prSet/>
      <dgm:spPr/>
      <dgm:t>
        <a:bodyPr/>
        <a:lstStyle/>
        <a:p>
          <a:endParaRPr lang="lv-LV"/>
        </a:p>
      </dgm:t>
    </dgm:pt>
    <dgm:pt modelId="{2D506BBE-C651-46C2-A664-FAAEC06BE62D}" type="sibTrans" cxnId="{297A91C9-2718-409F-B2F0-0CBF98EDFFAF}">
      <dgm:prSet/>
      <dgm:spPr/>
      <dgm:t>
        <a:bodyPr/>
        <a:lstStyle/>
        <a:p>
          <a:endParaRPr lang="lv-LV"/>
        </a:p>
      </dgm:t>
    </dgm:pt>
    <dgm:pt modelId="{A4A69D12-9979-4160-BDE6-EE4E9EA63B67}">
      <dgm:prSet phldrT="[Text]"/>
      <dgm:spPr/>
      <dgm:t>
        <a:bodyPr/>
        <a:lstStyle/>
        <a:p>
          <a:r>
            <a:rPr lang="en-US" dirty="0" err="1"/>
            <a:t>Individuāla</a:t>
          </a:r>
          <a:r>
            <a:rPr lang="en-US" dirty="0"/>
            <a:t> </a:t>
          </a:r>
          <a:r>
            <a:rPr lang="en-US" dirty="0" err="1"/>
            <a:t>pieeja</a:t>
          </a:r>
          <a:r>
            <a:rPr lang="en-US" dirty="0"/>
            <a:t> </a:t>
          </a:r>
          <a:r>
            <a:rPr lang="en-US" dirty="0" err="1"/>
            <a:t>ierobežojumu</a:t>
          </a:r>
          <a:r>
            <a:rPr lang="en-US" dirty="0"/>
            <a:t> </a:t>
          </a:r>
          <a:r>
            <a:rPr lang="en-US" dirty="0" err="1"/>
            <a:t>noteikšanā</a:t>
          </a:r>
          <a:endParaRPr lang="lv-LV" dirty="0"/>
        </a:p>
      </dgm:t>
    </dgm:pt>
    <dgm:pt modelId="{0AD4BEC7-13F8-4205-9B9B-23504313EB2A}" type="parTrans" cxnId="{AEA63A3E-EBBB-4A38-9AC7-10B9A337104F}">
      <dgm:prSet/>
      <dgm:spPr/>
      <dgm:t>
        <a:bodyPr/>
        <a:lstStyle/>
        <a:p>
          <a:endParaRPr lang="lv-LV"/>
        </a:p>
      </dgm:t>
    </dgm:pt>
    <dgm:pt modelId="{41044AE0-727A-41D0-8682-A964CFDC9BCB}" type="sibTrans" cxnId="{AEA63A3E-EBBB-4A38-9AC7-10B9A337104F}">
      <dgm:prSet/>
      <dgm:spPr/>
      <dgm:t>
        <a:bodyPr/>
        <a:lstStyle/>
        <a:p>
          <a:endParaRPr lang="lv-LV"/>
        </a:p>
      </dgm:t>
    </dgm:pt>
    <dgm:pt modelId="{46E1A10A-6778-4230-84C1-EBFDFEF68BD6}">
      <dgm:prSet phldrT="[Text]"/>
      <dgm:spPr/>
      <dgm:t>
        <a:bodyPr/>
        <a:lstStyle/>
        <a:p>
          <a:r>
            <a:rPr lang="en-US" b="1" dirty="0" err="1"/>
            <a:t>Atbalsts</a:t>
          </a:r>
          <a:endParaRPr lang="lv-LV" b="1" dirty="0"/>
        </a:p>
      </dgm:t>
    </dgm:pt>
    <dgm:pt modelId="{84168195-FB29-4DC3-B025-79758074DD14}" type="parTrans" cxnId="{4122B1D8-55A6-418B-A9ED-5B77B9E9610E}">
      <dgm:prSet/>
      <dgm:spPr/>
      <dgm:t>
        <a:bodyPr/>
        <a:lstStyle/>
        <a:p>
          <a:endParaRPr lang="lv-LV"/>
        </a:p>
      </dgm:t>
    </dgm:pt>
    <dgm:pt modelId="{C17F6131-8CC7-4962-8E52-B485CBDDA182}" type="sibTrans" cxnId="{4122B1D8-55A6-418B-A9ED-5B77B9E9610E}">
      <dgm:prSet/>
      <dgm:spPr/>
      <dgm:t>
        <a:bodyPr/>
        <a:lstStyle/>
        <a:p>
          <a:endParaRPr lang="lv-LV"/>
        </a:p>
      </dgm:t>
    </dgm:pt>
    <dgm:pt modelId="{66604AE7-0F8E-43CF-ADFB-57D45461C0D0}">
      <dgm:prSet phldrT="[Text]" phldr="1"/>
      <dgm:spPr/>
      <dgm:t>
        <a:bodyPr/>
        <a:lstStyle/>
        <a:p>
          <a:endParaRPr lang="lv-LV" dirty="0"/>
        </a:p>
      </dgm:t>
    </dgm:pt>
    <dgm:pt modelId="{F734913E-92FC-4C2C-BB67-E543325FC969}" type="parTrans" cxnId="{BF446673-0E5C-4589-B275-DCA2064EB655}">
      <dgm:prSet/>
      <dgm:spPr/>
      <dgm:t>
        <a:bodyPr/>
        <a:lstStyle/>
        <a:p>
          <a:endParaRPr lang="lv-LV"/>
        </a:p>
      </dgm:t>
    </dgm:pt>
    <dgm:pt modelId="{C7E7AF26-CD23-48B1-B06A-D2E086A2DB07}" type="sibTrans" cxnId="{BF446673-0E5C-4589-B275-DCA2064EB655}">
      <dgm:prSet/>
      <dgm:spPr/>
      <dgm:t>
        <a:bodyPr/>
        <a:lstStyle/>
        <a:p>
          <a:endParaRPr lang="lv-LV"/>
        </a:p>
      </dgm:t>
    </dgm:pt>
    <dgm:pt modelId="{78101478-28F6-4B6E-866F-9D31A91CA008}">
      <dgm:prSet phldrT="[Text]"/>
      <dgm:spPr/>
      <dgm:t>
        <a:bodyPr/>
        <a:lstStyle/>
        <a:p>
          <a:r>
            <a:rPr lang="en-US" dirty="0" err="1"/>
            <a:t>Informācijas</a:t>
          </a:r>
          <a:r>
            <a:rPr lang="en-US" dirty="0"/>
            <a:t> </a:t>
          </a:r>
          <a:r>
            <a:rPr lang="en-US" dirty="0" err="1"/>
            <a:t>skaidrošana</a:t>
          </a:r>
          <a:r>
            <a:rPr lang="en-US" dirty="0"/>
            <a:t> </a:t>
          </a:r>
          <a:r>
            <a:rPr lang="en-US" dirty="0" err="1"/>
            <a:t>klientiem</a:t>
          </a:r>
          <a:r>
            <a:rPr lang="en-US" dirty="0"/>
            <a:t> par </a:t>
          </a:r>
          <a:r>
            <a:rPr lang="en-US" dirty="0" err="1"/>
            <a:t>izmaņām</a:t>
          </a:r>
          <a:r>
            <a:rPr lang="en-US" dirty="0"/>
            <a:t> </a:t>
          </a:r>
          <a:r>
            <a:rPr lang="en-US" dirty="0" err="1"/>
            <a:t>situācijā</a:t>
          </a:r>
          <a:endParaRPr lang="lv-LV" dirty="0"/>
        </a:p>
      </dgm:t>
    </dgm:pt>
    <dgm:pt modelId="{D9855894-2463-42FD-9D88-4248CC15C8E2}" type="parTrans" cxnId="{655D71BD-71FF-4EFC-9FCB-0864461EF02B}">
      <dgm:prSet/>
      <dgm:spPr/>
      <dgm:t>
        <a:bodyPr/>
        <a:lstStyle/>
        <a:p>
          <a:endParaRPr lang="lv-LV"/>
        </a:p>
      </dgm:t>
    </dgm:pt>
    <dgm:pt modelId="{B7DF6D5A-BB6E-4F5C-A1D0-AF7FC0AB1720}" type="sibTrans" cxnId="{655D71BD-71FF-4EFC-9FCB-0864461EF02B}">
      <dgm:prSet/>
      <dgm:spPr/>
      <dgm:t>
        <a:bodyPr/>
        <a:lstStyle/>
        <a:p>
          <a:endParaRPr lang="lv-LV"/>
        </a:p>
      </dgm:t>
    </dgm:pt>
    <dgm:pt modelId="{085D5056-FF31-46AA-B4B9-3F8448198DBD}">
      <dgm:prSet phldrT="[Text]"/>
      <dgm:spPr/>
      <dgm:t>
        <a:bodyPr/>
        <a:lstStyle/>
        <a:p>
          <a:r>
            <a:rPr lang="en-US" b="1" dirty="0" err="1"/>
            <a:t>Informācija</a:t>
          </a:r>
          <a:endParaRPr lang="lv-LV" b="1" dirty="0"/>
        </a:p>
      </dgm:t>
    </dgm:pt>
    <dgm:pt modelId="{FD26CF41-3DDA-472F-AE8B-E1C07B3699A8}" type="parTrans" cxnId="{33E61D31-727C-4CF8-967F-FB7D3415FC84}">
      <dgm:prSet/>
      <dgm:spPr/>
      <dgm:t>
        <a:bodyPr/>
        <a:lstStyle/>
        <a:p>
          <a:endParaRPr lang="lv-LV"/>
        </a:p>
      </dgm:t>
    </dgm:pt>
    <dgm:pt modelId="{67A97F92-F0AF-4D97-A70C-664EE61B1133}" type="sibTrans" cxnId="{33E61D31-727C-4CF8-967F-FB7D3415FC84}">
      <dgm:prSet/>
      <dgm:spPr/>
      <dgm:t>
        <a:bodyPr/>
        <a:lstStyle/>
        <a:p>
          <a:endParaRPr lang="lv-LV"/>
        </a:p>
      </dgm:t>
    </dgm:pt>
    <dgm:pt modelId="{9035102F-765F-45F0-8670-8BA71CCCA73F}">
      <dgm:prSet phldrT="[Text]" phldr="1"/>
      <dgm:spPr/>
      <dgm:t>
        <a:bodyPr/>
        <a:lstStyle/>
        <a:p>
          <a:endParaRPr lang="lv-LV" dirty="0"/>
        </a:p>
      </dgm:t>
    </dgm:pt>
    <dgm:pt modelId="{AE803087-38D7-48A9-9919-AECA34C6A8A1}" type="parTrans" cxnId="{A9818248-D4BE-41A5-A667-6D7313049664}">
      <dgm:prSet/>
      <dgm:spPr/>
      <dgm:t>
        <a:bodyPr/>
        <a:lstStyle/>
        <a:p>
          <a:endParaRPr lang="lv-LV"/>
        </a:p>
      </dgm:t>
    </dgm:pt>
    <dgm:pt modelId="{6D1A6D3E-3999-4842-B2A6-2B05A91F436D}" type="sibTrans" cxnId="{A9818248-D4BE-41A5-A667-6D7313049664}">
      <dgm:prSet/>
      <dgm:spPr/>
      <dgm:t>
        <a:bodyPr/>
        <a:lstStyle/>
        <a:p>
          <a:endParaRPr lang="lv-LV"/>
        </a:p>
      </dgm:t>
    </dgm:pt>
    <dgm:pt modelId="{9C094775-CBA8-40B4-A6D5-E7634053DDD3}">
      <dgm:prSet phldrT="[Text]"/>
      <dgm:spPr/>
      <dgm:t>
        <a:bodyPr/>
        <a:lstStyle/>
        <a:p>
          <a:r>
            <a:rPr lang="en-US" dirty="0" err="1"/>
            <a:t>Informācijas</a:t>
          </a:r>
          <a:r>
            <a:rPr lang="en-US" dirty="0"/>
            <a:t> </a:t>
          </a:r>
          <a:r>
            <a:rPr lang="en-US" dirty="0" err="1"/>
            <a:t>pieejamība</a:t>
          </a:r>
          <a:endParaRPr lang="lv-LV" dirty="0"/>
        </a:p>
      </dgm:t>
    </dgm:pt>
    <dgm:pt modelId="{1CEDA70B-5409-449F-9F6E-D54A9563EC54}" type="parTrans" cxnId="{EB5F9E63-B5DD-4E67-BC1F-8438993E033C}">
      <dgm:prSet/>
      <dgm:spPr/>
      <dgm:t>
        <a:bodyPr/>
        <a:lstStyle/>
        <a:p>
          <a:endParaRPr lang="lv-LV"/>
        </a:p>
      </dgm:t>
    </dgm:pt>
    <dgm:pt modelId="{BF3B58CF-6AF7-445E-A201-687559C64C5E}" type="sibTrans" cxnId="{EB5F9E63-B5DD-4E67-BC1F-8438993E033C}">
      <dgm:prSet/>
      <dgm:spPr/>
      <dgm:t>
        <a:bodyPr/>
        <a:lstStyle/>
        <a:p>
          <a:endParaRPr lang="lv-LV"/>
        </a:p>
      </dgm:t>
    </dgm:pt>
    <dgm:pt modelId="{958A056A-A46C-4CB3-A90C-CADDF0206AD9}">
      <dgm:prSet phldrT="[Text]"/>
      <dgm:spPr/>
      <dgm:t>
        <a:bodyPr/>
        <a:lstStyle/>
        <a:p>
          <a:r>
            <a:rPr lang="en-US" dirty="0" err="1"/>
            <a:t>Regulāra</a:t>
          </a:r>
          <a:r>
            <a:rPr lang="en-US" dirty="0"/>
            <a:t> </a:t>
          </a:r>
          <a:r>
            <a:rPr lang="en-US" dirty="0" err="1"/>
            <a:t>ierobežojumu</a:t>
          </a:r>
          <a:r>
            <a:rPr lang="en-US" dirty="0"/>
            <a:t> </a:t>
          </a:r>
          <a:r>
            <a:rPr lang="en-US" dirty="0" err="1"/>
            <a:t>pārskatīšana</a:t>
          </a:r>
          <a:endParaRPr lang="lv-LV" dirty="0"/>
        </a:p>
      </dgm:t>
    </dgm:pt>
    <dgm:pt modelId="{510351AD-A877-4B05-819A-8842C8FD35CC}" type="parTrans" cxnId="{DD028885-6008-4AA3-B552-DF288F3E8E41}">
      <dgm:prSet/>
      <dgm:spPr/>
      <dgm:t>
        <a:bodyPr/>
        <a:lstStyle/>
        <a:p>
          <a:endParaRPr lang="lv-LV"/>
        </a:p>
      </dgm:t>
    </dgm:pt>
    <dgm:pt modelId="{FE38D50D-D05D-497C-A432-894735D28DA5}" type="sibTrans" cxnId="{DD028885-6008-4AA3-B552-DF288F3E8E41}">
      <dgm:prSet/>
      <dgm:spPr/>
      <dgm:t>
        <a:bodyPr/>
        <a:lstStyle/>
        <a:p>
          <a:endParaRPr lang="lv-LV"/>
        </a:p>
      </dgm:t>
    </dgm:pt>
    <dgm:pt modelId="{B15B5F48-CD19-4384-88F1-7A29F9A3097C}">
      <dgm:prSet phldrT="[Text]"/>
      <dgm:spPr/>
      <dgm:t>
        <a:bodyPr/>
        <a:lstStyle/>
        <a:p>
          <a:r>
            <a:rPr lang="en-US" dirty="0" err="1"/>
            <a:t>Atbalsta</a:t>
          </a:r>
          <a:r>
            <a:rPr lang="en-US" dirty="0"/>
            <a:t> </a:t>
          </a:r>
          <a:r>
            <a:rPr lang="en-US" dirty="0" err="1"/>
            <a:t>sniegšana</a:t>
          </a:r>
          <a:r>
            <a:rPr lang="en-US" dirty="0"/>
            <a:t> </a:t>
          </a:r>
          <a:r>
            <a:rPr lang="en-US" dirty="0" err="1"/>
            <a:t>saskarsmes</a:t>
          </a:r>
          <a:r>
            <a:rPr lang="en-US" dirty="0"/>
            <a:t> </a:t>
          </a:r>
          <a:r>
            <a:rPr lang="en-US" dirty="0" err="1"/>
            <a:t>uzturēšanā</a:t>
          </a:r>
          <a:endParaRPr lang="lv-LV" dirty="0"/>
        </a:p>
      </dgm:t>
    </dgm:pt>
    <dgm:pt modelId="{D29FC275-D90D-4578-8885-DD3B5AD54F5A}" type="parTrans" cxnId="{9EF2A6DB-30A6-453E-AA4C-5CBF80A71765}">
      <dgm:prSet/>
      <dgm:spPr/>
      <dgm:t>
        <a:bodyPr/>
        <a:lstStyle/>
        <a:p>
          <a:endParaRPr lang="lv-LV"/>
        </a:p>
      </dgm:t>
    </dgm:pt>
    <dgm:pt modelId="{56E7119C-3C7D-4E7D-884E-7D9751174F28}" type="sibTrans" cxnId="{9EF2A6DB-30A6-453E-AA4C-5CBF80A71765}">
      <dgm:prSet/>
      <dgm:spPr/>
      <dgm:t>
        <a:bodyPr/>
        <a:lstStyle/>
        <a:p>
          <a:endParaRPr lang="lv-LV"/>
        </a:p>
      </dgm:t>
    </dgm:pt>
    <dgm:pt modelId="{4F5D7D0A-94A0-44A2-B0C4-B073F8DBA4C2}">
      <dgm:prSet phldrT="[Text]"/>
      <dgm:spPr/>
      <dgm:t>
        <a:bodyPr/>
        <a:lstStyle/>
        <a:p>
          <a:r>
            <a:rPr lang="en-US" dirty="0" err="1"/>
            <a:t>Atbalsts</a:t>
          </a:r>
          <a:r>
            <a:rPr lang="en-US" dirty="0"/>
            <a:t> </a:t>
          </a:r>
          <a:r>
            <a:rPr lang="en-US" dirty="0" err="1"/>
            <a:t>darbiniekiem</a:t>
          </a:r>
          <a:endParaRPr lang="lv-LV" dirty="0"/>
        </a:p>
      </dgm:t>
    </dgm:pt>
    <dgm:pt modelId="{E1E0C6C0-94B9-45DD-8C8C-CEACEF07BEDB}" type="parTrans" cxnId="{8F3FA9C2-A226-4134-A5BA-A498963D3B7F}">
      <dgm:prSet/>
      <dgm:spPr/>
      <dgm:t>
        <a:bodyPr/>
        <a:lstStyle/>
        <a:p>
          <a:endParaRPr lang="lv-LV"/>
        </a:p>
      </dgm:t>
    </dgm:pt>
    <dgm:pt modelId="{45E8FB5F-D4A1-487A-B202-5CD32438EEF1}" type="sibTrans" cxnId="{8F3FA9C2-A226-4134-A5BA-A498963D3B7F}">
      <dgm:prSet/>
      <dgm:spPr/>
      <dgm:t>
        <a:bodyPr/>
        <a:lstStyle/>
        <a:p>
          <a:endParaRPr lang="lv-LV"/>
        </a:p>
      </dgm:t>
    </dgm:pt>
    <dgm:pt modelId="{3BA7AC50-6C53-4143-A317-A4365BD49D55}">
      <dgm:prSet phldrT="[Text]"/>
      <dgm:spPr/>
      <dgm:t>
        <a:bodyPr/>
        <a:lstStyle/>
        <a:p>
          <a:r>
            <a:rPr lang="en-US" dirty="0" err="1"/>
            <a:t>Informācijas</a:t>
          </a:r>
          <a:r>
            <a:rPr lang="en-US" dirty="0"/>
            <a:t> </a:t>
          </a:r>
          <a:r>
            <a:rPr lang="lv-LV" dirty="0"/>
            <a:t>aktualizēšana</a:t>
          </a:r>
          <a:r>
            <a:rPr lang="en-US" dirty="0"/>
            <a:t> </a:t>
          </a:r>
          <a:r>
            <a:rPr lang="en-US" dirty="0" err="1"/>
            <a:t>publiskajā</a:t>
          </a:r>
          <a:r>
            <a:rPr lang="en-US" dirty="0"/>
            <a:t> </a:t>
          </a:r>
          <a:r>
            <a:rPr lang="en-US" dirty="0" err="1"/>
            <a:t>telpā</a:t>
          </a:r>
          <a:r>
            <a:rPr lang="en-US" dirty="0"/>
            <a:t> </a:t>
          </a:r>
          <a:endParaRPr lang="lv-LV" dirty="0"/>
        </a:p>
      </dgm:t>
    </dgm:pt>
    <dgm:pt modelId="{5D31E546-78B9-4AE3-94F7-0A70D7FC86B5}" type="parTrans" cxnId="{0254B97D-DBAC-4C76-A40C-1693E171F7B3}">
      <dgm:prSet/>
      <dgm:spPr/>
      <dgm:t>
        <a:bodyPr/>
        <a:lstStyle/>
        <a:p>
          <a:endParaRPr lang="lv-LV"/>
        </a:p>
      </dgm:t>
    </dgm:pt>
    <dgm:pt modelId="{F4611FC7-3642-40C4-A33E-DB2A5AE43288}" type="sibTrans" cxnId="{0254B97D-DBAC-4C76-A40C-1693E171F7B3}">
      <dgm:prSet/>
      <dgm:spPr/>
      <dgm:t>
        <a:bodyPr/>
        <a:lstStyle/>
        <a:p>
          <a:endParaRPr lang="lv-LV"/>
        </a:p>
      </dgm:t>
    </dgm:pt>
    <dgm:pt modelId="{4E4BC7D2-5D57-4298-9FD4-11155EB85FDA}">
      <dgm:prSet phldrT="[Text]"/>
      <dgm:spPr/>
      <dgm:t>
        <a:bodyPr/>
        <a:lstStyle/>
        <a:p>
          <a:r>
            <a:rPr lang="en-US" dirty="0" err="1"/>
            <a:t>Karantīnas</a:t>
          </a:r>
          <a:r>
            <a:rPr lang="en-US" dirty="0"/>
            <a:t> </a:t>
          </a:r>
          <a:r>
            <a:rPr lang="en-US" dirty="0" err="1"/>
            <a:t>noteikšana</a:t>
          </a:r>
          <a:r>
            <a:rPr lang="en-US" dirty="0"/>
            <a:t>*</a:t>
          </a:r>
          <a:endParaRPr lang="lv-LV" dirty="0"/>
        </a:p>
      </dgm:t>
    </dgm:pt>
    <dgm:pt modelId="{05E5F242-FA3A-4DA2-BE62-03FFDED895E4}" type="parTrans" cxnId="{F4A71DED-0BAA-4B00-9ABC-B16947D16B47}">
      <dgm:prSet/>
      <dgm:spPr/>
      <dgm:t>
        <a:bodyPr/>
        <a:lstStyle/>
        <a:p>
          <a:endParaRPr lang="lv-LV"/>
        </a:p>
      </dgm:t>
    </dgm:pt>
    <dgm:pt modelId="{74D1D50F-1BDA-4A6C-9C2D-C8DA2E44A735}" type="sibTrans" cxnId="{F4A71DED-0BAA-4B00-9ABC-B16947D16B47}">
      <dgm:prSet/>
      <dgm:spPr/>
      <dgm:t>
        <a:bodyPr/>
        <a:lstStyle/>
        <a:p>
          <a:endParaRPr lang="lv-LV"/>
        </a:p>
      </dgm:t>
    </dgm:pt>
    <dgm:pt modelId="{27435A6E-71E2-4D30-874B-794B88FD6CAA}" type="pres">
      <dgm:prSet presAssocID="{087FFA60-AE4D-4BAA-812E-9131EEC57714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A12A5174-AEE2-422A-BD5A-440AEC817B47}" type="pres">
      <dgm:prSet presAssocID="{1397BC72-4C97-4393-8C10-9225AC954DEA}" presName="composite" presStyleCnt="0"/>
      <dgm:spPr/>
    </dgm:pt>
    <dgm:pt modelId="{FCA4C978-C7A7-4B94-B189-0F02312547E2}" type="pres">
      <dgm:prSet presAssocID="{1397BC72-4C97-4393-8C10-9225AC954DEA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288718B8-A2BE-4BCC-A9DF-CC63B7217896}" type="pres">
      <dgm:prSet presAssocID="{1397BC72-4C97-4393-8C10-9225AC954DEA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F323962C-ECA4-4D89-876C-F6800322EE27}" type="pres">
      <dgm:prSet presAssocID="{1397BC72-4C97-4393-8C10-9225AC954DEA}" presName="Accent" presStyleLbl="parChTrans1D1" presStyleIdx="0" presStyleCnt="3"/>
      <dgm:spPr/>
    </dgm:pt>
    <dgm:pt modelId="{C6B74EC9-6F92-4E2D-80E5-789112B81478}" type="pres">
      <dgm:prSet presAssocID="{1397BC72-4C97-4393-8C10-9225AC954DEA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1EBF608A-7ED9-40A5-B09A-E5BF3F3F742E}" type="pres">
      <dgm:prSet presAssocID="{065152F0-ADAA-4D29-8801-64DB5BE0669E}" presName="sibTrans" presStyleCnt="0"/>
      <dgm:spPr/>
    </dgm:pt>
    <dgm:pt modelId="{F1372E20-5117-4FC7-8C1A-982109FCD01A}" type="pres">
      <dgm:prSet presAssocID="{46E1A10A-6778-4230-84C1-EBFDFEF68BD6}" presName="composite" presStyleCnt="0"/>
      <dgm:spPr/>
    </dgm:pt>
    <dgm:pt modelId="{40A70E84-F1AE-4453-A3A9-E5AA5D1B3533}" type="pres">
      <dgm:prSet presAssocID="{46E1A10A-6778-4230-84C1-EBFDFEF68BD6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AF76D9FE-342A-4CDD-BA21-D7E878ECE729}" type="pres">
      <dgm:prSet presAssocID="{46E1A10A-6778-4230-84C1-EBFDFEF68BD6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4C2E5266-F0E3-477C-9DBA-50A09983E1A1}" type="pres">
      <dgm:prSet presAssocID="{46E1A10A-6778-4230-84C1-EBFDFEF68BD6}" presName="Accent" presStyleLbl="parChTrans1D1" presStyleIdx="1" presStyleCnt="3"/>
      <dgm:spPr/>
    </dgm:pt>
    <dgm:pt modelId="{9730EF60-209E-4679-AE71-E7D3370AF70D}" type="pres">
      <dgm:prSet presAssocID="{46E1A10A-6778-4230-84C1-EBFDFEF68BD6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A0B85B42-663C-47AC-9A3B-BBCBD68F6F47}" type="pres">
      <dgm:prSet presAssocID="{C17F6131-8CC7-4962-8E52-B485CBDDA182}" presName="sibTrans" presStyleCnt="0"/>
      <dgm:spPr/>
    </dgm:pt>
    <dgm:pt modelId="{E9DD1019-3A0D-4534-BD28-477BA0BA8DE8}" type="pres">
      <dgm:prSet presAssocID="{085D5056-FF31-46AA-B4B9-3F8448198DBD}" presName="composite" presStyleCnt="0"/>
      <dgm:spPr/>
    </dgm:pt>
    <dgm:pt modelId="{62426140-E740-4E24-BB8D-AFDAB5C05E36}" type="pres">
      <dgm:prSet presAssocID="{085D5056-FF31-46AA-B4B9-3F8448198DBD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AE9FCB51-3E9F-40BE-AD68-BBB6745EA8BF}" type="pres">
      <dgm:prSet presAssocID="{085D5056-FF31-46AA-B4B9-3F8448198DBD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5A7A5C55-2D8F-4F84-8E29-978EA50EE21F}" type="pres">
      <dgm:prSet presAssocID="{085D5056-FF31-46AA-B4B9-3F8448198DBD}" presName="Accent" presStyleLbl="parChTrans1D1" presStyleIdx="2" presStyleCnt="3"/>
      <dgm:spPr/>
    </dgm:pt>
    <dgm:pt modelId="{CBA86CAC-D441-4B13-AD96-4279B26EBAC4}" type="pres">
      <dgm:prSet presAssocID="{085D5056-FF31-46AA-B4B9-3F8448198DBD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23C47E03-7F88-4096-8DB3-B54BFEF2BDB9}" type="presOf" srcId="{4F5D7D0A-94A0-44A2-B0C4-B073F8DBA4C2}" destId="{9730EF60-209E-4679-AE71-E7D3370AF70D}" srcOrd="0" destOrd="2" presId="urn:microsoft.com/office/officeart/2011/layout/TabList"/>
    <dgm:cxn modelId="{EFCD650F-2CE4-42E6-A99E-46790A3AE48B}" type="presOf" srcId="{66604AE7-0F8E-43CF-ADFB-57D45461C0D0}" destId="{40A70E84-F1AE-4453-A3A9-E5AA5D1B3533}" srcOrd="0" destOrd="0" presId="urn:microsoft.com/office/officeart/2011/layout/TabList"/>
    <dgm:cxn modelId="{BB71122C-E6E1-4BE4-9235-0CBE50C77B68}" type="presOf" srcId="{9C094775-CBA8-40B4-A6D5-E7634053DDD3}" destId="{CBA86CAC-D441-4B13-AD96-4279B26EBAC4}" srcOrd="0" destOrd="0" presId="urn:microsoft.com/office/officeart/2011/layout/TabList"/>
    <dgm:cxn modelId="{8F2E732F-D095-48F4-BAF4-EAFA60DB329E}" type="presOf" srcId="{958A056A-A46C-4CB3-A90C-CADDF0206AD9}" destId="{C6B74EC9-6F92-4E2D-80E5-789112B81478}" srcOrd="0" destOrd="2" presId="urn:microsoft.com/office/officeart/2011/layout/TabList"/>
    <dgm:cxn modelId="{33E61D31-727C-4CF8-967F-FB7D3415FC84}" srcId="{087FFA60-AE4D-4BAA-812E-9131EEC57714}" destId="{085D5056-FF31-46AA-B4B9-3F8448198DBD}" srcOrd="2" destOrd="0" parTransId="{FD26CF41-3DDA-472F-AE8B-E1C07B3699A8}" sibTransId="{67A97F92-F0AF-4D97-A70C-664EE61B1133}"/>
    <dgm:cxn modelId="{AEA63A3E-EBBB-4A38-9AC7-10B9A337104F}" srcId="{1397BC72-4C97-4393-8C10-9225AC954DEA}" destId="{A4A69D12-9979-4160-BDE6-EE4E9EA63B67}" srcOrd="2" destOrd="0" parTransId="{0AD4BEC7-13F8-4205-9B9B-23504313EB2A}" sibTransId="{41044AE0-727A-41D0-8682-A964CFDC9BCB}"/>
    <dgm:cxn modelId="{EB5F9E63-B5DD-4E67-BC1F-8438993E033C}" srcId="{085D5056-FF31-46AA-B4B9-3F8448198DBD}" destId="{9C094775-CBA8-40B4-A6D5-E7634053DDD3}" srcOrd="1" destOrd="0" parTransId="{1CEDA70B-5409-449F-9F6E-D54A9563EC54}" sibTransId="{BF3B58CF-6AF7-445E-A201-687559C64C5E}"/>
    <dgm:cxn modelId="{320E7445-6EE9-473C-A0FB-6494DBA5854F}" type="presOf" srcId="{4E4BC7D2-5D57-4298-9FD4-11155EB85FDA}" destId="{C6B74EC9-6F92-4E2D-80E5-789112B81478}" srcOrd="0" destOrd="0" presId="urn:microsoft.com/office/officeart/2011/layout/TabList"/>
    <dgm:cxn modelId="{DBBB6568-A5DD-4AD8-97E5-F742909448BD}" type="presOf" srcId="{78101478-28F6-4B6E-866F-9D31A91CA008}" destId="{9730EF60-209E-4679-AE71-E7D3370AF70D}" srcOrd="0" destOrd="0" presId="urn:microsoft.com/office/officeart/2011/layout/TabList"/>
    <dgm:cxn modelId="{A9818248-D4BE-41A5-A667-6D7313049664}" srcId="{085D5056-FF31-46AA-B4B9-3F8448198DBD}" destId="{9035102F-765F-45F0-8670-8BA71CCCA73F}" srcOrd="0" destOrd="0" parTransId="{AE803087-38D7-48A9-9919-AECA34C6A8A1}" sibTransId="{6D1A6D3E-3999-4842-B2A6-2B05A91F436D}"/>
    <dgm:cxn modelId="{1E0B964A-F160-4281-BA08-4BFB8B82AE9F}" type="presOf" srcId="{B15B5F48-CD19-4384-88F1-7A29F9A3097C}" destId="{9730EF60-209E-4679-AE71-E7D3370AF70D}" srcOrd="0" destOrd="1" presId="urn:microsoft.com/office/officeart/2011/layout/TabList"/>
    <dgm:cxn modelId="{57B39D6D-B3C6-4E19-8B15-6AE47989DB49}" type="presOf" srcId="{085D5056-FF31-46AA-B4B9-3F8448198DBD}" destId="{AE9FCB51-3E9F-40BE-AD68-BBB6745EA8BF}" srcOrd="0" destOrd="0" presId="urn:microsoft.com/office/officeart/2011/layout/TabList"/>
    <dgm:cxn modelId="{BF446673-0E5C-4589-B275-DCA2064EB655}" srcId="{46E1A10A-6778-4230-84C1-EBFDFEF68BD6}" destId="{66604AE7-0F8E-43CF-ADFB-57D45461C0D0}" srcOrd="0" destOrd="0" parTransId="{F734913E-92FC-4C2C-BB67-E543325FC969}" sibTransId="{C7E7AF26-CD23-48B1-B06A-D2E086A2DB07}"/>
    <dgm:cxn modelId="{0254B97D-DBAC-4C76-A40C-1693E171F7B3}" srcId="{085D5056-FF31-46AA-B4B9-3F8448198DBD}" destId="{3BA7AC50-6C53-4143-A317-A4365BD49D55}" srcOrd="2" destOrd="0" parTransId="{5D31E546-78B9-4AE3-94F7-0A70D7FC86B5}" sibTransId="{F4611FC7-3642-40C4-A33E-DB2A5AE43288}"/>
    <dgm:cxn modelId="{DD028885-6008-4AA3-B552-DF288F3E8E41}" srcId="{1397BC72-4C97-4393-8C10-9225AC954DEA}" destId="{958A056A-A46C-4CB3-A90C-CADDF0206AD9}" srcOrd="3" destOrd="0" parTransId="{510351AD-A877-4B05-819A-8842C8FD35CC}" sibTransId="{FE38D50D-D05D-497C-A432-894735D28DA5}"/>
    <dgm:cxn modelId="{79155695-AE26-48F7-BF7D-3630A3400C8D}" type="presOf" srcId="{1397BC72-4C97-4393-8C10-9225AC954DEA}" destId="{288718B8-A2BE-4BCC-A9DF-CC63B7217896}" srcOrd="0" destOrd="0" presId="urn:microsoft.com/office/officeart/2011/layout/TabList"/>
    <dgm:cxn modelId="{59002A98-2E17-4D73-BF52-2DFE351D7F84}" type="presOf" srcId="{3BA7AC50-6C53-4143-A317-A4365BD49D55}" destId="{CBA86CAC-D441-4B13-AD96-4279B26EBAC4}" srcOrd="0" destOrd="1" presId="urn:microsoft.com/office/officeart/2011/layout/TabList"/>
    <dgm:cxn modelId="{661DA89D-F4FB-40E1-A5C6-DEF404FC8DEC}" type="presOf" srcId="{46E1A10A-6778-4230-84C1-EBFDFEF68BD6}" destId="{AF76D9FE-342A-4CDD-BA21-D7E878ECE729}" srcOrd="0" destOrd="0" presId="urn:microsoft.com/office/officeart/2011/layout/TabList"/>
    <dgm:cxn modelId="{3E097FB0-5BA4-455E-8565-487779FAD779}" type="presOf" srcId="{9035102F-765F-45F0-8670-8BA71CCCA73F}" destId="{62426140-E740-4E24-BB8D-AFDAB5C05E36}" srcOrd="0" destOrd="0" presId="urn:microsoft.com/office/officeart/2011/layout/TabList"/>
    <dgm:cxn modelId="{655D71BD-71FF-4EFC-9FCB-0864461EF02B}" srcId="{46E1A10A-6778-4230-84C1-EBFDFEF68BD6}" destId="{78101478-28F6-4B6E-866F-9D31A91CA008}" srcOrd="1" destOrd="0" parTransId="{D9855894-2463-42FD-9D88-4248CC15C8E2}" sibTransId="{B7DF6D5A-BB6E-4F5C-A1D0-AF7FC0AB1720}"/>
    <dgm:cxn modelId="{A898D2C0-5548-4FE3-8795-CCD78CF4FB7B}" type="presOf" srcId="{087FFA60-AE4D-4BAA-812E-9131EEC57714}" destId="{27435A6E-71E2-4D30-874B-794B88FD6CAA}" srcOrd="0" destOrd="0" presId="urn:microsoft.com/office/officeart/2011/layout/TabList"/>
    <dgm:cxn modelId="{8F3FA9C2-A226-4134-A5BA-A498963D3B7F}" srcId="{46E1A10A-6778-4230-84C1-EBFDFEF68BD6}" destId="{4F5D7D0A-94A0-44A2-B0C4-B073F8DBA4C2}" srcOrd="3" destOrd="0" parTransId="{E1E0C6C0-94B9-45DD-8C8C-CEACEF07BEDB}" sibTransId="{45E8FB5F-D4A1-487A-B202-5CD32438EEF1}"/>
    <dgm:cxn modelId="{297A91C9-2718-409F-B2F0-0CBF98EDFFAF}" srcId="{1397BC72-4C97-4393-8C10-9225AC954DEA}" destId="{C52EFA5A-827B-4BA6-A704-605D1955FCE8}" srcOrd="0" destOrd="0" parTransId="{AC228354-9416-4DB2-8686-95EB205D5BF6}" sibTransId="{2D506BBE-C651-46C2-A664-FAAEC06BE62D}"/>
    <dgm:cxn modelId="{254E86D7-5ECD-433C-9838-953F3847E0F3}" type="presOf" srcId="{C52EFA5A-827B-4BA6-A704-605D1955FCE8}" destId="{FCA4C978-C7A7-4B94-B189-0F02312547E2}" srcOrd="0" destOrd="0" presId="urn:microsoft.com/office/officeart/2011/layout/TabList"/>
    <dgm:cxn modelId="{4122B1D8-55A6-418B-A9ED-5B77B9E9610E}" srcId="{087FFA60-AE4D-4BAA-812E-9131EEC57714}" destId="{46E1A10A-6778-4230-84C1-EBFDFEF68BD6}" srcOrd="1" destOrd="0" parTransId="{84168195-FB29-4DC3-B025-79758074DD14}" sibTransId="{C17F6131-8CC7-4962-8E52-B485CBDDA182}"/>
    <dgm:cxn modelId="{9EF2A6DB-30A6-453E-AA4C-5CBF80A71765}" srcId="{46E1A10A-6778-4230-84C1-EBFDFEF68BD6}" destId="{B15B5F48-CD19-4384-88F1-7A29F9A3097C}" srcOrd="2" destOrd="0" parTransId="{D29FC275-D90D-4578-8885-DD3B5AD54F5A}" sibTransId="{56E7119C-3C7D-4E7D-884E-7D9751174F28}"/>
    <dgm:cxn modelId="{68ADF6E1-7486-4FCA-85BF-70EBFE80ACFF}" srcId="{087FFA60-AE4D-4BAA-812E-9131EEC57714}" destId="{1397BC72-4C97-4393-8C10-9225AC954DEA}" srcOrd="0" destOrd="0" parTransId="{A22138E2-234C-4233-A24F-72796B25F711}" sibTransId="{065152F0-ADAA-4D29-8801-64DB5BE0669E}"/>
    <dgm:cxn modelId="{F4A71DED-0BAA-4B00-9ABC-B16947D16B47}" srcId="{1397BC72-4C97-4393-8C10-9225AC954DEA}" destId="{4E4BC7D2-5D57-4298-9FD4-11155EB85FDA}" srcOrd="1" destOrd="0" parTransId="{05E5F242-FA3A-4DA2-BE62-03FFDED895E4}" sibTransId="{74D1D50F-1BDA-4A6C-9C2D-C8DA2E44A735}"/>
    <dgm:cxn modelId="{739D8AF9-7B9F-4BD7-8A28-B194CE1C4162}" type="presOf" srcId="{A4A69D12-9979-4160-BDE6-EE4E9EA63B67}" destId="{C6B74EC9-6F92-4E2D-80E5-789112B81478}" srcOrd="0" destOrd="1" presId="urn:microsoft.com/office/officeart/2011/layout/TabList"/>
    <dgm:cxn modelId="{A7388463-2C9A-446D-B088-481B0DE14A96}" type="presParOf" srcId="{27435A6E-71E2-4D30-874B-794B88FD6CAA}" destId="{A12A5174-AEE2-422A-BD5A-440AEC817B47}" srcOrd="0" destOrd="0" presId="urn:microsoft.com/office/officeart/2011/layout/TabList"/>
    <dgm:cxn modelId="{4A73D494-08A3-4F6E-A60E-7FE851C69B98}" type="presParOf" srcId="{A12A5174-AEE2-422A-BD5A-440AEC817B47}" destId="{FCA4C978-C7A7-4B94-B189-0F02312547E2}" srcOrd="0" destOrd="0" presId="urn:microsoft.com/office/officeart/2011/layout/TabList"/>
    <dgm:cxn modelId="{32D67127-2CFF-4B4C-96D9-2EC3C46E20BA}" type="presParOf" srcId="{A12A5174-AEE2-422A-BD5A-440AEC817B47}" destId="{288718B8-A2BE-4BCC-A9DF-CC63B7217896}" srcOrd="1" destOrd="0" presId="urn:microsoft.com/office/officeart/2011/layout/TabList"/>
    <dgm:cxn modelId="{94650DD6-4C9A-4B29-AF43-641810888C8D}" type="presParOf" srcId="{A12A5174-AEE2-422A-BD5A-440AEC817B47}" destId="{F323962C-ECA4-4D89-876C-F6800322EE27}" srcOrd="2" destOrd="0" presId="urn:microsoft.com/office/officeart/2011/layout/TabList"/>
    <dgm:cxn modelId="{AA40B493-2C0B-4438-A590-F2F3221B7A73}" type="presParOf" srcId="{27435A6E-71E2-4D30-874B-794B88FD6CAA}" destId="{C6B74EC9-6F92-4E2D-80E5-789112B81478}" srcOrd="1" destOrd="0" presId="urn:microsoft.com/office/officeart/2011/layout/TabList"/>
    <dgm:cxn modelId="{399CE82F-68E5-4705-950B-242A3D2B831E}" type="presParOf" srcId="{27435A6E-71E2-4D30-874B-794B88FD6CAA}" destId="{1EBF608A-7ED9-40A5-B09A-E5BF3F3F742E}" srcOrd="2" destOrd="0" presId="urn:microsoft.com/office/officeart/2011/layout/TabList"/>
    <dgm:cxn modelId="{AB59FE35-6A17-49A0-9DEB-A9566139E176}" type="presParOf" srcId="{27435A6E-71E2-4D30-874B-794B88FD6CAA}" destId="{F1372E20-5117-4FC7-8C1A-982109FCD01A}" srcOrd="3" destOrd="0" presId="urn:microsoft.com/office/officeart/2011/layout/TabList"/>
    <dgm:cxn modelId="{79431859-A11D-44A0-B4A9-C4ACA1902DB0}" type="presParOf" srcId="{F1372E20-5117-4FC7-8C1A-982109FCD01A}" destId="{40A70E84-F1AE-4453-A3A9-E5AA5D1B3533}" srcOrd="0" destOrd="0" presId="urn:microsoft.com/office/officeart/2011/layout/TabList"/>
    <dgm:cxn modelId="{DFC03537-319C-44C4-ADDA-1F0B0F78FF20}" type="presParOf" srcId="{F1372E20-5117-4FC7-8C1A-982109FCD01A}" destId="{AF76D9FE-342A-4CDD-BA21-D7E878ECE729}" srcOrd="1" destOrd="0" presId="urn:microsoft.com/office/officeart/2011/layout/TabList"/>
    <dgm:cxn modelId="{8A01F54E-FEF1-4FCA-98F9-A684DBEAAFEC}" type="presParOf" srcId="{F1372E20-5117-4FC7-8C1A-982109FCD01A}" destId="{4C2E5266-F0E3-477C-9DBA-50A09983E1A1}" srcOrd="2" destOrd="0" presId="urn:microsoft.com/office/officeart/2011/layout/TabList"/>
    <dgm:cxn modelId="{F6FA4D73-E220-4319-8737-30FDD779A254}" type="presParOf" srcId="{27435A6E-71E2-4D30-874B-794B88FD6CAA}" destId="{9730EF60-209E-4679-AE71-E7D3370AF70D}" srcOrd="4" destOrd="0" presId="urn:microsoft.com/office/officeart/2011/layout/TabList"/>
    <dgm:cxn modelId="{5B228FF0-0854-46CA-BA52-8F6B8947CAF3}" type="presParOf" srcId="{27435A6E-71E2-4D30-874B-794B88FD6CAA}" destId="{A0B85B42-663C-47AC-9A3B-BBCBD68F6F47}" srcOrd="5" destOrd="0" presId="urn:microsoft.com/office/officeart/2011/layout/TabList"/>
    <dgm:cxn modelId="{54402F03-2EB0-42F6-BCFA-4561007D220B}" type="presParOf" srcId="{27435A6E-71E2-4D30-874B-794B88FD6CAA}" destId="{E9DD1019-3A0D-4534-BD28-477BA0BA8DE8}" srcOrd="6" destOrd="0" presId="urn:microsoft.com/office/officeart/2011/layout/TabList"/>
    <dgm:cxn modelId="{BD6C1D89-B4CD-487E-95C4-D227295B7588}" type="presParOf" srcId="{E9DD1019-3A0D-4534-BD28-477BA0BA8DE8}" destId="{62426140-E740-4E24-BB8D-AFDAB5C05E36}" srcOrd="0" destOrd="0" presId="urn:microsoft.com/office/officeart/2011/layout/TabList"/>
    <dgm:cxn modelId="{D01B99DA-C485-41AA-A7B5-62C8B21171AC}" type="presParOf" srcId="{E9DD1019-3A0D-4534-BD28-477BA0BA8DE8}" destId="{AE9FCB51-3E9F-40BE-AD68-BBB6745EA8BF}" srcOrd="1" destOrd="0" presId="urn:microsoft.com/office/officeart/2011/layout/TabList"/>
    <dgm:cxn modelId="{1DC94223-C1DC-4925-8D01-87DD5DEA8E8D}" type="presParOf" srcId="{E9DD1019-3A0D-4534-BD28-477BA0BA8DE8}" destId="{5A7A5C55-2D8F-4F84-8E29-978EA50EE21F}" srcOrd="2" destOrd="0" presId="urn:microsoft.com/office/officeart/2011/layout/TabList"/>
    <dgm:cxn modelId="{F895A8F0-ED62-4489-A907-C50FB192DB6B}" type="presParOf" srcId="{27435A6E-71E2-4D30-874B-794B88FD6CAA}" destId="{CBA86CAC-D441-4B13-AD96-4279B26EBAC4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74F1C-38B6-4F8F-8360-E22BA6C8AC1E}">
      <dsp:nvSpPr>
        <dsp:cNvPr id="0" name=""/>
        <dsp:cNvSpPr/>
      </dsp:nvSpPr>
      <dsp:spPr>
        <a:xfrm>
          <a:off x="-5934263" y="-908695"/>
          <a:ext cx="7069108" cy="7069108"/>
        </a:xfrm>
        <a:prstGeom prst="blockArc">
          <a:avLst>
            <a:gd name="adj1" fmla="val 18900000"/>
            <a:gd name="adj2" fmla="val 2700000"/>
            <a:gd name="adj3" fmla="val 306"/>
          </a:avLst>
        </a:pr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0B9194-64D3-4F3A-9A06-593DEF8987AF}">
      <dsp:nvSpPr>
        <dsp:cNvPr id="0" name=""/>
        <dsp:cNvSpPr/>
      </dsp:nvSpPr>
      <dsp:spPr>
        <a:xfrm>
          <a:off x="368408" y="238743"/>
          <a:ext cx="7554369" cy="477276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883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>
              <a:solidFill>
                <a:schemeClr val="tx1"/>
              </a:solidFill>
            </a:rPr>
            <a:t>Sociālā aprūpe</a:t>
          </a:r>
          <a:endParaRPr lang="lv-LV" sz="2200" kern="1200" dirty="0">
            <a:solidFill>
              <a:schemeClr val="tx1"/>
            </a:solidFill>
          </a:endParaRPr>
        </a:p>
      </dsp:txBody>
      <dsp:txXfrm>
        <a:off x="368408" y="238743"/>
        <a:ext cx="7554369" cy="477276"/>
      </dsp:txXfrm>
    </dsp:sp>
    <dsp:sp modelId="{43AE8D2C-EF96-4958-A455-788AD3C3E633}">
      <dsp:nvSpPr>
        <dsp:cNvPr id="0" name=""/>
        <dsp:cNvSpPr/>
      </dsp:nvSpPr>
      <dsp:spPr>
        <a:xfrm>
          <a:off x="70110" y="179083"/>
          <a:ext cx="596595" cy="5965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AF879CA-4023-48F7-96D2-E5B90870DAB3}">
      <dsp:nvSpPr>
        <dsp:cNvPr id="0" name=""/>
        <dsp:cNvSpPr/>
      </dsp:nvSpPr>
      <dsp:spPr>
        <a:xfrm>
          <a:off x="800624" y="955077"/>
          <a:ext cx="7122153" cy="477276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6667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6667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883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>
              <a:solidFill>
                <a:schemeClr val="tx1"/>
              </a:solidFill>
            </a:rPr>
            <a:t>Sociālā rehabilitācija</a:t>
          </a:r>
          <a:endParaRPr lang="lv-LV" sz="2200" kern="1200" dirty="0">
            <a:solidFill>
              <a:schemeClr val="tx1"/>
            </a:solidFill>
          </a:endParaRPr>
        </a:p>
      </dsp:txBody>
      <dsp:txXfrm>
        <a:off x="800624" y="955077"/>
        <a:ext cx="7122153" cy="477276"/>
      </dsp:txXfrm>
    </dsp:sp>
    <dsp:sp modelId="{8850A6D6-8D94-4982-8027-5DE5F450D4BE}">
      <dsp:nvSpPr>
        <dsp:cNvPr id="0" name=""/>
        <dsp:cNvSpPr/>
      </dsp:nvSpPr>
      <dsp:spPr>
        <a:xfrm>
          <a:off x="502326" y="895417"/>
          <a:ext cx="596595" cy="5965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6667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A9B288-99B0-49CE-AF7A-BB67E4BB02F2}">
      <dsp:nvSpPr>
        <dsp:cNvPr id="0" name=""/>
        <dsp:cNvSpPr/>
      </dsp:nvSpPr>
      <dsp:spPr>
        <a:xfrm>
          <a:off x="1037476" y="1670886"/>
          <a:ext cx="6885300" cy="477276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3333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13333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883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Speciālistu</a:t>
          </a:r>
          <a:r>
            <a:rPr lang="en-US" sz="2200" b="1" kern="1200" dirty="0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 </a:t>
          </a:r>
          <a:r>
            <a:rPr lang="en-US" sz="2200" b="1" kern="1200" dirty="0" err="1">
              <a:solidFill>
                <a:schemeClr val="tx1"/>
              </a:solidFill>
              <a:latin typeface="+mn-lt"/>
              <a:ea typeface="Verdana" panose="020B0604030504040204" pitchFamily="34" charset="0"/>
            </a:rPr>
            <a:t>sadarbība</a:t>
          </a:r>
          <a:endParaRPr lang="lv-LV" sz="2200" b="1" kern="1200" dirty="0">
            <a:solidFill>
              <a:schemeClr val="tx1"/>
            </a:solidFill>
            <a:latin typeface="+mn-lt"/>
            <a:ea typeface="Verdana" panose="020B0604030504040204" pitchFamily="34" charset="0"/>
          </a:endParaRPr>
        </a:p>
      </dsp:txBody>
      <dsp:txXfrm>
        <a:off x="1037476" y="1670886"/>
        <a:ext cx="6885300" cy="477276"/>
      </dsp:txXfrm>
    </dsp:sp>
    <dsp:sp modelId="{2F0B1427-A046-4406-BAB6-B86A975FD464}">
      <dsp:nvSpPr>
        <dsp:cNvPr id="0" name=""/>
        <dsp:cNvSpPr/>
      </dsp:nvSpPr>
      <dsp:spPr>
        <a:xfrm>
          <a:off x="739179" y="1611227"/>
          <a:ext cx="596595" cy="5965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E86529-C0C5-4999-ACCE-9526DEA472E7}">
      <dsp:nvSpPr>
        <dsp:cNvPr id="0" name=""/>
        <dsp:cNvSpPr/>
      </dsp:nvSpPr>
      <dsp:spPr>
        <a:xfrm>
          <a:off x="1113101" y="2387220"/>
          <a:ext cx="6809675" cy="477276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883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>
              <a:solidFill>
                <a:schemeClr val="tx1"/>
              </a:solidFill>
            </a:rPr>
            <a:t>Klientu </a:t>
          </a:r>
          <a:r>
            <a:rPr lang="en-US" sz="2200" b="1" kern="1200" dirty="0" err="1">
              <a:solidFill>
                <a:schemeClr val="tx1"/>
              </a:solidFill>
            </a:rPr>
            <a:t>drošība</a:t>
          </a:r>
          <a:r>
            <a:rPr lang="en-US" sz="2200" b="1" kern="1200" dirty="0">
              <a:solidFill>
                <a:schemeClr val="tx1"/>
              </a:solidFill>
            </a:rPr>
            <a:t>, </a:t>
          </a:r>
          <a:r>
            <a:rPr lang="en-US" sz="2200" b="1" kern="1200" dirty="0" err="1">
              <a:solidFill>
                <a:schemeClr val="tx1"/>
              </a:solidFill>
            </a:rPr>
            <a:t>telpas</a:t>
          </a:r>
          <a:r>
            <a:rPr lang="lv-LV" sz="2200" b="1" kern="1200" dirty="0">
              <a:solidFill>
                <a:schemeClr val="tx1"/>
              </a:solidFill>
            </a:rPr>
            <a:t>,</a:t>
          </a:r>
          <a:r>
            <a:rPr lang="en-US" sz="2200" b="1" kern="1200" dirty="0">
              <a:solidFill>
                <a:schemeClr val="tx1"/>
              </a:solidFill>
            </a:rPr>
            <a:t> vide</a:t>
          </a:r>
          <a:r>
            <a:rPr lang="lv-LV" sz="2200" b="1" kern="1200" dirty="0">
              <a:solidFill>
                <a:schemeClr val="tx1"/>
              </a:solidFill>
            </a:rPr>
            <a:t>,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aprīkojums</a:t>
          </a:r>
          <a:endParaRPr lang="lv-LV" sz="2200" kern="1200" dirty="0">
            <a:solidFill>
              <a:schemeClr val="tx1"/>
            </a:solidFill>
          </a:endParaRPr>
        </a:p>
      </dsp:txBody>
      <dsp:txXfrm>
        <a:off x="1113101" y="2387220"/>
        <a:ext cx="6809675" cy="477276"/>
      </dsp:txXfrm>
    </dsp:sp>
    <dsp:sp modelId="{D2A40CAC-8EE0-481B-9294-A9C9E11EC615}">
      <dsp:nvSpPr>
        <dsp:cNvPr id="0" name=""/>
        <dsp:cNvSpPr/>
      </dsp:nvSpPr>
      <dsp:spPr>
        <a:xfrm>
          <a:off x="814804" y="2327561"/>
          <a:ext cx="596595" cy="5965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C28730-5599-4411-9C46-2C1667B10524}">
      <dsp:nvSpPr>
        <dsp:cNvPr id="0" name=""/>
        <dsp:cNvSpPr/>
      </dsp:nvSpPr>
      <dsp:spPr>
        <a:xfrm>
          <a:off x="1037476" y="3103555"/>
          <a:ext cx="6885300" cy="477276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6667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6667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883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>
              <a:solidFill>
                <a:schemeClr val="tx1"/>
              </a:solidFill>
            </a:rPr>
            <a:t>Klientu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privātās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dzīves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neaizskaramība</a:t>
          </a:r>
          <a:endParaRPr lang="lv-LV" sz="2200" kern="1200" dirty="0">
            <a:solidFill>
              <a:schemeClr val="tx1"/>
            </a:solidFill>
          </a:endParaRPr>
        </a:p>
      </dsp:txBody>
      <dsp:txXfrm>
        <a:off x="1037476" y="3103555"/>
        <a:ext cx="6885300" cy="477276"/>
      </dsp:txXfrm>
    </dsp:sp>
    <dsp:sp modelId="{3628601E-07AE-4368-A36B-CADB956F3667}">
      <dsp:nvSpPr>
        <dsp:cNvPr id="0" name=""/>
        <dsp:cNvSpPr/>
      </dsp:nvSpPr>
      <dsp:spPr>
        <a:xfrm>
          <a:off x="739179" y="3043895"/>
          <a:ext cx="596595" cy="5965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C61338-C719-4C86-BBBE-8439BC46E516}">
      <dsp:nvSpPr>
        <dsp:cNvPr id="0" name=""/>
        <dsp:cNvSpPr/>
      </dsp:nvSpPr>
      <dsp:spPr>
        <a:xfrm>
          <a:off x="800624" y="3819364"/>
          <a:ext cx="7122153" cy="477276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3333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33333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883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>
              <a:solidFill>
                <a:schemeClr val="tx1"/>
              </a:solidFill>
            </a:rPr>
            <a:t>Darbinieku kapacitāte, apmācība</a:t>
          </a:r>
          <a:r>
            <a:rPr lang="en-US" sz="2200" b="1" kern="1200" dirty="0">
              <a:solidFill>
                <a:schemeClr val="tx1"/>
              </a:solidFill>
            </a:rPr>
            <a:t>s</a:t>
          </a:r>
          <a:endParaRPr lang="lv-LV" sz="2200" kern="1200" dirty="0">
            <a:solidFill>
              <a:schemeClr val="tx1"/>
            </a:solidFill>
          </a:endParaRPr>
        </a:p>
      </dsp:txBody>
      <dsp:txXfrm>
        <a:off x="800624" y="3819364"/>
        <a:ext cx="7122153" cy="477276"/>
      </dsp:txXfrm>
    </dsp:sp>
    <dsp:sp modelId="{FED61688-E124-4381-AC3A-A6B0C611CC89}">
      <dsp:nvSpPr>
        <dsp:cNvPr id="0" name=""/>
        <dsp:cNvSpPr/>
      </dsp:nvSpPr>
      <dsp:spPr>
        <a:xfrm>
          <a:off x="502326" y="3759704"/>
          <a:ext cx="596595" cy="5965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33333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9226C87-1EB9-462C-B5BA-7154AFDE3E92}">
      <dsp:nvSpPr>
        <dsp:cNvPr id="0" name=""/>
        <dsp:cNvSpPr/>
      </dsp:nvSpPr>
      <dsp:spPr>
        <a:xfrm>
          <a:off x="368408" y="4535698"/>
          <a:ext cx="7554369" cy="477276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8838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 dirty="0">
              <a:solidFill>
                <a:schemeClr val="tx1"/>
              </a:solidFill>
            </a:rPr>
            <a:t>Higiēnas </a:t>
          </a:r>
          <a:r>
            <a:rPr lang="en-US" sz="2200" b="1" kern="1200" dirty="0" err="1">
              <a:solidFill>
                <a:schemeClr val="tx1"/>
              </a:solidFill>
            </a:rPr>
            <a:t>prasību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lv-LV" sz="2200" b="1" kern="1200" dirty="0">
              <a:solidFill>
                <a:schemeClr val="tx1"/>
              </a:solidFill>
            </a:rPr>
            <a:t>nodrošinājums</a:t>
          </a:r>
          <a:endParaRPr lang="lv-LV" sz="2200" kern="1200" dirty="0">
            <a:solidFill>
              <a:schemeClr val="tx1"/>
            </a:solidFill>
          </a:endParaRPr>
        </a:p>
      </dsp:txBody>
      <dsp:txXfrm>
        <a:off x="368408" y="4535698"/>
        <a:ext cx="7554369" cy="477276"/>
      </dsp:txXfrm>
    </dsp:sp>
    <dsp:sp modelId="{C28875B9-14D2-4ED4-8131-CC6917603EEE}">
      <dsp:nvSpPr>
        <dsp:cNvPr id="0" name=""/>
        <dsp:cNvSpPr/>
      </dsp:nvSpPr>
      <dsp:spPr>
        <a:xfrm>
          <a:off x="70110" y="4476039"/>
          <a:ext cx="596595" cy="5965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B27DE-5623-4DE5-9ED6-57CBD22874DD}">
      <dsp:nvSpPr>
        <dsp:cNvPr id="0" name=""/>
        <dsp:cNvSpPr/>
      </dsp:nvSpPr>
      <dsp:spPr>
        <a:xfrm rot="5400000">
          <a:off x="4810299" y="-2248099"/>
          <a:ext cx="842252" cy="5522902"/>
        </a:xfrm>
        <a:prstGeom prst="round2Same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Netiek</a:t>
          </a:r>
          <a:r>
            <a:rPr lang="en-US" sz="1500" kern="1200" dirty="0"/>
            <a:t> </a:t>
          </a:r>
          <a:r>
            <a:rPr lang="en-US" sz="1500" kern="1200" dirty="0" err="1"/>
            <a:t>noteikts</a:t>
          </a:r>
          <a:r>
            <a:rPr lang="en-US" sz="1500" kern="1200" dirty="0"/>
            <a:t> </a:t>
          </a:r>
          <a:r>
            <a:rPr lang="en-US" sz="1500" kern="1200" dirty="0" err="1"/>
            <a:t>vispār</a:t>
          </a:r>
          <a:endParaRPr lang="lv-LV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Netiek</a:t>
          </a:r>
          <a:r>
            <a:rPr lang="en-US" sz="1500" kern="1200" dirty="0"/>
            <a:t> </a:t>
          </a:r>
          <a:r>
            <a:rPr lang="en-US" sz="1500" kern="1200" dirty="0" err="1"/>
            <a:t>izmantota</a:t>
          </a:r>
          <a:r>
            <a:rPr lang="en-US" sz="1500" kern="1200" dirty="0"/>
            <a:t> </a:t>
          </a:r>
          <a:r>
            <a:rPr lang="en-US" sz="1500" kern="1200" dirty="0" err="1"/>
            <a:t>normatīvajos</a:t>
          </a:r>
          <a:r>
            <a:rPr lang="en-US" sz="1500" kern="1200" dirty="0"/>
            <a:t> </a:t>
          </a:r>
          <a:r>
            <a:rPr lang="en-US" sz="1500" kern="1200" dirty="0" err="1"/>
            <a:t>aktos</a:t>
          </a:r>
          <a:r>
            <a:rPr lang="en-US" sz="1500" kern="1200" dirty="0"/>
            <a:t> </a:t>
          </a:r>
          <a:r>
            <a:rPr lang="en-US" sz="1500" kern="1200" dirty="0" err="1"/>
            <a:t>noteiktā</a:t>
          </a:r>
          <a:r>
            <a:rPr lang="en-US" sz="1500" kern="1200" dirty="0"/>
            <a:t> </a:t>
          </a:r>
          <a:r>
            <a:rPr lang="en-US" sz="1500" kern="1200" dirty="0" err="1"/>
            <a:t>metodika</a:t>
          </a:r>
          <a:r>
            <a:rPr lang="en-US" sz="1500" kern="1200" dirty="0"/>
            <a:t>*</a:t>
          </a:r>
          <a:endParaRPr lang="lv-LV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Tiek</a:t>
          </a:r>
          <a:r>
            <a:rPr lang="en-US" sz="1500" kern="1200" dirty="0"/>
            <a:t> </a:t>
          </a:r>
          <a:r>
            <a:rPr lang="en-US" sz="1500" kern="1200" dirty="0" err="1"/>
            <a:t>izmantota</a:t>
          </a:r>
          <a:r>
            <a:rPr lang="en-US" sz="1500" kern="1200" dirty="0"/>
            <a:t> </a:t>
          </a:r>
          <a:r>
            <a:rPr lang="en-US" sz="1500" kern="1200" dirty="0" err="1"/>
            <a:t>aprūpes</a:t>
          </a:r>
          <a:r>
            <a:rPr lang="en-US" sz="1500" kern="1200" dirty="0"/>
            <a:t> </a:t>
          </a:r>
          <a:r>
            <a:rPr lang="en-US" sz="1500" kern="1200" dirty="0" err="1"/>
            <a:t>mājās</a:t>
          </a:r>
          <a:r>
            <a:rPr lang="en-US" sz="1500" kern="1200" dirty="0"/>
            <a:t> </a:t>
          </a:r>
          <a:r>
            <a:rPr lang="en-US" sz="1500" kern="1200" dirty="0" err="1"/>
            <a:t>pakalpojuma</a:t>
          </a:r>
          <a:r>
            <a:rPr lang="en-US" sz="1500" kern="1200" dirty="0"/>
            <a:t> </a:t>
          </a:r>
          <a:r>
            <a:rPr lang="en-US" sz="1500" kern="1200" dirty="0" err="1"/>
            <a:t>apjoma</a:t>
          </a:r>
          <a:r>
            <a:rPr lang="en-US" sz="1500" kern="1200" dirty="0"/>
            <a:t> </a:t>
          </a:r>
          <a:r>
            <a:rPr lang="en-US" sz="1500" kern="1200" dirty="0" err="1"/>
            <a:t>noteikšanai</a:t>
          </a:r>
          <a:r>
            <a:rPr lang="en-US" sz="1500" kern="1200" dirty="0"/>
            <a:t> </a:t>
          </a:r>
          <a:r>
            <a:rPr lang="en-US" sz="1500" kern="1200" dirty="0" err="1"/>
            <a:t>paredzētā</a:t>
          </a:r>
          <a:r>
            <a:rPr lang="en-US" sz="1500" kern="1200" dirty="0"/>
            <a:t> </a:t>
          </a:r>
          <a:r>
            <a:rPr lang="en-US" sz="1500" kern="1200" dirty="0" err="1"/>
            <a:t>metodika</a:t>
          </a:r>
          <a:endParaRPr lang="lv-LV" sz="1500" kern="1200" dirty="0"/>
        </a:p>
      </dsp:txBody>
      <dsp:txXfrm rot="-5400000">
        <a:off x="2469975" y="133340"/>
        <a:ext cx="5481787" cy="760022"/>
      </dsp:txXfrm>
    </dsp:sp>
    <dsp:sp modelId="{51FC0D97-0B11-4EE7-B407-A3EF76E4F030}">
      <dsp:nvSpPr>
        <dsp:cNvPr id="0" name=""/>
        <dsp:cNvSpPr/>
      </dsp:nvSpPr>
      <dsp:spPr>
        <a:xfrm>
          <a:off x="14411" y="2188"/>
          <a:ext cx="2455563" cy="10528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+mj-lt"/>
              <a:ea typeface="Verdana" panose="020B0604030504040204" pitchFamily="34" charset="0"/>
            </a:rPr>
            <a:t>Aprūpes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līmeņa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noteikšana</a:t>
          </a:r>
          <a:endParaRPr lang="lv-LV" sz="2400" b="1" kern="1200" dirty="0">
            <a:latin typeface="+mj-lt"/>
            <a:ea typeface="Verdana" panose="020B0604030504040204" pitchFamily="34" charset="0"/>
          </a:endParaRPr>
        </a:p>
      </dsp:txBody>
      <dsp:txXfrm>
        <a:off x="65805" y="53582"/>
        <a:ext cx="2352775" cy="950027"/>
      </dsp:txXfrm>
    </dsp:sp>
    <dsp:sp modelId="{D9874BCE-8886-46DB-ADB2-E3EA38D7EA50}">
      <dsp:nvSpPr>
        <dsp:cNvPr id="0" name=""/>
        <dsp:cNvSpPr/>
      </dsp:nvSpPr>
      <dsp:spPr>
        <a:xfrm>
          <a:off x="14411" y="1107645"/>
          <a:ext cx="2455563" cy="10528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+mj-lt"/>
              <a:ea typeface="Verdana" panose="020B0604030504040204" pitchFamily="34" charset="0"/>
            </a:rPr>
            <a:t>Aprūpes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plāna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sagatavošana</a:t>
          </a:r>
          <a:endParaRPr lang="lv-LV" sz="2400" b="1" kern="1200" dirty="0">
            <a:latin typeface="+mj-lt"/>
            <a:ea typeface="Verdana" panose="020B0604030504040204" pitchFamily="34" charset="0"/>
          </a:endParaRPr>
        </a:p>
      </dsp:txBody>
      <dsp:txXfrm>
        <a:off x="65805" y="1159039"/>
        <a:ext cx="2352775" cy="950027"/>
      </dsp:txXfrm>
    </dsp:sp>
    <dsp:sp modelId="{0156FD95-11D1-4BAD-BBC7-4596F1F98E60}">
      <dsp:nvSpPr>
        <dsp:cNvPr id="0" name=""/>
        <dsp:cNvSpPr/>
      </dsp:nvSpPr>
      <dsp:spPr>
        <a:xfrm rot="5400000">
          <a:off x="4841396" y="9139"/>
          <a:ext cx="842252" cy="5460740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Aprūpes</a:t>
          </a:r>
          <a:r>
            <a:rPr lang="en-US" sz="1600" kern="1200" dirty="0"/>
            <a:t> process </a:t>
          </a:r>
          <a:r>
            <a:rPr lang="en-US" sz="1600" kern="1200" dirty="0" err="1"/>
            <a:t>tiek</a:t>
          </a:r>
          <a:r>
            <a:rPr lang="en-US" sz="1600" kern="1200" dirty="0"/>
            <a:t> </a:t>
          </a:r>
          <a:r>
            <a:rPr lang="en-US" sz="1600" kern="1200" dirty="0" err="1"/>
            <a:t>dokumentēts</a:t>
          </a:r>
          <a:r>
            <a:rPr lang="en-US" sz="1600" kern="1200" dirty="0"/>
            <a:t> </a:t>
          </a:r>
          <a:r>
            <a:rPr lang="en-US" sz="1600" kern="1200" dirty="0" err="1"/>
            <a:t>daļēji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Dokumentētā</a:t>
          </a:r>
          <a:r>
            <a:rPr lang="en-US" sz="1600" kern="1200" dirty="0"/>
            <a:t> </a:t>
          </a:r>
          <a:r>
            <a:rPr lang="en-US" sz="1600" kern="1200" dirty="0" err="1"/>
            <a:t>informācija</a:t>
          </a:r>
          <a:r>
            <a:rPr lang="en-US" sz="1600" kern="1200" dirty="0"/>
            <a:t> </a:t>
          </a:r>
          <a:r>
            <a:rPr lang="en-US" sz="1600" kern="1200" dirty="0" err="1"/>
            <a:t>ir</a:t>
          </a:r>
          <a:r>
            <a:rPr lang="en-US" sz="1600" kern="1200" dirty="0"/>
            <a:t> </a:t>
          </a:r>
          <a:r>
            <a:rPr lang="en-US" sz="1600" kern="1200" dirty="0" err="1"/>
            <a:t>nepilnīga</a:t>
          </a:r>
          <a:endParaRPr lang="lv-LV" sz="1600" kern="1200" dirty="0"/>
        </a:p>
      </dsp:txBody>
      <dsp:txXfrm rot="-5400000">
        <a:off x="2532153" y="2359498"/>
        <a:ext cx="5419625" cy="760022"/>
      </dsp:txXfrm>
    </dsp:sp>
    <dsp:sp modelId="{3C0D6D1C-5D95-4CF7-ADF4-24C5F66FA228}">
      <dsp:nvSpPr>
        <dsp:cNvPr id="0" name=""/>
        <dsp:cNvSpPr/>
      </dsp:nvSpPr>
      <dsp:spPr>
        <a:xfrm>
          <a:off x="14411" y="2213101"/>
          <a:ext cx="2455563" cy="10528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+mj-lt"/>
              <a:ea typeface="Verdana" panose="020B0604030504040204" pitchFamily="34" charset="0"/>
            </a:rPr>
            <a:t>Aprūpes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procesa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dokumentēšana</a:t>
          </a:r>
          <a:endParaRPr lang="lv-LV" sz="2400" b="1" kern="1200" dirty="0">
            <a:latin typeface="+mj-lt"/>
            <a:ea typeface="Verdana" panose="020B0604030504040204" pitchFamily="34" charset="0"/>
          </a:endParaRPr>
        </a:p>
      </dsp:txBody>
      <dsp:txXfrm>
        <a:off x="65805" y="2264495"/>
        <a:ext cx="2352775" cy="950027"/>
      </dsp:txXfrm>
    </dsp:sp>
    <dsp:sp modelId="{7C508CC1-6CCC-45FF-A900-2602BB223821}">
      <dsp:nvSpPr>
        <dsp:cNvPr id="0" name=""/>
        <dsp:cNvSpPr/>
      </dsp:nvSpPr>
      <dsp:spPr>
        <a:xfrm rot="5400000">
          <a:off x="4815139" y="1088332"/>
          <a:ext cx="842252" cy="5513268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Uzraudzība</a:t>
          </a:r>
          <a:r>
            <a:rPr lang="en-US" sz="1600" kern="1200" dirty="0"/>
            <a:t> </a:t>
          </a:r>
          <a:r>
            <a:rPr lang="en-US" sz="1600" kern="1200" dirty="0" err="1"/>
            <a:t>netiek</a:t>
          </a:r>
          <a:r>
            <a:rPr lang="en-US" sz="1600" kern="1200" dirty="0"/>
            <a:t> </a:t>
          </a:r>
          <a:r>
            <a:rPr lang="en-US" sz="1600" kern="1200" dirty="0" err="1"/>
            <a:t>nodrošināta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Uzraudzība</a:t>
          </a:r>
          <a:r>
            <a:rPr lang="en-US" sz="1600" kern="1200" dirty="0"/>
            <a:t> </a:t>
          </a:r>
          <a:r>
            <a:rPr lang="en-US" sz="1600" kern="1200" dirty="0" err="1"/>
            <a:t>tiek</a:t>
          </a:r>
          <a:r>
            <a:rPr lang="en-US" sz="1600" kern="1200" dirty="0"/>
            <a:t> </a:t>
          </a:r>
          <a:r>
            <a:rPr lang="en-US" sz="1600" kern="1200" dirty="0" err="1"/>
            <a:t>nodrošināta</a:t>
          </a:r>
          <a:r>
            <a:rPr lang="en-US" sz="1600" kern="1200" dirty="0"/>
            <a:t> </a:t>
          </a:r>
          <a:r>
            <a:rPr lang="en-US" sz="1600" kern="1200" dirty="0" err="1"/>
            <a:t>nesistemātiski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Uzraudzībā</a:t>
          </a:r>
          <a:r>
            <a:rPr lang="en-US" sz="1600" kern="1200" dirty="0"/>
            <a:t> </a:t>
          </a:r>
          <a:r>
            <a:rPr lang="en-US" sz="1600" kern="1200" dirty="0" err="1"/>
            <a:t>neiesaistās</a:t>
          </a:r>
          <a:r>
            <a:rPr lang="en-US" sz="1600" kern="1200" dirty="0"/>
            <a:t> </a:t>
          </a:r>
          <a:r>
            <a:rPr lang="en-US" sz="1600" kern="1200" dirty="0" err="1"/>
            <a:t>jomas</a:t>
          </a:r>
          <a:r>
            <a:rPr lang="en-US" sz="1600" kern="1200" dirty="0"/>
            <a:t> </a:t>
          </a:r>
          <a:r>
            <a:rPr lang="en-US" sz="1600" kern="1200" dirty="0" err="1"/>
            <a:t>speciālisti</a:t>
          </a:r>
          <a:endParaRPr lang="lv-LV" sz="1600" kern="1200" dirty="0"/>
        </a:p>
      </dsp:txBody>
      <dsp:txXfrm rot="-5400000">
        <a:off x="2479632" y="3464955"/>
        <a:ext cx="5472153" cy="760022"/>
      </dsp:txXfrm>
    </dsp:sp>
    <dsp:sp modelId="{EA9F9938-353F-4A84-80D3-B83D71E5F492}">
      <dsp:nvSpPr>
        <dsp:cNvPr id="0" name=""/>
        <dsp:cNvSpPr/>
      </dsp:nvSpPr>
      <dsp:spPr>
        <a:xfrm>
          <a:off x="14411" y="3318558"/>
          <a:ext cx="2455563" cy="10528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+mj-lt"/>
              <a:ea typeface="Verdana" panose="020B0604030504040204" pitchFamily="34" charset="0"/>
            </a:rPr>
            <a:t>Aprūpes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procesa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izpildes</a:t>
          </a:r>
          <a:r>
            <a:rPr lang="en-US" sz="2400" b="1" kern="1200" dirty="0">
              <a:latin typeface="+mj-lt"/>
              <a:ea typeface="Verdana" panose="020B0604030504040204" pitchFamily="34" charset="0"/>
            </a:rPr>
            <a:t> </a:t>
          </a:r>
          <a:r>
            <a:rPr lang="en-US" sz="2400" b="1" kern="1200" dirty="0" err="1">
              <a:latin typeface="+mj-lt"/>
              <a:ea typeface="Verdana" panose="020B0604030504040204" pitchFamily="34" charset="0"/>
            </a:rPr>
            <a:t>uzraudzība</a:t>
          </a:r>
          <a:endParaRPr lang="lv-LV" sz="2400" b="1" kern="1200" dirty="0">
            <a:latin typeface="+mj-lt"/>
            <a:ea typeface="Verdana" panose="020B0604030504040204" pitchFamily="34" charset="0"/>
          </a:endParaRPr>
        </a:p>
      </dsp:txBody>
      <dsp:txXfrm>
        <a:off x="65805" y="3369952"/>
        <a:ext cx="2352775" cy="9500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F967A-0ED1-4B8E-A720-AE69F9F17417}">
      <dsp:nvSpPr>
        <dsp:cNvPr id="0" name=""/>
        <dsp:cNvSpPr/>
      </dsp:nvSpPr>
      <dsp:spPr>
        <a:xfrm rot="5400000">
          <a:off x="4927383" y="-1877216"/>
          <a:ext cx="1127559" cy="5168153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Vajadzības</a:t>
          </a:r>
          <a:r>
            <a:rPr lang="en-US" sz="1600" kern="1200" dirty="0"/>
            <a:t> </a:t>
          </a:r>
          <a:r>
            <a:rPr lang="en-US" sz="1600" kern="1200" dirty="0" err="1"/>
            <a:t>netiek</a:t>
          </a:r>
          <a:r>
            <a:rPr lang="en-US" sz="1600" kern="1200" dirty="0"/>
            <a:t> </a:t>
          </a:r>
          <a:r>
            <a:rPr lang="en-US" sz="1600" kern="1200" dirty="0" err="1"/>
            <a:t>identificētas</a:t>
          </a:r>
          <a:r>
            <a:rPr lang="en-US" sz="1600" kern="1200" dirty="0"/>
            <a:t> (</a:t>
          </a:r>
          <a:r>
            <a:rPr lang="en-US" sz="1600" kern="1200" dirty="0" err="1"/>
            <a:t>veselības</a:t>
          </a:r>
          <a:r>
            <a:rPr lang="en-US" sz="1600" kern="1200" dirty="0"/>
            <a:t> </a:t>
          </a:r>
          <a:r>
            <a:rPr lang="en-US" sz="1600" kern="1200" dirty="0" err="1"/>
            <a:t>stāvoklis</a:t>
          </a:r>
          <a:r>
            <a:rPr lang="en-US" sz="1600" kern="1200" dirty="0"/>
            <a:t>, </a:t>
          </a:r>
          <a:r>
            <a:rPr lang="en-US" sz="1600" kern="1200" dirty="0" err="1"/>
            <a:t>neatbilstoša</a:t>
          </a:r>
          <a:r>
            <a:rPr lang="en-US" sz="1600" kern="1200" dirty="0"/>
            <a:t> </a:t>
          </a:r>
          <a:r>
            <a:rPr lang="en-US" sz="1600" kern="1200" dirty="0" err="1"/>
            <a:t>metodika</a:t>
          </a:r>
          <a:r>
            <a:rPr lang="en-US" sz="1600" kern="1200" dirty="0"/>
            <a:t>)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Netiek</a:t>
          </a:r>
          <a:r>
            <a:rPr lang="en-US" sz="1600" kern="1200" dirty="0"/>
            <a:t> </a:t>
          </a:r>
          <a:r>
            <a:rPr lang="en-US" sz="1600" kern="1200" dirty="0" err="1"/>
            <a:t>apzināta</a:t>
          </a:r>
          <a:r>
            <a:rPr lang="en-US" sz="1600" kern="1200" dirty="0"/>
            <a:t> </a:t>
          </a:r>
          <a:r>
            <a:rPr lang="lv-LV" sz="1600" kern="1200" dirty="0"/>
            <a:t>visa </a:t>
          </a:r>
          <a:r>
            <a:rPr lang="en-US" sz="1600" kern="1200" dirty="0" err="1"/>
            <a:t>informācija</a:t>
          </a:r>
          <a:endParaRPr lang="lv-LV" sz="1600" kern="1200" dirty="0"/>
        </a:p>
      </dsp:txBody>
      <dsp:txXfrm rot="-5400000">
        <a:off x="2907087" y="198123"/>
        <a:ext cx="5113110" cy="1017473"/>
      </dsp:txXfrm>
    </dsp:sp>
    <dsp:sp modelId="{9F53BF3B-72DD-4B4E-A1CD-54E73504C098}">
      <dsp:nvSpPr>
        <dsp:cNvPr id="0" name=""/>
        <dsp:cNvSpPr/>
      </dsp:nvSpPr>
      <dsp:spPr>
        <a:xfrm>
          <a:off x="0" y="2135"/>
          <a:ext cx="2907086" cy="14094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Vajadzību</a:t>
          </a:r>
          <a:r>
            <a:rPr lang="en-US" sz="2400" b="1" kern="1200" dirty="0"/>
            <a:t> </a:t>
          </a:r>
          <a:r>
            <a:rPr lang="en-US" sz="2400" b="1" kern="1200" dirty="0" err="1"/>
            <a:t>identificēšana</a:t>
          </a:r>
          <a:endParaRPr lang="lv-LV" sz="2400" b="1" kern="1200" dirty="0"/>
        </a:p>
      </dsp:txBody>
      <dsp:txXfrm>
        <a:off x="68804" y="70939"/>
        <a:ext cx="2769478" cy="1271841"/>
      </dsp:txXfrm>
    </dsp:sp>
    <dsp:sp modelId="{CB079AB4-E031-431D-B17C-019E4A03C101}">
      <dsp:nvSpPr>
        <dsp:cNvPr id="0" name=""/>
        <dsp:cNvSpPr/>
      </dsp:nvSpPr>
      <dsp:spPr>
        <a:xfrm rot="5400000">
          <a:off x="4927383" y="-397295"/>
          <a:ext cx="1127559" cy="5168153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Netiek</a:t>
          </a:r>
          <a:r>
            <a:rPr lang="en-US" sz="1600" kern="1200" dirty="0"/>
            <a:t> </a:t>
          </a:r>
          <a:r>
            <a:rPr lang="en-US" sz="1600" kern="1200" dirty="0" err="1"/>
            <a:t>ņemti</a:t>
          </a:r>
          <a:r>
            <a:rPr lang="en-US" sz="1600" kern="1200" dirty="0"/>
            <a:t> </a:t>
          </a:r>
          <a:r>
            <a:rPr lang="en-US" sz="1600" kern="1200" dirty="0" err="1"/>
            <a:t>vērā</a:t>
          </a:r>
          <a:r>
            <a:rPr lang="en-US" sz="1600" kern="1200" dirty="0"/>
            <a:t> </a:t>
          </a:r>
          <a:r>
            <a:rPr lang="en-US" sz="1600" kern="1200" dirty="0" err="1"/>
            <a:t>sociālās</a:t>
          </a:r>
          <a:r>
            <a:rPr lang="en-US" sz="1600" kern="1200" dirty="0"/>
            <a:t> </a:t>
          </a:r>
          <a:r>
            <a:rPr lang="en-US" sz="1600" kern="1200" dirty="0" err="1"/>
            <a:t>funkcionēšanas</a:t>
          </a:r>
          <a:r>
            <a:rPr lang="en-US" sz="1600" kern="1200" dirty="0"/>
            <a:t> </a:t>
          </a:r>
          <a:r>
            <a:rPr lang="en-US" sz="1600" kern="1200" dirty="0" err="1"/>
            <a:t>izvērtējuma</a:t>
          </a:r>
          <a:r>
            <a:rPr lang="en-US" sz="1600" kern="1200" dirty="0"/>
            <a:t> </a:t>
          </a:r>
          <a:r>
            <a:rPr lang="en-US" sz="1600" kern="1200" dirty="0" err="1"/>
            <a:t>rezultāti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Noteiktie</a:t>
          </a:r>
          <a:r>
            <a:rPr lang="en-US" sz="1600" kern="1200" dirty="0"/>
            <a:t> </a:t>
          </a:r>
          <a:r>
            <a:rPr lang="en-US" sz="1600" kern="1200" dirty="0" err="1"/>
            <a:t>uzdevumi</a:t>
          </a:r>
          <a:r>
            <a:rPr lang="en-US" sz="1600" kern="1200" dirty="0"/>
            <a:t> nav </a:t>
          </a:r>
          <a:r>
            <a:rPr lang="en-US" sz="1600" kern="1200" dirty="0" err="1"/>
            <a:t>vērsti</a:t>
          </a:r>
          <a:r>
            <a:rPr lang="en-US" sz="1600" kern="1200" dirty="0"/>
            <a:t> </a:t>
          </a:r>
          <a:r>
            <a:rPr lang="en-US" sz="1600" kern="1200" dirty="0" err="1"/>
            <a:t>uz</a:t>
          </a:r>
          <a:r>
            <a:rPr lang="en-US" sz="1600" kern="1200" dirty="0"/>
            <a:t> </a:t>
          </a:r>
          <a:r>
            <a:rPr lang="en-US" sz="1600" kern="1200" dirty="0" err="1"/>
            <a:t>klienta</a:t>
          </a:r>
          <a:r>
            <a:rPr lang="en-US" sz="1600" kern="1200" dirty="0"/>
            <a:t> </a:t>
          </a:r>
          <a:r>
            <a:rPr lang="en-US" sz="1600" kern="1200" dirty="0" err="1"/>
            <a:t>individuālajām</a:t>
          </a:r>
          <a:r>
            <a:rPr lang="en-US" sz="1600" kern="1200" dirty="0"/>
            <a:t> </a:t>
          </a:r>
          <a:r>
            <a:rPr lang="en-US" sz="1600" kern="1200" dirty="0" err="1"/>
            <a:t>vajadzībām</a:t>
          </a:r>
          <a:r>
            <a:rPr lang="en-US" sz="1600" kern="1200" dirty="0"/>
            <a:t> </a:t>
          </a:r>
          <a:endParaRPr lang="lv-LV" sz="1600" kern="1200" dirty="0"/>
        </a:p>
      </dsp:txBody>
      <dsp:txXfrm rot="-5400000">
        <a:off x="2907087" y="1678044"/>
        <a:ext cx="5113110" cy="1017473"/>
      </dsp:txXfrm>
    </dsp:sp>
    <dsp:sp modelId="{C52916D1-905A-495B-A3EE-24C5A8A08397}">
      <dsp:nvSpPr>
        <dsp:cNvPr id="0" name=""/>
        <dsp:cNvSpPr/>
      </dsp:nvSpPr>
      <dsp:spPr>
        <a:xfrm>
          <a:off x="0" y="1482056"/>
          <a:ext cx="2907086" cy="14094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Plāna</a:t>
          </a:r>
          <a:r>
            <a:rPr lang="en-US" sz="2400" b="1" kern="1200" dirty="0"/>
            <a:t> </a:t>
          </a:r>
          <a:r>
            <a:rPr lang="en-US" sz="2400" b="1" kern="1200" dirty="0" err="1"/>
            <a:t>sagatavošana</a:t>
          </a:r>
          <a:endParaRPr lang="lv-LV" sz="2400" b="1" kern="1200" dirty="0"/>
        </a:p>
      </dsp:txBody>
      <dsp:txXfrm>
        <a:off x="68804" y="1550860"/>
        <a:ext cx="2769478" cy="1271841"/>
      </dsp:txXfrm>
    </dsp:sp>
    <dsp:sp modelId="{244C44E2-7A6D-4A70-AD9B-13B2D913EF48}">
      <dsp:nvSpPr>
        <dsp:cNvPr id="0" name=""/>
        <dsp:cNvSpPr/>
      </dsp:nvSpPr>
      <dsp:spPr>
        <a:xfrm rot="5400000">
          <a:off x="4927383" y="1082626"/>
          <a:ext cx="1127559" cy="5168153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Rehabilitācijas</a:t>
          </a:r>
          <a:r>
            <a:rPr lang="en-US" sz="1600" kern="1200" dirty="0"/>
            <a:t> process </a:t>
          </a:r>
          <a:r>
            <a:rPr lang="en-US" sz="1600" kern="1200" dirty="0" err="1"/>
            <a:t>tiek</a:t>
          </a:r>
          <a:r>
            <a:rPr lang="en-US" sz="1600" kern="1200" dirty="0"/>
            <a:t> </a:t>
          </a:r>
          <a:r>
            <a:rPr lang="en-US" sz="1600" kern="1200" dirty="0" err="1"/>
            <a:t>dokumentēts</a:t>
          </a:r>
          <a:r>
            <a:rPr lang="en-US" sz="1600" kern="1200" dirty="0"/>
            <a:t> </a:t>
          </a:r>
          <a:r>
            <a:rPr lang="en-US" sz="1600" kern="1200" dirty="0" err="1"/>
            <a:t>daļēji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Dokumentētā</a:t>
          </a:r>
          <a:r>
            <a:rPr lang="en-US" sz="1600" kern="1200" dirty="0"/>
            <a:t> </a:t>
          </a:r>
          <a:r>
            <a:rPr lang="en-US" sz="1600" kern="1200" dirty="0" err="1"/>
            <a:t>informācija</a:t>
          </a:r>
          <a:r>
            <a:rPr lang="en-US" sz="1600" kern="1200" dirty="0"/>
            <a:t> </a:t>
          </a:r>
          <a:r>
            <a:rPr lang="en-US" sz="1600" kern="1200" dirty="0" err="1"/>
            <a:t>ir</a:t>
          </a:r>
          <a:r>
            <a:rPr lang="en-US" sz="1600" kern="1200" dirty="0"/>
            <a:t> </a:t>
          </a:r>
          <a:r>
            <a:rPr lang="en-US" sz="1600" kern="1200" dirty="0" err="1"/>
            <a:t>nepilnīga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Nav </a:t>
          </a:r>
          <a:r>
            <a:rPr lang="en-US" sz="1600" kern="1200" dirty="0" err="1"/>
            <a:t>izvērtējums</a:t>
          </a:r>
          <a:r>
            <a:rPr lang="en-US" sz="1600" kern="1200" dirty="0"/>
            <a:t> </a:t>
          </a:r>
          <a:endParaRPr lang="lv-LV" sz="1600" kern="1200" dirty="0"/>
        </a:p>
      </dsp:txBody>
      <dsp:txXfrm rot="-5400000">
        <a:off x="2907087" y="3157966"/>
        <a:ext cx="5113110" cy="1017473"/>
      </dsp:txXfrm>
    </dsp:sp>
    <dsp:sp modelId="{44FFF0BC-71BC-4755-AA6F-A84A830CBEF7}">
      <dsp:nvSpPr>
        <dsp:cNvPr id="0" name=""/>
        <dsp:cNvSpPr/>
      </dsp:nvSpPr>
      <dsp:spPr>
        <a:xfrm>
          <a:off x="0" y="2961978"/>
          <a:ext cx="2907086" cy="14094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Rehabilitācijas</a:t>
          </a:r>
          <a:r>
            <a:rPr lang="en-US" sz="2400" b="1" kern="1200" dirty="0"/>
            <a:t> </a:t>
          </a:r>
          <a:r>
            <a:rPr lang="en-US" sz="2400" b="1" kern="1200" dirty="0" err="1"/>
            <a:t>procesa</a:t>
          </a:r>
          <a:r>
            <a:rPr lang="en-US" sz="2400" b="1" kern="1200" dirty="0"/>
            <a:t> </a:t>
          </a:r>
          <a:r>
            <a:rPr lang="en-US" sz="2400" b="1" kern="1200" dirty="0" err="1"/>
            <a:t>dokumentēšana</a:t>
          </a:r>
          <a:endParaRPr lang="lv-LV" sz="2400" b="1" kern="1200" dirty="0"/>
        </a:p>
      </dsp:txBody>
      <dsp:txXfrm>
        <a:off x="68804" y="3030782"/>
        <a:ext cx="2769478" cy="12718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30568F-08A9-44B9-8379-BD9444C23DDE}">
      <dsp:nvSpPr>
        <dsp:cNvPr id="0" name=""/>
        <dsp:cNvSpPr/>
      </dsp:nvSpPr>
      <dsp:spPr>
        <a:xfrm>
          <a:off x="4378" y="1112986"/>
          <a:ext cx="1398160" cy="2482548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funkcionēšanas</a:t>
          </a:r>
          <a:r>
            <a:rPr lang="en-US" sz="1200" kern="1200" dirty="0"/>
            <a:t> </a:t>
          </a:r>
          <a:r>
            <a:rPr lang="en-US" sz="1200" kern="1200" dirty="0" err="1"/>
            <a:t>spēju</a:t>
          </a:r>
          <a:r>
            <a:rPr lang="en-US" sz="1200" kern="1200" dirty="0"/>
            <a:t> </a:t>
          </a:r>
          <a:r>
            <a:rPr lang="en-US" sz="1200" kern="1200" dirty="0" err="1"/>
            <a:t>izvērtēšana</a:t>
          </a:r>
          <a:endParaRPr lang="lv-L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dirty="0"/>
            <a:t>aprūpētāju ievadīšana darbā – apmācība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dirty="0"/>
            <a:t>a</a:t>
          </a:r>
          <a:r>
            <a:rPr lang="en-US" sz="1200" kern="1200" dirty="0" err="1"/>
            <a:t>prūpes</a:t>
          </a:r>
          <a:r>
            <a:rPr lang="en-US" sz="1200" kern="1200" dirty="0"/>
            <a:t>/</a:t>
          </a:r>
          <a:r>
            <a:rPr lang="en-US" sz="1200" kern="1200" dirty="0" err="1"/>
            <a:t>reha-bilitācijas</a:t>
          </a:r>
          <a:r>
            <a:rPr lang="en-US" sz="1200" kern="1200" dirty="0"/>
            <a:t> </a:t>
          </a:r>
          <a:r>
            <a:rPr lang="en-US" sz="1200" kern="1200" dirty="0" err="1"/>
            <a:t>plāna</a:t>
          </a:r>
          <a:r>
            <a:rPr lang="en-US" sz="1200" kern="1200" dirty="0"/>
            <a:t> </a:t>
          </a:r>
          <a:r>
            <a:rPr lang="en-US" sz="1200" kern="1200" dirty="0" err="1"/>
            <a:t>sagatavošana</a:t>
          </a:r>
          <a:r>
            <a:rPr lang="en-US" sz="1200" kern="1200" dirty="0"/>
            <a:t>, </a:t>
          </a:r>
          <a:r>
            <a:rPr lang="en-US" sz="1200" kern="1200" dirty="0" err="1"/>
            <a:t>korekcijas</a:t>
          </a:r>
          <a:endParaRPr lang="lv-L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Komunikācija</a:t>
          </a:r>
          <a:r>
            <a:rPr lang="en-US" sz="1200" kern="1200" dirty="0"/>
            <a:t> </a:t>
          </a:r>
          <a:r>
            <a:rPr lang="en-US" sz="1200" kern="1200" dirty="0" err="1"/>
            <a:t>ar</a:t>
          </a:r>
          <a:r>
            <a:rPr lang="en-US" sz="1200" kern="1200" dirty="0"/>
            <a:t> </a:t>
          </a:r>
          <a:r>
            <a:rPr lang="en-US" sz="1200" kern="1200" dirty="0" err="1"/>
            <a:t>tuviniekiem</a:t>
          </a:r>
          <a:endParaRPr lang="lv-LV" sz="1200" kern="1200" dirty="0"/>
        </a:p>
      </dsp:txBody>
      <dsp:txXfrm>
        <a:off x="45329" y="1153937"/>
        <a:ext cx="1316258" cy="1868671"/>
      </dsp:txXfrm>
    </dsp:sp>
    <dsp:sp modelId="{50A7ED28-F0D9-4089-8F75-A9FD01FDD341}">
      <dsp:nvSpPr>
        <dsp:cNvPr id="0" name=""/>
        <dsp:cNvSpPr/>
      </dsp:nvSpPr>
      <dsp:spPr>
        <a:xfrm>
          <a:off x="-406596" y="1325749"/>
          <a:ext cx="2818444" cy="2818444"/>
        </a:xfrm>
        <a:prstGeom prst="leftCircularArrow">
          <a:avLst>
            <a:gd name="adj1" fmla="val 487"/>
            <a:gd name="adj2" fmla="val 56400"/>
            <a:gd name="adj3" fmla="val 20016709"/>
            <a:gd name="adj4" fmla="val 5609288"/>
            <a:gd name="adj5" fmla="val 568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20E9A0-87A7-4CF7-BE29-B3724A6C2128}">
      <dsp:nvSpPr>
        <dsp:cNvPr id="0" name=""/>
        <dsp:cNvSpPr/>
      </dsp:nvSpPr>
      <dsp:spPr>
        <a:xfrm>
          <a:off x="194432" y="3595534"/>
          <a:ext cx="1446716" cy="531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Sociālais </a:t>
          </a:r>
          <a:r>
            <a:rPr lang="en-US" sz="1600" kern="1200" dirty="0" err="1"/>
            <a:t>darbinieks</a:t>
          </a:r>
          <a:endParaRPr lang="lv-LV" sz="1600" kern="1200" dirty="0"/>
        </a:p>
      </dsp:txBody>
      <dsp:txXfrm>
        <a:off x="209991" y="3611093"/>
        <a:ext cx="1415598" cy="500089"/>
      </dsp:txXfrm>
    </dsp:sp>
    <dsp:sp modelId="{B47F4795-974C-4255-8884-72E8A3A08D90}">
      <dsp:nvSpPr>
        <dsp:cNvPr id="0" name=""/>
        <dsp:cNvSpPr/>
      </dsp:nvSpPr>
      <dsp:spPr>
        <a:xfrm>
          <a:off x="1568322" y="395126"/>
          <a:ext cx="1544051" cy="2826112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funkcionēšanas</a:t>
          </a:r>
          <a:r>
            <a:rPr lang="en-US" sz="1200" kern="1200" dirty="0"/>
            <a:t> </a:t>
          </a:r>
          <a:r>
            <a:rPr lang="en-US" sz="1200" kern="1200" dirty="0" err="1"/>
            <a:t>spēju</a:t>
          </a:r>
          <a:r>
            <a:rPr lang="en-US" sz="1200" kern="1200" dirty="0"/>
            <a:t> </a:t>
          </a:r>
          <a:r>
            <a:rPr lang="en-US" sz="1200" kern="1200" dirty="0" err="1"/>
            <a:t>izvērtēšana</a:t>
          </a:r>
          <a:endParaRPr lang="lv-L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rehabiltācijas</a:t>
          </a:r>
          <a:r>
            <a:rPr lang="en-US" sz="1200" kern="1200" dirty="0"/>
            <a:t> </a:t>
          </a:r>
          <a:r>
            <a:rPr lang="en-US" sz="1200" kern="1200" dirty="0" err="1"/>
            <a:t>plāna</a:t>
          </a:r>
          <a:r>
            <a:rPr lang="en-US" sz="1200" kern="1200" dirty="0"/>
            <a:t> </a:t>
          </a:r>
          <a:r>
            <a:rPr lang="en-US" sz="1200" kern="1200" dirty="0" err="1"/>
            <a:t>sagatavošana</a:t>
          </a:r>
          <a:r>
            <a:rPr lang="en-US" sz="1200" kern="1200" dirty="0"/>
            <a:t>, </a:t>
          </a:r>
          <a:r>
            <a:rPr lang="en-US" sz="1200" kern="1200" dirty="0" err="1"/>
            <a:t>korekcijas</a:t>
          </a:r>
          <a:endParaRPr lang="lv-L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dirty="0"/>
            <a:t>aprūpētāju ievadīšana darbā – apmācība</a:t>
          </a:r>
        </a:p>
      </dsp:txBody>
      <dsp:txXfrm>
        <a:off x="1613546" y="1045946"/>
        <a:ext cx="1453603" cy="2130069"/>
      </dsp:txXfrm>
    </dsp:sp>
    <dsp:sp modelId="{B297A930-191E-4AC5-944A-5B00E80EF6A2}">
      <dsp:nvSpPr>
        <dsp:cNvPr id="0" name=""/>
        <dsp:cNvSpPr/>
      </dsp:nvSpPr>
      <dsp:spPr>
        <a:xfrm>
          <a:off x="1118725" y="333871"/>
          <a:ext cx="2869334" cy="2869334"/>
        </a:xfrm>
        <a:prstGeom prst="circularArrow">
          <a:avLst>
            <a:gd name="adj1" fmla="val 478"/>
            <a:gd name="adj2" fmla="val 55389"/>
            <a:gd name="adj3" fmla="val 988337"/>
            <a:gd name="adj4" fmla="val 15394747"/>
            <a:gd name="adj5" fmla="val 558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97F164-498F-4842-9D29-936E1CE7AD73}">
      <dsp:nvSpPr>
        <dsp:cNvPr id="0" name=""/>
        <dsp:cNvSpPr/>
      </dsp:nvSpPr>
      <dsp:spPr>
        <a:xfrm>
          <a:off x="1537336" y="387513"/>
          <a:ext cx="1373034" cy="5231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Sociālais </a:t>
          </a:r>
          <a:r>
            <a:rPr lang="en-US" sz="1600" kern="1200" dirty="0" err="1"/>
            <a:t>rehabilitētājs</a:t>
          </a:r>
          <a:endParaRPr lang="lv-LV" sz="1600" kern="1200" dirty="0"/>
        </a:p>
      </dsp:txBody>
      <dsp:txXfrm>
        <a:off x="1552660" y="402837"/>
        <a:ext cx="1342386" cy="492536"/>
      </dsp:txXfrm>
    </dsp:sp>
    <dsp:sp modelId="{9DA82608-8443-496D-896F-3CFD250BA8B5}">
      <dsp:nvSpPr>
        <dsp:cNvPr id="0" name=""/>
        <dsp:cNvSpPr/>
      </dsp:nvSpPr>
      <dsp:spPr>
        <a:xfrm>
          <a:off x="3232439" y="1215471"/>
          <a:ext cx="1448083" cy="2524078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funkcionēšanas</a:t>
          </a:r>
          <a:r>
            <a:rPr lang="en-US" sz="1200" kern="1200" dirty="0"/>
            <a:t> </a:t>
          </a:r>
          <a:r>
            <a:rPr lang="en-US" sz="1200" kern="1200" dirty="0" err="1"/>
            <a:t>spēju</a:t>
          </a:r>
          <a:r>
            <a:rPr lang="en-US" sz="1200" kern="1200" dirty="0"/>
            <a:t> </a:t>
          </a:r>
          <a:r>
            <a:rPr lang="en-US" sz="1200" kern="1200" dirty="0" err="1"/>
            <a:t>izvērtēšana</a:t>
          </a:r>
          <a:endParaRPr lang="lv-L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dirty="0"/>
            <a:t>aprūpētāju ievadīšana darbā – apmācība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aprūpes</a:t>
          </a:r>
          <a:r>
            <a:rPr lang="en-US" sz="1200" kern="1200" dirty="0"/>
            <a:t> </a:t>
          </a:r>
          <a:r>
            <a:rPr lang="en-US" sz="1200" kern="1200" dirty="0" err="1"/>
            <a:t>procesu</a:t>
          </a:r>
          <a:r>
            <a:rPr lang="en-US" sz="1200" kern="1200" dirty="0"/>
            <a:t> </a:t>
          </a:r>
          <a:r>
            <a:rPr lang="en-US" sz="1200" kern="1200" dirty="0" err="1"/>
            <a:t>uzraudzība</a:t>
          </a:r>
          <a:endParaRPr lang="lv-L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dirty="0"/>
            <a:t>a</a:t>
          </a:r>
          <a:r>
            <a:rPr lang="en-US" sz="1200" kern="1200" dirty="0" err="1"/>
            <a:t>prūpes</a:t>
          </a:r>
          <a:r>
            <a:rPr lang="en-US" sz="1200" kern="1200" dirty="0"/>
            <a:t> </a:t>
          </a:r>
          <a:r>
            <a:rPr lang="en-US" sz="1200" kern="1200" dirty="0" err="1"/>
            <a:t>plāna</a:t>
          </a:r>
          <a:r>
            <a:rPr lang="en-US" sz="1200" kern="1200" dirty="0"/>
            <a:t> </a:t>
          </a:r>
          <a:r>
            <a:rPr lang="en-US" sz="1200" kern="1200" dirty="0" err="1"/>
            <a:t>maiņa</a:t>
          </a:r>
          <a:r>
            <a:rPr lang="en-US" sz="1200" kern="1200" dirty="0"/>
            <a:t>, </a:t>
          </a:r>
          <a:r>
            <a:rPr lang="en-US" sz="1200" kern="1200" dirty="0" err="1"/>
            <a:t>korekcijas</a:t>
          </a:r>
          <a:endParaRPr lang="lv-LV" sz="1200" kern="1200" dirty="0"/>
        </a:p>
      </dsp:txBody>
      <dsp:txXfrm>
        <a:off x="3274852" y="1257884"/>
        <a:ext cx="1363257" cy="1898378"/>
      </dsp:txXfrm>
    </dsp:sp>
    <dsp:sp modelId="{9D8DA515-6053-420A-8886-C222C6AE27D1}">
      <dsp:nvSpPr>
        <dsp:cNvPr id="0" name=""/>
        <dsp:cNvSpPr/>
      </dsp:nvSpPr>
      <dsp:spPr>
        <a:xfrm>
          <a:off x="2381941" y="1186641"/>
          <a:ext cx="3233743" cy="3233743"/>
        </a:xfrm>
        <a:prstGeom prst="leftCircularArrow">
          <a:avLst>
            <a:gd name="adj1" fmla="val 424"/>
            <a:gd name="adj2" fmla="val 49089"/>
            <a:gd name="adj3" fmla="val 20957259"/>
            <a:gd name="adj4" fmla="val 6557149"/>
            <a:gd name="adj5" fmla="val 495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0628-3668-4EAF-852F-A30AB902AF96}">
      <dsp:nvSpPr>
        <dsp:cNvPr id="0" name=""/>
        <dsp:cNvSpPr/>
      </dsp:nvSpPr>
      <dsp:spPr>
        <a:xfrm>
          <a:off x="2834949" y="3752194"/>
          <a:ext cx="1269507" cy="563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Sociālais </a:t>
          </a:r>
          <a:r>
            <a:rPr lang="en-US" sz="1600" kern="1200" dirty="0" err="1"/>
            <a:t>aprūpētājs</a:t>
          </a:r>
          <a:endParaRPr lang="lv-LV" sz="1600" kern="1200" dirty="0"/>
        </a:p>
      </dsp:txBody>
      <dsp:txXfrm>
        <a:off x="2851451" y="3768696"/>
        <a:ext cx="1236503" cy="530417"/>
      </dsp:txXfrm>
    </dsp:sp>
    <dsp:sp modelId="{F7712E6F-A59B-477F-90CD-9138C3D2EAE6}">
      <dsp:nvSpPr>
        <dsp:cNvPr id="0" name=""/>
        <dsp:cNvSpPr/>
      </dsp:nvSpPr>
      <dsp:spPr>
        <a:xfrm>
          <a:off x="4854230" y="501753"/>
          <a:ext cx="1626491" cy="338181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200" kern="1200" dirty="0"/>
            <a:t>rekomendācijas aprūpes personāla darbam </a:t>
          </a:r>
          <a:r>
            <a:rPr lang="en-US" sz="1200" kern="1200" dirty="0"/>
            <a:t>par </a:t>
          </a:r>
          <a:r>
            <a:rPr lang="lv-LV" sz="1200" kern="1200" dirty="0"/>
            <a:t>klientu veselības stāvokļa izmaņām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funkcionēšanas</a:t>
          </a:r>
          <a:r>
            <a:rPr lang="en-US" sz="1200" kern="1200" dirty="0"/>
            <a:t> </a:t>
          </a:r>
          <a:r>
            <a:rPr lang="en-US" sz="1200" kern="1200" dirty="0" err="1"/>
            <a:t>spēju</a:t>
          </a:r>
          <a:r>
            <a:rPr lang="en-US" sz="1200" kern="1200" dirty="0"/>
            <a:t> </a:t>
          </a:r>
          <a:r>
            <a:rPr lang="en-US" sz="1200" kern="1200" dirty="0" err="1"/>
            <a:t>izvērtēšana</a:t>
          </a:r>
          <a:endParaRPr lang="lv-L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200" kern="1200" dirty="0"/>
            <a:t>a</a:t>
          </a:r>
          <a:r>
            <a:rPr lang="en-US" sz="1200" kern="1200" dirty="0" err="1"/>
            <a:t>prūpes</a:t>
          </a:r>
          <a:r>
            <a:rPr lang="en-US" sz="1200" kern="1200" dirty="0"/>
            <a:t> </a:t>
          </a:r>
          <a:r>
            <a:rPr lang="en-US" sz="1200" kern="1200" dirty="0" err="1"/>
            <a:t>plāna</a:t>
          </a:r>
          <a:r>
            <a:rPr lang="en-US" sz="1200" kern="1200" dirty="0"/>
            <a:t> </a:t>
          </a:r>
          <a:r>
            <a:rPr lang="en-US" sz="1200" kern="1200" dirty="0" err="1"/>
            <a:t>korekcijas</a:t>
          </a:r>
          <a:endParaRPr lang="lv-LV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200" kern="1200" dirty="0"/>
            <a:t>r</a:t>
          </a:r>
          <a:r>
            <a:rPr lang="en-US" sz="1200" kern="1200" dirty="0" err="1"/>
            <a:t>ehabilitācijas</a:t>
          </a:r>
          <a:r>
            <a:rPr lang="en-US" sz="1200" kern="1200" dirty="0"/>
            <a:t> </a:t>
          </a:r>
          <a:r>
            <a:rPr lang="en-US" sz="1200" kern="1200" dirty="0" err="1"/>
            <a:t>plāna</a:t>
          </a:r>
          <a:r>
            <a:rPr lang="en-US" sz="1200" kern="1200" dirty="0"/>
            <a:t> </a:t>
          </a:r>
          <a:r>
            <a:rPr lang="en-US" sz="1200" kern="1200" dirty="0" err="1"/>
            <a:t>korekcijas</a:t>
          </a:r>
          <a:endParaRPr lang="lv-LV" sz="1200" kern="1200" dirty="0"/>
        </a:p>
      </dsp:txBody>
      <dsp:txXfrm>
        <a:off x="4901868" y="1274065"/>
        <a:ext cx="1531215" cy="2561863"/>
      </dsp:txXfrm>
    </dsp:sp>
    <dsp:sp modelId="{1574097F-425A-4762-8B4B-FF83899877EF}">
      <dsp:nvSpPr>
        <dsp:cNvPr id="0" name=""/>
        <dsp:cNvSpPr/>
      </dsp:nvSpPr>
      <dsp:spPr>
        <a:xfrm>
          <a:off x="4351645" y="272261"/>
          <a:ext cx="2936360" cy="2936360"/>
        </a:xfrm>
        <a:prstGeom prst="circularArrow">
          <a:avLst>
            <a:gd name="adj1" fmla="val 467"/>
            <a:gd name="adj2" fmla="val 54111"/>
            <a:gd name="adj3" fmla="val 738746"/>
            <a:gd name="adj4" fmla="val 15143879"/>
            <a:gd name="adj5" fmla="val 545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75C8DE-E43D-4838-B211-3F561C699F26}">
      <dsp:nvSpPr>
        <dsp:cNvPr id="0" name=""/>
        <dsp:cNvSpPr/>
      </dsp:nvSpPr>
      <dsp:spPr>
        <a:xfrm>
          <a:off x="4639997" y="355174"/>
          <a:ext cx="1480683" cy="788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Medicīnas</a:t>
          </a:r>
          <a:r>
            <a:rPr lang="en-US" sz="1600" kern="1200" dirty="0"/>
            <a:t> </a:t>
          </a:r>
          <a:r>
            <a:rPr lang="en-US" sz="1600" kern="1200" dirty="0" err="1"/>
            <a:t>māsa</a:t>
          </a:r>
          <a:endParaRPr lang="lv-LV" sz="1600" kern="1200" dirty="0"/>
        </a:p>
      </dsp:txBody>
      <dsp:txXfrm>
        <a:off x="4663089" y="378266"/>
        <a:ext cx="1434499" cy="742220"/>
      </dsp:txXfrm>
    </dsp:sp>
    <dsp:sp modelId="{A210F0AA-8AE8-44C2-895C-B204A3A2E67A}">
      <dsp:nvSpPr>
        <dsp:cNvPr id="0" name=""/>
        <dsp:cNvSpPr/>
      </dsp:nvSpPr>
      <dsp:spPr>
        <a:xfrm>
          <a:off x="6577214" y="1295370"/>
          <a:ext cx="1411336" cy="2117779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200" kern="1200" dirty="0"/>
            <a:t>d</a:t>
          </a:r>
          <a:r>
            <a:rPr lang="lv-LV" sz="1200" kern="1200" dirty="0" err="1"/>
            <a:t>ežūrējošā</a:t>
          </a:r>
          <a:r>
            <a:rPr lang="en-US" sz="1200" kern="1200" dirty="0"/>
            <a:t> </a:t>
          </a:r>
          <a:r>
            <a:rPr lang="lv-LV" sz="1200" kern="1200" dirty="0"/>
            <a:t> personāla maiņu nodošanas-pieņemšanas žurnāli (novērojumi par izmaiņām klienta uzvedībā, veselībā)</a:t>
          </a:r>
        </a:p>
      </dsp:txBody>
      <dsp:txXfrm>
        <a:off x="6618551" y="1336707"/>
        <a:ext cx="1328662" cy="1581295"/>
      </dsp:txXfrm>
    </dsp:sp>
    <dsp:sp modelId="{2AEC69FC-CA49-435C-B047-61205E2664D1}">
      <dsp:nvSpPr>
        <dsp:cNvPr id="0" name=""/>
        <dsp:cNvSpPr/>
      </dsp:nvSpPr>
      <dsp:spPr>
        <a:xfrm>
          <a:off x="6375967" y="3399946"/>
          <a:ext cx="1612586" cy="6405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Aprūpētājs</a:t>
          </a:r>
          <a:endParaRPr lang="lv-LV" sz="1600" kern="1200" dirty="0"/>
        </a:p>
      </dsp:txBody>
      <dsp:txXfrm>
        <a:off x="6394729" y="3418708"/>
        <a:ext cx="1575062" cy="6030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91D2B-70A6-4110-8637-F20F5D2019AA}">
      <dsp:nvSpPr>
        <dsp:cNvPr id="0" name=""/>
        <dsp:cNvSpPr/>
      </dsp:nvSpPr>
      <dsp:spPr>
        <a:xfrm>
          <a:off x="2771472" y="1214010"/>
          <a:ext cx="2269093" cy="2191598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Privātās</a:t>
          </a:r>
          <a:r>
            <a:rPr lang="en-US" sz="1900" kern="1200" dirty="0"/>
            <a:t> </a:t>
          </a:r>
          <a:r>
            <a:rPr lang="en-US" sz="1900" kern="1200" dirty="0" err="1"/>
            <a:t>dzīves</a:t>
          </a:r>
          <a:r>
            <a:rPr lang="en-US" sz="1900" kern="1200" dirty="0"/>
            <a:t> </a:t>
          </a:r>
          <a:r>
            <a:rPr lang="en-US" sz="1900" kern="1200" dirty="0" err="1"/>
            <a:t>neaizskaramība</a:t>
          </a:r>
          <a:endParaRPr lang="lv-LV" sz="1900" kern="1200" dirty="0"/>
        </a:p>
      </dsp:txBody>
      <dsp:txXfrm>
        <a:off x="3103773" y="1534962"/>
        <a:ext cx="1604491" cy="1549694"/>
      </dsp:txXfrm>
    </dsp:sp>
    <dsp:sp modelId="{729D5C7E-A309-4649-B593-80CAB3C58B37}">
      <dsp:nvSpPr>
        <dsp:cNvPr id="0" name=""/>
        <dsp:cNvSpPr/>
      </dsp:nvSpPr>
      <dsp:spPr>
        <a:xfrm>
          <a:off x="3139102" y="-110539"/>
          <a:ext cx="1631040" cy="159556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alpha val="50000"/>
                <a:hueOff val="-4"/>
                <a:satOff val="1204"/>
                <a:lumOff val="1059"/>
                <a:alphaOff val="6000"/>
                <a:tint val="50000"/>
                <a:satMod val="300000"/>
              </a:schemeClr>
            </a:gs>
            <a:gs pos="35000">
              <a:schemeClr val="accent3">
                <a:shade val="80000"/>
                <a:alpha val="50000"/>
                <a:hueOff val="-4"/>
                <a:satOff val="1204"/>
                <a:lumOff val="1059"/>
                <a:alphaOff val="6000"/>
                <a:tint val="37000"/>
                <a:satMod val="300000"/>
              </a:schemeClr>
            </a:gs>
            <a:gs pos="100000">
              <a:schemeClr val="accent3">
                <a:shade val="80000"/>
                <a:alpha val="50000"/>
                <a:hueOff val="-4"/>
                <a:satOff val="1204"/>
                <a:lumOff val="1059"/>
                <a:alphaOff val="6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Intimitātes</a:t>
          </a:r>
          <a:r>
            <a:rPr lang="en-US" sz="1400" b="1" kern="1200" dirty="0"/>
            <a:t> </a:t>
          </a:r>
          <a:r>
            <a:rPr lang="en-US" sz="1400" b="1" kern="1200" dirty="0" err="1"/>
            <a:t>nodrošināšana</a:t>
          </a:r>
          <a:endParaRPr lang="lv-LV" sz="1400" b="1" kern="1200" dirty="0"/>
        </a:p>
      </dsp:txBody>
      <dsp:txXfrm>
        <a:off x="3377962" y="123125"/>
        <a:ext cx="1153320" cy="1128232"/>
      </dsp:txXfrm>
    </dsp:sp>
    <dsp:sp modelId="{11D7AD8D-4123-48DD-80C4-CEDB041F6364}">
      <dsp:nvSpPr>
        <dsp:cNvPr id="0" name=""/>
        <dsp:cNvSpPr/>
      </dsp:nvSpPr>
      <dsp:spPr>
        <a:xfrm>
          <a:off x="4633653" y="1010627"/>
          <a:ext cx="1631040" cy="159556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alpha val="50000"/>
                <a:hueOff val="-7"/>
                <a:satOff val="2407"/>
                <a:lumOff val="2118"/>
                <a:alphaOff val="12000"/>
                <a:tint val="50000"/>
                <a:satMod val="300000"/>
              </a:schemeClr>
            </a:gs>
            <a:gs pos="35000">
              <a:schemeClr val="accent3">
                <a:shade val="80000"/>
                <a:alpha val="50000"/>
                <a:hueOff val="-7"/>
                <a:satOff val="2407"/>
                <a:lumOff val="2118"/>
                <a:alphaOff val="12000"/>
                <a:tint val="37000"/>
                <a:satMod val="300000"/>
              </a:schemeClr>
            </a:gs>
            <a:gs pos="100000">
              <a:schemeClr val="accent3">
                <a:shade val="80000"/>
                <a:alpha val="50000"/>
                <a:hueOff val="-7"/>
                <a:satOff val="2407"/>
                <a:lumOff val="2118"/>
                <a:alphaOff val="12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Klientu</a:t>
          </a:r>
          <a:r>
            <a:rPr lang="en-US" sz="1400" b="1" kern="1200" dirty="0"/>
            <a:t> </a:t>
          </a:r>
          <a:r>
            <a:rPr lang="en-US" sz="1400" b="1" kern="1200" dirty="0" err="1"/>
            <a:t>saderības</a:t>
          </a:r>
          <a:r>
            <a:rPr lang="en-US" sz="1400" b="1" kern="1200" dirty="0"/>
            <a:t> </a:t>
          </a:r>
          <a:r>
            <a:rPr lang="en-US" sz="1400" b="1" kern="1200" dirty="0" err="1"/>
            <a:t>izvērtējums</a:t>
          </a:r>
          <a:endParaRPr lang="lv-LV" sz="1400" b="1" kern="1200" dirty="0"/>
        </a:p>
      </dsp:txBody>
      <dsp:txXfrm>
        <a:off x="4872513" y="1244291"/>
        <a:ext cx="1153320" cy="1128232"/>
      </dsp:txXfrm>
    </dsp:sp>
    <dsp:sp modelId="{146E3441-D54E-4156-BFAF-99FCD558C934}">
      <dsp:nvSpPr>
        <dsp:cNvPr id="0" name=""/>
        <dsp:cNvSpPr/>
      </dsp:nvSpPr>
      <dsp:spPr>
        <a:xfrm>
          <a:off x="4044220" y="2824715"/>
          <a:ext cx="1631040" cy="159556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alpha val="50000"/>
                <a:hueOff val="-11"/>
                <a:satOff val="3611"/>
                <a:lumOff val="3176"/>
                <a:alphaOff val="18000"/>
                <a:tint val="50000"/>
                <a:satMod val="300000"/>
              </a:schemeClr>
            </a:gs>
            <a:gs pos="35000">
              <a:schemeClr val="accent3">
                <a:shade val="80000"/>
                <a:alpha val="50000"/>
                <a:hueOff val="-11"/>
                <a:satOff val="3611"/>
                <a:lumOff val="3176"/>
                <a:alphaOff val="18000"/>
                <a:tint val="37000"/>
                <a:satMod val="300000"/>
              </a:schemeClr>
            </a:gs>
            <a:gs pos="100000">
              <a:schemeClr val="accent3">
                <a:shade val="80000"/>
                <a:alpha val="50000"/>
                <a:hueOff val="-11"/>
                <a:satOff val="3611"/>
                <a:lumOff val="3176"/>
                <a:alphaOff val="18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Tehnisko</a:t>
          </a:r>
          <a:r>
            <a:rPr lang="en-US" sz="1400" b="1" kern="1200" dirty="0"/>
            <a:t> </a:t>
          </a:r>
          <a:r>
            <a:rPr lang="en-US" sz="1400" b="1" kern="1200" dirty="0" err="1"/>
            <a:t>palīglīdzekļu</a:t>
          </a:r>
          <a:r>
            <a:rPr lang="en-US" sz="1400" b="1" kern="1200" dirty="0"/>
            <a:t> </a:t>
          </a:r>
          <a:r>
            <a:rPr lang="en-US" sz="1400" b="1" kern="1200" dirty="0" err="1"/>
            <a:t>pieejamība</a:t>
          </a:r>
          <a:endParaRPr lang="lv-LV" sz="1400" b="1" kern="1200" dirty="0"/>
        </a:p>
      </dsp:txBody>
      <dsp:txXfrm>
        <a:off x="4283080" y="3058379"/>
        <a:ext cx="1153320" cy="1128232"/>
      </dsp:txXfrm>
    </dsp:sp>
    <dsp:sp modelId="{012055AB-A121-4D4E-8461-D13F32108D72}">
      <dsp:nvSpPr>
        <dsp:cNvPr id="0" name=""/>
        <dsp:cNvSpPr/>
      </dsp:nvSpPr>
      <dsp:spPr>
        <a:xfrm>
          <a:off x="2088232" y="2798195"/>
          <a:ext cx="1825351" cy="1648599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alpha val="50000"/>
                <a:hueOff val="-14"/>
                <a:satOff val="4814"/>
                <a:lumOff val="4235"/>
                <a:alphaOff val="24000"/>
                <a:tint val="50000"/>
                <a:satMod val="300000"/>
              </a:schemeClr>
            </a:gs>
            <a:gs pos="35000">
              <a:schemeClr val="accent3">
                <a:shade val="80000"/>
                <a:alpha val="50000"/>
                <a:hueOff val="-14"/>
                <a:satOff val="4814"/>
                <a:lumOff val="4235"/>
                <a:alphaOff val="24000"/>
                <a:tint val="37000"/>
                <a:satMod val="300000"/>
              </a:schemeClr>
            </a:gs>
            <a:gs pos="100000">
              <a:schemeClr val="accent3">
                <a:shade val="80000"/>
                <a:alpha val="50000"/>
                <a:hueOff val="-14"/>
                <a:satOff val="4814"/>
                <a:lumOff val="4235"/>
                <a:alphaOff val="24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K</a:t>
          </a:r>
          <a:r>
            <a:rPr lang="lv-LV" sz="1400" b="1" kern="1200" dirty="0" err="1"/>
            <a:t>lient</a:t>
          </a:r>
          <a:r>
            <a:rPr lang="en-US" sz="1400" b="1" kern="1200" dirty="0"/>
            <a:t>u</a:t>
          </a:r>
          <a:r>
            <a:rPr lang="lv-LV" sz="1400" b="1" kern="1200" dirty="0"/>
            <a:t> uzraudzība </a:t>
          </a:r>
        </a:p>
      </dsp:txBody>
      <dsp:txXfrm>
        <a:off x="2355548" y="3039627"/>
        <a:ext cx="1290719" cy="1165735"/>
      </dsp:txXfrm>
    </dsp:sp>
    <dsp:sp modelId="{FE9C35C2-4014-4FF5-BE32-DAE1AAF60AF7}">
      <dsp:nvSpPr>
        <dsp:cNvPr id="0" name=""/>
        <dsp:cNvSpPr/>
      </dsp:nvSpPr>
      <dsp:spPr>
        <a:xfrm>
          <a:off x="1595954" y="1010634"/>
          <a:ext cx="1631040" cy="1595560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alpha val="50000"/>
                <a:hueOff val="-18"/>
                <a:satOff val="6018"/>
                <a:lumOff val="5294"/>
                <a:alphaOff val="30000"/>
                <a:tint val="50000"/>
                <a:satMod val="300000"/>
              </a:schemeClr>
            </a:gs>
            <a:gs pos="35000">
              <a:schemeClr val="accent3">
                <a:shade val="80000"/>
                <a:alpha val="50000"/>
                <a:hueOff val="-18"/>
                <a:satOff val="6018"/>
                <a:lumOff val="5294"/>
                <a:alphaOff val="30000"/>
                <a:tint val="37000"/>
                <a:satMod val="300000"/>
              </a:schemeClr>
            </a:gs>
            <a:gs pos="100000">
              <a:schemeClr val="accent3">
                <a:shade val="80000"/>
                <a:alpha val="50000"/>
                <a:hueOff val="-18"/>
                <a:satOff val="6018"/>
                <a:lumOff val="5294"/>
                <a:alphaOff val="3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Cilvēktiesību</a:t>
          </a:r>
          <a:r>
            <a:rPr lang="en-US" sz="1400" b="1" kern="1200" dirty="0"/>
            <a:t> </a:t>
          </a:r>
          <a:r>
            <a:rPr lang="en-US" sz="1400" b="1" kern="1200" dirty="0" err="1"/>
            <a:t>ievērošana</a:t>
          </a:r>
          <a:endParaRPr lang="lv-LV" sz="1400" b="1" kern="1200" dirty="0"/>
        </a:p>
      </dsp:txBody>
      <dsp:txXfrm>
        <a:off x="1834814" y="1244298"/>
        <a:ext cx="1153320" cy="11282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C036F-AF2B-4823-935B-1A5C029420A0}">
      <dsp:nvSpPr>
        <dsp:cNvPr id="0" name=""/>
        <dsp:cNvSpPr/>
      </dsp:nvSpPr>
      <dsp:spPr>
        <a:xfrm>
          <a:off x="0" y="3712085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3B83AF-E114-4A77-8227-95D05A735B70}">
      <dsp:nvSpPr>
        <dsp:cNvPr id="0" name=""/>
        <dsp:cNvSpPr/>
      </dsp:nvSpPr>
      <dsp:spPr>
        <a:xfrm>
          <a:off x="0" y="2117685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13983B-678C-4B78-809A-45D924D09F5D}">
      <dsp:nvSpPr>
        <dsp:cNvPr id="0" name=""/>
        <dsp:cNvSpPr/>
      </dsp:nvSpPr>
      <dsp:spPr>
        <a:xfrm>
          <a:off x="0" y="523286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F45561-A34B-4702-872A-D2B8EB7A9472}">
      <dsp:nvSpPr>
        <dsp:cNvPr id="0" name=""/>
        <dsp:cNvSpPr/>
      </dsp:nvSpPr>
      <dsp:spPr>
        <a:xfrm>
          <a:off x="1584959" y="583"/>
          <a:ext cx="4511040" cy="522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900" kern="1200" dirty="0"/>
        </a:p>
      </dsp:txBody>
      <dsp:txXfrm>
        <a:off x="1584959" y="583"/>
        <a:ext cx="4511040" cy="522702"/>
      </dsp:txXfrm>
    </dsp:sp>
    <dsp:sp modelId="{C13079CB-9E10-4F49-B50D-9ADA9E1D6A7B}">
      <dsp:nvSpPr>
        <dsp:cNvPr id="0" name=""/>
        <dsp:cNvSpPr/>
      </dsp:nvSpPr>
      <dsp:spPr>
        <a:xfrm>
          <a:off x="0" y="583"/>
          <a:ext cx="1584960" cy="522702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Drošība</a:t>
          </a:r>
          <a:endParaRPr lang="lv-LV" sz="2000" b="1" kern="1200" dirty="0"/>
        </a:p>
      </dsp:txBody>
      <dsp:txXfrm>
        <a:off x="25521" y="26104"/>
        <a:ext cx="1533918" cy="497181"/>
      </dsp:txXfrm>
    </dsp:sp>
    <dsp:sp modelId="{A73829CF-27F7-44FF-B928-1C3AAB6365F7}">
      <dsp:nvSpPr>
        <dsp:cNvPr id="0" name=""/>
        <dsp:cNvSpPr/>
      </dsp:nvSpPr>
      <dsp:spPr>
        <a:xfrm>
          <a:off x="0" y="523286"/>
          <a:ext cx="6096000" cy="1045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600" kern="1200" dirty="0"/>
            <a:t>Iekšējās kārtības noteikumi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600" kern="1200" dirty="0"/>
            <a:t>Pašpalīdzības shēmas / algoritmi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600" kern="1200" dirty="0"/>
            <a:t>Ugunsdrošības noteikumi</a:t>
          </a:r>
        </a:p>
      </dsp:txBody>
      <dsp:txXfrm>
        <a:off x="0" y="523286"/>
        <a:ext cx="6096000" cy="1045562"/>
      </dsp:txXfrm>
    </dsp:sp>
    <dsp:sp modelId="{78310EE4-0AB2-4690-86AA-5521F348A7EE}">
      <dsp:nvSpPr>
        <dsp:cNvPr id="0" name=""/>
        <dsp:cNvSpPr/>
      </dsp:nvSpPr>
      <dsp:spPr>
        <a:xfrm>
          <a:off x="1584959" y="1594983"/>
          <a:ext cx="4511040" cy="522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900" kern="1200" dirty="0"/>
        </a:p>
      </dsp:txBody>
      <dsp:txXfrm>
        <a:off x="1584959" y="1594983"/>
        <a:ext cx="4511040" cy="522702"/>
      </dsp:txXfrm>
    </dsp:sp>
    <dsp:sp modelId="{9FCE1A63-2A3F-4501-A0F6-EC3B8D2B43FB}">
      <dsp:nvSpPr>
        <dsp:cNvPr id="0" name=""/>
        <dsp:cNvSpPr/>
      </dsp:nvSpPr>
      <dsp:spPr>
        <a:xfrm>
          <a:off x="0" y="1594983"/>
          <a:ext cx="1584960" cy="522702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 err="1"/>
            <a:t>Aprīkojums</a:t>
          </a:r>
          <a:endParaRPr lang="lv-LV" sz="1900" b="1" kern="1200" dirty="0"/>
        </a:p>
      </dsp:txBody>
      <dsp:txXfrm>
        <a:off x="25521" y="1620504"/>
        <a:ext cx="1533918" cy="497181"/>
      </dsp:txXfrm>
    </dsp:sp>
    <dsp:sp modelId="{09125A91-BAAB-49A0-8421-2B8F05C8F741}">
      <dsp:nvSpPr>
        <dsp:cNvPr id="0" name=""/>
        <dsp:cNvSpPr/>
      </dsp:nvSpPr>
      <dsp:spPr>
        <a:xfrm>
          <a:off x="0" y="2117685"/>
          <a:ext cx="6096000" cy="1045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600" kern="1200" dirty="0"/>
            <a:t>Dzīvojamo telpu iekārtojums</a:t>
          </a:r>
          <a:endParaRPr lang="lv-LV" sz="1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600" kern="1200" dirty="0"/>
            <a:t>Universālā dizaina elementi</a:t>
          </a:r>
          <a:endParaRPr lang="lv-LV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000" kern="1200" dirty="0"/>
        </a:p>
      </dsp:txBody>
      <dsp:txXfrm>
        <a:off x="0" y="2117685"/>
        <a:ext cx="6096000" cy="1045562"/>
      </dsp:txXfrm>
    </dsp:sp>
    <dsp:sp modelId="{1B1DC4E0-1202-4C23-832B-A4FCB2B355FE}">
      <dsp:nvSpPr>
        <dsp:cNvPr id="0" name=""/>
        <dsp:cNvSpPr/>
      </dsp:nvSpPr>
      <dsp:spPr>
        <a:xfrm>
          <a:off x="1584959" y="3189382"/>
          <a:ext cx="4511040" cy="522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900" kern="1200" dirty="0"/>
        </a:p>
      </dsp:txBody>
      <dsp:txXfrm>
        <a:off x="1584959" y="3189382"/>
        <a:ext cx="4511040" cy="522702"/>
      </dsp:txXfrm>
    </dsp:sp>
    <dsp:sp modelId="{7C866089-AF2D-426A-AD8A-0AE128EA41AE}">
      <dsp:nvSpPr>
        <dsp:cNvPr id="0" name=""/>
        <dsp:cNvSpPr/>
      </dsp:nvSpPr>
      <dsp:spPr>
        <a:xfrm>
          <a:off x="0" y="3189382"/>
          <a:ext cx="1584960" cy="522702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Vide</a:t>
          </a:r>
          <a:endParaRPr lang="lv-LV" sz="2000" b="1" kern="1200" dirty="0"/>
        </a:p>
      </dsp:txBody>
      <dsp:txXfrm>
        <a:off x="25521" y="3214903"/>
        <a:ext cx="1533918" cy="497181"/>
      </dsp:txXfrm>
    </dsp:sp>
    <dsp:sp modelId="{B7271353-C327-49DE-93CA-6AD940127D1C}">
      <dsp:nvSpPr>
        <dsp:cNvPr id="0" name=""/>
        <dsp:cNvSpPr/>
      </dsp:nvSpPr>
      <dsp:spPr>
        <a:xfrm>
          <a:off x="0" y="3712085"/>
          <a:ext cx="6096000" cy="1045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600" kern="1200" dirty="0"/>
            <a:t>Telpas nodarbībām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lv-LV" sz="1600" kern="1200" dirty="0"/>
            <a:t>Vides pieejamība</a:t>
          </a:r>
        </a:p>
      </dsp:txBody>
      <dsp:txXfrm>
        <a:off x="0" y="3712085"/>
        <a:ext cx="6096000" cy="10455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C036F-AF2B-4823-935B-1A5C029420A0}">
      <dsp:nvSpPr>
        <dsp:cNvPr id="0" name=""/>
        <dsp:cNvSpPr/>
      </dsp:nvSpPr>
      <dsp:spPr>
        <a:xfrm>
          <a:off x="0" y="3712085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3B83AF-E114-4A77-8227-95D05A735B70}">
      <dsp:nvSpPr>
        <dsp:cNvPr id="0" name=""/>
        <dsp:cNvSpPr/>
      </dsp:nvSpPr>
      <dsp:spPr>
        <a:xfrm>
          <a:off x="0" y="2117685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13983B-678C-4B78-809A-45D924D09F5D}">
      <dsp:nvSpPr>
        <dsp:cNvPr id="0" name=""/>
        <dsp:cNvSpPr/>
      </dsp:nvSpPr>
      <dsp:spPr>
        <a:xfrm>
          <a:off x="0" y="523286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F45561-A34B-4702-872A-D2B8EB7A9472}">
      <dsp:nvSpPr>
        <dsp:cNvPr id="0" name=""/>
        <dsp:cNvSpPr/>
      </dsp:nvSpPr>
      <dsp:spPr>
        <a:xfrm>
          <a:off x="1584959" y="583"/>
          <a:ext cx="4511040" cy="522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900" kern="1200" dirty="0"/>
        </a:p>
      </dsp:txBody>
      <dsp:txXfrm>
        <a:off x="1584959" y="583"/>
        <a:ext cx="4511040" cy="522702"/>
      </dsp:txXfrm>
    </dsp:sp>
    <dsp:sp modelId="{C13079CB-9E10-4F49-B50D-9ADA9E1D6A7B}">
      <dsp:nvSpPr>
        <dsp:cNvPr id="0" name=""/>
        <dsp:cNvSpPr/>
      </dsp:nvSpPr>
      <dsp:spPr>
        <a:xfrm>
          <a:off x="0" y="583"/>
          <a:ext cx="1584960" cy="522702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Speciālisti</a:t>
          </a:r>
          <a:endParaRPr lang="lv-LV" sz="2000" b="1" kern="1200" dirty="0"/>
        </a:p>
      </dsp:txBody>
      <dsp:txXfrm>
        <a:off x="25521" y="26104"/>
        <a:ext cx="1533918" cy="497181"/>
      </dsp:txXfrm>
    </dsp:sp>
    <dsp:sp modelId="{A73829CF-27F7-44FF-B928-1C3AAB6365F7}">
      <dsp:nvSpPr>
        <dsp:cNvPr id="0" name=""/>
        <dsp:cNvSpPr/>
      </dsp:nvSpPr>
      <dsp:spPr>
        <a:xfrm>
          <a:off x="0" y="523286"/>
          <a:ext cx="6096000" cy="1045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a</a:t>
          </a:r>
          <a:r>
            <a:rPr lang="en-US" sz="1600" kern="1200" dirty="0" err="1"/>
            <a:t>tbilstošu</a:t>
          </a:r>
          <a:r>
            <a:rPr lang="en-US" sz="1600" kern="1200" dirty="0"/>
            <a:t> </a:t>
          </a:r>
          <a:r>
            <a:rPr lang="en-US" sz="1600" kern="1200" dirty="0" err="1"/>
            <a:t>sociālā</a:t>
          </a:r>
          <a:r>
            <a:rPr lang="en-US" sz="1600" kern="1200" dirty="0"/>
            <a:t> </a:t>
          </a:r>
          <a:r>
            <a:rPr lang="en-US" sz="1600" kern="1200" dirty="0" err="1"/>
            <a:t>darba</a:t>
          </a:r>
          <a:r>
            <a:rPr lang="en-US" sz="1600" kern="1200" dirty="0"/>
            <a:t> </a:t>
          </a:r>
          <a:r>
            <a:rPr lang="en-US" sz="1600" kern="1200" dirty="0" err="1"/>
            <a:t>speciālistu</a:t>
          </a:r>
          <a:r>
            <a:rPr lang="en-US" sz="1600" kern="1200" dirty="0"/>
            <a:t> </a:t>
          </a:r>
          <a:r>
            <a:rPr lang="en-US" sz="1600" kern="1200" dirty="0" err="1"/>
            <a:t>iesa</a:t>
          </a:r>
          <a:r>
            <a:rPr lang="lv-LV" sz="1600" kern="1200" dirty="0"/>
            <a:t>i</a:t>
          </a:r>
          <a:r>
            <a:rPr lang="en-US" sz="1600" kern="1200" dirty="0" err="1"/>
            <a:t>ste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ā</a:t>
          </a:r>
          <a:r>
            <a:rPr lang="en-US" sz="1600" kern="1200" dirty="0" err="1"/>
            <a:t>rstniecības</a:t>
          </a:r>
          <a:r>
            <a:rPr lang="en-US" sz="1600" kern="1200" dirty="0"/>
            <a:t> </a:t>
          </a:r>
          <a:r>
            <a:rPr lang="en-US" sz="1600" kern="1200" dirty="0" err="1"/>
            <a:t>personu</a:t>
          </a:r>
          <a:r>
            <a:rPr lang="en-US" sz="1600" kern="1200" dirty="0"/>
            <a:t> </a:t>
          </a:r>
          <a:r>
            <a:rPr lang="en-US" sz="1600" kern="1200" dirty="0" err="1"/>
            <a:t>iesaiste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c</a:t>
          </a:r>
          <a:r>
            <a:rPr lang="lv-LV" sz="1600" kern="1200" noProof="0" dirty="0" err="1"/>
            <a:t>itu</a:t>
          </a:r>
          <a:r>
            <a:rPr lang="en-US" sz="1600" kern="1200" dirty="0"/>
            <a:t> </a:t>
          </a:r>
          <a:r>
            <a:rPr lang="en-US" sz="1600" kern="1200" dirty="0" err="1"/>
            <a:t>speciālistu</a:t>
          </a:r>
          <a:r>
            <a:rPr lang="en-US" sz="1600" kern="1200" dirty="0"/>
            <a:t> </a:t>
          </a:r>
          <a:r>
            <a:rPr lang="en-US" sz="1600" kern="1200" dirty="0" err="1"/>
            <a:t>iesaiste</a:t>
          </a:r>
          <a:endParaRPr lang="lv-LV" sz="1600" kern="1200" dirty="0"/>
        </a:p>
      </dsp:txBody>
      <dsp:txXfrm>
        <a:off x="0" y="523286"/>
        <a:ext cx="6096000" cy="1045562"/>
      </dsp:txXfrm>
    </dsp:sp>
    <dsp:sp modelId="{78310EE4-0AB2-4690-86AA-5521F348A7EE}">
      <dsp:nvSpPr>
        <dsp:cNvPr id="0" name=""/>
        <dsp:cNvSpPr/>
      </dsp:nvSpPr>
      <dsp:spPr>
        <a:xfrm>
          <a:off x="1584959" y="1594983"/>
          <a:ext cx="4511040" cy="522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900" kern="1200" dirty="0"/>
        </a:p>
      </dsp:txBody>
      <dsp:txXfrm>
        <a:off x="1584959" y="1594983"/>
        <a:ext cx="4511040" cy="522702"/>
      </dsp:txXfrm>
    </dsp:sp>
    <dsp:sp modelId="{9FCE1A63-2A3F-4501-A0F6-EC3B8D2B43FB}">
      <dsp:nvSpPr>
        <dsp:cNvPr id="0" name=""/>
        <dsp:cNvSpPr/>
      </dsp:nvSpPr>
      <dsp:spPr>
        <a:xfrm>
          <a:off x="0" y="1594983"/>
          <a:ext cx="1584960" cy="522702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 err="1"/>
            <a:t>Iekšējā</a:t>
          </a:r>
          <a:r>
            <a:rPr lang="en-US" sz="1900" b="1" kern="1200" dirty="0"/>
            <a:t> </a:t>
          </a:r>
          <a:r>
            <a:rPr lang="en-US" sz="1900" b="1" kern="1200" dirty="0" err="1"/>
            <a:t>organizācija</a:t>
          </a:r>
          <a:endParaRPr lang="lv-LV" sz="1900" b="1" kern="1200" dirty="0"/>
        </a:p>
      </dsp:txBody>
      <dsp:txXfrm>
        <a:off x="25521" y="1620504"/>
        <a:ext cx="1533918" cy="497181"/>
      </dsp:txXfrm>
    </dsp:sp>
    <dsp:sp modelId="{09125A91-BAAB-49A0-8421-2B8F05C8F741}">
      <dsp:nvSpPr>
        <dsp:cNvPr id="0" name=""/>
        <dsp:cNvSpPr/>
      </dsp:nvSpPr>
      <dsp:spPr>
        <a:xfrm>
          <a:off x="0" y="2117685"/>
          <a:ext cx="6096000" cy="1045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noteikta atbildība strukturālā hierarhijā</a:t>
          </a:r>
          <a:endParaRPr lang="lv-LV" sz="1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precīzi noteikti funkcionālie pienākumi</a:t>
          </a:r>
          <a:endParaRPr lang="lv-LV" sz="1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organizēts komandas darbs</a:t>
          </a:r>
          <a:endParaRPr lang="lv-LV" sz="1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procesu uzraudzība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1000" kern="1200" dirty="0"/>
        </a:p>
      </dsp:txBody>
      <dsp:txXfrm>
        <a:off x="0" y="2117685"/>
        <a:ext cx="6096000" cy="1045562"/>
      </dsp:txXfrm>
    </dsp:sp>
    <dsp:sp modelId="{1B1DC4E0-1202-4C23-832B-A4FCB2B355FE}">
      <dsp:nvSpPr>
        <dsp:cNvPr id="0" name=""/>
        <dsp:cNvSpPr/>
      </dsp:nvSpPr>
      <dsp:spPr>
        <a:xfrm>
          <a:off x="1584959" y="3189382"/>
          <a:ext cx="4511040" cy="522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900" kern="1200" dirty="0"/>
        </a:p>
      </dsp:txBody>
      <dsp:txXfrm>
        <a:off x="1584959" y="3189382"/>
        <a:ext cx="4511040" cy="522702"/>
      </dsp:txXfrm>
    </dsp:sp>
    <dsp:sp modelId="{7C866089-AF2D-426A-AD8A-0AE128EA41AE}">
      <dsp:nvSpPr>
        <dsp:cNvPr id="0" name=""/>
        <dsp:cNvSpPr/>
      </dsp:nvSpPr>
      <dsp:spPr>
        <a:xfrm>
          <a:off x="0" y="3189382"/>
          <a:ext cx="1584960" cy="522702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Apmācības</a:t>
          </a:r>
          <a:endParaRPr lang="lv-LV" sz="2000" b="1" kern="1200" dirty="0"/>
        </a:p>
      </dsp:txBody>
      <dsp:txXfrm>
        <a:off x="25521" y="3214903"/>
        <a:ext cx="1533918" cy="497181"/>
      </dsp:txXfrm>
    </dsp:sp>
    <dsp:sp modelId="{B7271353-C327-49DE-93CA-6AD940127D1C}">
      <dsp:nvSpPr>
        <dsp:cNvPr id="0" name=""/>
        <dsp:cNvSpPr/>
      </dsp:nvSpPr>
      <dsp:spPr>
        <a:xfrm>
          <a:off x="0" y="3712085"/>
          <a:ext cx="6096000" cy="1045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ikgadējās apmācības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apmācības jaunajiem darbiniekiem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regulāras apmācības par klientu individuālo aprūpi</a:t>
          </a:r>
        </a:p>
      </dsp:txBody>
      <dsp:txXfrm>
        <a:off x="0" y="3712085"/>
        <a:ext cx="6096000" cy="10455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A5C55-2D8F-4F84-8E29-978EA50EE21F}">
      <dsp:nvSpPr>
        <dsp:cNvPr id="0" name=""/>
        <dsp:cNvSpPr/>
      </dsp:nvSpPr>
      <dsp:spPr>
        <a:xfrm>
          <a:off x="0" y="3170488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E5266-F0E3-477C-9DBA-50A09983E1A1}">
      <dsp:nvSpPr>
        <dsp:cNvPr id="0" name=""/>
        <dsp:cNvSpPr/>
      </dsp:nvSpPr>
      <dsp:spPr>
        <a:xfrm>
          <a:off x="0" y="1808713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3962C-ECA4-4D89-876C-F6800322EE27}">
      <dsp:nvSpPr>
        <dsp:cNvPr id="0" name=""/>
        <dsp:cNvSpPr/>
      </dsp:nvSpPr>
      <dsp:spPr>
        <a:xfrm>
          <a:off x="0" y="446938"/>
          <a:ext cx="609600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4C978-C7A7-4B94-B189-0F02312547E2}">
      <dsp:nvSpPr>
        <dsp:cNvPr id="0" name=""/>
        <dsp:cNvSpPr/>
      </dsp:nvSpPr>
      <dsp:spPr>
        <a:xfrm>
          <a:off x="1584959" y="498"/>
          <a:ext cx="4511040" cy="446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b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100" kern="1200" dirty="0"/>
        </a:p>
      </dsp:txBody>
      <dsp:txXfrm>
        <a:off x="1584959" y="498"/>
        <a:ext cx="4511040" cy="446439"/>
      </dsp:txXfrm>
    </dsp:sp>
    <dsp:sp modelId="{288718B8-A2BE-4BCC-A9DF-CC63B7217896}">
      <dsp:nvSpPr>
        <dsp:cNvPr id="0" name=""/>
        <dsp:cNvSpPr/>
      </dsp:nvSpPr>
      <dsp:spPr>
        <a:xfrm>
          <a:off x="0" y="498"/>
          <a:ext cx="1584960" cy="446439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Samērīgums</a:t>
          </a:r>
          <a:endParaRPr lang="lv-LV" sz="2100" b="1" kern="1200" dirty="0"/>
        </a:p>
      </dsp:txBody>
      <dsp:txXfrm>
        <a:off x="21797" y="22295"/>
        <a:ext cx="1541366" cy="424642"/>
      </dsp:txXfrm>
    </dsp:sp>
    <dsp:sp modelId="{C6B74EC9-6F92-4E2D-80E5-789112B81478}">
      <dsp:nvSpPr>
        <dsp:cNvPr id="0" name=""/>
        <dsp:cNvSpPr/>
      </dsp:nvSpPr>
      <dsp:spPr>
        <a:xfrm>
          <a:off x="0" y="446938"/>
          <a:ext cx="6096000" cy="893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Karantīnas</a:t>
          </a:r>
          <a:r>
            <a:rPr lang="en-US" sz="1600" kern="1200" dirty="0"/>
            <a:t> </a:t>
          </a:r>
          <a:r>
            <a:rPr lang="en-US" sz="1600" kern="1200" dirty="0" err="1"/>
            <a:t>noteikšana</a:t>
          </a:r>
          <a:r>
            <a:rPr lang="en-US" sz="1600" kern="1200" dirty="0"/>
            <a:t>*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Individuāla</a:t>
          </a:r>
          <a:r>
            <a:rPr lang="en-US" sz="1600" kern="1200" dirty="0"/>
            <a:t> </a:t>
          </a:r>
          <a:r>
            <a:rPr lang="en-US" sz="1600" kern="1200" dirty="0" err="1"/>
            <a:t>pieeja</a:t>
          </a:r>
          <a:r>
            <a:rPr lang="en-US" sz="1600" kern="1200" dirty="0"/>
            <a:t> </a:t>
          </a:r>
          <a:r>
            <a:rPr lang="en-US" sz="1600" kern="1200" dirty="0" err="1"/>
            <a:t>ierobežojumu</a:t>
          </a:r>
          <a:r>
            <a:rPr lang="en-US" sz="1600" kern="1200" dirty="0"/>
            <a:t> </a:t>
          </a:r>
          <a:r>
            <a:rPr lang="en-US" sz="1600" kern="1200" dirty="0" err="1"/>
            <a:t>noteikšanā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Regulāra</a:t>
          </a:r>
          <a:r>
            <a:rPr lang="en-US" sz="1600" kern="1200" dirty="0"/>
            <a:t> </a:t>
          </a:r>
          <a:r>
            <a:rPr lang="en-US" sz="1600" kern="1200" dirty="0" err="1"/>
            <a:t>ierobežojumu</a:t>
          </a:r>
          <a:r>
            <a:rPr lang="en-US" sz="1600" kern="1200" dirty="0"/>
            <a:t> </a:t>
          </a:r>
          <a:r>
            <a:rPr lang="en-US" sz="1600" kern="1200" dirty="0" err="1"/>
            <a:t>pārskatīšana</a:t>
          </a:r>
          <a:endParaRPr lang="lv-LV" sz="1600" kern="1200" dirty="0"/>
        </a:p>
      </dsp:txBody>
      <dsp:txXfrm>
        <a:off x="0" y="446938"/>
        <a:ext cx="6096000" cy="893013"/>
      </dsp:txXfrm>
    </dsp:sp>
    <dsp:sp modelId="{40A70E84-F1AE-4453-A3A9-E5AA5D1B3533}">
      <dsp:nvSpPr>
        <dsp:cNvPr id="0" name=""/>
        <dsp:cNvSpPr/>
      </dsp:nvSpPr>
      <dsp:spPr>
        <a:xfrm>
          <a:off x="1584959" y="1362273"/>
          <a:ext cx="4511040" cy="446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b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100" kern="1200" dirty="0"/>
        </a:p>
      </dsp:txBody>
      <dsp:txXfrm>
        <a:off x="1584959" y="1362273"/>
        <a:ext cx="4511040" cy="446439"/>
      </dsp:txXfrm>
    </dsp:sp>
    <dsp:sp modelId="{AF76D9FE-342A-4CDD-BA21-D7E878ECE729}">
      <dsp:nvSpPr>
        <dsp:cNvPr id="0" name=""/>
        <dsp:cNvSpPr/>
      </dsp:nvSpPr>
      <dsp:spPr>
        <a:xfrm>
          <a:off x="0" y="1362273"/>
          <a:ext cx="1584960" cy="446439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Atbalsts</a:t>
          </a:r>
          <a:endParaRPr lang="lv-LV" sz="2100" b="1" kern="1200" dirty="0"/>
        </a:p>
      </dsp:txBody>
      <dsp:txXfrm>
        <a:off x="21797" y="1384070"/>
        <a:ext cx="1541366" cy="424642"/>
      </dsp:txXfrm>
    </dsp:sp>
    <dsp:sp modelId="{9730EF60-209E-4679-AE71-E7D3370AF70D}">
      <dsp:nvSpPr>
        <dsp:cNvPr id="0" name=""/>
        <dsp:cNvSpPr/>
      </dsp:nvSpPr>
      <dsp:spPr>
        <a:xfrm>
          <a:off x="0" y="1808713"/>
          <a:ext cx="6096000" cy="893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Informācijas</a:t>
          </a:r>
          <a:r>
            <a:rPr lang="en-US" sz="1600" kern="1200" dirty="0"/>
            <a:t> </a:t>
          </a:r>
          <a:r>
            <a:rPr lang="en-US" sz="1600" kern="1200" dirty="0" err="1"/>
            <a:t>skaidrošana</a:t>
          </a:r>
          <a:r>
            <a:rPr lang="en-US" sz="1600" kern="1200" dirty="0"/>
            <a:t> </a:t>
          </a:r>
          <a:r>
            <a:rPr lang="en-US" sz="1600" kern="1200" dirty="0" err="1"/>
            <a:t>klientiem</a:t>
          </a:r>
          <a:r>
            <a:rPr lang="en-US" sz="1600" kern="1200" dirty="0"/>
            <a:t> par </a:t>
          </a:r>
          <a:r>
            <a:rPr lang="en-US" sz="1600" kern="1200" dirty="0" err="1"/>
            <a:t>izmaņām</a:t>
          </a:r>
          <a:r>
            <a:rPr lang="en-US" sz="1600" kern="1200" dirty="0"/>
            <a:t> </a:t>
          </a:r>
          <a:r>
            <a:rPr lang="en-US" sz="1600" kern="1200" dirty="0" err="1"/>
            <a:t>situācijā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Atbalsta</a:t>
          </a:r>
          <a:r>
            <a:rPr lang="en-US" sz="1600" kern="1200" dirty="0"/>
            <a:t> </a:t>
          </a:r>
          <a:r>
            <a:rPr lang="en-US" sz="1600" kern="1200" dirty="0" err="1"/>
            <a:t>sniegšana</a:t>
          </a:r>
          <a:r>
            <a:rPr lang="en-US" sz="1600" kern="1200" dirty="0"/>
            <a:t> </a:t>
          </a:r>
          <a:r>
            <a:rPr lang="en-US" sz="1600" kern="1200" dirty="0" err="1"/>
            <a:t>saskarsmes</a:t>
          </a:r>
          <a:r>
            <a:rPr lang="en-US" sz="1600" kern="1200" dirty="0"/>
            <a:t> </a:t>
          </a:r>
          <a:r>
            <a:rPr lang="en-US" sz="1600" kern="1200" dirty="0" err="1"/>
            <a:t>uzturēšanā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Atbalsts</a:t>
          </a:r>
          <a:r>
            <a:rPr lang="en-US" sz="1600" kern="1200" dirty="0"/>
            <a:t> </a:t>
          </a:r>
          <a:r>
            <a:rPr lang="en-US" sz="1600" kern="1200" dirty="0" err="1"/>
            <a:t>darbiniekiem</a:t>
          </a:r>
          <a:endParaRPr lang="lv-LV" sz="1600" kern="1200" dirty="0"/>
        </a:p>
      </dsp:txBody>
      <dsp:txXfrm>
        <a:off x="0" y="1808713"/>
        <a:ext cx="6096000" cy="893013"/>
      </dsp:txXfrm>
    </dsp:sp>
    <dsp:sp modelId="{62426140-E740-4E24-BB8D-AFDAB5C05E36}">
      <dsp:nvSpPr>
        <dsp:cNvPr id="0" name=""/>
        <dsp:cNvSpPr/>
      </dsp:nvSpPr>
      <dsp:spPr>
        <a:xfrm>
          <a:off x="1584959" y="2724048"/>
          <a:ext cx="4511040" cy="446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b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100" kern="1200" dirty="0"/>
        </a:p>
      </dsp:txBody>
      <dsp:txXfrm>
        <a:off x="1584959" y="2724048"/>
        <a:ext cx="4511040" cy="446439"/>
      </dsp:txXfrm>
    </dsp:sp>
    <dsp:sp modelId="{AE9FCB51-3E9F-40BE-AD68-BBB6745EA8BF}">
      <dsp:nvSpPr>
        <dsp:cNvPr id="0" name=""/>
        <dsp:cNvSpPr/>
      </dsp:nvSpPr>
      <dsp:spPr>
        <a:xfrm>
          <a:off x="0" y="2724048"/>
          <a:ext cx="1584960" cy="446439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Informācija</a:t>
          </a:r>
          <a:endParaRPr lang="lv-LV" sz="2100" b="1" kern="1200" dirty="0"/>
        </a:p>
      </dsp:txBody>
      <dsp:txXfrm>
        <a:off x="21797" y="2745845"/>
        <a:ext cx="1541366" cy="424642"/>
      </dsp:txXfrm>
    </dsp:sp>
    <dsp:sp modelId="{CBA86CAC-D441-4B13-AD96-4279B26EBAC4}">
      <dsp:nvSpPr>
        <dsp:cNvPr id="0" name=""/>
        <dsp:cNvSpPr/>
      </dsp:nvSpPr>
      <dsp:spPr>
        <a:xfrm>
          <a:off x="0" y="3170488"/>
          <a:ext cx="6096000" cy="893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Informācijas</a:t>
          </a:r>
          <a:r>
            <a:rPr lang="en-US" sz="1600" kern="1200" dirty="0"/>
            <a:t> </a:t>
          </a:r>
          <a:r>
            <a:rPr lang="en-US" sz="1600" kern="1200" dirty="0" err="1"/>
            <a:t>pieejamība</a:t>
          </a:r>
          <a:endParaRPr lang="lv-LV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Informācijas</a:t>
          </a:r>
          <a:r>
            <a:rPr lang="en-US" sz="1600" kern="1200" dirty="0"/>
            <a:t> </a:t>
          </a:r>
          <a:r>
            <a:rPr lang="lv-LV" sz="1600" kern="1200" dirty="0"/>
            <a:t>aktualizēšana</a:t>
          </a:r>
          <a:r>
            <a:rPr lang="en-US" sz="1600" kern="1200" dirty="0"/>
            <a:t> </a:t>
          </a:r>
          <a:r>
            <a:rPr lang="en-US" sz="1600" kern="1200" dirty="0" err="1"/>
            <a:t>publiskajā</a:t>
          </a:r>
          <a:r>
            <a:rPr lang="en-US" sz="1600" kern="1200" dirty="0"/>
            <a:t> </a:t>
          </a:r>
          <a:r>
            <a:rPr lang="en-US" sz="1600" kern="1200" dirty="0" err="1"/>
            <a:t>telpā</a:t>
          </a:r>
          <a:r>
            <a:rPr lang="en-US" sz="1600" kern="1200" dirty="0"/>
            <a:t> </a:t>
          </a:r>
          <a:endParaRPr lang="lv-LV" sz="1600" kern="1200" dirty="0"/>
        </a:p>
      </dsp:txBody>
      <dsp:txXfrm>
        <a:off x="0" y="3170488"/>
        <a:ext cx="6096000" cy="893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D1EC4-BEA0-4028-88AD-66B6E1D0FD92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524DA-A375-4EF1-906C-727067F6182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6295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CBDAF-9B38-4333-A7A1-340D18151F9A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16909-9B83-4F0D-BB00-AD123F892817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7119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D79CA00-4116-4319-9AD7-535D17F08358}" type="slidenum">
              <a:rPr lang="lv-LV" altLang="lv-LV" smtClean="0"/>
              <a:pPr/>
              <a:t>1</a:t>
            </a:fld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1863094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64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2778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7975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117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7988621-5199-4ED5-8E1B-D0B312D925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93168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72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08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1357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997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651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001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527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4061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4262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FD230-4417-4B09-81FD-DFC7A20464D3}" type="datetimeFigureOut">
              <a:rPr lang="lv-LV" smtClean="0"/>
              <a:pPr/>
              <a:t>26.11.2020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EA651-9A6E-4D4E-BFE1-4FE2D01677C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573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23528" y="2852936"/>
            <a:ext cx="8097837" cy="1656184"/>
          </a:xfrm>
        </p:spPr>
        <p:txBody>
          <a:bodyPr>
            <a:normAutofit/>
          </a:bodyPr>
          <a:lstStyle/>
          <a:p>
            <a:pPr>
              <a:defRPr/>
            </a:pPr>
            <a:b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dirty="0">
                <a:cs typeface="Times New Roman" panose="02020603050405020304" pitchFamily="18" charset="0"/>
              </a:rPr>
              <a:t>Sociālās aprūpes centru pārbaužu rezultātu apkopojums</a:t>
            </a:r>
            <a:endParaRPr lang="lv-LV" altLang="lv-LV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5517232"/>
            <a:ext cx="7772400" cy="974056"/>
          </a:xfrm>
        </p:spPr>
        <p:txBody>
          <a:bodyPr>
            <a:noAutofit/>
          </a:bodyPr>
          <a:lstStyle/>
          <a:p>
            <a:pPr algn="r"/>
            <a:r>
              <a:rPr lang="lv-LV" altLang="lv-LV" b="1" dirty="0">
                <a:cs typeface="Times New Roman" pitchFamily="18" charset="0"/>
              </a:rPr>
              <a:t>2020.gada  </a:t>
            </a:r>
            <a:r>
              <a:rPr lang="en-US" altLang="lv-LV" b="1" dirty="0">
                <a:cs typeface="Times New Roman" pitchFamily="18" charset="0"/>
              </a:rPr>
              <a:t>2</a:t>
            </a:r>
            <a:r>
              <a:rPr lang="lv-LV" altLang="lv-LV" b="1" dirty="0">
                <a:cs typeface="Times New Roman" pitchFamily="18" charset="0"/>
              </a:rPr>
              <a:t>6.</a:t>
            </a:r>
            <a:r>
              <a:rPr lang="en-US" altLang="lv-LV" b="1" dirty="0" err="1">
                <a:cs typeface="Times New Roman" pitchFamily="18" charset="0"/>
              </a:rPr>
              <a:t>novembris</a:t>
            </a:r>
            <a:endParaRPr lang="lv-LV" altLang="lv-LV" b="1" dirty="0">
              <a:cs typeface="Times New Roman" pitchFamily="18" charset="0"/>
            </a:endParaRPr>
          </a:p>
          <a:p>
            <a:pPr algn="r"/>
            <a:r>
              <a:rPr lang="lv-LV" sz="1600" b="1" dirty="0">
                <a:cs typeface="Times New Roman" panose="02020603050405020304" pitchFamily="18" charset="0"/>
              </a:rPr>
              <a:t>Metodiskās vadības un kontroles departaments</a:t>
            </a:r>
          </a:p>
        </p:txBody>
      </p:sp>
    </p:spTree>
    <p:extLst>
      <p:ext uri="{BB962C8B-B14F-4D97-AF65-F5344CB8AC3E}">
        <p14:creationId xmlns:p14="http://schemas.microsoft.com/office/powerpoint/2010/main" val="3246893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08FD-287A-48C7-9451-DA08F6E41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247800"/>
          </a:xfrm>
        </p:spPr>
        <p:txBody>
          <a:bodyPr>
            <a:noAutofit/>
          </a:bodyPr>
          <a:lstStyle/>
          <a:p>
            <a:pPr algn="ctr"/>
            <a:r>
              <a:rPr lang="lv-LV" sz="2800" dirty="0">
                <a:solidFill>
                  <a:srgbClr val="6CA62C"/>
                </a:solidFill>
              </a:rPr>
              <a:t>Epidemioloģiskās drošības pasākumi Covid-19 infekcijas izplatības ierobežošanai</a:t>
            </a:r>
            <a:br>
              <a:rPr lang="lv-LV" sz="2800" dirty="0"/>
            </a:br>
            <a:br>
              <a:rPr lang="lv-LV" sz="2800" dirty="0"/>
            </a:br>
            <a:endParaRPr lang="lv-LV" sz="28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E1F4380-486F-4344-A675-08E7AF65C8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1281792"/>
              </p:ext>
            </p:extLst>
          </p:nvPr>
        </p:nvGraphicFramePr>
        <p:xfrm>
          <a:off x="2590800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305DC91-E16E-4F73-9A0B-A68B2CE32E82}"/>
              </a:ext>
            </a:extLst>
          </p:cNvPr>
          <p:cNvSpPr txBox="1"/>
          <p:nvPr/>
        </p:nvSpPr>
        <p:spPr>
          <a:xfrm>
            <a:off x="2587838" y="6153834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</a:t>
            </a:r>
            <a:r>
              <a:rPr lang="lv-LV" sz="1200" dirty="0"/>
              <a:t>Saskaņā ar Epidemioloģiskās drošības likum</a:t>
            </a:r>
            <a:r>
              <a:rPr lang="en-US" sz="1200" dirty="0"/>
              <a:t>a</a:t>
            </a:r>
            <a:r>
              <a:rPr lang="lv-LV" sz="1200" dirty="0"/>
              <a:t> 36.panta pirmajā daļā noteikto, karantīnas režīmu </a:t>
            </a:r>
            <a:r>
              <a:rPr lang="lv-LV" sz="1200" u="sng" dirty="0"/>
              <a:t>pēc saskaņošanas ar veselības ministru ar rakstveida rīkojumu</a:t>
            </a:r>
            <a:r>
              <a:rPr lang="lv-LV" sz="1200" dirty="0"/>
              <a:t> sociālās aprūpes iestādē ir tiesīgs noteikt iestādes vadītājs.</a:t>
            </a:r>
          </a:p>
        </p:txBody>
      </p:sp>
    </p:spTree>
    <p:extLst>
      <p:ext uri="{BB962C8B-B14F-4D97-AF65-F5344CB8AC3E}">
        <p14:creationId xmlns:p14="http://schemas.microsoft.com/office/powerpoint/2010/main" val="405502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08038" y="3216275"/>
            <a:ext cx="7772400" cy="914400"/>
          </a:xfrm>
        </p:spPr>
        <p:txBody>
          <a:bodyPr/>
          <a:lstStyle/>
          <a:p>
            <a:r>
              <a:rPr lang="lv-LV" sz="2800" b="1" dirty="0"/>
              <a:t>Paldies par darbu!</a:t>
            </a:r>
            <a:endParaRPr lang="lv-LV" altLang="lv-LV" sz="2600" b="1" dirty="0"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C262F8-3374-4B60-843E-E8DB7FFE70D3}"/>
              </a:ext>
            </a:extLst>
          </p:cNvPr>
          <p:cNvSpPr/>
          <p:nvPr/>
        </p:nvSpPr>
        <p:spPr>
          <a:xfrm>
            <a:off x="3923928" y="5589240"/>
            <a:ext cx="4572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lv-LV" b="1" dirty="0">
                <a:solidFill>
                  <a:srgbClr val="6CA62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Kontakttālrunis konsultācijām:</a:t>
            </a:r>
          </a:p>
          <a:p>
            <a:pPr algn="r"/>
            <a:r>
              <a:rPr lang="en-US" sz="1400" b="1" dirty="0">
                <a:solidFill>
                  <a:srgbClr val="6CA62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Baiba Melkerte </a:t>
            </a:r>
            <a:r>
              <a:rPr lang="lv-LV" sz="1400" b="1" dirty="0">
                <a:solidFill>
                  <a:srgbClr val="6CA62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67021642 </a:t>
            </a:r>
            <a:endParaRPr lang="en-US" sz="1400" b="1" dirty="0">
              <a:solidFill>
                <a:srgbClr val="6CA62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r>
              <a:rPr lang="en-US" sz="1400" b="1" dirty="0">
                <a:solidFill>
                  <a:srgbClr val="6CA62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Dzintra Kandere </a:t>
            </a:r>
            <a:r>
              <a:rPr lang="lv-LV" sz="1400" b="1" dirty="0">
                <a:solidFill>
                  <a:srgbClr val="6CA62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67021650</a:t>
            </a:r>
          </a:p>
        </p:txBody>
      </p:sp>
    </p:spTree>
    <p:extLst>
      <p:ext uri="{BB962C8B-B14F-4D97-AF65-F5344CB8AC3E}">
        <p14:creationId xmlns:p14="http://schemas.microsoft.com/office/powerpoint/2010/main" val="47338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1B38D-ACDF-4932-8273-2615F7D06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err="1">
                <a:solidFill>
                  <a:srgbClr val="6CA62C"/>
                </a:solidFill>
                <a:latin typeface="+mj-lt"/>
              </a:rPr>
              <a:t>Pārbaudes</a:t>
            </a:r>
            <a:r>
              <a:rPr lang="en-US" sz="3600" dirty="0">
                <a:solidFill>
                  <a:srgbClr val="6CA62C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6CA62C"/>
                </a:solidFill>
                <a:latin typeface="+mj-lt"/>
              </a:rPr>
              <a:t>ilgstošas</a:t>
            </a:r>
            <a:r>
              <a:rPr lang="en-US" sz="3600" dirty="0">
                <a:solidFill>
                  <a:srgbClr val="6CA62C"/>
                </a:solidFill>
                <a:latin typeface="+mj-lt"/>
              </a:rPr>
              <a:t> s</a:t>
            </a:r>
            <a:r>
              <a:rPr lang="lv-LV" sz="3600" dirty="0" err="1">
                <a:solidFill>
                  <a:srgbClr val="6CA62C"/>
                </a:solidFill>
                <a:latin typeface="+mj-lt"/>
              </a:rPr>
              <a:t>ociālās</a:t>
            </a:r>
            <a:r>
              <a:rPr lang="lv-LV" sz="3600" dirty="0">
                <a:solidFill>
                  <a:srgbClr val="6CA62C"/>
                </a:solidFill>
                <a:latin typeface="+mj-lt"/>
              </a:rPr>
              <a:t> aprūpes</a:t>
            </a:r>
            <a:r>
              <a:rPr lang="en-US" sz="3600" dirty="0">
                <a:solidFill>
                  <a:srgbClr val="6CA62C"/>
                </a:solidFill>
                <a:latin typeface="+mj-lt"/>
              </a:rPr>
              <a:t> un </a:t>
            </a:r>
            <a:r>
              <a:rPr lang="en-US" sz="3600" dirty="0" err="1">
                <a:solidFill>
                  <a:srgbClr val="6CA62C"/>
                </a:solidFill>
                <a:latin typeface="+mj-lt"/>
              </a:rPr>
              <a:t>sociālās</a:t>
            </a:r>
            <a:r>
              <a:rPr lang="en-US" sz="3600" dirty="0">
                <a:solidFill>
                  <a:srgbClr val="6CA62C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6CA62C"/>
                </a:solidFill>
                <a:latin typeface="+mj-lt"/>
              </a:rPr>
              <a:t>rehabilitācijas</a:t>
            </a:r>
            <a:r>
              <a:rPr lang="en-US" sz="3600" dirty="0">
                <a:solidFill>
                  <a:srgbClr val="6CA62C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6CA62C"/>
                </a:solidFill>
                <a:latin typeface="+mj-lt"/>
              </a:rPr>
              <a:t>iestādēs</a:t>
            </a:r>
            <a:r>
              <a:rPr lang="en-US" sz="3600" dirty="0">
                <a:solidFill>
                  <a:srgbClr val="6CA62C"/>
                </a:solidFill>
                <a:latin typeface="+mj-lt"/>
              </a:rPr>
              <a:t> 2020. </a:t>
            </a:r>
            <a:r>
              <a:rPr lang="en-US" sz="3600" dirty="0" err="1">
                <a:solidFill>
                  <a:srgbClr val="6CA62C"/>
                </a:solidFill>
                <a:latin typeface="+mj-lt"/>
              </a:rPr>
              <a:t>gadā</a:t>
            </a:r>
            <a:br>
              <a:rPr lang="lv-LV" dirty="0"/>
            </a:br>
            <a:endParaRPr lang="lv-LV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8DFCC8C-F326-4FFA-B517-D78B6E7B38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780417"/>
              </p:ext>
            </p:extLst>
          </p:nvPr>
        </p:nvGraphicFramePr>
        <p:xfrm>
          <a:off x="539552" y="1752600"/>
          <a:ext cx="8147248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CBDC40-54D3-4946-9AC6-441B2FD4F2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F79BC1-2234-4B23-8121-529BC8D9A4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6405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151D3-4CFE-40AD-97E4-39810F030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dirty="0">
                <a:solidFill>
                  <a:srgbClr val="6CA62C"/>
                </a:solidFill>
                <a:latin typeface="+mj-lt"/>
                <a:cs typeface="Times New Roman" panose="02020603050405020304" pitchFamily="18" charset="0"/>
              </a:rPr>
              <a:t>Pārbaužu laikā izskatītie jautājumi</a:t>
            </a:r>
            <a:endParaRPr lang="lv-LV" sz="3200" dirty="0">
              <a:solidFill>
                <a:srgbClr val="6CA62C"/>
              </a:solidFill>
              <a:latin typeface="+mj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303AC95-4F47-4592-9CAE-5D57BB6B40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511916"/>
              </p:ext>
            </p:extLst>
          </p:nvPr>
        </p:nvGraphicFramePr>
        <p:xfrm>
          <a:off x="971600" y="1417642"/>
          <a:ext cx="7992888" cy="5251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9370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95CF4-4243-4939-AAF8-30573167B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>
                <a:solidFill>
                  <a:srgbClr val="6CA62C"/>
                </a:solidFill>
                <a:latin typeface="+mj-lt"/>
              </a:rPr>
              <a:t>Sociālā aprūpe</a:t>
            </a:r>
            <a:endParaRPr lang="lv-LV" sz="3200" dirty="0">
              <a:latin typeface="+mj-lt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6ECC958-A5B6-4512-BFB7-3379785F60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705051"/>
              </p:ext>
            </p:extLst>
          </p:nvPr>
        </p:nvGraphicFramePr>
        <p:xfrm>
          <a:off x="539551" y="1766420"/>
          <a:ext cx="8007289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E5F8D-8158-490F-A08A-69DBBFE512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832" y="6309320"/>
            <a:ext cx="5701640" cy="320080"/>
          </a:xfrm>
        </p:spPr>
        <p:txBody>
          <a:bodyPr>
            <a:noAutofit/>
          </a:bodyPr>
          <a:lstStyle/>
          <a:p>
            <a:r>
              <a:rPr lang="en-US" sz="1100" dirty="0"/>
              <a:t>* </a:t>
            </a:r>
            <a:r>
              <a:rPr lang="en-US" sz="1100" dirty="0" err="1"/>
              <a:t>Ministru</a:t>
            </a:r>
            <a:r>
              <a:rPr lang="en-US" sz="1100" dirty="0"/>
              <a:t> </a:t>
            </a:r>
            <a:r>
              <a:rPr lang="en-US" sz="1100" dirty="0" err="1"/>
              <a:t>kabineta</a:t>
            </a:r>
            <a:r>
              <a:rPr lang="en-US" sz="1100" dirty="0"/>
              <a:t> 02.04.2019. </a:t>
            </a:r>
            <a:r>
              <a:rPr lang="en-US" sz="1100" dirty="0" err="1"/>
              <a:t>noteikumi</a:t>
            </a:r>
            <a:r>
              <a:rPr lang="en-US" sz="1100" dirty="0"/>
              <a:t> Nr.138 “</a:t>
            </a:r>
            <a:r>
              <a:rPr lang="lv-LV" sz="1100" dirty="0"/>
              <a:t>Noteikumi par sociālo pakalpojumu un sociālās palīdzības saņemšanu</a:t>
            </a:r>
            <a:r>
              <a:rPr lang="en-US" sz="1100" dirty="0"/>
              <a:t>” 2.pielikums </a:t>
            </a:r>
            <a:r>
              <a:rPr lang="lv-LV" sz="1100" dirty="0"/>
              <a:t>vai </a:t>
            </a:r>
            <a:r>
              <a:rPr lang="en-US" sz="1100" dirty="0"/>
              <a:t>3. </a:t>
            </a:r>
            <a:r>
              <a:rPr lang="en-US" sz="1100" dirty="0" err="1"/>
              <a:t>pielikums</a:t>
            </a:r>
            <a:endParaRPr lang="lv-LV" sz="11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AE8760-4E95-4A55-9BF5-25C7DF32791E}"/>
              </a:ext>
            </a:extLst>
          </p:cNvPr>
          <p:cNvGrpSpPr/>
          <p:nvPr/>
        </p:nvGrpSpPr>
        <p:grpSpPr>
          <a:xfrm>
            <a:off x="3059832" y="2946788"/>
            <a:ext cx="5487008" cy="842252"/>
            <a:chOff x="2194559" y="107471"/>
            <a:chExt cx="3901440" cy="84225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: Top Corners Rounded 9">
              <a:extLst>
                <a:ext uri="{FF2B5EF4-FFF2-40B4-BE49-F238E27FC236}">
                  <a16:creationId xmlns:a16="http://schemas.microsoft.com/office/drawing/2014/main" id="{BCC33332-3A7C-4602-A8E0-7F9EA83AD255}"/>
                </a:ext>
              </a:extLst>
            </p:cNvPr>
            <p:cNvSpPr/>
            <p:nvPr/>
          </p:nvSpPr>
          <p:spPr>
            <a:xfrm rot="5400000">
              <a:off x="3724153" y="-1422123"/>
              <a:ext cx="842252" cy="3901440"/>
            </a:xfrm>
            <a:prstGeom prst="round2SameRect">
              <a:avLst/>
            </a:prstGeom>
            <a:grpFill/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: Top Corners Rounded 4">
              <a:extLst>
                <a:ext uri="{FF2B5EF4-FFF2-40B4-BE49-F238E27FC236}">
                  <a16:creationId xmlns:a16="http://schemas.microsoft.com/office/drawing/2014/main" id="{A67965FC-5983-4427-B7B6-9E5B336CF921}"/>
                </a:ext>
              </a:extLst>
            </p:cNvPr>
            <p:cNvSpPr txBox="1"/>
            <p:nvPr/>
          </p:nvSpPr>
          <p:spPr>
            <a:xfrm>
              <a:off x="2194560" y="148585"/>
              <a:ext cx="3860325" cy="76002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3820" tIns="41910" rIns="83820" bIns="4191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600" kern="1200" dirty="0" err="1"/>
                <a:t>Plānā</a:t>
              </a:r>
              <a:r>
                <a:rPr lang="en-US" sz="1600" kern="1200" dirty="0"/>
                <a:t> </a:t>
              </a:r>
              <a:r>
                <a:rPr lang="en-US" sz="1600" kern="1200" dirty="0" err="1"/>
                <a:t>netiek</a:t>
              </a:r>
              <a:r>
                <a:rPr lang="en-US" sz="1600" kern="1200" dirty="0"/>
                <a:t> </a:t>
              </a:r>
              <a:r>
                <a:rPr lang="en-US" sz="1600" kern="1200" dirty="0" err="1"/>
                <a:t>ie</a:t>
              </a:r>
              <a:r>
                <a:rPr lang="en-US" sz="1600" dirty="0" err="1"/>
                <a:t>kļauti</a:t>
              </a:r>
              <a:r>
                <a:rPr lang="en-US" sz="1600" dirty="0"/>
                <a:t> </a:t>
              </a:r>
              <a:r>
                <a:rPr lang="en-US" sz="1600" dirty="0" err="1"/>
                <a:t>klienta</a:t>
              </a:r>
              <a:r>
                <a:rPr lang="en-US" sz="1600" dirty="0"/>
                <a:t> </a:t>
              </a:r>
              <a:r>
                <a:rPr lang="en-US" sz="1600" dirty="0" err="1"/>
                <a:t>individuālajām</a:t>
              </a:r>
              <a:r>
                <a:rPr lang="en-US" sz="1600" dirty="0"/>
                <a:t> </a:t>
              </a:r>
              <a:r>
                <a:rPr lang="en-US" sz="1600" dirty="0" err="1"/>
                <a:t>vajadzībām</a:t>
              </a:r>
              <a:r>
                <a:rPr lang="en-US" sz="1600" dirty="0"/>
                <a:t> </a:t>
              </a:r>
              <a:r>
                <a:rPr lang="en-US" sz="1600" dirty="0" err="1"/>
                <a:t>atbilstoši</a:t>
              </a:r>
              <a:r>
                <a:rPr lang="en-US" sz="1600" dirty="0"/>
                <a:t> </a:t>
              </a:r>
              <a:r>
                <a:rPr lang="en-US" sz="1600" dirty="0" err="1"/>
                <a:t>atbalsta</a:t>
              </a:r>
              <a:r>
                <a:rPr lang="en-US" sz="1600" dirty="0"/>
                <a:t> </a:t>
              </a:r>
              <a:r>
                <a:rPr lang="en-US" sz="1600" dirty="0" err="1"/>
                <a:t>pasākumi</a:t>
              </a:r>
              <a:endParaRPr lang="en-US" sz="1600" dirty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600" dirty="0" err="1"/>
                <a:t>Ikdienas</a:t>
              </a:r>
              <a:r>
                <a:rPr lang="en-US" sz="1600" dirty="0"/>
                <a:t> aprūpes </a:t>
              </a:r>
              <a:r>
                <a:rPr lang="en-US" sz="1600" dirty="0" err="1"/>
                <a:t>lapās</a:t>
              </a:r>
              <a:r>
                <a:rPr lang="en-US" sz="1600" dirty="0"/>
                <a:t> </a:t>
              </a:r>
              <a:r>
                <a:rPr lang="en-US" sz="1600" dirty="0" err="1"/>
                <a:t>netiek</a:t>
              </a:r>
              <a:r>
                <a:rPr lang="en-US" sz="1600" dirty="0"/>
                <a:t> </a:t>
              </a:r>
              <a:r>
                <a:rPr lang="en-US" sz="1600" dirty="0" err="1"/>
                <a:t>atspogu</a:t>
              </a:r>
              <a:r>
                <a:rPr lang="lv-LV" sz="1600" dirty="0"/>
                <a:t>ļ</a:t>
              </a:r>
              <a:r>
                <a:rPr lang="en-US" sz="1600" dirty="0" err="1"/>
                <a:t>oti</a:t>
              </a:r>
              <a:r>
                <a:rPr lang="en-US" sz="1600" dirty="0"/>
                <a:t> </a:t>
              </a:r>
              <a:r>
                <a:rPr lang="en-US" sz="1600" dirty="0" err="1"/>
                <a:t>klienta</a:t>
              </a:r>
              <a:r>
                <a:rPr lang="en-US" sz="1600" dirty="0"/>
                <a:t> </a:t>
              </a:r>
              <a:r>
                <a:rPr lang="en-US" sz="1600" dirty="0" err="1"/>
                <a:t>individuālajām</a:t>
              </a:r>
              <a:r>
                <a:rPr lang="en-US" sz="1600" dirty="0"/>
                <a:t> </a:t>
              </a:r>
              <a:r>
                <a:rPr lang="en-US" sz="1600" dirty="0" err="1"/>
                <a:t>vajadzībām</a:t>
              </a:r>
              <a:r>
                <a:rPr lang="en-US" sz="1600" dirty="0"/>
                <a:t> </a:t>
              </a:r>
              <a:r>
                <a:rPr lang="en-US" sz="1600" dirty="0" err="1"/>
                <a:t>noteiktie</a:t>
              </a:r>
              <a:r>
                <a:rPr lang="en-US" sz="1600" dirty="0"/>
                <a:t> </a:t>
              </a:r>
              <a:r>
                <a:rPr lang="en-US" sz="1600" dirty="0" err="1"/>
                <a:t>atbalsta</a:t>
              </a:r>
              <a:r>
                <a:rPr lang="en-US" sz="1600" dirty="0"/>
                <a:t> </a:t>
              </a:r>
              <a:r>
                <a:rPr lang="en-US" sz="1600" dirty="0" err="1"/>
                <a:t>pasākumi</a:t>
              </a:r>
              <a:endParaRPr lang="lv-LV" sz="2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06977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D2BB1-8B82-4AB4-A8F5-9C7D0216E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32656"/>
            <a:ext cx="6096000" cy="1036642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rgbClr val="6CA62C"/>
                </a:solidFill>
                <a:latin typeface="+mj-lt"/>
              </a:rPr>
              <a:t>Sociālā rehabilitācija</a:t>
            </a:r>
            <a:endParaRPr lang="lv-LV" sz="3200" dirty="0">
              <a:latin typeface="+mj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A7D3303-A132-4B57-9055-C47297A3E1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477331"/>
              </p:ext>
            </p:extLst>
          </p:nvPr>
        </p:nvGraphicFramePr>
        <p:xfrm>
          <a:off x="611560" y="1752600"/>
          <a:ext cx="807524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2D4C38-EF70-452E-80D6-345D86B71F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5D55-0BB1-4049-8D93-1E7F256FB0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3600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96C6F-3810-4235-818C-10640F35D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>
                <a:solidFill>
                  <a:srgbClr val="6CA62C"/>
                </a:solidFill>
                <a:latin typeface="+mj-lt"/>
              </a:rPr>
              <a:t>S</a:t>
            </a:r>
            <a:r>
              <a:rPr lang="en-US" sz="3200" dirty="0" err="1">
                <a:solidFill>
                  <a:srgbClr val="6CA62C"/>
                </a:solidFill>
                <a:latin typeface="+mj-lt"/>
              </a:rPr>
              <a:t>peciālistu</a:t>
            </a:r>
            <a:r>
              <a:rPr lang="en-US" sz="3200" dirty="0">
                <a:solidFill>
                  <a:srgbClr val="6CA62C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6CA62C"/>
                </a:solidFill>
                <a:latin typeface="+mj-lt"/>
              </a:rPr>
              <a:t>sadarbība</a:t>
            </a:r>
            <a:endParaRPr lang="lv-LV" sz="3200" dirty="0">
              <a:latin typeface="+mj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B5CCB5E-3945-433A-9A17-94408D8C57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928603"/>
              </p:ext>
            </p:extLst>
          </p:nvPr>
        </p:nvGraphicFramePr>
        <p:xfrm>
          <a:off x="683568" y="1417642"/>
          <a:ext cx="8003232" cy="4708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EE832-7867-48E0-B44A-4D96E240FF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C5E6A-4FBE-4343-B6B5-610E65A0D3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6005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2D2F6-0CC4-4349-A0BB-35FCE3BC2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3200" dirty="0">
                <a:solidFill>
                  <a:srgbClr val="6CA62C"/>
                </a:solidFill>
                <a:latin typeface="+mj-lt"/>
              </a:rPr>
              <a:t>Klientu </a:t>
            </a:r>
            <a:r>
              <a:rPr lang="en-US" sz="3200" dirty="0" err="1">
                <a:solidFill>
                  <a:srgbClr val="6CA62C"/>
                </a:solidFill>
                <a:latin typeface="+mj-lt"/>
              </a:rPr>
              <a:t>privātās</a:t>
            </a:r>
            <a:r>
              <a:rPr lang="en-US" sz="3200" dirty="0">
                <a:solidFill>
                  <a:srgbClr val="6CA62C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6CA62C"/>
                </a:solidFill>
                <a:latin typeface="+mj-lt"/>
              </a:rPr>
              <a:t>dzīves</a:t>
            </a:r>
            <a:r>
              <a:rPr lang="en-US" sz="3200" dirty="0">
                <a:solidFill>
                  <a:srgbClr val="6CA62C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6CA62C"/>
                </a:solidFill>
                <a:latin typeface="+mj-lt"/>
              </a:rPr>
              <a:t>neaizskaramība</a:t>
            </a:r>
            <a:br>
              <a:rPr lang="lv-LV" dirty="0"/>
            </a:b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993673-DF96-4316-B07E-CB2203EE08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200B6-D9BB-4B3C-861A-B9F6F22B4B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22F54B9-9B1C-4101-B9C1-BD47075F1C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9516846"/>
              </p:ext>
            </p:extLst>
          </p:nvPr>
        </p:nvGraphicFramePr>
        <p:xfrm>
          <a:off x="755576" y="1397000"/>
          <a:ext cx="7812038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9639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0ABD0-B36F-4398-B86E-89B739B20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rgbClr val="6CA62C"/>
                </a:solidFill>
              </a:rPr>
              <a:t>Klientu </a:t>
            </a:r>
            <a:r>
              <a:rPr lang="en-US" dirty="0" err="1">
                <a:solidFill>
                  <a:srgbClr val="6CA62C"/>
                </a:solidFill>
              </a:rPr>
              <a:t>drošība</a:t>
            </a:r>
            <a:r>
              <a:rPr lang="en-US" dirty="0">
                <a:solidFill>
                  <a:srgbClr val="6CA62C"/>
                </a:solidFill>
              </a:rPr>
              <a:t>, </a:t>
            </a:r>
            <a:r>
              <a:rPr lang="en-US" dirty="0" err="1">
                <a:solidFill>
                  <a:srgbClr val="6CA62C"/>
                </a:solidFill>
              </a:rPr>
              <a:t>telpas</a:t>
            </a:r>
            <a:r>
              <a:rPr lang="en-US" dirty="0">
                <a:solidFill>
                  <a:srgbClr val="6CA62C"/>
                </a:solidFill>
              </a:rPr>
              <a:t>, vide </a:t>
            </a:r>
            <a:r>
              <a:rPr lang="en-US" dirty="0" err="1">
                <a:solidFill>
                  <a:srgbClr val="6CA62C"/>
                </a:solidFill>
              </a:rPr>
              <a:t>aprīkojums</a:t>
            </a:r>
            <a:endParaRPr lang="lv-LV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E28326F-E04F-47D9-AAE3-8DDADDA15A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314664"/>
              </p:ext>
            </p:extLst>
          </p:nvPr>
        </p:nvGraphicFramePr>
        <p:xfrm>
          <a:off x="2590800" y="1839120"/>
          <a:ext cx="6096000" cy="4758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4999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951E4-7C35-48A8-921B-5B0E104E1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rgbClr val="6CA62C"/>
                </a:solidFill>
                <a:latin typeface="+mj-lt"/>
              </a:rPr>
              <a:t>Darbinieku kapacitāte, apmācība</a:t>
            </a:r>
            <a:br>
              <a:rPr lang="lv-LV" dirty="0"/>
            </a:br>
            <a:endParaRPr lang="lv-LV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B6A9C25-2775-4229-AB77-750CDC2AF0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9213732"/>
              </p:ext>
            </p:extLst>
          </p:nvPr>
        </p:nvGraphicFramePr>
        <p:xfrm>
          <a:off x="2590800" y="1839120"/>
          <a:ext cx="6096000" cy="4758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4193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5729</TotalTime>
  <Words>495</Words>
  <Application>Microsoft Office PowerPoint</Application>
  <PresentationFormat>On-screen Show (4:3)</PresentationFormat>
  <Paragraphs>111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Verdana</vt:lpstr>
      <vt:lpstr>Office Theme</vt:lpstr>
      <vt:lpstr> Sociālās aprūpes centru pārbaužu rezultātu apkopojums</vt:lpstr>
      <vt:lpstr>Pārbaudes ilgstošas sociālās aprūpes un sociālās rehabilitācijas iestādēs 2020. gadā </vt:lpstr>
      <vt:lpstr>Pārbaužu laikā izskatītie jautājumi</vt:lpstr>
      <vt:lpstr>Sociālā aprūpe</vt:lpstr>
      <vt:lpstr>Sociālā rehabilitācija</vt:lpstr>
      <vt:lpstr>Speciālistu sadarbība</vt:lpstr>
      <vt:lpstr>Klientu privātās dzīves neaizskaramība </vt:lpstr>
      <vt:lpstr>Klientu drošība, telpas, vide aprīkojums</vt:lpstr>
      <vt:lpstr>Darbinieku kapacitāte, apmācība </vt:lpstr>
      <vt:lpstr>Epidemioloģiskās drošības pasākumi Covid-19 infekcijas izplatības ierobežošanai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Ilgstošas sociālās aprūpes un sociālās rehabilitācijas institūciju pienākumi no cilvēktiesību ievērošanas un klientu drošības aspekta</dc:title>
  <dc:creator>Egita Dorozkina</dc:creator>
  <cp:lastModifiedBy>Baiba Melkerte</cp:lastModifiedBy>
  <cp:revision>298</cp:revision>
  <cp:lastPrinted>2019-08-09T05:31:06Z</cp:lastPrinted>
  <dcterms:created xsi:type="dcterms:W3CDTF">2018-11-01T14:15:15Z</dcterms:created>
  <dcterms:modified xsi:type="dcterms:W3CDTF">2020-11-26T07:19:33Z</dcterms:modified>
</cp:coreProperties>
</file>