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28" r:id="rId2"/>
    <p:sldId id="294" r:id="rId3"/>
    <p:sldId id="256" r:id="rId4"/>
    <p:sldId id="269" r:id="rId5"/>
    <p:sldId id="312" r:id="rId6"/>
    <p:sldId id="311" r:id="rId7"/>
    <p:sldId id="310" r:id="rId8"/>
    <p:sldId id="324" r:id="rId9"/>
    <p:sldId id="315" r:id="rId10"/>
    <p:sldId id="321" r:id="rId11"/>
    <p:sldId id="318" r:id="rId12"/>
    <p:sldId id="319" r:id="rId13"/>
    <p:sldId id="259" r:id="rId14"/>
    <p:sldId id="314" r:id="rId15"/>
    <p:sldId id="295" r:id="rId16"/>
    <p:sldId id="264" r:id="rId17"/>
    <p:sldId id="304" r:id="rId18"/>
    <p:sldId id="306" r:id="rId19"/>
    <p:sldId id="301" r:id="rId20"/>
    <p:sldId id="307" r:id="rId21"/>
    <p:sldId id="300" r:id="rId22"/>
    <p:sldId id="266" r:id="rId23"/>
    <p:sldId id="283" r:id="rId24"/>
    <p:sldId id="326" r:id="rId25"/>
    <p:sldId id="265" r:id="rId26"/>
    <p:sldId id="272" r:id="rId27"/>
    <p:sldId id="290" r:id="rId28"/>
    <p:sldId id="292" r:id="rId29"/>
    <p:sldId id="267" r:id="rId30"/>
    <p:sldId id="273" r:id="rId31"/>
    <p:sldId id="278" r:id="rId32"/>
    <p:sldId id="275" r:id="rId33"/>
    <p:sldId id="325" r:id="rId34"/>
    <p:sldId id="322" r:id="rId35"/>
    <p:sldId id="308" r:id="rId36"/>
    <p:sldId id="329" r:id="rId37"/>
    <p:sldId id="330" r:id="rId38"/>
    <p:sldId id="331" r:id="rId39"/>
    <p:sldId id="332" r:id="rId40"/>
    <p:sldId id="333" r:id="rId4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7188B-9138-45D2-94FA-3B4C3D6BC264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C9A97-49C4-49C8-9EF3-0241F18A41D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440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F091-DD31-4529-A9EC-20533CAEB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4E655-62AD-4B58-A0DD-E9153A6F9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B2B68-4360-4FD8-B2F7-4A5EF382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629BE-04DD-4551-8F01-F553BBAC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A6E4D-29CB-40EB-96A5-8B95B096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4299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8C3D-D652-4954-8D52-4A8FCF51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1D061-AD0A-42D3-9B7C-902E76CB2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F1D8F-3525-4D9C-B61B-A4D767961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1AAE-367A-48E2-83B5-DDF99319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A239-F5C2-419E-AF01-AEF91741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241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2E5F8-6E60-4343-996D-E16D39BDA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13775-85D9-4504-B828-FF65D8EB5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1F11-460B-48F2-BCB5-B0A488CC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C926-5290-4DB7-A0F9-EB14F273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84849-5C9D-4EFE-AA42-8E74B5A8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24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6E0EE714-72DC-4D90-A0A8-9C28CDC8D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AD00369-61C1-4C90-8243-AF4532D23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157A60-7EFA-4E1B-BB68-E399DCB6E811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1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875E-D5E9-423B-8EA0-CC0556D2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19FA-0445-4943-B5CE-51E6B277B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2633D-7054-4DB4-B7DA-B04370C4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DA817-5457-43FE-9149-C3E6F2A2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DEE87-FBC4-42DB-91F8-3E5F6EF7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778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369B-EF1D-4B61-9421-F9EE6EAB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7AC3B-5135-41DC-9FAA-1C580F19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A7FE-0045-4853-B320-B6EC53A9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93D77-A868-49AA-AA3B-1374B430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8F868-6F5F-4ED2-840E-BED9C33D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323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F613C-48A4-487C-8CE6-6CC350FD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9D3DE-406D-4DE3-9A28-009413344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63AC5-3AB7-4045-8CCC-D585DA751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D806D-9992-4C2B-A56E-A4B12A32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E5E49-1352-4610-9EA6-92764145E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44731-7E84-44AB-9342-AD9FA0E3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470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7DE2-C02F-41FF-A47B-63AB4A738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B3F3-AE4E-40CA-B6D3-37A3146D8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BBD06-8940-41FF-A415-E77BCF7B3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4508D-BCF5-4E05-BBC4-33A74DBD6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E59D4-79F0-4E77-86FC-179866397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78EC4-F3C3-4D95-845B-983AF59C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0642A-1063-42BF-AB67-059C016C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C0EE3-46E2-4065-A8EB-AEE358D6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190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7045-6FD9-4056-BD91-578D38C4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AD4F6-7516-4FD1-B9BA-17BB06BD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6EE08-3DF4-4B19-A13D-1F696C2D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AD437-1F03-4313-831C-F4377022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366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23BB6-AA3B-427E-8ED4-6F0BE74E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25993-03DC-49CE-A97F-0B49AA9D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AFB22-9060-4049-81C9-2EFB5DA4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879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B10BE-F29A-4175-A64F-AE97013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F2C6-83B1-49B8-A31D-C9ED802E4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3B5B3-DC4D-46F3-8DE5-3E2AF2FC1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911DD-9861-44D1-A71E-9DC4EF83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D22C-7CEB-458D-B21F-A448C6CD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04141-A6DC-4014-843C-F1273619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142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5EC3-647F-4549-8EBF-5400BE95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D688F-B9AA-492B-86AD-539B89734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1A714-D302-4108-85C8-537B5A980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49C58-D3F3-4D54-A065-E8E3B99E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39DD9-F8FD-4CCA-A7E2-00823713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E4016-0EAA-4A49-8095-4966AE9E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859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76DD2-32A6-421E-B2B3-B4640923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0F8D5-CA5C-42F8-9C9C-670D862E4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C4F4-5BF6-4C5D-AA31-80304D58F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7037-2E49-4F74-9D4F-4718B6515995}" type="datetimeFigureOut">
              <a:rPr lang="lv-LV" smtClean="0"/>
              <a:t>26.11.2020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F3399-87A6-4702-A992-1AEB77586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191F-E8D9-4ED8-BFB0-A7CD0A51C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EC00-7920-44C6-A558-409ECF8E3F5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487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C51DE6B-27EC-4BD7-8C59-A6278561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890838"/>
            <a:ext cx="7772400" cy="1574800"/>
          </a:xfrm>
        </p:spPr>
        <p:txBody>
          <a:bodyPr/>
          <a:lstStyle/>
          <a:p>
            <a:r>
              <a:rPr lang="lv-LV" sz="2800" dirty="0"/>
              <a:t>Labās prakses piemēri sociālās</a:t>
            </a:r>
            <a:br>
              <a:rPr lang="lv-LV" sz="2800" dirty="0"/>
            </a:br>
            <a:br>
              <a:rPr lang="lv-LV" sz="2800" dirty="0"/>
            </a:br>
            <a:r>
              <a:rPr lang="lv-LV" sz="2800" dirty="0"/>
              <a:t> aprūpes centros</a:t>
            </a:r>
            <a:endParaRPr lang="lv-LV" altLang="lv-LV" sz="2900" dirty="0">
              <a:ea typeface="MS PGothic" panose="020B0600070205080204" pitchFamily="34" charset="-128"/>
            </a:endParaRP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5CC8FF88-EFE2-4205-BDDF-8C07D70AE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9800" y="5259388"/>
            <a:ext cx="7772400" cy="379412"/>
          </a:xfrm>
        </p:spPr>
        <p:txBody>
          <a:bodyPr/>
          <a:lstStyle/>
          <a:p>
            <a:pPr algn="r"/>
            <a:r>
              <a:rPr lang="lv-LV" altLang="lv-LV" b="1">
                <a:ea typeface="MS PGothic" panose="020B0600070205080204" pitchFamily="34" charset="-128"/>
              </a:rPr>
              <a:t>Metodiskās vadības un kontroles departaments</a:t>
            </a:r>
          </a:p>
        </p:txBody>
      </p:sp>
      <p:sp>
        <p:nvSpPr>
          <p:cNvPr id="14340" name="Text Placeholder 3">
            <a:extLst>
              <a:ext uri="{FF2B5EF4-FFF2-40B4-BE49-F238E27FC236}">
                <a16:creationId xmlns:a16="http://schemas.microsoft.com/office/drawing/2014/main" id="{36AB8A49-79D0-4DDC-8D64-B5A82DBCB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lv-LV" altLang="lv-LV" b="1" dirty="0">
                <a:ea typeface="MS PGothic" panose="020B0600070205080204" pitchFamily="34" charset="-128"/>
              </a:rPr>
              <a:t>2020.gada 26.novembris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4BE5-2E69-4901-B552-31962825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Higiēnas pasākumu nodrošināšana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86BA95-896E-4332-896B-FB4506972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4185"/>
            <a:ext cx="10515600" cy="559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305" algn="ctr">
              <a:lnSpc>
                <a:spcPct val="115000"/>
              </a:lnSpc>
              <a:spcAft>
                <a:spcPts val="0"/>
              </a:spcAft>
            </a:pPr>
            <a:endParaRPr lang="lv-LV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27305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lv-LV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Rīta tualete</a:t>
            </a:r>
            <a:endParaRPr lang="lv-LV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Sejas, roku, starpenes kopšana, matu sukāšana, z</a:t>
            </a:r>
            <a:r>
              <a:rPr lang="lv-LV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obu, mutes dobuma higiēna </a:t>
            </a:r>
            <a:r>
              <a:rPr lang="lv-LV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(duša) </a:t>
            </a:r>
            <a:endParaRPr lang="lv-LV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lv-LV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Vakara tualete</a:t>
            </a:r>
            <a:endParaRPr lang="lv-LV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Sejas, roku, starpenes kopšana, matu sukāšana, z</a:t>
            </a:r>
            <a:r>
              <a:rPr lang="lv-LV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obu, mutes dobuma higiēna, kāju aprūpe </a:t>
            </a:r>
            <a:r>
              <a:rPr lang="lv-LV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(duša) </a:t>
            </a:r>
            <a:endParaRPr lang="lv-LV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lv-LV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Roku mazgāšana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2774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12CB-5C96-4293-BA95-6B035064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lv-LV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6261F7-08B3-4FA4-98A5-4316C0106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7" b="9711"/>
          <a:stretch/>
        </p:blipFill>
        <p:spPr>
          <a:xfrm>
            <a:off x="838200" y="1233991"/>
            <a:ext cx="4776187" cy="4580877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7542FCD-6CCB-44B5-91C2-EA45863F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32" y="1291694"/>
            <a:ext cx="4846468" cy="45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2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A896-26D3-4657-BE21-0B692AFE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F54A6F-F2C7-4676-B987-7D86868AF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14486"/>
          <a:stretch/>
        </p:blipFill>
        <p:spPr>
          <a:xfrm>
            <a:off x="976544" y="838423"/>
            <a:ext cx="4279037" cy="5167312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106A3CE-F5A9-4D46-BC69-CD1A95E7E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/>
          <a:stretch/>
        </p:blipFill>
        <p:spPr>
          <a:xfrm>
            <a:off x="6079949" y="838423"/>
            <a:ext cx="508741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32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C0C8-8739-44A3-BCEE-415A40D0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18AF43-5423-4191-8657-CB897309B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7" y="1509204"/>
            <a:ext cx="4971495" cy="4314983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85540A-5994-42D4-B91C-3D2FF65E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83" y="1509204"/>
            <a:ext cx="6019061" cy="43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9B43-E2F1-4EA9-8FCC-D74544E5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7F7E45-BC88-4213-935D-0D65AB480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2" y="1331647"/>
            <a:ext cx="4472866" cy="4500719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1FDF1A7-38E9-426F-BFF9-85CEEF67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63" y="1331647"/>
            <a:ext cx="5202571" cy="45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5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F714-3FA6-4938-A3E4-78F409D7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CDD34C-3ADE-49AC-85CC-A0C56F5FC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2" y="1690688"/>
            <a:ext cx="4989251" cy="4704999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B904561-01F4-475F-A607-0D45E389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38" y="1690688"/>
            <a:ext cx="5822206" cy="47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46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6ED8-2D3E-4C0B-9B35-D2F348136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36A066-E114-418B-A6C4-8029CBF91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68" y="365125"/>
            <a:ext cx="9418978" cy="6053430"/>
          </a:xfrm>
        </p:spPr>
      </p:pic>
    </p:spTree>
    <p:extLst>
      <p:ext uri="{BB962C8B-B14F-4D97-AF65-F5344CB8AC3E}">
        <p14:creationId xmlns:p14="http://schemas.microsoft.com/office/powerpoint/2010/main" val="1149169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58CD47-4DEE-49A5-B2C6-4402A0CFD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20" y="785165"/>
            <a:ext cx="4786280" cy="51673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95FF5-6D91-4B2D-97EE-05A50D41F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1" y="785165"/>
            <a:ext cx="516680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62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8DE2F1-5659-4948-B94C-4028C2A51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1"/>
          <a:stretch/>
        </p:blipFill>
        <p:spPr>
          <a:xfrm>
            <a:off x="417662" y="1313893"/>
            <a:ext cx="5006593" cy="3588092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B0BF4F7-5E0A-4034-82C5-FB96DE1D4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r="20416" b="37945"/>
          <a:stretch/>
        </p:blipFill>
        <p:spPr>
          <a:xfrm>
            <a:off x="5891084" y="1313893"/>
            <a:ext cx="5847929" cy="3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32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201F-56CC-409B-92E8-A489E2B1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E31-39ED-45FC-9837-10ACC2438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81" y="386007"/>
            <a:ext cx="7048871" cy="6129810"/>
          </a:xfrm>
        </p:spPr>
      </p:pic>
    </p:spTree>
    <p:extLst>
      <p:ext uri="{BB962C8B-B14F-4D97-AF65-F5344CB8AC3E}">
        <p14:creationId xmlns:p14="http://schemas.microsoft.com/office/powerpoint/2010/main" val="2685962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63C37-806E-4136-B343-CD858B98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Vides dizaina elementi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EC24D7-8751-47D6-9115-E47175B53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8" y="1515661"/>
            <a:ext cx="4503939" cy="4705682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D16501-1E03-4F9D-B594-E6577055F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4" y="1515660"/>
            <a:ext cx="5069151" cy="4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5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5A85AB-7AC8-4C3D-982C-1BEB95687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99" y="874643"/>
            <a:ext cx="4010192" cy="51444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7394E-AE5B-4AEC-B74E-C0EE73A0B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1" y="874643"/>
            <a:ext cx="4892503" cy="51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476B-D3BA-4899-8AB8-03F0E6F1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Ēdināšana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D8DC-A55C-45B0-BE39-5D755662D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dirty="0"/>
              <a:t>Diēta</a:t>
            </a:r>
          </a:p>
          <a:p>
            <a:pPr marL="0" indent="0">
              <a:buNone/>
            </a:pPr>
            <a:r>
              <a:rPr lang="lv-LV" dirty="0"/>
              <a:t>Ēdiena forma (smalcināts, </a:t>
            </a:r>
            <a:r>
              <a:rPr lang="lv-LV" dirty="0" err="1"/>
              <a:t>blenderēts</a:t>
            </a:r>
            <a:r>
              <a:rPr lang="lv-LV" dirty="0"/>
              <a:t>)</a:t>
            </a:r>
          </a:p>
          <a:p>
            <a:pPr marL="0" indent="0">
              <a:buNone/>
            </a:pPr>
            <a:r>
              <a:rPr lang="lv-LV" dirty="0"/>
              <a:t>Ēdināšanas veids (patstāvīgi, palīdzība (kāda), ar ergonomisko trauku palīdzību, zondes ēdināšana) </a:t>
            </a:r>
          </a:p>
          <a:p>
            <a:pPr marL="0" indent="0">
              <a:buNone/>
            </a:pPr>
            <a:r>
              <a:rPr lang="lv-LV" dirty="0"/>
              <a:t>Poza ēdināšanas laikā (sēdus pie galda, sēdus gultā ar muguras balstu, guļus 30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 </a:t>
            </a:r>
            <a:r>
              <a:rPr lang="lv-LV" dirty="0"/>
              <a:t>∢)</a:t>
            </a:r>
          </a:p>
          <a:p>
            <a:pPr marL="0" indent="0">
              <a:buNone/>
            </a:pPr>
            <a:r>
              <a:rPr lang="lv-LV" dirty="0"/>
              <a:t>Šķidruma uzņemšana (daudzums, trauki)</a:t>
            </a:r>
          </a:p>
          <a:p>
            <a:pPr marL="0" indent="0">
              <a:buNone/>
            </a:pPr>
            <a:r>
              <a:rPr lang="lv-LV" dirty="0"/>
              <a:t>Dokumentē apēstā ēdiena un uzņemtā šķidruma daudzumu </a:t>
            </a:r>
          </a:p>
        </p:txBody>
      </p:sp>
    </p:spTree>
    <p:extLst>
      <p:ext uri="{BB962C8B-B14F-4D97-AF65-F5344CB8AC3E}">
        <p14:creationId xmlns:p14="http://schemas.microsoft.com/office/powerpoint/2010/main" val="2173785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563B01-2E50-4C33-8218-A50CF8FF9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20" y="419382"/>
            <a:ext cx="7615625" cy="5861571"/>
          </a:xfrm>
        </p:spPr>
      </p:pic>
    </p:spTree>
    <p:extLst>
      <p:ext uri="{BB962C8B-B14F-4D97-AF65-F5344CB8AC3E}">
        <p14:creationId xmlns:p14="http://schemas.microsoft.com/office/powerpoint/2010/main" val="278677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4F07-F398-4C37-B4EC-27366C2F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CD424-8944-4C1F-867E-5AC44E2C3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1" y="781231"/>
            <a:ext cx="7483876" cy="5437379"/>
          </a:xfrm>
        </p:spPr>
      </p:pic>
    </p:spTree>
    <p:extLst>
      <p:ext uri="{BB962C8B-B14F-4D97-AF65-F5344CB8AC3E}">
        <p14:creationId xmlns:p14="http://schemas.microsoft.com/office/powerpoint/2010/main" val="405718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7337-B998-4238-A2A6-6A023115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23D81-A5B9-4925-9DFF-9F018098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640" y="115410"/>
            <a:ext cx="8366645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C27D3-B734-4AF8-81B6-4E7F4B2F8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35828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EC0E3-1843-419F-82ED-E66153E0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9E359E-4BF7-4537-8FDF-A81135E1C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/>
          <a:stretch/>
        </p:blipFill>
        <p:spPr>
          <a:xfrm>
            <a:off x="2143185" y="512106"/>
            <a:ext cx="8154912" cy="5900042"/>
          </a:xfrm>
        </p:spPr>
      </p:pic>
    </p:spTree>
    <p:extLst>
      <p:ext uri="{BB962C8B-B14F-4D97-AF65-F5344CB8AC3E}">
        <p14:creationId xmlns:p14="http://schemas.microsoft.com/office/powerpoint/2010/main" val="2543784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9D1E-F075-4909-BDEF-115DE316F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lv-LV" b="1" dirty="0"/>
              <a:t>Dzīvojamās istabas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B8F10-2A1B-4494-A1A5-14EAE181E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2" y="1137619"/>
            <a:ext cx="7216281" cy="5412211"/>
          </a:xfrm>
        </p:spPr>
      </p:pic>
    </p:spTree>
    <p:extLst>
      <p:ext uri="{BB962C8B-B14F-4D97-AF65-F5344CB8AC3E}">
        <p14:creationId xmlns:p14="http://schemas.microsoft.com/office/powerpoint/2010/main" val="1538357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3683-3865-414F-B9C7-649A3474A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955C82-46E4-4707-97A4-45BDB8ACB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17" y="475278"/>
            <a:ext cx="8023461" cy="6017597"/>
          </a:xfrm>
        </p:spPr>
      </p:pic>
    </p:spTree>
    <p:extLst>
      <p:ext uri="{BB962C8B-B14F-4D97-AF65-F5344CB8AC3E}">
        <p14:creationId xmlns:p14="http://schemas.microsoft.com/office/powerpoint/2010/main" val="176508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43AD-8B55-4A8E-86CD-145E028C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C6BE5-B358-499B-AA8F-68B6277AD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26" y="626116"/>
            <a:ext cx="7675907" cy="5756930"/>
          </a:xfrm>
        </p:spPr>
      </p:pic>
    </p:spTree>
    <p:extLst>
      <p:ext uri="{BB962C8B-B14F-4D97-AF65-F5344CB8AC3E}">
        <p14:creationId xmlns:p14="http://schemas.microsoft.com/office/powerpoint/2010/main" val="2620842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F31C-9F97-449B-9FCB-0DD96DE0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Alternatīvās komunikācijas elementi ikdienai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286ADD-D3F6-4D72-ABD6-E5F177FC0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2467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A1BC-826E-401A-A40A-572D1050C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96EE6-3B6B-4AB4-9AFC-7F8E0CFAA9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2D9C26-16AB-412C-A353-408893CB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97" y="1305017"/>
            <a:ext cx="5131293" cy="501398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282E36E-BC11-48CA-BD9D-A11F7FFE8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5" y="1305017"/>
            <a:ext cx="4660777" cy="5013989"/>
          </a:xfrm>
        </p:spPr>
      </p:pic>
    </p:spTree>
    <p:extLst>
      <p:ext uri="{BB962C8B-B14F-4D97-AF65-F5344CB8AC3E}">
        <p14:creationId xmlns:p14="http://schemas.microsoft.com/office/powerpoint/2010/main" val="873600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DE54-248E-4673-A1FB-0336E556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A901CF-3CB6-460E-A5F0-008C4B2F6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" y="901148"/>
            <a:ext cx="9382539" cy="5275815"/>
          </a:xfrm>
        </p:spPr>
      </p:pic>
    </p:spTree>
    <p:extLst>
      <p:ext uri="{BB962C8B-B14F-4D97-AF65-F5344CB8AC3E}">
        <p14:creationId xmlns:p14="http://schemas.microsoft.com/office/powerpoint/2010/main" val="3488945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9F52BB-5E08-4616-809C-80FA47C53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t="7003" r="2685" b="17644"/>
          <a:stretch/>
        </p:blipFill>
        <p:spPr>
          <a:xfrm>
            <a:off x="6018578" y="834502"/>
            <a:ext cx="6099441" cy="5104660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F2A2EF4-74AE-4C9D-A50F-282B027F3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4342" b="8125"/>
          <a:stretch/>
        </p:blipFill>
        <p:spPr>
          <a:xfrm>
            <a:off x="0" y="834502"/>
            <a:ext cx="5859262" cy="51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96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90CE-C17C-4561-A93F-2FF55FE6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Fiziskās aktivitātes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FACF75-F2C4-4F81-B1DC-80E2EB518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" y="1713498"/>
            <a:ext cx="4531423" cy="4392443"/>
          </a:xfrm>
        </p:spPr>
      </p:pic>
      <p:sp>
        <p:nvSpPr>
          <p:cNvPr id="4" name="AutoShape 4" descr="Indoor activities for the elderly">
            <a:extLst>
              <a:ext uri="{FF2B5EF4-FFF2-40B4-BE49-F238E27FC236}">
                <a16:creationId xmlns:a16="http://schemas.microsoft.com/office/drawing/2014/main" id="{89BCF432-A549-489F-A06B-8E0E108511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6594E8-8B9B-4B21-B9BC-B1E7617C8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23" y="1760750"/>
            <a:ext cx="6507775" cy="43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7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0CA9-A701-479D-A231-54C94A24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CCA72D-6AA5-4FCE-850C-852D67A16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47" y="733672"/>
            <a:ext cx="4478673" cy="474385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6E71D0-D757-411D-80ED-AA4FA94FE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078" y="733672"/>
            <a:ext cx="6523821" cy="47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34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4BA3-03AB-4A06-A8E4-B88F698BB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Pozicionēšana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A8855-425D-4C4E-9E56-78D105486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Plāns - kad,  kas,  kā veic </a:t>
            </a:r>
            <a:r>
              <a:rPr lang="lv-LV" dirty="0" err="1"/>
              <a:t>poziciocēšanu</a:t>
            </a:r>
            <a:endParaRPr lang="lv-LV" dirty="0"/>
          </a:p>
          <a:p>
            <a:r>
              <a:rPr lang="lv-LV" dirty="0"/>
              <a:t>Plāna izpilde, uzraudzība- veidlapas</a:t>
            </a:r>
          </a:p>
          <a:p>
            <a:r>
              <a:rPr lang="lv-LV" dirty="0"/>
              <a:t>Tehniskie palīglīdzekļi</a:t>
            </a:r>
          </a:p>
        </p:txBody>
      </p:sp>
    </p:spTree>
    <p:extLst>
      <p:ext uri="{BB962C8B-B14F-4D97-AF65-F5344CB8AC3E}">
        <p14:creationId xmlns:p14="http://schemas.microsoft.com/office/powerpoint/2010/main" val="1253506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9797-31AD-4955-9AB6-23A04DFC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D4ABF3-AD6C-405F-8406-896C755FB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6" y="319591"/>
            <a:ext cx="4656063" cy="61742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B4C41-8991-4C19-98C0-4822D4837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6" y="319592"/>
            <a:ext cx="4630668" cy="61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8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67DF-19BE-4346-86AE-DA84287E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6B8AFF-8628-47DB-B404-5F4CEBA6C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736" y="355104"/>
            <a:ext cx="8553634" cy="6105157"/>
          </a:xfrm>
          <a:prstGeom prst="rect">
            <a:avLst/>
          </a:prstGeom>
        </p:spPr>
      </p:pic>
      <p:sp>
        <p:nvSpPr>
          <p:cNvPr id="4" name="AutoShape 2" descr="Health care nurses in PPE with the elderly residents at a retirement home in Spain.">
            <a:extLst>
              <a:ext uri="{FF2B5EF4-FFF2-40B4-BE49-F238E27FC236}">
                <a16:creationId xmlns:a16="http://schemas.microsoft.com/office/drawing/2014/main" id="{277302A6-93B2-45F5-95C2-1C9AAA008D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64239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FF98-BD07-4354-BBF3-B83AA292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09" y="5499653"/>
            <a:ext cx="10333382" cy="736532"/>
          </a:xfrm>
        </p:spPr>
        <p:txBody>
          <a:bodyPr>
            <a:normAutofit fontScale="90000"/>
          </a:bodyPr>
          <a:lstStyle/>
          <a:p>
            <a:r>
              <a:rPr lang="lv-LV" dirty="0"/>
              <a:t>Karantīnas nodaļa izveidota atsevišķi 1stāvā, ar savu ieeju, sanitāro mezglu(tualete, duša). Personāls šai nodaļai ir savs, strādā māsu palīgi.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8F0CD9-05AE-4511-A7D3-51D4AAE34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7" y="149977"/>
            <a:ext cx="502432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633FF-D77C-43BF-9F38-204D22CD7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53" y="149977"/>
            <a:ext cx="65085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52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0902-AD4E-4A32-B528-AC746365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384A3-620A-40EB-8300-15437BDDD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9" y="333391"/>
            <a:ext cx="4510607" cy="60141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F0F3F-C48D-4F83-8F3E-0F79A1D5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0" y="317779"/>
            <a:ext cx="4510607" cy="60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8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7918-1159-477D-B71F-D435874F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8B1F9E-87A0-4B5A-BFE6-F77D59784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294" y="372861"/>
            <a:ext cx="5974674" cy="59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3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EC5C-0F4B-45B4-AA9E-F64D4716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D5B397-A880-4949-BA09-FE12EB4FC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85" y="1690688"/>
            <a:ext cx="3263503" cy="4351338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98C3C1D-57E6-4A45-A1F5-5ACECA920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3792" r="11083" b="18846"/>
          <a:stretch/>
        </p:blipFill>
        <p:spPr>
          <a:xfrm>
            <a:off x="5734976" y="1522006"/>
            <a:ext cx="5618824" cy="45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3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6B1F-9225-4BF8-BCE8-5B692F0F4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713"/>
            <a:ext cx="10515600" cy="4878250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pPr marL="0" indent="0" algn="ctr">
              <a:buNone/>
            </a:pPr>
            <a:r>
              <a:rPr lang="lv-LV" sz="4400" b="1" dirty="0"/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55597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B50E-2AD7-4733-ACDD-D1CD945C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Informācijas pieejamība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250BB3-C6A4-4E08-8A74-42C202337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016" y="1857082"/>
            <a:ext cx="4957039" cy="43145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028EF-A772-4CBD-9DB8-3F675A2D7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5" y="1535836"/>
            <a:ext cx="4314548" cy="49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4E4C-C7B6-473F-BD31-57D4DB87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E171C6-9AB7-45D3-99F6-DABDC666F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11334" r="11264" b="9097"/>
          <a:stretch/>
        </p:blipFill>
        <p:spPr>
          <a:xfrm>
            <a:off x="1642368" y="1340528"/>
            <a:ext cx="9339309" cy="5228948"/>
          </a:xfrm>
        </p:spPr>
      </p:pic>
    </p:spTree>
    <p:extLst>
      <p:ext uri="{BB962C8B-B14F-4D97-AF65-F5344CB8AC3E}">
        <p14:creationId xmlns:p14="http://schemas.microsoft.com/office/powerpoint/2010/main" val="390873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8493-2869-45C5-9A58-4D56BA7F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21887D-3DF9-43C3-9FC6-49CB8AFB5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4067" r="29395" b="563"/>
          <a:stretch/>
        </p:blipFill>
        <p:spPr>
          <a:xfrm>
            <a:off x="834503" y="847818"/>
            <a:ext cx="4702206" cy="543241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1B87F-7E28-448E-81A4-45BD75461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8264" b="9773"/>
          <a:stretch/>
        </p:blipFill>
        <p:spPr>
          <a:xfrm>
            <a:off x="5850394" y="847818"/>
            <a:ext cx="5504628" cy="54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5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D8AF1-C14D-4C32-82C3-1399A4A6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541547-6C6C-4E3D-A592-8D07D05FA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21053" r="10134" b="11958"/>
          <a:stretch/>
        </p:blipFill>
        <p:spPr>
          <a:xfrm rot="5400000">
            <a:off x="365831" y="1466663"/>
            <a:ext cx="4856089" cy="3911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FE655-23DF-41CC-83A8-A92FFE86E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2298"/>
          <a:stretch/>
        </p:blipFill>
        <p:spPr>
          <a:xfrm>
            <a:off x="5086905" y="994294"/>
            <a:ext cx="6525088" cy="48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4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5D1D-D63D-40E5-A39D-B488BFCB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127"/>
          </a:xfrm>
        </p:spPr>
        <p:txBody>
          <a:bodyPr>
            <a:normAutofit fontScale="90000"/>
          </a:bodyPr>
          <a:lstStyle/>
          <a:p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87D8-F363-4906-8ECC-1869C3A1F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405" y="1711845"/>
            <a:ext cx="5379875" cy="36606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78794-4076-4392-9D8D-5660AE07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5812" y="1456220"/>
            <a:ext cx="5381669" cy="41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9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187</Words>
  <Application>Microsoft Office PowerPoint</Application>
  <PresentationFormat>Widescreen</PresentationFormat>
  <Paragraphs>32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MS PGothic</vt:lpstr>
      <vt:lpstr>Arial</vt:lpstr>
      <vt:lpstr>Calibri</vt:lpstr>
      <vt:lpstr>Calibri Light</vt:lpstr>
      <vt:lpstr>Times New Roman</vt:lpstr>
      <vt:lpstr>Verdana</vt:lpstr>
      <vt:lpstr>Office Theme</vt:lpstr>
      <vt:lpstr>Labās prakses piemēri sociālās   aprūpes centros</vt:lpstr>
      <vt:lpstr>Vides dizaina elementi</vt:lpstr>
      <vt:lpstr>PowerPoint Presentation</vt:lpstr>
      <vt:lpstr>PowerPoint Presentation</vt:lpstr>
      <vt:lpstr>Informācijas pieejamība</vt:lpstr>
      <vt:lpstr>PowerPoint Presentation</vt:lpstr>
      <vt:lpstr>PowerPoint Presentation</vt:lpstr>
      <vt:lpstr>PowerPoint Presentation</vt:lpstr>
      <vt:lpstr>PowerPoint Presentation</vt:lpstr>
      <vt:lpstr>Higiēnas pasākumu nodrošināšana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Ēdināšana</vt:lpstr>
      <vt:lpstr>PowerPoint Presentation</vt:lpstr>
      <vt:lpstr>PowerPoint Presentation</vt:lpstr>
      <vt:lpstr>PowerPoint Presentation</vt:lpstr>
      <vt:lpstr>PowerPoint Presentation</vt:lpstr>
      <vt:lpstr>Dzīvojamās istabas</vt:lpstr>
      <vt:lpstr>PowerPoint Presentation</vt:lpstr>
      <vt:lpstr>PowerPoint Presentation</vt:lpstr>
      <vt:lpstr>Alternatīvās komunikācijas elementi ikdienai</vt:lpstr>
      <vt:lpstr>PowerPoint Presentation</vt:lpstr>
      <vt:lpstr>PowerPoint Presentation</vt:lpstr>
      <vt:lpstr>Fiziskās aktivitātes</vt:lpstr>
      <vt:lpstr>PowerPoint Presentation</vt:lpstr>
      <vt:lpstr>Pozicionēšana</vt:lpstr>
      <vt:lpstr>PowerPoint Presentation</vt:lpstr>
      <vt:lpstr>PowerPoint Presentation</vt:lpstr>
      <vt:lpstr>Karantīnas nodaļa izveidota atsevišķi 1stāvā, ar savu ieeju, sanitāro mezglu(tualete, duša). Personāls šai nodaļai ir savs, strādā māsu palīgi.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Dzintra Kandere</dc:creator>
  <cp:lastModifiedBy>Baiba Melkerte</cp:lastModifiedBy>
  <cp:revision>49</cp:revision>
  <dcterms:created xsi:type="dcterms:W3CDTF">2020-11-21T08:36:35Z</dcterms:created>
  <dcterms:modified xsi:type="dcterms:W3CDTF">2020-11-26T07:03:13Z</dcterms:modified>
</cp:coreProperties>
</file>