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9" r:id="rId3"/>
    <p:sldId id="263" r:id="rId4"/>
    <p:sldId id="260" r:id="rId5"/>
    <p:sldId id="261" r:id="rId6"/>
    <p:sldId id="264" r:id="rId7"/>
    <p:sldId id="262" r:id="rId8"/>
    <p:sldId id="258" r:id="rId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73" d="100"/>
          <a:sy n="73" d="100"/>
        </p:scale>
        <p:origin x="3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attēla ikonas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8B7F12F-4DD2-4212-AE6A-3DDAF8669FB4}" type="datetimeFigureOut">
              <a:rPr lang="lv-LV" smtClean="0"/>
              <a:t>19.11.2019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088232"/>
          </a:xfrm>
        </p:spPr>
        <p:txBody>
          <a:bodyPr>
            <a:normAutofit/>
          </a:bodyPr>
          <a:lstStyle/>
          <a:p>
            <a:r>
              <a:rPr lang="lv-LV" sz="3200" b="1" dirty="0"/>
              <a:t>Rīgas pašvaldības Bērnu un jauniešu centrs struktūrvienība «Jauniešu atbalsta centrs»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19064"/>
          </a:xfrm>
        </p:spPr>
        <p:txBody>
          <a:bodyPr>
            <a:normAutofit/>
          </a:bodyPr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Rīga, 2019.gada 13.novembrī</a:t>
            </a:r>
          </a:p>
          <a:p>
            <a:pPr algn="ctr"/>
            <a:endParaRPr lang="lv-LV" dirty="0"/>
          </a:p>
          <a:p>
            <a:endParaRPr lang="lv-LV" sz="2000" dirty="0"/>
          </a:p>
          <a:p>
            <a:pPr algn="r"/>
            <a:r>
              <a:rPr lang="lv-LV" sz="1900" dirty="0"/>
              <a:t>Agnese Grauduma</a:t>
            </a:r>
          </a:p>
          <a:p>
            <a:pPr algn="r"/>
            <a:r>
              <a:rPr lang="lv-LV" sz="1900" dirty="0"/>
              <a:t>Rīgas pašvaldības Bērnu un jauniešu centrs</a:t>
            </a: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166688"/>
            <a:ext cx="684709" cy="86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79" y="140770"/>
            <a:ext cx="1049734" cy="89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34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1800200"/>
          </a:xfrm>
        </p:spPr>
        <p:txBody>
          <a:bodyPr>
            <a:normAutofit fontScale="90000"/>
          </a:bodyPr>
          <a:lstStyle/>
          <a:p>
            <a:pPr algn="ctr"/>
            <a:br>
              <a:rPr lang="lv-LV" dirty="0"/>
            </a:br>
            <a:br>
              <a:rPr lang="lv-LV" dirty="0"/>
            </a:br>
            <a:r>
              <a:rPr lang="lv-LV" sz="3600" dirty="0"/>
              <a:t>«Jauniešu atbalsta centrs» turpmāk «JAC» atrodas Imantas 7. līnija 4, Rīga</a:t>
            </a:r>
            <a:br>
              <a:rPr lang="lv-LV" sz="3600" dirty="0"/>
            </a:br>
            <a:r>
              <a:rPr lang="lv-LV" sz="2200" i="1" dirty="0"/>
              <a:t>atvērto durvju diena  25.11.2019.</a:t>
            </a:r>
            <a:br>
              <a:rPr lang="lv-LV" sz="2200" i="1" dirty="0"/>
            </a:br>
            <a:endParaRPr lang="lv-LV" sz="2200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5816" y="3421220"/>
            <a:ext cx="2952328" cy="166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48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/>
              <a:t>Kā mēs pie tā nonācām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lv-LV" dirty="0"/>
              <a:t>Pilngadība nepadara viņus par pieaugušajiem;</a:t>
            </a:r>
          </a:p>
          <a:p>
            <a:r>
              <a:rPr lang="lv-LV" dirty="0"/>
              <a:t>Pazūd no redzes loka;</a:t>
            </a:r>
          </a:p>
          <a:p>
            <a:r>
              <a:rPr lang="lv-LV" dirty="0"/>
              <a:t>Jaunieši nepiesakās pie sociālajām garantijām;</a:t>
            </a:r>
          </a:p>
          <a:p>
            <a:r>
              <a:rPr lang="lv-LV" dirty="0"/>
              <a:t>Trūkst noturīgu attiecību;</a:t>
            </a:r>
          </a:p>
          <a:p>
            <a:r>
              <a:rPr lang="lv-LV" dirty="0"/>
              <a:t>Neizveido kontaktu;</a:t>
            </a:r>
          </a:p>
          <a:p>
            <a:r>
              <a:rPr lang="lv-LV" dirty="0"/>
              <a:t>Nav laika;</a:t>
            </a:r>
          </a:p>
          <a:p>
            <a:r>
              <a:rPr lang="lv-LV" dirty="0"/>
              <a:t>Citu cilvēku ietekme;</a:t>
            </a:r>
          </a:p>
          <a:p>
            <a:r>
              <a:rPr lang="lv-LV" dirty="0"/>
              <a:t>Trūkst zināšanu un prasmju.</a:t>
            </a:r>
          </a:p>
        </p:txBody>
      </p:sp>
    </p:spTree>
    <p:extLst>
      <p:ext uri="{BB962C8B-B14F-4D97-AF65-F5344CB8AC3E}">
        <p14:creationId xmlns:p14="http://schemas.microsoft.com/office/powerpoint/2010/main" val="419234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/>
              <a:t>JAC funkcijas: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Sniegt emocionālu atbalstu;</a:t>
            </a:r>
          </a:p>
          <a:p>
            <a:r>
              <a:rPr lang="lv-LV" dirty="0"/>
              <a:t>Pārstāvēt jaunieti;</a:t>
            </a:r>
          </a:p>
          <a:p>
            <a:r>
              <a:rPr lang="lv-LV" dirty="0"/>
              <a:t>Nostiprināt pozitīvu pašvērtējumu;</a:t>
            </a:r>
          </a:p>
          <a:p>
            <a:r>
              <a:rPr lang="lv-LV" dirty="0"/>
              <a:t>Atbalstīt svarīgu lēmumu pieņemšanā.</a:t>
            </a:r>
          </a:p>
        </p:txBody>
      </p:sp>
    </p:spTree>
    <p:extLst>
      <p:ext uri="{BB962C8B-B14F-4D97-AF65-F5344CB8AC3E}">
        <p14:creationId xmlns:p14="http://schemas.microsoft.com/office/powerpoint/2010/main" val="79014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/>
          <a:lstStyle/>
          <a:p>
            <a:r>
              <a:rPr lang="lv-LV" sz="3200" b="1" dirty="0"/>
              <a:t>JAC uzdevumi</a:t>
            </a:r>
            <a:r>
              <a:rPr lang="lv-LV" dirty="0"/>
              <a:t>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  <a:p>
            <a:r>
              <a:rPr lang="lv-LV" dirty="0"/>
              <a:t>Individuāla pieeja katra jaunieša problēmu risināšanā;</a:t>
            </a:r>
          </a:p>
          <a:p>
            <a:r>
              <a:rPr lang="lv-LV" dirty="0"/>
              <a:t>Izstrādāt un īstenot individuālās programmas mērķu sasniegšanai;</a:t>
            </a:r>
          </a:p>
          <a:p>
            <a:r>
              <a:rPr lang="lv-LV" dirty="0"/>
              <a:t>Informēt un izglītot par normatīvajos aktos noteiktām sociālajām garantijām;</a:t>
            </a:r>
          </a:p>
          <a:p>
            <a:r>
              <a:rPr lang="lv-LV" dirty="0"/>
              <a:t>Veidot atbalsta un interešu grupas;</a:t>
            </a:r>
          </a:p>
          <a:p>
            <a:r>
              <a:rPr lang="lv-LV" dirty="0"/>
              <a:t>Iesaistīt sociāli atbildīgos pasākumos;</a:t>
            </a:r>
          </a:p>
          <a:p>
            <a:r>
              <a:rPr lang="lv-LV" dirty="0"/>
              <a:t>Nodrošināt profesionāļu komandas darbu.</a:t>
            </a:r>
          </a:p>
        </p:txBody>
      </p:sp>
    </p:spTree>
    <p:extLst>
      <p:ext uri="{BB962C8B-B14F-4D97-AF65-F5344CB8AC3E}">
        <p14:creationId xmlns:p14="http://schemas.microsoft.com/office/powerpoint/2010/main" val="112015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b="1" dirty="0"/>
              <a:t>Kā mēs to darīsim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Aicināsim tikties viņiem pieejamā laikā un vietā;</a:t>
            </a:r>
          </a:p>
          <a:p>
            <a:r>
              <a:rPr lang="lv-LV" dirty="0"/>
              <a:t>Piedāvāsim iespēju JAC centrā pagatavot ēdienu;</a:t>
            </a:r>
          </a:p>
          <a:p>
            <a:r>
              <a:rPr lang="lv-LV" dirty="0"/>
              <a:t>Piedāvāsim iespēju sakārtot savu higiēnu;</a:t>
            </a:r>
          </a:p>
          <a:p>
            <a:r>
              <a:rPr lang="lv-LV" dirty="0"/>
              <a:t>Piedāvāsim iesaistītie brīvā laika aktivitātēs;</a:t>
            </a:r>
          </a:p>
          <a:p>
            <a:r>
              <a:rPr lang="lv-LV" dirty="0"/>
              <a:t>Piedāvāsim organizēt brīvā laika aktivitātes;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3271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/>
              <a:t>Atbalsta personāls: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Vadītāja;</a:t>
            </a:r>
          </a:p>
          <a:p>
            <a:r>
              <a:rPr lang="lv-LV" dirty="0"/>
              <a:t>Vecākie sociālie darbinieki;</a:t>
            </a:r>
          </a:p>
          <a:p>
            <a:r>
              <a:rPr lang="lv-LV" dirty="0"/>
              <a:t>Jaunatnes lietu speciālisti;</a:t>
            </a:r>
          </a:p>
          <a:p>
            <a:r>
              <a:rPr lang="lv-LV" dirty="0"/>
              <a:t>Psihologs;</a:t>
            </a:r>
          </a:p>
          <a:p>
            <a:r>
              <a:rPr lang="lv-LV" dirty="0"/>
              <a:t>Psihoterapeits.</a:t>
            </a:r>
          </a:p>
        </p:txBody>
      </p:sp>
    </p:spTree>
    <p:extLst>
      <p:ext uri="{BB962C8B-B14F-4D97-AF65-F5344CB8AC3E}">
        <p14:creationId xmlns:p14="http://schemas.microsoft.com/office/powerpoint/2010/main" val="398415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lv-LV" b="1" i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lv-LV" sz="3200" b="1" i="1" dirty="0"/>
              <a:t>«Mēs esam valstiski atbildīgi par šiem jauniešiem!»</a:t>
            </a:r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5486"/>
            <a:ext cx="10429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97" y="139700"/>
            <a:ext cx="54133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701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eskaņots">
  <a:themeElements>
    <a:clrScheme name="Pieskaņot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estād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eskaņot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187</TotalTime>
  <Words>221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Pieskaņots</vt:lpstr>
      <vt:lpstr>Rīgas pašvaldības Bērnu un jauniešu centrs struktūrvienība «Jauniešu atbalsta centrs»</vt:lpstr>
      <vt:lpstr>  «Jauniešu atbalsta centrs» turpmāk «JAC» atrodas Imantas 7. līnija 4, Rīga atvērto durvju diena  25.11.2019. </vt:lpstr>
      <vt:lpstr>Kā mēs pie tā nonācām</vt:lpstr>
      <vt:lpstr>JAC funkcijas:</vt:lpstr>
      <vt:lpstr>JAC uzdevumi:</vt:lpstr>
      <vt:lpstr>Kā mēs to darīsim</vt:lpstr>
      <vt:lpstr>Atbalsta personāls: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Rīgas pašvaldības Bērnu un jauniešu centrs struktūrvienība «Jauniešu     atbalsta centrs»</dc:title>
  <dc:creator>Agnese Grauduma</dc:creator>
  <cp:lastModifiedBy>Dace Ritina</cp:lastModifiedBy>
  <cp:revision>17</cp:revision>
  <dcterms:created xsi:type="dcterms:W3CDTF">2019-11-11T17:18:15Z</dcterms:created>
  <dcterms:modified xsi:type="dcterms:W3CDTF">2019-11-19T09:24:19Z</dcterms:modified>
</cp:coreProperties>
</file>