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8" r:id="rId4"/>
    <p:sldId id="286" r:id="rId5"/>
    <p:sldId id="269" r:id="rId6"/>
    <p:sldId id="277" r:id="rId7"/>
    <p:sldId id="278" r:id="rId8"/>
    <p:sldId id="279" r:id="rId9"/>
    <p:sldId id="280" r:id="rId10"/>
    <p:sldId id="260" r:id="rId11"/>
    <p:sldId id="287" r:id="rId12"/>
    <p:sldId id="261" r:id="rId13"/>
    <p:sldId id="275" r:id="rId14"/>
    <p:sldId id="281" r:id="rId15"/>
    <p:sldId id="282" r:id="rId16"/>
    <p:sldId id="283" r:id="rId17"/>
    <p:sldId id="274" r:id="rId18"/>
    <p:sldId id="284" r:id="rId1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6E0DF5B-5955-43E9-AA99-68CB27433BE7}"/>
              </a:ext>
            </a:extLst>
          </p:cNvPr>
          <p:cNvSpPr txBox="1">
            <a:spLocks noGrp="1"/>
          </p:cNvSpPr>
          <p:nvPr>
            <p:ph type="ctrTitle"/>
          </p:nvPr>
        </p:nvSpPr>
        <p:spPr>
          <a:xfrm>
            <a:off x="1524003" y="1122361"/>
            <a:ext cx="9144000" cy="2387598"/>
          </a:xfrm>
        </p:spPr>
        <p:txBody>
          <a:bodyPr anchor="b" anchorCtr="1"/>
          <a:lstStyle>
            <a:lvl1pPr algn="ctr">
              <a:defRPr lang="en-US" sz="6000"/>
            </a:lvl1pPr>
          </a:lstStyle>
          <a:p>
            <a:pPr lvl="0"/>
            <a:r>
              <a:rPr lang="en-US"/>
              <a:t>Click to edit Master title style</a:t>
            </a:r>
            <a:endParaRPr lang="lv-LV"/>
          </a:p>
        </p:txBody>
      </p:sp>
      <p:sp>
        <p:nvSpPr>
          <p:cNvPr id="3" name="Apakšvirsraksts 2">
            <a:extLst>
              <a:ext uri="{FF2B5EF4-FFF2-40B4-BE49-F238E27FC236}">
                <a16:creationId xmlns:a16="http://schemas.microsoft.com/office/drawing/2014/main" id="{B3BD2A04-4D42-49C3-8446-EFD71CF5996F}"/>
              </a:ext>
            </a:extLst>
          </p:cNvPr>
          <p:cNvSpPr txBox="1">
            <a:spLocks noGrp="1"/>
          </p:cNvSpPr>
          <p:nvPr>
            <p:ph type="subTitle" idx="1"/>
          </p:nvPr>
        </p:nvSpPr>
        <p:spPr>
          <a:xfrm>
            <a:off x="1524003" y="3602041"/>
            <a:ext cx="9144000" cy="1655758"/>
          </a:xfrm>
        </p:spPr>
        <p:txBody>
          <a:bodyPr anchorCtr="1"/>
          <a:lstStyle>
            <a:lvl1pPr marL="0" indent="0" algn="ctr">
              <a:buNone/>
              <a:defRPr lang="en-US" sz="2400"/>
            </a:lvl1pPr>
          </a:lstStyle>
          <a:p>
            <a:pPr lvl="0"/>
            <a:r>
              <a:rPr lang="en-US"/>
              <a:t>Click to edit Master subtitle style</a:t>
            </a:r>
            <a:endParaRPr lang="lv-LV"/>
          </a:p>
        </p:txBody>
      </p:sp>
      <p:sp>
        <p:nvSpPr>
          <p:cNvPr id="4" name="Datuma vietturis 3">
            <a:extLst>
              <a:ext uri="{FF2B5EF4-FFF2-40B4-BE49-F238E27FC236}">
                <a16:creationId xmlns:a16="http://schemas.microsoft.com/office/drawing/2014/main" id="{22F8925F-3822-4303-B5A1-2D7D868DCB08}"/>
              </a:ext>
            </a:extLst>
          </p:cNvPr>
          <p:cNvSpPr txBox="1">
            <a:spLocks noGrp="1"/>
          </p:cNvSpPr>
          <p:nvPr>
            <p:ph type="dt" sz="half" idx="7"/>
          </p:nvPr>
        </p:nvSpPr>
        <p:spPr/>
        <p:txBody>
          <a:bodyPr/>
          <a:lstStyle>
            <a:lvl1pPr>
              <a:defRPr/>
            </a:lvl1pPr>
          </a:lstStyle>
          <a:p>
            <a:pPr lvl="0"/>
            <a:fld id="{4F641913-ED81-4E29-8105-24B6DE7E6AEB}" type="datetime1">
              <a:rPr lang="lv-LV"/>
              <a:pPr lvl="0"/>
              <a:t>2018.10.30.</a:t>
            </a:fld>
            <a:endParaRPr lang="lv-LV"/>
          </a:p>
        </p:txBody>
      </p:sp>
      <p:sp>
        <p:nvSpPr>
          <p:cNvPr id="5" name="Kājenes vietturis 4">
            <a:extLst>
              <a:ext uri="{FF2B5EF4-FFF2-40B4-BE49-F238E27FC236}">
                <a16:creationId xmlns:a16="http://schemas.microsoft.com/office/drawing/2014/main" id="{02AAAE3E-CAC0-4E49-A055-629AAF6CE98E}"/>
              </a:ext>
            </a:extLst>
          </p:cNvPr>
          <p:cNvSpPr txBox="1">
            <a:spLocks noGrp="1"/>
          </p:cNvSpPr>
          <p:nvPr>
            <p:ph type="ftr" sz="quarter" idx="9"/>
          </p:nvPr>
        </p:nvSpPr>
        <p:spPr/>
        <p:txBody>
          <a:bodyPr/>
          <a:lstStyle>
            <a:lvl1pPr>
              <a:defRPr/>
            </a:lvl1pPr>
          </a:lstStyle>
          <a:p>
            <a:pPr lvl="0"/>
            <a:endParaRPr lang="lv-LV"/>
          </a:p>
        </p:txBody>
      </p:sp>
      <p:sp>
        <p:nvSpPr>
          <p:cNvPr id="6" name="Slaida numura vietturis 5">
            <a:extLst>
              <a:ext uri="{FF2B5EF4-FFF2-40B4-BE49-F238E27FC236}">
                <a16:creationId xmlns:a16="http://schemas.microsoft.com/office/drawing/2014/main" id="{8C0E3168-B086-452A-BC29-735140EA0804}"/>
              </a:ext>
            </a:extLst>
          </p:cNvPr>
          <p:cNvSpPr txBox="1">
            <a:spLocks noGrp="1"/>
          </p:cNvSpPr>
          <p:nvPr>
            <p:ph type="sldNum" sz="quarter" idx="8"/>
          </p:nvPr>
        </p:nvSpPr>
        <p:spPr/>
        <p:txBody>
          <a:bodyPr/>
          <a:lstStyle>
            <a:lvl1pPr>
              <a:defRPr/>
            </a:lvl1pPr>
          </a:lstStyle>
          <a:p>
            <a:pPr lvl="0"/>
            <a:fld id="{369E5076-72FB-488A-910D-4B62AA1F162A}" type="slidenum">
              <a:t>‹#›</a:t>
            </a:fld>
            <a:endParaRPr lang="lv-LV"/>
          </a:p>
        </p:txBody>
      </p:sp>
    </p:spTree>
    <p:extLst>
      <p:ext uri="{BB962C8B-B14F-4D97-AF65-F5344CB8AC3E}">
        <p14:creationId xmlns:p14="http://schemas.microsoft.com/office/powerpoint/2010/main" val="300055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AF482E-6CB2-4BE0-8400-263AC65F18E0}"/>
              </a:ext>
            </a:extLst>
          </p:cNvPr>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Vertikāls teksta vietturis 2">
            <a:extLst>
              <a:ext uri="{FF2B5EF4-FFF2-40B4-BE49-F238E27FC236}">
                <a16:creationId xmlns:a16="http://schemas.microsoft.com/office/drawing/2014/main" id="{9E1753D7-7D4F-4189-B221-7AB4311A7115}"/>
              </a:ext>
            </a:extLst>
          </p:cNvPr>
          <p:cNvSpPr txBox="1">
            <a:spLocks noGrp="1"/>
          </p:cNvSpPr>
          <p:nvPr>
            <p:ph type="body" orient="vert" idx="1"/>
          </p:nvPr>
        </p:nvSpPr>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uma vietturis 3">
            <a:extLst>
              <a:ext uri="{FF2B5EF4-FFF2-40B4-BE49-F238E27FC236}">
                <a16:creationId xmlns:a16="http://schemas.microsoft.com/office/drawing/2014/main" id="{EE0F8D86-E82C-4B4B-AE1F-0BF615D52638}"/>
              </a:ext>
            </a:extLst>
          </p:cNvPr>
          <p:cNvSpPr txBox="1">
            <a:spLocks noGrp="1"/>
          </p:cNvSpPr>
          <p:nvPr>
            <p:ph type="dt" sz="half" idx="7"/>
          </p:nvPr>
        </p:nvSpPr>
        <p:spPr/>
        <p:txBody>
          <a:bodyPr/>
          <a:lstStyle>
            <a:lvl1pPr>
              <a:defRPr/>
            </a:lvl1pPr>
          </a:lstStyle>
          <a:p>
            <a:pPr lvl="0"/>
            <a:fld id="{F2AF1870-031E-46C6-9029-228B43307FE3}" type="datetime1">
              <a:rPr lang="lv-LV"/>
              <a:pPr lvl="0"/>
              <a:t>2018.10.30.</a:t>
            </a:fld>
            <a:endParaRPr lang="lv-LV"/>
          </a:p>
        </p:txBody>
      </p:sp>
      <p:sp>
        <p:nvSpPr>
          <p:cNvPr id="5" name="Kājenes vietturis 4">
            <a:extLst>
              <a:ext uri="{FF2B5EF4-FFF2-40B4-BE49-F238E27FC236}">
                <a16:creationId xmlns:a16="http://schemas.microsoft.com/office/drawing/2014/main" id="{E4542A69-31A9-4E50-9239-7A34FAE0B1A2}"/>
              </a:ext>
            </a:extLst>
          </p:cNvPr>
          <p:cNvSpPr txBox="1">
            <a:spLocks noGrp="1"/>
          </p:cNvSpPr>
          <p:nvPr>
            <p:ph type="ftr" sz="quarter" idx="9"/>
          </p:nvPr>
        </p:nvSpPr>
        <p:spPr/>
        <p:txBody>
          <a:bodyPr/>
          <a:lstStyle>
            <a:lvl1pPr>
              <a:defRPr/>
            </a:lvl1pPr>
          </a:lstStyle>
          <a:p>
            <a:pPr lvl="0"/>
            <a:endParaRPr lang="lv-LV"/>
          </a:p>
        </p:txBody>
      </p:sp>
      <p:sp>
        <p:nvSpPr>
          <p:cNvPr id="6" name="Slaida numura vietturis 5">
            <a:extLst>
              <a:ext uri="{FF2B5EF4-FFF2-40B4-BE49-F238E27FC236}">
                <a16:creationId xmlns:a16="http://schemas.microsoft.com/office/drawing/2014/main" id="{3C2F1A92-2526-4881-A046-BEB9270BE503}"/>
              </a:ext>
            </a:extLst>
          </p:cNvPr>
          <p:cNvSpPr txBox="1">
            <a:spLocks noGrp="1"/>
          </p:cNvSpPr>
          <p:nvPr>
            <p:ph type="sldNum" sz="quarter" idx="8"/>
          </p:nvPr>
        </p:nvSpPr>
        <p:spPr/>
        <p:txBody>
          <a:bodyPr/>
          <a:lstStyle>
            <a:lvl1pPr>
              <a:defRPr/>
            </a:lvl1pPr>
          </a:lstStyle>
          <a:p>
            <a:pPr lvl="0"/>
            <a:fld id="{9964601A-232B-4E5D-A3C7-1E00E1EAD892}" type="slidenum">
              <a:t>‹#›</a:t>
            </a:fld>
            <a:endParaRPr lang="lv-LV"/>
          </a:p>
        </p:txBody>
      </p:sp>
    </p:spTree>
    <p:extLst>
      <p:ext uri="{BB962C8B-B14F-4D97-AF65-F5344CB8AC3E}">
        <p14:creationId xmlns:p14="http://schemas.microsoft.com/office/powerpoint/2010/main" val="226665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8C1856FD-CCD0-4F66-8A0C-F27C69C7FABA}"/>
              </a:ext>
            </a:extLst>
          </p:cNvPr>
          <p:cNvSpPr txBox="1">
            <a:spLocks noGrp="1"/>
          </p:cNvSpPr>
          <p:nvPr>
            <p:ph type="title" orient="vert"/>
          </p:nvPr>
        </p:nvSpPr>
        <p:spPr>
          <a:xfrm>
            <a:off x="8724903" y="365129"/>
            <a:ext cx="2628899" cy="5811834"/>
          </a:xfrm>
        </p:spPr>
        <p:txBody>
          <a:bodyPr vert="eaVert"/>
          <a:lstStyle>
            <a:lvl1pPr>
              <a:defRPr lang="en-US"/>
            </a:lvl1pPr>
          </a:lstStyle>
          <a:p>
            <a:pPr lvl="0"/>
            <a:r>
              <a:rPr lang="en-US"/>
              <a:t>Click to edit Master title style</a:t>
            </a:r>
            <a:endParaRPr lang="lv-LV"/>
          </a:p>
        </p:txBody>
      </p:sp>
      <p:sp>
        <p:nvSpPr>
          <p:cNvPr id="3" name="Vertikāls teksta vietturis 2">
            <a:extLst>
              <a:ext uri="{FF2B5EF4-FFF2-40B4-BE49-F238E27FC236}">
                <a16:creationId xmlns:a16="http://schemas.microsoft.com/office/drawing/2014/main" id="{F18855AB-5AA8-4B0E-9FF6-28D493E34612}"/>
              </a:ext>
            </a:extLst>
          </p:cNvPr>
          <p:cNvSpPr txBox="1">
            <a:spLocks noGrp="1"/>
          </p:cNvSpPr>
          <p:nvPr>
            <p:ph type="body" orient="vert" idx="1"/>
          </p:nvPr>
        </p:nvSpPr>
        <p:spPr>
          <a:xfrm>
            <a:off x="838203" y="365129"/>
            <a:ext cx="7734296" cy="5811834"/>
          </a:xfrm>
        </p:spPr>
        <p:txBody>
          <a:bodyPr vert="eaVert"/>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uma vietturis 3">
            <a:extLst>
              <a:ext uri="{FF2B5EF4-FFF2-40B4-BE49-F238E27FC236}">
                <a16:creationId xmlns:a16="http://schemas.microsoft.com/office/drawing/2014/main" id="{C0CA9F23-7923-430E-95AA-A39E236C64E3}"/>
              </a:ext>
            </a:extLst>
          </p:cNvPr>
          <p:cNvSpPr txBox="1">
            <a:spLocks noGrp="1"/>
          </p:cNvSpPr>
          <p:nvPr>
            <p:ph type="dt" sz="half" idx="7"/>
          </p:nvPr>
        </p:nvSpPr>
        <p:spPr/>
        <p:txBody>
          <a:bodyPr/>
          <a:lstStyle>
            <a:lvl1pPr>
              <a:defRPr/>
            </a:lvl1pPr>
          </a:lstStyle>
          <a:p>
            <a:pPr lvl="0"/>
            <a:fld id="{EBC6A5D4-BDA8-4615-A4A8-E16322C7A27D}" type="datetime1">
              <a:rPr lang="lv-LV"/>
              <a:pPr lvl="0"/>
              <a:t>2018.10.30.</a:t>
            </a:fld>
            <a:endParaRPr lang="lv-LV"/>
          </a:p>
        </p:txBody>
      </p:sp>
      <p:sp>
        <p:nvSpPr>
          <p:cNvPr id="5" name="Kājenes vietturis 4">
            <a:extLst>
              <a:ext uri="{FF2B5EF4-FFF2-40B4-BE49-F238E27FC236}">
                <a16:creationId xmlns:a16="http://schemas.microsoft.com/office/drawing/2014/main" id="{E852E577-5AAC-4CF0-B5C8-28040939462E}"/>
              </a:ext>
            </a:extLst>
          </p:cNvPr>
          <p:cNvSpPr txBox="1">
            <a:spLocks noGrp="1"/>
          </p:cNvSpPr>
          <p:nvPr>
            <p:ph type="ftr" sz="quarter" idx="9"/>
          </p:nvPr>
        </p:nvSpPr>
        <p:spPr/>
        <p:txBody>
          <a:bodyPr/>
          <a:lstStyle>
            <a:lvl1pPr>
              <a:defRPr/>
            </a:lvl1pPr>
          </a:lstStyle>
          <a:p>
            <a:pPr lvl="0"/>
            <a:endParaRPr lang="lv-LV"/>
          </a:p>
        </p:txBody>
      </p:sp>
      <p:sp>
        <p:nvSpPr>
          <p:cNvPr id="6" name="Slaida numura vietturis 5">
            <a:extLst>
              <a:ext uri="{FF2B5EF4-FFF2-40B4-BE49-F238E27FC236}">
                <a16:creationId xmlns:a16="http://schemas.microsoft.com/office/drawing/2014/main" id="{05B3847F-C7A6-410D-B62C-C157377AA782}"/>
              </a:ext>
            </a:extLst>
          </p:cNvPr>
          <p:cNvSpPr txBox="1">
            <a:spLocks noGrp="1"/>
          </p:cNvSpPr>
          <p:nvPr>
            <p:ph type="sldNum" sz="quarter" idx="8"/>
          </p:nvPr>
        </p:nvSpPr>
        <p:spPr/>
        <p:txBody>
          <a:bodyPr/>
          <a:lstStyle>
            <a:lvl1pPr>
              <a:defRPr/>
            </a:lvl1pPr>
          </a:lstStyle>
          <a:p>
            <a:pPr lvl="0"/>
            <a:fld id="{3891E2A4-6AD8-47F5-AB73-D71E22C27D4C}" type="slidenum">
              <a:t>‹#›</a:t>
            </a:fld>
            <a:endParaRPr lang="lv-LV"/>
          </a:p>
        </p:txBody>
      </p:sp>
    </p:spTree>
    <p:extLst>
      <p:ext uri="{BB962C8B-B14F-4D97-AF65-F5344CB8AC3E}">
        <p14:creationId xmlns:p14="http://schemas.microsoft.com/office/powerpoint/2010/main" val="3621580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2D6166C-626B-4AAC-9560-8A74170126E7}"/>
              </a:ext>
            </a:extLst>
          </p:cNvPr>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Satura vietturis 2">
            <a:extLst>
              <a:ext uri="{FF2B5EF4-FFF2-40B4-BE49-F238E27FC236}">
                <a16:creationId xmlns:a16="http://schemas.microsoft.com/office/drawing/2014/main" id="{5C801AEE-B62A-40A1-8C7F-ADDAF724EE8C}"/>
              </a:ext>
            </a:extLst>
          </p:cNvPr>
          <p:cNvSpPr txBox="1">
            <a:spLocks noGrp="1"/>
          </p:cNvSpPr>
          <p:nvPr>
            <p:ph idx="1"/>
          </p:nvPr>
        </p:nvSpPr>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uma vietturis 3">
            <a:extLst>
              <a:ext uri="{FF2B5EF4-FFF2-40B4-BE49-F238E27FC236}">
                <a16:creationId xmlns:a16="http://schemas.microsoft.com/office/drawing/2014/main" id="{86E1D899-C076-43B3-A870-9003C869F954}"/>
              </a:ext>
            </a:extLst>
          </p:cNvPr>
          <p:cNvSpPr txBox="1">
            <a:spLocks noGrp="1"/>
          </p:cNvSpPr>
          <p:nvPr>
            <p:ph type="dt" sz="half" idx="7"/>
          </p:nvPr>
        </p:nvSpPr>
        <p:spPr/>
        <p:txBody>
          <a:bodyPr/>
          <a:lstStyle>
            <a:lvl1pPr>
              <a:defRPr/>
            </a:lvl1pPr>
          </a:lstStyle>
          <a:p>
            <a:pPr lvl="0"/>
            <a:fld id="{0D8F47A9-E3D0-4D1A-8C4D-8D5A5433D19B}" type="datetime1">
              <a:rPr lang="lv-LV"/>
              <a:pPr lvl="0"/>
              <a:t>2018.10.30.</a:t>
            </a:fld>
            <a:endParaRPr lang="lv-LV"/>
          </a:p>
        </p:txBody>
      </p:sp>
      <p:sp>
        <p:nvSpPr>
          <p:cNvPr id="5" name="Kājenes vietturis 4">
            <a:extLst>
              <a:ext uri="{FF2B5EF4-FFF2-40B4-BE49-F238E27FC236}">
                <a16:creationId xmlns:a16="http://schemas.microsoft.com/office/drawing/2014/main" id="{F0ADA894-8DC8-492B-9159-5E766168047E}"/>
              </a:ext>
            </a:extLst>
          </p:cNvPr>
          <p:cNvSpPr txBox="1">
            <a:spLocks noGrp="1"/>
          </p:cNvSpPr>
          <p:nvPr>
            <p:ph type="ftr" sz="quarter" idx="9"/>
          </p:nvPr>
        </p:nvSpPr>
        <p:spPr/>
        <p:txBody>
          <a:bodyPr/>
          <a:lstStyle>
            <a:lvl1pPr>
              <a:defRPr/>
            </a:lvl1pPr>
          </a:lstStyle>
          <a:p>
            <a:pPr lvl="0"/>
            <a:endParaRPr lang="lv-LV"/>
          </a:p>
        </p:txBody>
      </p:sp>
      <p:sp>
        <p:nvSpPr>
          <p:cNvPr id="6" name="Slaida numura vietturis 5">
            <a:extLst>
              <a:ext uri="{FF2B5EF4-FFF2-40B4-BE49-F238E27FC236}">
                <a16:creationId xmlns:a16="http://schemas.microsoft.com/office/drawing/2014/main" id="{1F5F765D-31B5-4BFB-A4ED-FAEBD6F57E76}"/>
              </a:ext>
            </a:extLst>
          </p:cNvPr>
          <p:cNvSpPr txBox="1">
            <a:spLocks noGrp="1"/>
          </p:cNvSpPr>
          <p:nvPr>
            <p:ph type="sldNum" sz="quarter" idx="8"/>
          </p:nvPr>
        </p:nvSpPr>
        <p:spPr/>
        <p:txBody>
          <a:bodyPr/>
          <a:lstStyle>
            <a:lvl1pPr>
              <a:defRPr/>
            </a:lvl1pPr>
          </a:lstStyle>
          <a:p>
            <a:pPr lvl="0"/>
            <a:fld id="{35183C42-C283-4243-A37A-16C514ED0A63}" type="slidenum">
              <a:t>‹#›</a:t>
            </a:fld>
            <a:endParaRPr lang="lv-LV"/>
          </a:p>
        </p:txBody>
      </p:sp>
    </p:spTree>
    <p:extLst>
      <p:ext uri="{BB962C8B-B14F-4D97-AF65-F5344CB8AC3E}">
        <p14:creationId xmlns:p14="http://schemas.microsoft.com/office/powerpoint/2010/main" val="383883515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262A87E-0E0B-4DAB-A404-9824CF52DB6E}"/>
              </a:ext>
            </a:extLst>
          </p:cNvPr>
          <p:cNvSpPr txBox="1">
            <a:spLocks noGrp="1"/>
          </p:cNvSpPr>
          <p:nvPr>
            <p:ph type="title"/>
          </p:nvPr>
        </p:nvSpPr>
        <p:spPr>
          <a:xfrm>
            <a:off x="831847" y="1709735"/>
            <a:ext cx="10515600" cy="2852735"/>
          </a:xfrm>
        </p:spPr>
        <p:txBody>
          <a:bodyPr anchor="b"/>
          <a:lstStyle>
            <a:lvl1pPr>
              <a:defRPr lang="en-US" sz="6000"/>
            </a:lvl1pPr>
          </a:lstStyle>
          <a:p>
            <a:pPr lvl="0"/>
            <a:r>
              <a:rPr lang="en-US"/>
              <a:t>Click to edit Master title style</a:t>
            </a:r>
            <a:endParaRPr lang="lv-LV"/>
          </a:p>
        </p:txBody>
      </p:sp>
      <p:sp>
        <p:nvSpPr>
          <p:cNvPr id="3" name="Teksta vietturis 2">
            <a:extLst>
              <a:ext uri="{FF2B5EF4-FFF2-40B4-BE49-F238E27FC236}">
                <a16:creationId xmlns:a16="http://schemas.microsoft.com/office/drawing/2014/main" id="{1C397E59-0C21-4EFC-847F-6D089C621841}"/>
              </a:ext>
            </a:extLst>
          </p:cNvPr>
          <p:cNvSpPr txBox="1">
            <a:spLocks noGrp="1"/>
          </p:cNvSpPr>
          <p:nvPr>
            <p:ph type="body" idx="1"/>
          </p:nvPr>
        </p:nvSpPr>
        <p:spPr>
          <a:xfrm>
            <a:off x="831847" y="4589465"/>
            <a:ext cx="10515600" cy="1500182"/>
          </a:xfrm>
        </p:spPr>
        <p:txBody>
          <a:bodyPr/>
          <a:lstStyle>
            <a:lvl1pPr marL="0" indent="0">
              <a:buNone/>
              <a:defRPr lang="en-US" sz="2400">
                <a:solidFill>
                  <a:srgbClr val="898989"/>
                </a:solidFill>
              </a:defRPr>
            </a:lvl1pPr>
          </a:lstStyle>
          <a:p>
            <a:pPr lvl="0"/>
            <a:r>
              <a:rPr lang="en-US"/>
              <a:t>Click to edit Master text styles</a:t>
            </a:r>
          </a:p>
        </p:txBody>
      </p:sp>
      <p:sp>
        <p:nvSpPr>
          <p:cNvPr id="4" name="Datuma vietturis 3">
            <a:extLst>
              <a:ext uri="{FF2B5EF4-FFF2-40B4-BE49-F238E27FC236}">
                <a16:creationId xmlns:a16="http://schemas.microsoft.com/office/drawing/2014/main" id="{2B21883A-301D-4D83-9C2B-37627451259B}"/>
              </a:ext>
            </a:extLst>
          </p:cNvPr>
          <p:cNvSpPr txBox="1">
            <a:spLocks noGrp="1"/>
          </p:cNvSpPr>
          <p:nvPr>
            <p:ph type="dt" sz="half" idx="7"/>
          </p:nvPr>
        </p:nvSpPr>
        <p:spPr/>
        <p:txBody>
          <a:bodyPr/>
          <a:lstStyle>
            <a:lvl1pPr>
              <a:defRPr/>
            </a:lvl1pPr>
          </a:lstStyle>
          <a:p>
            <a:pPr lvl="0"/>
            <a:fld id="{EF0FAC6A-F5FE-4578-A514-90F9E42FDC54}" type="datetime1">
              <a:rPr lang="lv-LV"/>
              <a:pPr lvl="0"/>
              <a:t>2018.10.30.</a:t>
            </a:fld>
            <a:endParaRPr lang="lv-LV"/>
          </a:p>
        </p:txBody>
      </p:sp>
      <p:sp>
        <p:nvSpPr>
          <p:cNvPr id="5" name="Kājenes vietturis 4">
            <a:extLst>
              <a:ext uri="{FF2B5EF4-FFF2-40B4-BE49-F238E27FC236}">
                <a16:creationId xmlns:a16="http://schemas.microsoft.com/office/drawing/2014/main" id="{E00FD624-7C4A-40AF-8FE0-D93CD3B8E08B}"/>
              </a:ext>
            </a:extLst>
          </p:cNvPr>
          <p:cNvSpPr txBox="1">
            <a:spLocks noGrp="1"/>
          </p:cNvSpPr>
          <p:nvPr>
            <p:ph type="ftr" sz="quarter" idx="9"/>
          </p:nvPr>
        </p:nvSpPr>
        <p:spPr/>
        <p:txBody>
          <a:bodyPr/>
          <a:lstStyle>
            <a:lvl1pPr>
              <a:defRPr/>
            </a:lvl1pPr>
          </a:lstStyle>
          <a:p>
            <a:pPr lvl="0"/>
            <a:endParaRPr lang="lv-LV"/>
          </a:p>
        </p:txBody>
      </p:sp>
      <p:sp>
        <p:nvSpPr>
          <p:cNvPr id="6" name="Slaida numura vietturis 5">
            <a:extLst>
              <a:ext uri="{FF2B5EF4-FFF2-40B4-BE49-F238E27FC236}">
                <a16:creationId xmlns:a16="http://schemas.microsoft.com/office/drawing/2014/main" id="{B2635E95-8ECE-45D0-95DF-53193136AC6F}"/>
              </a:ext>
            </a:extLst>
          </p:cNvPr>
          <p:cNvSpPr txBox="1">
            <a:spLocks noGrp="1"/>
          </p:cNvSpPr>
          <p:nvPr>
            <p:ph type="sldNum" sz="quarter" idx="8"/>
          </p:nvPr>
        </p:nvSpPr>
        <p:spPr/>
        <p:txBody>
          <a:bodyPr/>
          <a:lstStyle>
            <a:lvl1pPr>
              <a:defRPr/>
            </a:lvl1pPr>
          </a:lstStyle>
          <a:p>
            <a:pPr lvl="0"/>
            <a:fld id="{13D15AD8-391E-47EC-BE06-2F42493D7F86}" type="slidenum">
              <a:t>‹#›</a:t>
            </a:fld>
            <a:endParaRPr lang="lv-LV"/>
          </a:p>
        </p:txBody>
      </p:sp>
    </p:spTree>
    <p:extLst>
      <p:ext uri="{BB962C8B-B14F-4D97-AF65-F5344CB8AC3E}">
        <p14:creationId xmlns:p14="http://schemas.microsoft.com/office/powerpoint/2010/main" val="2800683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F0884B2-7562-4B2E-AFBB-F8EF90F47FF3}"/>
              </a:ext>
            </a:extLst>
          </p:cNvPr>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Satura vietturis 2">
            <a:extLst>
              <a:ext uri="{FF2B5EF4-FFF2-40B4-BE49-F238E27FC236}">
                <a16:creationId xmlns:a16="http://schemas.microsoft.com/office/drawing/2014/main" id="{4BED2E98-1EAA-43B2-BE2B-5CF510837932}"/>
              </a:ext>
            </a:extLst>
          </p:cNvPr>
          <p:cNvSpPr txBox="1">
            <a:spLocks noGrp="1"/>
          </p:cNvSpPr>
          <p:nvPr>
            <p:ph idx="1"/>
          </p:nvPr>
        </p:nvSpPr>
        <p:spPr>
          <a:xfrm>
            <a:off x="838203" y="1825627"/>
            <a:ext cx="5181603" cy="4351336"/>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Satura vietturis 3">
            <a:extLst>
              <a:ext uri="{FF2B5EF4-FFF2-40B4-BE49-F238E27FC236}">
                <a16:creationId xmlns:a16="http://schemas.microsoft.com/office/drawing/2014/main" id="{30F21E9F-2A52-4E55-BE5C-9086550CB53F}"/>
              </a:ext>
            </a:extLst>
          </p:cNvPr>
          <p:cNvSpPr txBox="1">
            <a:spLocks noGrp="1"/>
          </p:cNvSpPr>
          <p:nvPr>
            <p:ph idx="2"/>
          </p:nvPr>
        </p:nvSpPr>
        <p:spPr>
          <a:xfrm>
            <a:off x="6172200" y="1825627"/>
            <a:ext cx="5181603" cy="4351336"/>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uma vietturis 4">
            <a:extLst>
              <a:ext uri="{FF2B5EF4-FFF2-40B4-BE49-F238E27FC236}">
                <a16:creationId xmlns:a16="http://schemas.microsoft.com/office/drawing/2014/main" id="{3D66DD18-ED35-49F8-BA5C-0E9C725E898D}"/>
              </a:ext>
            </a:extLst>
          </p:cNvPr>
          <p:cNvSpPr txBox="1">
            <a:spLocks noGrp="1"/>
          </p:cNvSpPr>
          <p:nvPr>
            <p:ph type="dt" sz="half" idx="7"/>
          </p:nvPr>
        </p:nvSpPr>
        <p:spPr/>
        <p:txBody>
          <a:bodyPr/>
          <a:lstStyle>
            <a:lvl1pPr>
              <a:defRPr/>
            </a:lvl1pPr>
          </a:lstStyle>
          <a:p>
            <a:pPr lvl="0"/>
            <a:fld id="{B8099E2C-2C01-40CE-B526-D063D6B7E23E}" type="datetime1">
              <a:rPr lang="lv-LV"/>
              <a:pPr lvl="0"/>
              <a:t>2018.10.30.</a:t>
            </a:fld>
            <a:endParaRPr lang="lv-LV"/>
          </a:p>
        </p:txBody>
      </p:sp>
      <p:sp>
        <p:nvSpPr>
          <p:cNvPr id="6" name="Kājenes vietturis 5">
            <a:extLst>
              <a:ext uri="{FF2B5EF4-FFF2-40B4-BE49-F238E27FC236}">
                <a16:creationId xmlns:a16="http://schemas.microsoft.com/office/drawing/2014/main" id="{53977046-B462-4A97-A979-7FF5966B295E}"/>
              </a:ext>
            </a:extLst>
          </p:cNvPr>
          <p:cNvSpPr txBox="1">
            <a:spLocks noGrp="1"/>
          </p:cNvSpPr>
          <p:nvPr>
            <p:ph type="ftr" sz="quarter" idx="9"/>
          </p:nvPr>
        </p:nvSpPr>
        <p:spPr/>
        <p:txBody>
          <a:bodyPr/>
          <a:lstStyle>
            <a:lvl1pPr>
              <a:defRPr/>
            </a:lvl1pPr>
          </a:lstStyle>
          <a:p>
            <a:pPr lvl="0"/>
            <a:endParaRPr lang="lv-LV"/>
          </a:p>
        </p:txBody>
      </p:sp>
      <p:sp>
        <p:nvSpPr>
          <p:cNvPr id="7" name="Slaida numura vietturis 6">
            <a:extLst>
              <a:ext uri="{FF2B5EF4-FFF2-40B4-BE49-F238E27FC236}">
                <a16:creationId xmlns:a16="http://schemas.microsoft.com/office/drawing/2014/main" id="{B175EDB5-15B3-4697-8264-27209DB18076}"/>
              </a:ext>
            </a:extLst>
          </p:cNvPr>
          <p:cNvSpPr txBox="1">
            <a:spLocks noGrp="1"/>
          </p:cNvSpPr>
          <p:nvPr>
            <p:ph type="sldNum" sz="quarter" idx="8"/>
          </p:nvPr>
        </p:nvSpPr>
        <p:spPr/>
        <p:txBody>
          <a:bodyPr/>
          <a:lstStyle>
            <a:lvl1pPr>
              <a:defRPr/>
            </a:lvl1pPr>
          </a:lstStyle>
          <a:p>
            <a:pPr lvl="0"/>
            <a:fld id="{C2294537-AB47-4A6D-89DC-EE79022E1CE8}" type="slidenum">
              <a:t>‹#›</a:t>
            </a:fld>
            <a:endParaRPr lang="lv-LV"/>
          </a:p>
        </p:txBody>
      </p:sp>
    </p:spTree>
    <p:extLst>
      <p:ext uri="{BB962C8B-B14F-4D97-AF65-F5344CB8AC3E}">
        <p14:creationId xmlns:p14="http://schemas.microsoft.com/office/powerpoint/2010/main" val="570158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2EBEEA8-7FDD-4593-90D5-85F9842D671C}"/>
              </a:ext>
            </a:extLst>
          </p:cNvPr>
          <p:cNvSpPr txBox="1">
            <a:spLocks noGrp="1"/>
          </p:cNvSpPr>
          <p:nvPr>
            <p:ph type="title"/>
          </p:nvPr>
        </p:nvSpPr>
        <p:spPr>
          <a:xfrm>
            <a:off x="839784" y="365129"/>
            <a:ext cx="10515600" cy="1325559"/>
          </a:xfrm>
        </p:spPr>
        <p:txBody>
          <a:bodyPr/>
          <a:lstStyle>
            <a:lvl1pPr>
              <a:defRPr lang="en-US"/>
            </a:lvl1pPr>
          </a:lstStyle>
          <a:p>
            <a:pPr lvl="0"/>
            <a:r>
              <a:rPr lang="en-US"/>
              <a:t>Click to edit Master title style</a:t>
            </a:r>
            <a:endParaRPr lang="lv-LV"/>
          </a:p>
        </p:txBody>
      </p:sp>
      <p:sp>
        <p:nvSpPr>
          <p:cNvPr id="3" name="Teksta vietturis 2">
            <a:extLst>
              <a:ext uri="{FF2B5EF4-FFF2-40B4-BE49-F238E27FC236}">
                <a16:creationId xmlns:a16="http://schemas.microsoft.com/office/drawing/2014/main" id="{EC4EB327-AE24-4770-8151-F85462369837}"/>
              </a:ext>
            </a:extLst>
          </p:cNvPr>
          <p:cNvSpPr txBox="1">
            <a:spLocks noGrp="1"/>
          </p:cNvSpPr>
          <p:nvPr>
            <p:ph type="body" idx="1"/>
          </p:nvPr>
        </p:nvSpPr>
        <p:spPr>
          <a:xfrm>
            <a:off x="839784" y="1681160"/>
            <a:ext cx="5157782" cy="823910"/>
          </a:xfrm>
        </p:spPr>
        <p:txBody>
          <a:bodyPr anchor="b"/>
          <a:lstStyle>
            <a:lvl1pPr marL="0" indent="0">
              <a:buNone/>
              <a:defRPr lang="en-US" sz="2400" b="1"/>
            </a:lvl1pPr>
          </a:lstStyle>
          <a:p>
            <a:pPr lvl="0"/>
            <a:r>
              <a:rPr lang="en-US"/>
              <a:t>Click to edit Master text styles</a:t>
            </a:r>
          </a:p>
        </p:txBody>
      </p:sp>
      <p:sp>
        <p:nvSpPr>
          <p:cNvPr id="4" name="Satura vietturis 3">
            <a:extLst>
              <a:ext uri="{FF2B5EF4-FFF2-40B4-BE49-F238E27FC236}">
                <a16:creationId xmlns:a16="http://schemas.microsoft.com/office/drawing/2014/main" id="{3EB16091-ABA8-4E62-9BCF-A5F66EB70147}"/>
              </a:ext>
            </a:extLst>
          </p:cNvPr>
          <p:cNvSpPr txBox="1">
            <a:spLocks noGrp="1"/>
          </p:cNvSpPr>
          <p:nvPr>
            <p:ph idx="2"/>
          </p:nvPr>
        </p:nvSpPr>
        <p:spPr>
          <a:xfrm>
            <a:off x="839784" y="2505071"/>
            <a:ext cx="5157782" cy="3684583"/>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ksta vietturis 4">
            <a:extLst>
              <a:ext uri="{FF2B5EF4-FFF2-40B4-BE49-F238E27FC236}">
                <a16:creationId xmlns:a16="http://schemas.microsoft.com/office/drawing/2014/main" id="{8E98B545-F55B-4429-B2C6-11183AA0ADAC}"/>
              </a:ext>
            </a:extLst>
          </p:cNvPr>
          <p:cNvSpPr txBox="1">
            <a:spLocks noGrp="1"/>
          </p:cNvSpPr>
          <p:nvPr>
            <p:ph type="body" idx="3"/>
          </p:nvPr>
        </p:nvSpPr>
        <p:spPr>
          <a:xfrm>
            <a:off x="6172200" y="1681160"/>
            <a:ext cx="5183184" cy="823910"/>
          </a:xfrm>
        </p:spPr>
        <p:txBody>
          <a:bodyPr anchor="b"/>
          <a:lstStyle>
            <a:lvl1pPr marL="0" indent="0">
              <a:buNone/>
              <a:defRPr lang="en-US" sz="2400" b="1"/>
            </a:lvl1pPr>
          </a:lstStyle>
          <a:p>
            <a:pPr lvl="0"/>
            <a:r>
              <a:rPr lang="en-US"/>
              <a:t>Click to edit Master text styles</a:t>
            </a:r>
          </a:p>
        </p:txBody>
      </p:sp>
      <p:sp>
        <p:nvSpPr>
          <p:cNvPr id="6" name="Satura vietturis 5">
            <a:extLst>
              <a:ext uri="{FF2B5EF4-FFF2-40B4-BE49-F238E27FC236}">
                <a16:creationId xmlns:a16="http://schemas.microsoft.com/office/drawing/2014/main" id="{ED5F6191-84A8-423C-A5E7-F4706B600A8D}"/>
              </a:ext>
            </a:extLst>
          </p:cNvPr>
          <p:cNvSpPr txBox="1">
            <a:spLocks noGrp="1"/>
          </p:cNvSpPr>
          <p:nvPr>
            <p:ph idx="4"/>
          </p:nvPr>
        </p:nvSpPr>
        <p:spPr>
          <a:xfrm>
            <a:off x="6172200" y="2505071"/>
            <a:ext cx="5183184" cy="3684583"/>
          </a:xfrm>
        </p:spPr>
        <p:txBody>
          <a:bodyPr/>
          <a:lstStyle>
            <a:lvl1pPr>
              <a:defRPr lang="en-US"/>
            </a:lvl1pPr>
            <a:lvl2pPr>
              <a:defRPr lang="en-US"/>
            </a:lvl2pPr>
            <a:lvl3pPr>
              <a:defRPr lang="en-US"/>
            </a:lvl3pPr>
            <a:lvl4pPr>
              <a:defRPr lang="en-US"/>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uma vietturis 6">
            <a:extLst>
              <a:ext uri="{FF2B5EF4-FFF2-40B4-BE49-F238E27FC236}">
                <a16:creationId xmlns:a16="http://schemas.microsoft.com/office/drawing/2014/main" id="{192D5182-F82B-4450-BCEE-8B2EB9A0A950}"/>
              </a:ext>
            </a:extLst>
          </p:cNvPr>
          <p:cNvSpPr txBox="1">
            <a:spLocks noGrp="1"/>
          </p:cNvSpPr>
          <p:nvPr>
            <p:ph type="dt" sz="half" idx="7"/>
          </p:nvPr>
        </p:nvSpPr>
        <p:spPr/>
        <p:txBody>
          <a:bodyPr/>
          <a:lstStyle>
            <a:lvl1pPr>
              <a:defRPr/>
            </a:lvl1pPr>
          </a:lstStyle>
          <a:p>
            <a:pPr lvl="0"/>
            <a:fld id="{EF152533-1247-4156-88C5-0E3D6459B25D}" type="datetime1">
              <a:rPr lang="lv-LV"/>
              <a:pPr lvl="0"/>
              <a:t>2018.10.30.</a:t>
            </a:fld>
            <a:endParaRPr lang="lv-LV"/>
          </a:p>
        </p:txBody>
      </p:sp>
      <p:sp>
        <p:nvSpPr>
          <p:cNvPr id="8" name="Kājenes vietturis 7">
            <a:extLst>
              <a:ext uri="{FF2B5EF4-FFF2-40B4-BE49-F238E27FC236}">
                <a16:creationId xmlns:a16="http://schemas.microsoft.com/office/drawing/2014/main" id="{5B537FF5-2263-4854-B2A9-66164762566F}"/>
              </a:ext>
            </a:extLst>
          </p:cNvPr>
          <p:cNvSpPr txBox="1">
            <a:spLocks noGrp="1"/>
          </p:cNvSpPr>
          <p:nvPr>
            <p:ph type="ftr" sz="quarter" idx="9"/>
          </p:nvPr>
        </p:nvSpPr>
        <p:spPr/>
        <p:txBody>
          <a:bodyPr/>
          <a:lstStyle>
            <a:lvl1pPr>
              <a:defRPr/>
            </a:lvl1pPr>
          </a:lstStyle>
          <a:p>
            <a:pPr lvl="0"/>
            <a:endParaRPr lang="lv-LV"/>
          </a:p>
        </p:txBody>
      </p:sp>
      <p:sp>
        <p:nvSpPr>
          <p:cNvPr id="9" name="Slaida numura vietturis 8">
            <a:extLst>
              <a:ext uri="{FF2B5EF4-FFF2-40B4-BE49-F238E27FC236}">
                <a16:creationId xmlns:a16="http://schemas.microsoft.com/office/drawing/2014/main" id="{C225A82E-A894-46C2-BA9F-FA46ACED1F5B}"/>
              </a:ext>
            </a:extLst>
          </p:cNvPr>
          <p:cNvSpPr txBox="1">
            <a:spLocks noGrp="1"/>
          </p:cNvSpPr>
          <p:nvPr>
            <p:ph type="sldNum" sz="quarter" idx="8"/>
          </p:nvPr>
        </p:nvSpPr>
        <p:spPr/>
        <p:txBody>
          <a:bodyPr/>
          <a:lstStyle>
            <a:lvl1pPr>
              <a:defRPr/>
            </a:lvl1pPr>
          </a:lstStyle>
          <a:p>
            <a:pPr lvl="0"/>
            <a:fld id="{9FC899B9-A94F-4348-9DBE-6499621C2E02}" type="slidenum">
              <a:t>‹#›</a:t>
            </a:fld>
            <a:endParaRPr lang="lv-LV"/>
          </a:p>
        </p:txBody>
      </p:sp>
    </p:spTree>
    <p:extLst>
      <p:ext uri="{BB962C8B-B14F-4D97-AF65-F5344CB8AC3E}">
        <p14:creationId xmlns:p14="http://schemas.microsoft.com/office/powerpoint/2010/main" val="4273839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C9D0EB1-1421-48F8-B2AE-D37F64A8B70B}"/>
              </a:ext>
            </a:extLst>
          </p:cNvPr>
          <p:cNvSpPr txBox="1">
            <a:spLocks noGrp="1"/>
          </p:cNvSpPr>
          <p:nvPr>
            <p:ph type="title"/>
          </p:nvPr>
        </p:nvSpPr>
        <p:spPr/>
        <p:txBody>
          <a:bodyPr/>
          <a:lstStyle>
            <a:lvl1pPr>
              <a:defRPr lang="en-US"/>
            </a:lvl1pPr>
          </a:lstStyle>
          <a:p>
            <a:pPr lvl="0"/>
            <a:r>
              <a:rPr lang="en-US"/>
              <a:t>Click to edit Master title style</a:t>
            </a:r>
            <a:endParaRPr lang="lv-LV"/>
          </a:p>
        </p:txBody>
      </p:sp>
      <p:sp>
        <p:nvSpPr>
          <p:cNvPr id="3" name="Datuma vietturis 2">
            <a:extLst>
              <a:ext uri="{FF2B5EF4-FFF2-40B4-BE49-F238E27FC236}">
                <a16:creationId xmlns:a16="http://schemas.microsoft.com/office/drawing/2014/main" id="{66B71F31-D66E-4BA1-A955-913BF202C0B7}"/>
              </a:ext>
            </a:extLst>
          </p:cNvPr>
          <p:cNvSpPr txBox="1">
            <a:spLocks noGrp="1"/>
          </p:cNvSpPr>
          <p:nvPr>
            <p:ph type="dt" sz="half" idx="7"/>
          </p:nvPr>
        </p:nvSpPr>
        <p:spPr/>
        <p:txBody>
          <a:bodyPr/>
          <a:lstStyle>
            <a:lvl1pPr>
              <a:defRPr/>
            </a:lvl1pPr>
          </a:lstStyle>
          <a:p>
            <a:pPr lvl="0"/>
            <a:fld id="{BCCC701D-0665-42BD-AF85-A7D73E4E7CDB}" type="datetime1">
              <a:rPr lang="lv-LV"/>
              <a:pPr lvl="0"/>
              <a:t>2018.10.30.</a:t>
            </a:fld>
            <a:endParaRPr lang="lv-LV"/>
          </a:p>
        </p:txBody>
      </p:sp>
      <p:sp>
        <p:nvSpPr>
          <p:cNvPr id="4" name="Kājenes vietturis 3">
            <a:extLst>
              <a:ext uri="{FF2B5EF4-FFF2-40B4-BE49-F238E27FC236}">
                <a16:creationId xmlns:a16="http://schemas.microsoft.com/office/drawing/2014/main" id="{1C34365A-C2E7-4485-B3B3-2FD209FB30B8}"/>
              </a:ext>
            </a:extLst>
          </p:cNvPr>
          <p:cNvSpPr txBox="1">
            <a:spLocks noGrp="1"/>
          </p:cNvSpPr>
          <p:nvPr>
            <p:ph type="ftr" sz="quarter" idx="9"/>
          </p:nvPr>
        </p:nvSpPr>
        <p:spPr/>
        <p:txBody>
          <a:bodyPr/>
          <a:lstStyle>
            <a:lvl1pPr>
              <a:defRPr/>
            </a:lvl1pPr>
          </a:lstStyle>
          <a:p>
            <a:pPr lvl="0"/>
            <a:endParaRPr lang="lv-LV"/>
          </a:p>
        </p:txBody>
      </p:sp>
      <p:sp>
        <p:nvSpPr>
          <p:cNvPr id="5" name="Slaida numura vietturis 4">
            <a:extLst>
              <a:ext uri="{FF2B5EF4-FFF2-40B4-BE49-F238E27FC236}">
                <a16:creationId xmlns:a16="http://schemas.microsoft.com/office/drawing/2014/main" id="{7703220B-6887-4020-8907-C157C8FB12B0}"/>
              </a:ext>
            </a:extLst>
          </p:cNvPr>
          <p:cNvSpPr txBox="1">
            <a:spLocks noGrp="1"/>
          </p:cNvSpPr>
          <p:nvPr>
            <p:ph type="sldNum" sz="quarter" idx="8"/>
          </p:nvPr>
        </p:nvSpPr>
        <p:spPr/>
        <p:txBody>
          <a:bodyPr/>
          <a:lstStyle>
            <a:lvl1pPr>
              <a:defRPr/>
            </a:lvl1pPr>
          </a:lstStyle>
          <a:p>
            <a:pPr lvl="0"/>
            <a:fld id="{DFA8A663-5358-4DBA-904F-353CA1634190}" type="slidenum">
              <a:t>‹#›</a:t>
            </a:fld>
            <a:endParaRPr lang="lv-LV"/>
          </a:p>
        </p:txBody>
      </p:sp>
    </p:spTree>
    <p:extLst>
      <p:ext uri="{BB962C8B-B14F-4D97-AF65-F5344CB8AC3E}">
        <p14:creationId xmlns:p14="http://schemas.microsoft.com/office/powerpoint/2010/main" val="3936378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7942426-39CD-4B30-9990-4E537E7D3B74}"/>
              </a:ext>
            </a:extLst>
          </p:cNvPr>
          <p:cNvSpPr txBox="1">
            <a:spLocks noGrp="1"/>
          </p:cNvSpPr>
          <p:nvPr>
            <p:ph type="dt" sz="half" idx="7"/>
          </p:nvPr>
        </p:nvSpPr>
        <p:spPr/>
        <p:txBody>
          <a:bodyPr/>
          <a:lstStyle>
            <a:lvl1pPr>
              <a:defRPr/>
            </a:lvl1pPr>
          </a:lstStyle>
          <a:p>
            <a:pPr lvl="0"/>
            <a:fld id="{330DC108-8615-411F-9935-8D4ED5A5B648}" type="datetime1">
              <a:rPr lang="lv-LV"/>
              <a:pPr lvl="0"/>
              <a:t>2018.10.30.</a:t>
            </a:fld>
            <a:endParaRPr lang="lv-LV"/>
          </a:p>
        </p:txBody>
      </p:sp>
      <p:sp>
        <p:nvSpPr>
          <p:cNvPr id="3" name="Kājenes vietturis 2">
            <a:extLst>
              <a:ext uri="{FF2B5EF4-FFF2-40B4-BE49-F238E27FC236}">
                <a16:creationId xmlns:a16="http://schemas.microsoft.com/office/drawing/2014/main" id="{B52F838F-6007-45AE-9554-63DD2FDB144F}"/>
              </a:ext>
            </a:extLst>
          </p:cNvPr>
          <p:cNvSpPr txBox="1">
            <a:spLocks noGrp="1"/>
          </p:cNvSpPr>
          <p:nvPr>
            <p:ph type="ftr" sz="quarter" idx="9"/>
          </p:nvPr>
        </p:nvSpPr>
        <p:spPr/>
        <p:txBody>
          <a:bodyPr/>
          <a:lstStyle>
            <a:lvl1pPr>
              <a:defRPr/>
            </a:lvl1pPr>
          </a:lstStyle>
          <a:p>
            <a:pPr lvl="0"/>
            <a:endParaRPr lang="lv-LV"/>
          </a:p>
        </p:txBody>
      </p:sp>
      <p:sp>
        <p:nvSpPr>
          <p:cNvPr id="4" name="Slaida numura vietturis 3">
            <a:extLst>
              <a:ext uri="{FF2B5EF4-FFF2-40B4-BE49-F238E27FC236}">
                <a16:creationId xmlns:a16="http://schemas.microsoft.com/office/drawing/2014/main" id="{D3C8264B-304E-412E-AEAA-1C41ED46459F}"/>
              </a:ext>
            </a:extLst>
          </p:cNvPr>
          <p:cNvSpPr txBox="1">
            <a:spLocks noGrp="1"/>
          </p:cNvSpPr>
          <p:nvPr>
            <p:ph type="sldNum" sz="quarter" idx="8"/>
          </p:nvPr>
        </p:nvSpPr>
        <p:spPr/>
        <p:txBody>
          <a:bodyPr/>
          <a:lstStyle>
            <a:lvl1pPr>
              <a:defRPr/>
            </a:lvl1pPr>
          </a:lstStyle>
          <a:p>
            <a:pPr lvl="0"/>
            <a:fld id="{71523C3D-19F0-408D-9F85-B05384F5BEC8}" type="slidenum">
              <a:t>‹#›</a:t>
            </a:fld>
            <a:endParaRPr lang="lv-LV"/>
          </a:p>
        </p:txBody>
      </p:sp>
    </p:spTree>
    <p:extLst>
      <p:ext uri="{BB962C8B-B14F-4D97-AF65-F5344CB8AC3E}">
        <p14:creationId xmlns:p14="http://schemas.microsoft.com/office/powerpoint/2010/main" val="239444776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2F08D06-04AD-452D-9172-79E2BD1EAC9D}"/>
              </a:ext>
            </a:extLst>
          </p:cNvPr>
          <p:cNvSpPr txBox="1">
            <a:spLocks noGrp="1"/>
          </p:cNvSpPr>
          <p:nvPr>
            <p:ph type="title"/>
          </p:nvPr>
        </p:nvSpPr>
        <p:spPr>
          <a:xfrm>
            <a:off x="839784" y="457200"/>
            <a:ext cx="3932240" cy="1600200"/>
          </a:xfrm>
        </p:spPr>
        <p:txBody>
          <a:bodyPr anchor="b"/>
          <a:lstStyle>
            <a:lvl1pPr>
              <a:defRPr lang="en-US" sz="3200"/>
            </a:lvl1pPr>
          </a:lstStyle>
          <a:p>
            <a:pPr lvl="0"/>
            <a:r>
              <a:rPr lang="en-US"/>
              <a:t>Click to edit Master title style</a:t>
            </a:r>
            <a:endParaRPr lang="lv-LV"/>
          </a:p>
        </p:txBody>
      </p:sp>
      <p:sp>
        <p:nvSpPr>
          <p:cNvPr id="3" name="Satura vietturis 2">
            <a:extLst>
              <a:ext uri="{FF2B5EF4-FFF2-40B4-BE49-F238E27FC236}">
                <a16:creationId xmlns:a16="http://schemas.microsoft.com/office/drawing/2014/main" id="{6B64A5EA-3D33-40D0-A598-705F98A4EBE4}"/>
              </a:ext>
            </a:extLst>
          </p:cNvPr>
          <p:cNvSpPr txBox="1">
            <a:spLocks noGrp="1"/>
          </p:cNvSpPr>
          <p:nvPr>
            <p:ph idx="1"/>
          </p:nvPr>
        </p:nvSpPr>
        <p:spPr>
          <a:xfrm>
            <a:off x="5183184" y="987423"/>
            <a:ext cx="6172200" cy="4873623"/>
          </a:xfrm>
        </p:spPr>
        <p:txBody>
          <a:bodyPr/>
          <a:lstStyle>
            <a:lvl1pPr>
              <a:defRPr lang="en-US" sz="3200"/>
            </a:lvl1pPr>
            <a:lvl2pPr>
              <a:defRPr lang="en-US" sz="2800"/>
            </a:lvl2pPr>
            <a:lvl3pPr>
              <a:defRPr lang="en-US" sz="2400"/>
            </a:lvl3pPr>
            <a:lvl4pPr>
              <a:defRPr lang="en-US" sz="2000"/>
            </a:lvl4pPr>
            <a:lvl5pPr>
              <a:defRPr lang="en-US"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ksta vietturis 3">
            <a:extLst>
              <a:ext uri="{FF2B5EF4-FFF2-40B4-BE49-F238E27FC236}">
                <a16:creationId xmlns:a16="http://schemas.microsoft.com/office/drawing/2014/main" id="{C7249FB7-CB38-4C16-80ED-4E80462A5D1D}"/>
              </a:ext>
            </a:extLst>
          </p:cNvPr>
          <p:cNvSpPr txBox="1">
            <a:spLocks noGrp="1"/>
          </p:cNvSpPr>
          <p:nvPr>
            <p:ph type="body" idx="2"/>
          </p:nvPr>
        </p:nvSpPr>
        <p:spPr>
          <a:xfrm>
            <a:off x="839784" y="2057400"/>
            <a:ext cx="3932240" cy="3811584"/>
          </a:xfrm>
        </p:spPr>
        <p:txBody>
          <a:bodyPr/>
          <a:lstStyle>
            <a:lvl1pPr marL="0" indent="0">
              <a:buNone/>
              <a:defRPr lang="en-US" sz="1600"/>
            </a:lvl1pPr>
          </a:lstStyle>
          <a:p>
            <a:pPr lvl="0"/>
            <a:r>
              <a:rPr lang="en-US"/>
              <a:t>Click to edit Master text styles</a:t>
            </a:r>
          </a:p>
        </p:txBody>
      </p:sp>
      <p:sp>
        <p:nvSpPr>
          <p:cNvPr id="5" name="Datuma vietturis 4">
            <a:extLst>
              <a:ext uri="{FF2B5EF4-FFF2-40B4-BE49-F238E27FC236}">
                <a16:creationId xmlns:a16="http://schemas.microsoft.com/office/drawing/2014/main" id="{D2C89F9E-0145-4749-979C-BAF80CDEB5E5}"/>
              </a:ext>
            </a:extLst>
          </p:cNvPr>
          <p:cNvSpPr txBox="1">
            <a:spLocks noGrp="1"/>
          </p:cNvSpPr>
          <p:nvPr>
            <p:ph type="dt" sz="half" idx="7"/>
          </p:nvPr>
        </p:nvSpPr>
        <p:spPr/>
        <p:txBody>
          <a:bodyPr/>
          <a:lstStyle>
            <a:lvl1pPr>
              <a:defRPr/>
            </a:lvl1pPr>
          </a:lstStyle>
          <a:p>
            <a:pPr lvl="0"/>
            <a:fld id="{8E03A861-8CFD-4366-A3A3-E051FCBED06C}" type="datetime1">
              <a:rPr lang="lv-LV"/>
              <a:pPr lvl="0"/>
              <a:t>2018.10.30.</a:t>
            </a:fld>
            <a:endParaRPr lang="lv-LV"/>
          </a:p>
        </p:txBody>
      </p:sp>
      <p:sp>
        <p:nvSpPr>
          <p:cNvPr id="6" name="Kājenes vietturis 5">
            <a:extLst>
              <a:ext uri="{FF2B5EF4-FFF2-40B4-BE49-F238E27FC236}">
                <a16:creationId xmlns:a16="http://schemas.microsoft.com/office/drawing/2014/main" id="{B03150D5-B8FD-4E54-B030-896B76570F6B}"/>
              </a:ext>
            </a:extLst>
          </p:cNvPr>
          <p:cNvSpPr txBox="1">
            <a:spLocks noGrp="1"/>
          </p:cNvSpPr>
          <p:nvPr>
            <p:ph type="ftr" sz="quarter" idx="9"/>
          </p:nvPr>
        </p:nvSpPr>
        <p:spPr/>
        <p:txBody>
          <a:bodyPr/>
          <a:lstStyle>
            <a:lvl1pPr>
              <a:defRPr/>
            </a:lvl1pPr>
          </a:lstStyle>
          <a:p>
            <a:pPr lvl="0"/>
            <a:endParaRPr lang="lv-LV"/>
          </a:p>
        </p:txBody>
      </p:sp>
      <p:sp>
        <p:nvSpPr>
          <p:cNvPr id="7" name="Slaida numura vietturis 6">
            <a:extLst>
              <a:ext uri="{FF2B5EF4-FFF2-40B4-BE49-F238E27FC236}">
                <a16:creationId xmlns:a16="http://schemas.microsoft.com/office/drawing/2014/main" id="{CCEACDD8-2CD1-40A1-B380-F804BFB73E26}"/>
              </a:ext>
            </a:extLst>
          </p:cNvPr>
          <p:cNvSpPr txBox="1">
            <a:spLocks noGrp="1"/>
          </p:cNvSpPr>
          <p:nvPr>
            <p:ph type="sldNum" sz="quarter" idx="8"/>
          </p:nvPr>
        </p:nvSpPr>
        <p:spPr/>
        <p:txBody>
          <a:bodyPr/>
          <a:lstStyle>
            <a:lvl1pPr>
              <a:defRPr/>
            </a:lvl1pPr>
          </a:lstStyle>
          <a:p>
            <a:pPr lvl="0"/>
            <a:fld id="{6CCF810F-46CE-497C-8F4B-6CB4A2FCCB4A}" type="slidenum">
              <a:t>‹#›</a:t>
            </a:fld>
            <a:endParaRPr lang="lv-LV"/>
          </a:p>
        </p:txBody>
      </p:sp>
    </p:spTree>
    <p:extLst>
      <p:ext uri="{BB962C8B-B14F-4D97-AF65-F5344CB8AC3E}">
        <p14:creationId xmlns:p14="http://schemas.microsoft.com/office/powerpoint/2010/main" val="300354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A6961AB-2570-47DF-86F5-E15971C07F5B}"/>
              </a:ext>
            </a:extLst>
          </p:cNvPr>
          <p:cNvSpPr txBox="1">
            <a:spLocks noGrp="1"/>
          </p:cNvSpPr>
          <p:nvPr>
            <p:ph type="title"/>
          </p:nvPr>
        </p:nvSpPr>
        <p:spPr>
          <a:xfrm>
            <a:off x="839784" y="457200"/>
            <a:ext cx="3932240" cy="1600200"/>
          </a:xfrm>
        </p:spPr>
        <p:txBody>
          <a:bodyPr anchor="b"/>
          <a:lstStyle>
            <a:lvl1pPr>
              <a:defRPr lang="en-US" sz="3200"/>
            </a:lvl1pPr>
          </a:lstStyle>
          <a:p>
            <a:pPr lvl="0"/>
            <a:r>
              <a:rPr lang="en-US"/>
              <a:t>Click to edit Master title style</a:t>
            </a:r>
            <a:endParaRPr lang="lv-LV"/>
          </a:p>
        </p:txBody>
      </p:sp>
      <p:sp>
        <p:nvSpPr>
          <p:cNvPr id="3" name="Attēla vietturis 2">
            <a:extLst>
              <a:ext uri="{FF2B5EF4-FFF2-40B4-BE49-F238E27FC236}">
                <a16:creationId xmlns:a16="http://schemas.microsoft.com/office/drawing/2014/main" id="{330C18DD-A070-4E8D-ACCA-4CEC6B51CE8D}"/>
              </a:ext>
            </a:extLst>
          </p:cNvPr>
          <p:cNvSpPr txBox="1">
            <a:spLocks noGrp="1"/>
          </p:cNvSpPr>
          <p:nvPr>
            <p:ph type="pic" idx="1"/>
          </p:nvPr>
        </p:nvSpPr>
        <p:spPr>
          <a:xfrm>
            <a:off x="5183184" y="987423"/>
            <a:ext cx="6172200" cy="4873623"/>
          </a:xfrm>
        </p:spPr>
        <p:txBody>
          <a:bodyPr/>
          <a:lstStyle>
            <a:lvl1pPr marL="0" indent="0">
              <a:buNone/>
              <a:defRPr lang="en-US" sz="3200"/>
            </a:lvl1pPr>
          </a:lstStyle>
          <a:p>
            <a:pPr lvl="0"/>
            <a:r>
              <a:rPr lang="en-US"/>
              <a:t>Click icon to add picture</a:t>
            </a:r>
            <a:endParaRPr lang="lv-LV"/>
          </a:p>
        </p:txBody>
      </p:sp>
      <p:sp>
        <p:nvSpPr>
          <p:cNvPr id="4" name="Teksta vietturis 3">
            <a:extLst>
              <a:ext uri="{FF2B5EF4-FFF2-40B4-BE49-F238E27FC236}">
                <a16:creationId xmlns:a16="http://schemas.microsoft.com/office/drawing/2014/main" id="{A102F380-8F2E-44C6-8DF2-CAACDCBD9A42}"/>
              </a:ext>
            </a:extLst>
          </p:cNvPr>
          <p:cNvSpPr txBox="1">
            <a:spLocks noGrp="1"/>
          </p:cNvSpPr>
          <p:nvPr>
            <p:ph type="body" idx="2"/>
          </p:nvPr>
        </p:nvSpPr>
        <p:spPr>
          <a:xfrm>
            <a:off x="839784" y="2057400"/>
            <a:ext cx="3932240" cy="3811584"/>
          </a:xfrm>
        </p:spPr>
        <p:txBody>
          <a:bodyPr/>
          <a:lstStyle>
            <a:lvl1pPr marL="0" indent="0">
              <a:buNone/>
              <a:defRPr lang="en-US" sz="1600"/>
            </a:lvl1pPr>
          </a:lstStyle>
          <a:p>
            <a:pPr lvl="0"/>
            <a:r>
              <a:rPr lang="en-US"/>
              <a:t>Click to edit Master text styles</a:t>
            </a:r>
          </a:p>
        </p:txBody>
      </p:sp>
      <p:sp>
        <p:nvSpPr>
          <p:cNvPr id="5" name="Datuma vietturis 4">
            <a:extLst>
              <a:ext uri="{FF2B5EF4-FFF2-40B4-BE49-F238E27FC236}">
                <a16:creationId xmlns:a16="http://schemas.microsoft.com/office/drawing/2014/main" id="{F802F462-FFAF-4549-8577-61650545E31E}"/>
              </a:ext>
            </a:extLst>
          </p:cNvPr>
          <p:cNvSpPr txBox="1">
            <a:spLocks noGrp="1"/>
          </p:cNvSpPr>
          <p:nvPr>
            <p:ph type="dt" sz="half" idx="7"/>
          </p:nvPr>
        </p:nvSpPr>
        <p:spPr/>
        <p:txBody>
          <a:bodyPr/>
          <a:lstStyle>
            <a:lvl1pPr>
              <a:defRPr/>
            </a:lvl1pPr>
          </a:lstStyle>
          <a:p>
            <a:pPr lvl="0"/>
            <a:fld id="{D4445D72-C1E0-43A8-BA66-186FCF06814C}" type="datetime1">
              <a:rPr lang="lv-LV"/>
              <a:pPr lvl="0"/>
              <a:t>2018.10.30.</a:t>
            </a:fld>
            <a:endParaRPr lang="lv-LV"/>
          </a:p>
        </p:txBody>
      </p:sp>
      <p:sp>
        <p:nvSpPr>
          <p:cNvPr id="6" name="Kājenes vietturis 5">
            <a:extLst>
              <a:ext uri="{FF2B5EF4-FFF2-40B4-BE49-F238E27FC236}">
                <a16:creationId xmlns:a16="http://schemas.microsoft.com/office/drawing/2014/main" id="{D3B5503C-2A2B-4BE2-938E-7BB9C1325647}"/>
              </a:ext>
            </a:extLst>
          </p:cNvPr>
          <p:cNvSpPr txBox="1">
            <a:spLocks noGrp="1"/>
          </p:cNvSpPr>
          <p:nvPr>
            <p:ph type="ftr" sz="quarter" idx="9"/>
          </p:nvPr>
        </p:nvSpPr>
        <p:spPr/>
        <p:txBody>
          <a:bodyPr/>
          <a:lstStyle>
            <a:lvl1pPr>
              <a:defRPr/>
            </a:lvl1pPr>
          </a:lstStyle>
          <a:p>
            <a:pPr lvl="0"/>
            <a:endParaRPr lang="lv-LV"/>
          </a:p>
        </p:txBody>
      </p:sp>
      <p:sp>
        <p:nvSpPr>
          <p:cNvPr id="7" name="Slaida numura vietturis 6">
            <a:extLst>
              <a:ext uri="{FF2B5EF4-FFF2-40B4-BE49-F238E27FC236}">
                <a16:creationId xmlns:a16="http://schemas.microsoft.com/office/drawing/2014/main" id="{1C796427-9FF5-4BD2-8B48-BE6B6AC7566B}"/>
              </a:ext>
            </a:extLst>
          </p:cNvPr>
          <p:cNvSpPr txBox="1">
            <a:spLocks noGrp="1"/>
          </p:cNvSpPr>
          <p:nvPr>
            <p:ph type="sldNum" sz="quarter" idx="8"/>
          </p:nvPr>
        </p:nvSpPr>
        <p:spPr/>
        <p:txBody>
          <a:bodyPr/>
          <a:lstStyle>
            <a:lvl1pPr>
              <a:defRPr/>
            </a:lvl1pPr>
          </a:lstStyle>
          <a:p>
            <a:pPr lvl="0"/>
            <a:fld id="{95E42386-DF30-43FF-AC03-C4F6C27E7376}" type="slidenum">
              <a:t>‹#›</a:t>
            </a:fld>
            <a:endParaRPr lang="lv-LV"/>
          </a:p>
        </p:txBody>
      </p:sp>
    </p:spTree>
    <p:extLst>
      <p:ext uri="{BB962C8B-B14F-4D97-AF65-F5344CB8AC3E}">
        <p14:creationId xmlns:p14="http://schemas.microsoft.com/office/powerpoint/2010/main" val="338754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ADD9CA51-EC0D-4900-B1BF-8819EC6F8C23}"/>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Autofit/>
          </a:bodyPr>
          <a:lstStyle/>
          <a:p>
            <a:pPr lvl="0"/>
            <a:r>
              <a:rPr lang="lv-LV"/>
              <a:t>Rediģēt šablona virsraksta stilu</a:t>
            </a:r>
          </a:p>
        </p:txBody>
      </p:sp>
      <p:sp>
        <p:nvSpPr>
          <p:cNvPr id="3" name="Teksta vietturis 2">
            <a:extLst>
              <a:ext uri="{FF2B5EF4-FFF2-40B4-BE49-F238E27FC236}">
                <a16:creationId xmlns:a16="http://schemas.microsoft.com/office/drawing/2014/main" id="{166970EF-D41F-4DCB-AECB-251D1D80F9A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EF87B8F2-0F88-4329-A6DC-563D23C118AD}"/>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fld id="{8F4699F8-4352-4BAE-B73D-F721D6FB9AFA}" type="datetime1">
              <a:rPr lang="lv-LV"/>
              <a:pPr lvl="0"/>
              <a:t>2018.10.30.</a:t>
            </a:fld>
            <a:endParaRPr lang="lv-LV"/>
          </a:p>
        </p:txBody>
      </p:sp>
      <p:sp>
        <p:nvSpPr>
          <p:cNvPr id="5" name="Kājenes vietturis 4">
            <a:extLst>
              <a:ext uri="{FF2B5EF4-FFF2-40B4-BE49-F238E27FC236}">
                <a16:creationId xmlns:a16="http://schemas.microsoft.com/office/drawing/2014/main" id="{2C0B2BD8-FC9E-4817-80AD-2C52574E266A}"/>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endParaRPr lang="lv-LV"/>
          </a:p>
        </p:txBody>
      </p:sp>
      <p:sp>
        <p:nvSpPr>
          <p:cNvPr id="6" name="Slaida numura vietturis 5">
            <a:extLst>
              <a:ext uri="{FF2B5EF4-FFF2-40B4-BE49-F238E27FC236}">
                <a16:creationId xmlns:a16="http://schemas.microsoft.com/office/drawing/2014/main" id="{1BDB6429-E855-41B2-AEC4-2606352EE584}"/>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fld id="{12AF0EAD-F26B-4976-A430-C7F891B952EA}" type="slidenum">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lv-LV"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lv-LV"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lv-LV"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lv-LV"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lv-LV"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lv-LV"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blipFill>
          <a:blip r:embed="rId2"/>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17BA82-6B9A-47A8-AAB5-EB7C28AEC590}"/>
              </a:ext>
            </a:extLst>
          </p:cNvPr>
          <p:cNvSpPr txBox="1"/>
          <p:nvPr/>
        </p:nvSpPr>
        <p:spPr>
          <a:xfrm>
            <a:off x="0" y="4080418"/>
            <a:ext cx="12191996" cy="1446553"/>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4400" b="0" i="0" u="none" strike="noStrike" kern="0" cap="none" spc="0" baseline="0">
                <a:solidFill>
                  <a:srgbClr val="662D91"/>
                </a:solidFill>
                <a:uFillTx/>
                <a:latin typeface="Arial" pitchFamily="34"/>
                <a:cs typeface="Arial" pitchFamily="34"/>
              </a:rPr>
              <a:t>Tiesībsarga rekomendācijas darbam bērnu institucionālajā aprūpē</a:t>
            </a:r>
            <a:endParaRPr lang="lv-LV" sz="4400" b="0" i="0" u="none" strike="noStrike" kern="1200" cap="none" spc="0" baseline="0">
              <a:solidFill>
                <a:srgbClr val="662D91"/>
              </a:solidFill>
              <a:uFillTx/>
              <a:latin typeface="Arial" pitchFamily="34"/>
              <a:cs typeface="Arial" pitchFamily="34"/>
            </a:endParaRPr>
          </a:p>
        </p:txBody>
      </p:sp>
      <p:sp>
        <p:nvSpPr>
          <p:cNvPr id="3" name="TextBox 18">
            <a:extLst>
              <a:ext uri="{FF2B5EF4-FFF2-40B4-BE49-F238E27FC236}">
                <a16:creationId xmlns:a16="http://schemas.microsoft.com/office/drawing/2014/main" id="{60614CCF-CE01-4B30-8DD9-3F5CD70205B2}"/>
              </a:ext>
            </a:extLst>
          </p:cNvPr>
          <p:cNvSpPr txBox="1"/>
          <p:nvPr/>
        </p:nvSpPr>
        <p:spPr>
          <a:xfrm>
            <a:off x="0" y="6027002"/>
            <a:ext cx="12191996" cy="646334"/>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600" b="0" i="0" u="none" strike="noStrike" kern="0" cap="none" spc="0" baseline="0">
                <a:solidFill>
                  <a:srgbClr val="000000"/>
                </a:solidFill>
                <a:uFillTx/>
                <a:latin typeface="Arial" pitchFamily="34"/>
                <a:cs typeface="Arial" pitchFamily="34"/>
              </a:rPr>
              <a:t>Rīg</a:t>
            </a:r>
            <a:r>
              <a:rPr lang="lv-LV" sz="3600" b="0" i="0" u="none" strike="noStrike" kern="1200" cap="none" spc="0" baseline="0">
                <a:solidFill>
                  <a:srgbClr val="000000"/>
                </a:solidFill>
                <a:uFillTx/>
                <a:latin typeface="Arial" pitchFamily="34"/>
                <a:cs typeface="Arial" pitchFamily="34"/>
              </a:rPr>
              <a:t>a,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5">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3BBCECD6-24BD-4722-9787-D2FD403D8BF2}"/>
              </a:ext>
            </a:extLst>
          </p:cNvPr>
          <p:cNvSpPr txBox="1">
            <a:spLocks noGrp="1"/>
          </p:cNvSpPr>
          <p:nvPr>
            <p:ph idx="1"/>
          </p:nvPr>
        </p:nvSpPr>
        <p:spPr>
          <a:xfrm>
            <a:off x="867902" y="1229868"/>
            <a:ext cx="10485891" cy="4947096"/>
          </a:xfrm>
        </p:spPr>
        <p:txBody>
          <a:bodyPr/>
          <a:lstStyle/>
          <a:p>
            <a:pPr marL="0" lvl="0" indent="0" algn="r">
              <a:buNone/>
            </a:pPr>
            <a:endParaRPr lang="lv-LV" sz="2300"/>
          </a:p>
          <a:p>
            <a:pPr marL="0" lvl="0" indent="0" algn="just">
              <a:buNone/>
            </a:pPr>
            <a:r>
              <a:rPr lang="lv-LV"/>
              <a:t>Vecākiem (personām, kas realizē aizgādību) ir tiesības izvēlēties izglītības iestādi, kurā bērns iegūst izglītību. </a:t>
            </a:r>
            <a:r>
              <a:rPr lang="lv-LV" sz="2400"/>
              <a:t>(Izglītības likuma 57.panta 1. punkts)</a:t>
            </a:r>
          </a:p>
          <a:p>
            <a:pPr marL="0" lvl="0" indent="0" algn="just">
              <a:buNone/>
            </a:pPr>
            <a:r>
              <a:rPr lang="lv-LV"/>
              <a:t>Katras pašvaldības pienākums ir nodrošināt bērniem, kuru dzīvesvieta deklarēta pašvaldības administratīvajā teritorijā, iespēju iegūt pirmsskolas izglītību un pamatizglītību bērna dzīvesvietai tuvākajā izglītības iestādē vai tuvākajā izglītības iestādē, kas īsteno izglītības programmu valsts valodā, nodrošināt jauniešiem iespēju iegūt vidējo izglītību, kā arī nodrošināt iespēju īstenot interešu izglītību un atbalstīt ārpusstundu pasākumus, arī bērnu nometnes. </a:t>
            </a:r>
            <a:r>
              <a:rPr lang="lv-LV" sz="2400"/>
              <a:t>(Izglītības likuma 17.panta pirmā daļa)</a:t>
            </a:r>
          </a:p>
          <a:p>
            <a:pPr marL="0" lvl="0" indent="0">
              <a:buNone/>
            </a:pPr>
            <a:endParaRPr lang="lv-LV"/>
          </a:p>
        </p:txBody>
      </p:sp>
      <p:sp>
        <p:nvSpPr>
          <p:cNvPr id="3" name="TextBox 3">
            <a:extLst>
              <a:ext uri="{FF2B5EF4-FFF2-40B4-BE49-F238E27FC236}">
                <a16:creationId xmlns:a16="http://schemas.microsoft.com/office/drawing/2014/main" id="{B39958D5-F730-4153-8621-77C9D3700EF0}"/>
              </a:ext>
            </a:extLst>
          </p:cNvPr>
          <p:cNvSpPr txBox="1"/>
          <p:nvPr/>
        </p:nvSpPr>
        <p:spPr>
          <a:xfrm>
            <a:off x="0" y="662821"/>
            <a:ext cx="12191996" cy="646334"/>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600" b="0" i="0" u="none" strike="noStrike" kern="0" cap="none" spc="0" baseline="0">
                <a:solidFill>
                  <a:srgbClr val="7030A0"/>
                </a:solidFill>
                <a:uFillTx/>
                <a:latin typeface="Calibri"/>
                <a:cs typeface="Arial" pitchFamily="34"/>
              </a:rPr>
              <a:t>Izglītības nodrošināšana</a:t>
            </a:r>
            <a:endParaRPr lang="lv-LV" sz="3600" b="0" i="0" u="none" strike="noStrike" kern="1200" cap="none" spc="0" baseline="0">
              <a:solidFill>
                <a:srgbClr val="662D91"/>
              </a:solidFill>
              <a:uFillTx/>
              <a:latin typeface="Arial" pitchFamily="34"/>
              <a:cs typeface="Arial" pitchFamily="3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32">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7D08BFFA-2E87-431D-9CE5-BD771028A173}"/>
              </a:ext>
            </a:extLst>
          </p:cNvPr>
          <p:cNvSpPr txBox="1">
            <a:spLocks noGrp="1"/>
          </p:cNvSpPr>
          <p:nvPr>
            <p:ph idx="1"/>
          </p:nvPr>
        </p:nvSpPr>
        <p:spPr>
          <a:xfrm>
            <a:off x="867902" y="1229868"/>
            <a:ext cx="10485891" cy="4947096"/>
          </a:xfrm>
        </p:spPr>
        <p:txBody>
          <a:bodyPr/>
          <a:lstStyle/>
          <a:p>
            <a:pPr marL="0" lvl="0" indent="0" algn="r">
              <a:buNone/>
            </a:pPr>
            <a:endParaRPr lang="lv-LV" sz="2300"/>
          </a:p>
          <a:p>
            <a:pPr marL="0" lvl="0" indent="0" algn="just">
              <a:buNone/>
            </a:pPr>
            <a:r>
              <a:rPr lang="lv-LV"/>
              <a:t>Dalībvalstis atzīst ikviena bērna tiesības uz visaugstvērtīgāko pieejamo veselības standartu un tiesības izmantot ārstniecības un rehabilitācijas pakalpojumus. </a:t>
            </a:r>
            <a:r>
              <a:rPr lang="lv-LV" sz="1900"/>
              <a:t>(ANO Bērnu tiesību konvencijas 24. panta 1. punkts)</a:t>
            </a:r>
          </a:p>
          <a:p>
            <a:pPr marL="0" lvl="0" indent="0" algn="just">
              <a:buNone/>
            </a:pPr>
            <a:endParaRPr lang="lv-LV" sz="1000"/>
          </a:p>
          <a:p>
            <a:pPr lvl="0" algn="just">
              <a:buChar char="-"/>
            </a:pPr>
            <a:r>
              <a:rPr lang="lv-LV"/>
              <a:t>Zobārsts, higiēnists</a:t>
            </a:r>
          </a:p>
          <a:p>
            <a:pPr marL="0" lvl="0" indent="0" algn="just">
              <a:buNone/>
            </a:pPr>
            <a:r>
              <a:rPr lang="lv-LV"/>
              <a:t>Bērniem valsts apmaksā zobu higiēnu: no 2 līdz 18 gadiem - vienu reizi gadā (izņemot 7, 11 un 12 gados – tad divas reizes gadā).</a:t>
            </a:r>
          </a:p>
          <a:p>
            <a:pPr marL="0" lvl="0" indent="0" algn="just">
              <a:buNone/>
            </a:pPr>
            <a:r>
              <a:rPr lang="lv-LV"/>
              <a:t>Pirmreizēju ortodonta konsultāciju līdz 18 gadiem.</a:t>
            </a:r>
          </a:p>
          <a:p>
            <a:pPr marL="0" lvl="0" indent="0" algn="just">
              <a:buNone/>
            </a:pPr>
            <a:r>
              <a:rPr lang="lv-LV"/>
              <a:t>Ortodontisko ārstēšanu līdz 22 gadiem iedzimtu sejas-žokļu šķeltņu gadījumos.</a:t>
            </a:r>
          </a:p>
          <a:p>
            <a:pPr marL="0" lvl="0" indent="0" algn="just">
              <a:buNone/>
            </a:pPr>
            <a:endParaRPr lang="lv-LV"/>
          </a:p>
        </p:txBody>
      </p:sp>
      <p:sp>
        <p:nvSpPr>
          <p:cNvPr id="3" name="TextBox 3">
            <a:extLst>
              <a:ext uri="{FF2B5EF4-FFF2-40B4-BE49-F238E27FC236}">
                <a16:creationId xmlns:a16="http://schemas.microsoft.com/office/drawing/2014/main" id="{594BD806-ECA9-4288-8DA1-37EED4026B2E}"/>
              </a:ext>
            </a:extLst>
          </p:cNvPr>
          <p:cNvSpPr txBox="1"/>
          <p:nvPr/>
        </p:nvSpPr>
        <p:spPr>
          <a:xfrm>
            <a:off x="0" y="662821"/>
            <a:ext cx="12191996" cy="646334"/>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600" b="0" i="0" u="none" strike="noStrike" kern="0" cap="none" spc="0" baseline="0">
                <a:solidFill>
                  <a:srgbClr val="7030A0"/>
                </a:solidFill>
                <a:uFillTx/>
                <a:latin typeface="Calibri"/>
                <a:cs typeface="Arial" pitchFamily="34"/>
              </a:rPr>
              <a:t>Bērna tiesības uz veselības aprūpi un rehabilitāciju</a:t>
            </a:r>
            <a:endParaRPr lang="lv-LV" sz="3600" b="0" i="0" u="none" strike="noStrike" kern="1200" cap="none" spc="0" baseline="0">
              <a:solidFill>
                <a:srgbClr val="662D91"/>
              </a:solidFill>
              <a:uFillTx/>
              <a:latin typeface="Arial" pitchFamily="34"/>
              <a:cs typeface="Arial" pitchFamily="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6">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6A660474-C2B0-42FD-B7C9-0695EAA8C4F9}"/>
              </a:ext>
            </a:extLst>
          </p:cNvPr>
          <p:cNvSpPr txBox="1">
            <a:spLocks noGrp="1"/>
          </p:cNvSpPr>
          <p:nvPr>
            <p:ph idx="1"/>
          </p:nvPr>
        </p:nvSpPr>
        <p:spPr>
          <a:xfrm>
            <a:off x="954743" y="728420"/>
            <a:ext cx="10399050" cy="5448543"/>
          </a:xfrm>
        </p:spPr>
        <p:txBody>
          <a:bodyPr/>
          <a:lstStyle/>
          <a:p>
            <a:pPr marL="0" lvl="0" indent="0" algn="ctr">
              <a:buNone/>
            </a:pPr>
            <a:r>
              <a:rPr lang="lv-LV" sz="3600">
                <a:solidFill>
                  <a:srgbClr val="7030A0"/>
                </a:solidFill>
              </a:rPr>
              <a:t>Rehabilitācijas nodrošināšana</a:t>
            </a:r>
          </a:p>
          <a:p>
            <a:pPr marL="0" lvl="0" indent="0" algn="just">
              <a:buNone/>
            </a:pPr>
            <a:endParaRPr lang="lv-LV"/>
          </a:p>
          <a:p>
            <a:pPr lvl="0" algn="just">
              <a:buChar char="-"/>
            </a:pPr>
            <a:r>
              <a:rPr lang="lv-LV"/>
              <a:t>vardarbībā cietušu bērnu sociālā rehabilitācija par valsts finansējumu </a:t>
            </a:r>
          </a:p>
          <a:p>
            <a:pPr marL="0" lvl="0" indent="0" algn="just">
              <a:buNone/>
            </a:pPr>
            <a:r>
              <a:rPr lang="lv-LV" sz="2400"/>
              <a:t>(</a:t>
            </a:r>
            <a:r>
              <a:rPr lang="lv-LV" sz="2400" i="1"/>
              <a:t>MK 22.12.2009. noteikumi Nr. 1613 “Kārtība, kādā nepieciešamo palīdzību sniedz bērnam, kurš cietis no prettiesiskām darbībām”</a:t>
            </a:r>
            <a:r>
              <a:rPr lang="lv-LV" sz="2400"/>
              <a:t>);</a:t>
            </a:r>
          </a:p>
          <a:p>
            <a:pPr marL="0" lvl="0" indent="0" algn="just">
              <a:buNone/>
            </a:pPr>
            <a:endParaRPr lang="lv-LV" sz="2400"/>
          </a:p>
          <a:p>
            <a:pPr lvl="0" algn="just">
              <a:buChar char="-"/>
            </a:pPr>
            <a:r>
              <a:rPr lang="lv-LV"/>
              <a:t>medicīniskā rehabilitācija </a:t>
            </a:r>
          </a:p>
          <a:p>
            <a:pPr marL="0" lvl="0" indent="0" algn="just">
              <a:buNone/>
            </a:pPr>
            <a:r>
              <a:rPr lang="lv-LV" i="1"/>
              <a:t>(</a:t>
            </a:r>
            <a:r>
              <a:rPr lang="lv-LV" sz="2400" i="1"/>
              <a:t>MK 28.09.2018. noteikumi Nr.555 “Veselības aprūpes pakalpojumu organizēšanas un samaksas kārtība”);</a:t>
            </a:r>
          </a:p>
          <a:p>
            <a:pPr marL="0" lvl="0" indent="0" algn="just">
              <a:buNone/>
            </a:pPr>
            <a:endParaRPr lang="lv-LV" sz="2400" i="1"/>
          </a:p>
          <a:p>
            <a:pPr marL="0" lvl="0" indent="0">
              <a:buNone/>
            </a:pPr>
            <a:r>
              <a:rPr lang="lv-LV"/>
              <a:t>- tehnisko palīglīdzekļu nodrošināšana.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20">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E024D117-61D3-4623-BA2C-48169DE0EBF3}"/>
              </a:ext>
            </a:extLst>
          </p:cNvPr>
          <p:cNvSpPr txBox="1">
            <a:spLocks noGrp="1"/>
          </p:cNvSpPr>
          <p:nvPr>
            <p:ph idx="1"/>
          </p:nvPr>
        </p:nvSpPr>
        <p:spPr>
          <a:xfrm>
            <a:off x="898900" y="728420"/>
            <a:ext cx="10454892" cy="5448543"/>
          </a:xfrm>
        </p:spPr>
        <p:txBody>
          <a:bodyPr/>
          <a:lstStyle/>
          <a:p>
            <a:pPr marL="0" lvl="0" indent="0" algn="ctr">
              <a:buNone/>
            </a:pPr>
            <a:r>
              <a:rPr lang="lv-LV" sz="3200">
                <a:solidFill>
                  <a:srgbClr val="662D91"/>
                </a:solidFill>
                <a:latin typeface="Arial" pitchFamily="34"/>
                <a:cs typeface="Arial" pitchFamily="34"/>
              </a:rPr>
              <a:t>Bērnu tiesības uz taisnīgu tiesu</a:t>
            </a:r>
          </a:p>
          <a:p>
            <a:pPr marL="0" lvl="0" indent="0" algn="ctr">
              <a:buNone/>
            </a:pPr>
            <a:r>
              <a:rPr lang="lv-LV" sz="3200">
                <a:solidFill>
                  <a:srgbClr val="662D91"/>
                </a:solidFill>
                <a:latin typeface="Arial" pitchFamily="34"/>
                <a:cs typeface="Arial" pitchFamily="34"/>
              </a:rPr>
              <a:t>Administratīvo sodu piemērošana bērniem (1)</a:t>
            </a:r>
          </a:p>
          <a:p>
            <a:pPr lvl="0" algn="just">
              <a:buChar char="-"/>
            </a:pPr>
            <a:endParaRPr lang="lv-LV"/>
          </a:p>
          <a:p>
            <a:pPr lvl="0" algn="just">
              <a:buChar char="-"/>
            </a:pPr>
            <a:r>
              <a:rPr lang="lv-LV"/>
              <a:t>LAPK 12.</a:t>
            </a:r>
            <a:r>
              <a:rPr lang="lv-LV" baseline="30000"/>
              <a:t>1</a:t>
            </a:r>
            <a:r>
              <a:rPr lang="lv-LV"/>
              <a:t> pantā noteikts: “Nepilngadīgajiem vecumā no 14 līdz 18 gadiem par administratīvo pārkāpumu izdarīšanu piemēro audzinoša rakstura piespiedu līdzekļus. Administratīvo sodu nepilngadīgajam vecumā no 14 līdz 18 gadiem piemēro, ja audzinoša rakstura piespiedu līdzekļa piemērošana konkrētajā gadījumā nav lietderīga.” Minētā tiesību norma ir spēkā no 2016.gada 1.jūnija.</a:t>
            </a:r>
          </a:p>
          <a:p>
            <a:pPr lvl="0" algn="just">
              <a:buChar char="-"/>
            </a:pPr>
            <a:r>
              <a:rPr lang="lv-LV"/>
              <a:t>LAPK 299.panta otrajā daļā noteikts: “Ja personai vecumā no četrpadsmit līdz astoņpadsmit gadiem nav patstāvīgas izpeļņas, naudas sodu piedzen no vecākiem vai personām, kas viņus aizstāj.”</a:t>
            </a:r>
          </a:p>
          <a:p>
            <a:pPr marL="0" lvl="0" indent="0">
              <a:buNone/>
            </a:pPr>
            <a:endParaRPr lang="lv-LV"/>
          </a:p>
        </p:txBody>
      </p:sp>
      <p:sp>
        <p:nvSpPr>
          <p:cNvPr id="3" name="TextBox 3">
            <a:extLst>
              <a:ext uri="{FF2B5EF4-FFF2-40B4-BE49-F238E27FC236}">
                <a16:creationId xmlns:a16="http://schemas.microsoft.com/office/drawing/2014/main" id="{9F9360E1-5F5E-45C1-922A-4E4565EA70EB}"/>
              </a:ext>
            </a:extLst>
          </p:cNvPr>
          <p:cNvSpPr txBox="1"/>
          <p:nvPr/>
        </p:nvSpPr>
        <p:spPr>
          <a:xfrm>
            <a:off x="30348" y="1396023"/>
            <a:ext cx="12191996" cy="769440"/>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4400" b="0" i="0" u="none" strike="noStrike" kern="1200" cap="none" spc="0" baseline="0">
              <a:solidFill>
                <a:srgbClr val="662D91"/>
              </a:solidFill>
              <a:uFillTx/>
              <a:latin typeface="Arial" pitchFamily="34"/>
              <a:cs typeface="Arial" pitchFamily="3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6">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9E6C1A97-6B96-499E-905C-0F34478363E1}"/>
              </a:ext>
            </a:extLst>
          </p:cNvPr>
          <p:cNvSpPr txBox="1">
            <a:spLocks noGrp="1"/>
          </p:cNvSpPr>
          <p:nvPr>
            <p:ph idx="1"/>
          </p:nvPr>
        </p:nvSpPr>
        <p:spPr>
          <a:xfrm>
            <a:off x="898900" y="728420"/>
            <a:ext cx="10454892" cy="5448543"/>
          </a:xfrm>
        </p:spPr>
        <p:txBody>
          <a:bodyPr/>
          <a:lstStyle/>
          <a:p>
            <a:pPr marL="0" lvl="0" indent="0" algn="ctr">
              <a:buNone/>
            </a:pPr>
            <a:r>
              <a:rPr lang="lv-LV" sz="3200">
                <a:solidFill>
                  <a:srgbClr val="662D91"/>
                </a:solidFill>
                <a:latin typeface="Arial" pitchFamily="34"/>
                <a:cs typeface="Arial" pitchFamily="34"/>
              </a:rPr>
              <a:t>Bērnu tiesības uz taisnīgu tiesu</a:t>
            </a:r>
          </a:p>
          <a:p>
            <a:pPr marL="0" lvl="0" indent="0" algn="ctr">
              <a:buNone/>
            </a:pPr>
            <a:r>
              <a:rPr lang="lv-LV" sz="3200">
                <a:solidFill>
                  <a:srgbClr val="662D91"/>
                </a:solidFill>
                <a:latin typeface="Arial" pitchFamily="34"/>
                <a:cs typeface="Arial" pitchFamily="34"/>
              </a:rPr>
              <a:t>Administratīvo sodu piemērošana bērniem (2)</a:t>
            </a:r>
            <a:endParaRPr lang="lv-LV"/>
          </a:p>
          <a:p>
            <a:pPr lvl="0" algn="just">
              <a:buChar char="-"/>
            </a:pPr>
            <a:r>
              <a:rPr lang="lv-LV"/>
              <a:t>Bērnu namu vadītāji neiesaistās un neizrāda ieinteresētību bērnu tiesību aizstāvībā lēmumu par naudas sodu gadījumā (nepiedalās lietas izskatīšanā, nepārsūdz prettiesiski pieņemtos lēmumus)</a:t>
            </a:r>
          </a:p>
          <a:p>
            <a:pPr marL="0" lvl="0" indent="0" algn="just">
              <a:buNone/>
            </a:pPr>
            <a:r>
              <a:rPr lang="lv-LV"/>
              <a:t>  Nevienā gadījumā bērnu nama vadītājs nav pārsūdzējis bērnam piemēroto naudas sodu. Visbiežāk tiek pausts viedoklis, ka sods piemērots pamatoti vai ka tas ir vienīgais veids, kā bērnam iemācīt likumpaklausību. </a:t>
            </a:r>
          </a:p>
          <a:p>
            <a:pPr marL="0" lvl="0" indent="0" algn="just">
              <a:buNone/>
            </a:pPr>
            <a:r>
              <a:rPr lang="lv-LV"/>
              <a:t>- Pašvaldības iestāžu (pašvaldības policijas un administratīvās komisijas) informēšana par tiesisko regulējumu administratīvo sodu piemērošanā bērniem</a:t>
            </a:r>
          </a:p>
          <a:p>
            <a:pPr marL="0" lvl="0" indent="0" algn="just">
              <a:buNone/>
            </a:pPr>
            <a:endParaRPr lang="lv-LV"/>
          </a:p>
          <a:p>
            <a:pPr marL="0" lvl="0" indent="0">
              <a:buNone/>
            </a:pPr>
            <a:endParaRPr lang="lv-LV"/>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7">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E705EBF5-D660-428E-BFB2-01C1570886A2}"/>
              </a:ext>
            </a:extLst>
          </p:cNvPr>
          <p:cNvSpPr txBox="1">
            <a:spLocks noGrp="1"/>
          </p:cNvSpPr>
          <p:nvPr>
            <p:ph idx="1"/>
          </p:nvPr>
        </p:nvSpPr>
        <p:spPr>
          <a:xfrm>
            <a:off x="898900" y="728420"/>
            <a:ext cx="10454892" cy="5448543"/>
          </a:xfrm>
        </p:spPr>
        <p:txBody>
          <a:bodyPr/>
          <a:lstStyle/>
          <a:p>
            <a:pPr marL="0" lvl="0" indent="0" algn="ctr">
              <a:buNone/>
            </a:pPr>
            <a:r>
              <a:rPr lang="lv-LV" sz="3200">
                <a:solidFill>
                  <a:srgbClr val="662D91"/>
                </a:solidFill>
                <a:latin typeface="Arial" pitchFamily="34"/>
                <a:cs typeface="Arial" pitchFamily="34"/>
              </a:rPr>
              <a:t>Bērnu tiesības uz taisnīgu tiesu</a:t>
            </a:r>
          </a:p>
          <a:p>
            <a:pPr marL="0" lvl="0" indent="0" algn="ctr">
              <a:buNone/>
            </a:pPr>
            <a:r>
              <a:rPr lang="lv-LV" sz="3200">
                <a:solidFill>
                  <a:srgbClr val="662D91"/>
                </a:solidFill>
                <a:latin typeface="Arial" pitchFamily="34"/>
                <a:cs typeface="Arial" pitchFamily="34"/>
              </a:rPr>
              <a:t>Administratīvo sodu piemērošana bērniem (3)</a:t>
            </a:r>
            <a:endParaRPr lang="lv-LV" sz="3200"/>
          </a:p>
          <a:p>
            <a:pPr lvl="0" algn="just">
              <a:buChar char="-"/>
            </a:pPr>
            <a:r>
              <a:rPr lang="lv-LV" sz="2700"/>
              <a:t>Prevencijas darbs pašvaldībās</a:t>
            </a:r>
          </a:p>
          <a:p>
            <a:pPr marL="0" lvl="0" indent="0">
              <a:buNone/>
            </a:pPr>
            <a:r>
              <a:rPr lang="lv-LV" sz="2700"/>
              <a:t>Pašvaldība profilakses lietu iekārto un uzvedības sociālās korekcijas programmu izstrādā katram bērnam, kurš:</a:t>
            </a:r>
          </a:p>
          <a:p>
            <a:pPr marL="0" lvl="0" indent="0">
              <a:buNone/>
            </a:pPr>
            <a:r>
              <a:rPr lang="lv-LV" sz="2700"/>
              <a:t>   - vairāk nekā divas reizes izdarījis Administratīvo pārkāpumu kodeksā paredzētās prettiesiskās darbības;</a:t>
            </a:r>
          </a:p>
          <a:p>
            <a:pPr marL="0" lvl="0" indent="0">
              <a:buNone/>
            </a:pPr>
            <a:r>
              <a:rPr lang="lv-LV"/>
              <a:t>   -  ubago, klaiņo vai veic citas darbības, kas var novest pie prettiesiskas rīcības.</a:t>
            </a:r>
          </a:p>
          <a:p>
            <a:pPr marL="0" lvl="0" indent="0" algn="just">
              <a:buNone/>
            </a:pPr>
            <a:r>
              <a:rPr lang="lv-LV" sz="2400" i="1"/>
              <a:t>(Bērnu tiesību aizsardzības likuma 58. pants)</a:t>
            </a:r>
          </a:p>
          <a:p>
            <a:pPr marL="0" lvl="0" indent="0">
              <a:buNone/>
            </a:pPr>
            <a:endParaRPr lang="lv-LV"/>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28">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D52B46B7-A76F-43A8-9F56-615D09F5425C}"/>
              </a:ext>
            </a:extLst>
          </p:cNvPr>
          <p:cNvSpPr txBox="1">
            <a:spLocks noGrp="1"/>
          </p:cNvSpPr>
          <p:nvPr>
            <p:ph idx="1"/>
          </p:nvPr>
        </p:nvSpPr>
        <p:spPr>
          <a:xfrm>
            <a:off x="898900" y="728420"/>
            <a:ext cx="10454892" cy="5448543"/>
          </a:xfrm>
        </p:spPr>
        <p:txBody>
          <a:bodyPr/>
          <a:lstStyle/>
          <a:p>
            <a:pPr marL="0" lvl="0" indent="0" algn="ctr">
              <a:buNone/>
            </a:pPr>
            <a:r>
              <a:rPr lang="lv-LV" sz="3600">
                <a:solidFill>
                  <a:srgbClr val="662D91"/>
                </a:solidFill>
                <a:latin typeface="Arial" pitchFamily="34"/>
                <a:cs typeface="Arial" pitchFamily="34"/>
              </a:rPr>
              <a:t>Bērnu tiesības uz taisnīgu tiesu</a:t>
            </a:r>
          </a:p>
          <a:p>
            <a:pPr marL="0" lvl="0" indent="0" algn="ctr">
              <a:buNone/>
            </a:pPr>
            <a:r>
              <a:rPr lang="lv-LV" sz="3600">
                <a:solidFill>
                  <a:srgbClr val="662D91"/>
                </a:solidFill>
                <a:latin typeface="Arial" pitchFamily="34"/>
                <a:cs typeface="Arial" pitchFamily="34"/>
              </a:rPr>
              <a:t>Administratīvo sodu piemērošana bērniem (4)</a:t>
            </a:r>
            <a:endParaRPr lang="lv-LV" sz="3600"/>
          </a:p>
          <a:p>
            <a:pPr marL="0" lvl="0" indent="0">
              <a:buNone/>
            </a:pPr>
            <a:endParaRPr lang="lv-LV"/>
          </a:p>
          <a:p>
            <a:pPr marL="0" lvl="0" indent="0" algn="just">
              <a:buNone/>
            </a:pPr>
            <a:r>
              <a:rPr lang="lv-LV"/>
              <a:t>Bērniem administratīvie sodi, tai skaitā naudas sods, tiek piemēroti par smēķēšanu, alkohola lietošanu, arī atkārtotos gadījumos, kā arī par sīko huligānismu, t.sk. par alkohola lietošanu vai smēķēšanu bērnu namā vai izglītības iestādē.</a:t>
            </a:r>
          </a:p>
          <a:p>
            <a:pPr marL="0" lvl="0" indent="0">
              <a:buNone/>
            </a:pPr>
            <a:r>
              <a:rPr lang="lv-LV"/>
              <a:t>  - Cēloņu noskaidrošana;</a:t>
            </a:r>
          </a:p>
          <a:p>
            <a:pPr marL="0" lvl="0" indent="0">
              <a:buNone/>
            </a:pPr>
            <a:r>
              <a:rPr lang="lv-LV"/>
              <a:t> -  Mentoru piesaistīšana;</a:t>
            </a:r>
          </a:p>
          <a:p>
            <a:pPr marL="0" lvl="0" indent="0">
              <a:buNone/>
            </a:pPr>
            <a:r>
              <a:rPr lang="lv-LV"/>
              <a:t> - Pusaudžu resursu centrs (Rīgas un tās apkārtnes bērniem);</a:t>
            </a:r>
          </a:p>
          <a:p>
            <a:pPr marL="0" lvl="0" indent="0">
              <a:buNone/>
            </a:pPr>
            <a:r>
              <a:rPr lang="lv-LV"/>
              <a:t> - Savlaicīga atkarību speciālista vai ārsta - narkologa konsultācija.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9">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ED16FF23-910D-4351-BDD8-BDB39E8A5E6D}"/>
              </a:ext>
            </a:extLst>
          </p:cNvPr>
          <p:cNvSpPr txBox="1">
            <a:spLocks noGrp="1"/>
          </p:cNvSpPr>
          <p:nvPr>
            <p:ph idx="1"/>
          </p:nvPr>
        </p:nvSpPr>
        <p:spPr>
          <a:xfrm>
            <a:off x="898900" y="728420"/>
            <a:ext cx="10454892" cy="5448543"/>
          </a:xfrm>
        </p:spPr>
        <p:txBody>
          <a:bodyPr/>
          <a:lstStyle/>
          <a:p>
            <a:pPr marL="0" lvl="0" indent="0" algn="ctr">
              <a:buNone/>
            </a:pPr>
            <a:r>
              <a:rPr lang="lv-LV" sz="3600">
                <a:solidFill>
                  <a:srgbClr val="7030A0"/>
                </a:solidFill>
              </a:rPr>
              <a:t>NPAIS</a:t>
            </a:r>
          </a:p>
          <a:p>
            <a:pPr marL="0" lvl="0" indent="0" algn="just">
              <a:buNone/>
            </a:pPr>
            <a:r>
              <a:rPr lang="lv-LV" sz="2400"/>
              <a:t>Ilgstošas sociālās aprūpes un sociālās rehabilitācijas institūcija, izmantojot Nepilngadīgo personu atbalsta informācijas sistēmu, ne retāk kā reizi trijos mēnešos par bāreni vai bez vecāku gādības palikušu bērnu, kas ir jaunāks par trim gadiem, un ne retāk kā reizi sešos mēnešos par bāreni vai bez vecāku gādības palikušu bērnu no dienas, kad viņš sasniedz trīs gadu vecumu, līdz brīdim, kad pakalpojuma sniegšana viņam tiek pārtraukta, informē bāriņtiesu un pašvaldības sociālo dienestu par:</a:t>
            </a:r>
            <a:endParaRPr lang="lv-LV" sz="3600"/>
          </a:p>
          <a:p>
            <a:pPr marL="0" lvl="0" indent="0" algn="just">
              <a:buNone/>
            </a:pPr>
            <a:r>
              <a:rPr lang="lv-LV" sz="2400"/>
              <a:t>  1) vecāku, brāļu, māsu, vecvecāku, kā arī citu personu, ar kurām bērns ilgu laiku ir dzīvojis nedalītā saimniecībā, saskarsmi ar bērnu un sadarbību ar ilgstošas sociālās aprūpes un sociālās rehabilitācijas institūciju;</a:t>
            </a:r>
          </a:p>
          <a:p>
            <a:pPr marL="0" lvl="0" indent="0" algn="just">
              <a:buNone/>
            </a:pPr>
            <a:r>
              <a:rPr lang="lv-LV" sz="2400"/>
              <a:t>  2) bērna fizisko un psihosociālo attīstību.</a:t>
            </a:r>
          </a:p>
          <a:p>
            <a:pPr marL="0" lvl="0" indent="0" algn="just">
              <a:buNone/>
            </a:pPr>
            <a:r>
              <a:rPr lang="lv-LV" sz="1900" i="1"/>
              <a:t>( Sociālo pakalpojumu un sociālās palīdzības likums 28. panta 1</a:t>
            </a:r>
            <a:r>
              <a:rPr lang="lv-LV" sz="1900" baseline="30000"/>
              <a:t>2</a:t>
            </a:r>
            <a:r>
              <a:rPr lang="lv-LV" sz="1900" i="1"/>
              <a:t> daļa) spēkā no 2017. gada 1. septembra.</a:t>
            </a:r>
          </a:p>
        </p:txBody>
      </p:sp>
      <p:sp>
        <p:nvSpPr>
          <p:cNvPr id="3" name="TextBox 3">
            <a:extLst>
              <a:ext uri="{FF2B5EF4-FFF2-40B4-BE49-F238E27FC236}">
                <a16:creationId xmlns:a16="http://schemas.microsoft.com/office/drawing/2014/main" id="{9E0B6054-38F5-45FB-A2D0-BE6F8C9C1D0D}"/>
              </a:ext>
            </a:extLst>
          </p:cNvPr>
          <p:cNvSpPr txBox="1"/>
          <p:nvPr/>
        </p:nvSpPr>
        <p:spPr>
          <a:xfrm>
            <a:off x="255721" y="-25493"/>
            <a:ext cx="12191996" cy="769440"/>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4400" b="0" i="0" u="none" strike="noStrike" kern="1200" cap="none" spc="0" baseline="0">
              <a:solidFill>
                <a:srgbClr val="662D91"/>
              </a:solidFill>
              <a:uFillTx/>
              <a:latin typeface="Arial" pitchFamily="34"/>
              <a:cs typeface="Arial" pitchFamily="3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29">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3D0AAD3B-FCE8-4706-BB5B-4A3C0ADB3A1D}"/>
              </a:ext>
            </a:extLst>
          </p:cNvPr>
          <p:cNvSpPr txBox="1">
            <a:spLocks noGrp="1"/>
          </p:cNvSpPr>
          <p:nvPr>
            <p:ph idx="1"/>
          </p:nvPr>
        </p:nvSpPr>
        <p:spPr>
          <a:xfrm>
            <a:off x="838203" y="643179"/>
            <a:ext cx="10515600" cy="5533784"/>
          </a:xfrm>
        </p:spPr>
        <p:txBody>
          <a:bodyPr anchorCtr="1"/>
          <a:lstStyle/>
          <a:p>
            <a:pPr marL="0" lvl="0" indent="0" algn="ctr">
              <a:buNone/>
            </a:pPr>
            <a:endParaRPr lang="lv-LV" sz="2400" b="1">
              <a:solidFill>
                <a:srgbClr val="7030A0"/>
              </a:solidFill>
            </a:endParaRPr>
          </a:p>
          <a:p>
            <a:pPr marL="0" lvl="0" indent="0" algn="ctr">
              <a:buNone/>
            </a:pPr>
            <a:endParaRPr lang="lv-LV" sz="2400" b="1">
              <a:solidFill>
                <a:srgbClr val="7030A0"/>
              </a:solidFill>
            </a:endParaRPr>
          </a:p>
          <a:p>
            <a:pPr marL="0" lvl="0" indent="0" algn="ctr">
              <a:buNone/>
            </a:pPr>
            <a:r>
              <a:rPr lang="lv-LV" b="1">
                <a:solidFill>
                  <a:srgbClr val="7030A0"/>
                </a:solidFill>
              </a:rPr>
              <a:t>Paldies </a:t>
            </a:r>
          </a:p>
          <a:p>
            <a:pPr marL="0" lvl="0" indent="0" algn="ctr">
              <a:buNone/>
            </a:pPr>
            <a:r>
              <a:rPr lang="lv-LV" b="1">
                <a:solidFill>
                  <a:srgbClr val="7030A0"/>
                </a:solidFill>
              </a:rPr>
              <a:t>par uzmanību un sadarbību!</a:t>
            </a:r>
          </a:p>
          <a:p>
            <a:pPr marL="0" lvl="0" indent="0" algn="ctr">
              <a:buNone/>
            </a:pPr>
            <a:endParaRPr lang="lv-LV" sz="1800" b="1">
              <a:solidFill>
                <a:srgbClr val="7030A0"/>
              </a:solidFill>
            </a:endParaRPr>
          </a:p>
          <a:p>
            <a:pPr marL="0" lvl="0" indent="0" algn="ctr">
              <a:buNone/>
            </a:pPr>
            <a:endParaRPr lang="lv-LV" sz="1800" b="1">
              <a:solidFill>
                <a:srgbClr val="7030A0"/>
              </a:solidFill>
            </a:endParaRPr>
          </a:p>
          <a:p>
            <a:pPr marL="0" lvl="0" indent="0" algn="ctr">
              <a:buNone/>
            </a:pPr>
            <a:r>
              <a:rPr lang="lv-LV"/>
              <a:t>jautājumi, komentāri, diskusijas...</a:t>
            </a:r>
          </a:p>
          <a:p>
            <a:pPr marL="0" lvl="0" indent="0" algn="ctr">
              <a:buNone/>
            </a:pPr>
            <a:endParaRPr lang="lv-LV" sz="2400"/>
          </a:p>
        </p:txBody>
      </p:sp>
      <p:sp>
        <p:nvSpPr>
          <p:cNvPr id="3" name="TextBox 3">
            <a:extLst>
              <a:ext uri="{FF2B5EF4-FFF2-40B4-BE49-F238E27FC236}">
                <a16:creationId xmlns:a16="http://schemas.microsoft.com/office/drawing/2014/main" id="{647BB2A1-5D47-4202-9EB0-57FB206158F8}"/>
              </a:ext>
            </a:extLst>
          </p:cNvPr>
          <p:cNvSpPr txBox="1"/>
          <p:nvPr/>
        </p:nvSpPr>
        <p:spPr>
          <a:xfrm>
            <a:off x="154981" y="-213750"/>
            <a:ext cx="12191996" cy="769440"/>
          </a:xfrm>
          <a:prstGeom prst="rect">
            <a:avLst/>
          </a:prstGeom>
          <a:noFill/>
          <a:ln cap="flat">
            <a:noFill/>
          </a:ln>
        </p:spPr>
        <p:txBody>
          <a:bodyPr vert="horz" wrap="square" lIns="91440" tIns="45720" rIns="91440" bIns="4572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4400" b="0" i="0" u="none" strike="noStrike" kern="1200" cap="none" spc="0" baseline="0">
              <a:solidFill>
                <a:srgbClr val="662D91"/>
              </a:solidFill>
              <a:uFillTx/>
              <a:latin typeface="Arial" pitchFamily="34"/>
              <a:cs typeface="Arial" pitchFamily="3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4">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D1E2DD07-92E0-4632-9DD0-8E6CDA78A99D}"/>
              </a:ext>
            </a:extLst>
          </p:cNvPr>
          <p:cNvSpPr txBox="1">
            <a:spLocks noGrp="1"/>
          </p:cNvSpPr>
          <p:nvPr>
            <p:ph idx="1"/>
          </p:nvPr>
        </p:nvSpPr>
        <p:spPr>
          <a:xfrm>
            <a:off x="838203" y="845152"/>
            <a:ext cx="10515600" cy="5331811"/>
          </a:xfrm>
        </p:spPr>
        <p:txBody>
          <a:bodyPr/>
          <a:lstStyle/>
          <a:p>
            <a:pPr marL="0" lvl="0" indent="0" algn="ctr">
              <a:lnSpc>
                <a:spcPct val="70000"/>
              </a:lnSpc>
              <a:buNone/>
            </a:pPr>
            <a:r>
              <a:rPr lang="lv-LV" sz="3600">
                <a:solidFill>
                  <a:srgbClr val="7030A0"/>
                </a:solidFill>
              </a:rPr>
              <a:t>Bērniem – īpaša palīdzība </a:t>
            </a:r>
          </a:p>
          <a:p>
            <a:pPr marL="0" lvl="0" indent="0" algn="just">
              <a:buNone/>
            </a:pPr>
            <a:endParaRPr lang="lv-LV"/>
          </a:p>
          <a:p>
            <a:pPr marL="0" lvl="0" indent="0" algn="just">
              <a:buNone/>
            </a:pPr>
            <a:r>
              <a:rPr lang="lv-LV"/>
              <a:t>Valsts īpaši palīdz bērniem invalīdiem, bērniem, kas palikuši bez vecāku gādības vai cietuši no varmācības.</a:t>
            </a:r>
          </a:p>
          <a:p>
            <a:pPr marL="0" lvl="0" indent="0" algn="r">
              <a:buNone/>
            </a:pPr>
            <a:r>
              <a:rPr lang="lv-LV" sz="1900"/>
              <a:t>	(Latvijas Republikas Satversmes 110. pants)</a:t>
            </a:r>
          </a:p>
          <a:p>
            <a:pPr marL="0" lvl="0" indent="0" algn="just">
              <a:buNone/>
            </a:pPr>
            <a:r>
              <a:rPr lang="lv-LV"/>
              <a:t> </a:t>
            </a:r>
          </a:p>
          <a:p>
            <a:pPr marL="0" lvl="0" indent="0" algn="just">
              <a:buNone/>
            </a:pPr>
            <a:r>
              <a:rPr lang="lv-LV"/>
              <a:t>Ikvienam bērnam ar garīgiem vai fiziskiem traucējumiem jādzīvo pilnvērtīga un cienīga dzīve apstākļos, kas ļauj saglabāt pašcieņu, palīdz uzturēt ticību saviem spēkiem un atvieglo viņu iespējas aktīvi piedalīties sabiedrības dzīvē. </a:t>
            </a:r>
          </a:p>
          <a:p>
            <a:pPr marL="0" lvl="0" indent="0" algn="r">
              <a:buNone/>
            </a:pPr>
            <a:r>
              <a:rPr lang="lv-LV" sz="1900"/>
              <a:t>(ANO Bērnu tiesību konvencijas 23. panta 1. punkts)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3">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0B86F811-E18B-4B0D-9FDF-B23DC9FB58C1}"/>
              </a:ext>
            </a:extLst>
          </p:cNvPr>
          <p:cNvSpPr txBox="1">
            <a:spLocks noGrp="1"/>
          </p:cNvSpPr>
          <p:nvPr>
            <p:ph idx="1"/>
          </p:nvPr>
        </p:nvSpPr>
        <p:spPr>
          <a:xfrm>
            <a:off x="838203" y="845152"/>
            <a:ext cx="10515600" cy="5331811"/>
          </a:xfrm>
        </p:spPr>
        <p:txBody>
          <a:bodyPr/>
          <a:lstStyle/>
          <a:p>
            <a:pPr marL="0" lvl="0" indent="0" algn="ctr">
              <a:lnSpc>
                <a:spcPct val="70000"/>
              </a:lnSpc>
              <a:buNone/>
            </a:pPr>
            <a:r>
              <a:rPr lang="lv-LV" sz="3600">
                <a:solidFill>
                  <a:srgbClr val="7030A0"/>
                </a:solidFill>
              </a:rPr>
              <a:t>Bērnu tiesības uz pilnvērtīgu attīstību</a:t>
            </a:r>
          </a:p>
          <a:p>
            <a:pPr marL="0" lvl="0" indent="0" algn="just">
              <a:buNone/>
            </a:pPr>
            <a:endParaRPr lang="lv-LV"/>
          </a:p>
          <a:p>
            <a:pPr marL="0" lvl="0" indent="0" algn="r">
              <a:buNone/>
            </a:pPr>
            <a:r>
              <a:rPr lang="lv-LV"/>
              <a:t>Dalībvalstis dara visu iespējamo, lai nodrošinātu ikviena bērna attīstību. </a:t>
            </a:r>
            <a:r>
              <a:rPr lang="lv-LV" sz="1900"/>
              <a:t>	(ANO Bērnu tiesību konvencijas 6. panta 2. punkts)</a:t>
            </a:r>
          </a:p>
          <a:p>
            <a:pPr marL="0" lvl="0" indent="0" algn="just">
              <a:buNone/>
            </a:pPr>
            <a:r>
              <a:rPr lang="lv-LV"/>
              <a:t> </a:t>
            </a:r>
          </a:p>
          <a:p>
            <a:pPr marL="0" lvl="0" indent="0" algn="just">
              <a:buNone/>
            </a:pPr>
            <a:r>
              <a:rPr lang="lv-LV"/>
              <a:t>Dalībvalstīm jāsniedz palīdzība, kuras mērķis ir nodrošināt, lai bērnam ar garīgiem vai fiziskiem traucējumiem būtu reālas iespējas saņemt un viņš arī saņemtu izglītību, mācības, veselības aprūpes pakalpojumus, rehabilitācijas pakalpojumus, kā arī tiktu sagatavots darba dzīvei un varētu atpūsties, reizē veicinot pēc iespējas pilnīgāku bērna sociālo integrāciju un personības attīstību, tostarp kulturālu un garīgu izaugsmi. </a:t>
            </a:r>
          </a:p>
          <a:p>
            <a:pPr marL="0" lvl="0" indent="0" algn="r">
              <a:buNone/>
            </a:pPr>
            <a:r>
              <a:rPr lang="lv-LV" sz="1900"/>
              <a:t>(ANO Bērnu tiesību konvencijas 23. panta 3. punkts)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31">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D224B110-5D37-4899-856B-DC0BAE9F21D0}"/>
              </a:ext>
            </a:extLst>
          </p:cNvPr>
          <p:cNvSpPr txBox="1">
            <a:spLocks noGrp="1"/>
          </p:cNvSpPr>
          <p:nvPr>
            <p:ph idx="1"/>
          </p:nvPr>
        </p:nvSpPr>
        <p:spPr>
          <a:xfrm>
            <a:off x="838203" y="845152"/>
            <a:ext cx="10515600" cy="5331811"/>
          </a:xfrm>
        </p:spPr>
        <p:txBody>
          <a:bodyPr/>
          <a:lstStyle/>
          <a:p>
            <a:pPr marL="0" lvl="0" indent="0" algn="ctr">
              <a:lnSpc>
                <a:spcPct val="70000"/>
              </a:lnSpc>
              <a:buNone/>
            </a:pPr>
            <a:endParaRPr lang="lv-LV" sz="2600">
              <a:solidFill>
                <a:srgbClr val="7030A0"/>
              </a:solidFill>
            </a:endParaRPr>
          </a:p>
          <a:p>
            <a:pPr marL="0" lvl="0" indent="0" algn="ctr">
              <a:lnSpc>
                <a:spcPct val="70000"/>
              </a:lnSpc>
              <a:buNone/>
            </a:pPr>
            <a:r>
              <a:rPr lang="lv-LV" sz="3600">
                <a:solidFill>
                  <a:srgbClr val="7030A0"/>
                </a:solidFill>
              </a:rPr>
              <a:t>Iestādes vadītājs – bērna aizbildnis</a:t>
            </a:r>
          </a:p>
          <a:p>
            <a:pPr marL="0" lvl="0" indent="0" algn="ctr">
              <a:lnSpc>
                <a:spcPct val="70000"/>
              </a:lnSpc>
              <a:buNone/>
            </a:pPr>
            <a:endParaRPr lang="lv-LV" sz="3000">
              <a:solidFill>
                <a:srgbClr val="7030A0"/>
              </a:solidFill>
            </a:endParaRPr>
          </a:p>
          <a:p>
            <a:pPr lvl="0" algn="just"/>
            <a:r>
              <a:rPr lang="lv-LV"/>
              <a:t>Ilgstošas sociālās aprūpes un sociālās rehabilitācijas institūcijā ievietota bērna aizbildņa pienākumus pilda šīs institūcijas vadītājs. </a:t>
            </a:r>
            <a:r>
              <a:rPr lang="lv-LV" sz="2400" i="1"/>
              <a:t>(Bāriņtiesu likuma 35. panta otrā daļa)</a:t>
            </a:r>
          </a:p>
          <a:p>
            <a:pPr marL="0" lvl="0" indent="0" algn="just">
              <a:buNone/>
            </a:pPr>
            <a:endParaRPr lang="lv-LV" sz="2400" i="1"/>
          </a:p>
          <a:p>
            <a:pPr lvl="0" algn="just"/>
            <a:r>
              <a:rPr lang="lv-LV"/>
              <a:t>Aizbildņi atvieto saviem aizbilstamajiem vecākus. </a:t>
            </a:r>
            <a:r>
              <a:rPr lang="lv-LV" sz="2400" i="1"/>
              <a:t>(Civillikuma 254. pants)</a:t>
            </a:r>
          </a:p>
          <a:p>
            <a:pPr marL="0" lvl="0" indent="0" algn="just">
              <a:buNone/>
            </a:pPr>
            <a:endParaRPr lang="lv-LV" sz="2400" i="1"/>
          </a:p>
          <a:p>
            <a:pPr lvl="0" algn="just">
              <a:lnSpc>
                <a:spcPct val="70000"/>
              </a:lnSpc>
            </a:pPr>
            <a:r>
              <a:rPr lang="lv-LV"/>
              <a:t>Aizbildnim savs aizbilstamais visādi jāatbalsta un jāaizstāv.</a:t>
            </a:r>
            <a:r>
              <a:rPr lang="lv-LV" i="1"/>
              <a:t> </a:t>
            </a:r>
            <a:r>
              <a:rPr lang="lv-LV" sz="2400" i="1"/>
              <a:t>(Civillikuma 254. pants)</a:t>
            </a:r>
            <a:endParaRPr lang="lv-LV" sz="2400"/>
          </a:p>
          <a:p>
            <a:pPr marL="0" lvl="0" indent="0">
              <a:lnSpc>
                <a:spcPct val="70000"/>
              </a:lnSpc>
              <a:buNone/>
            </a:pPr>
            <a:endParaRPr lang="lv-LV" sz="1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4">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A2A82A72-9BBE-4548-8844-64B3EF93C4D2}"/>
              </a:ext>
            </a:extLst>
          </p:cNvPr>
          <p:cNvSpPr txBox="1">
            <a:spLocks noGrp="1"/>
          </p:cNvSpPr>
          <p:nvPr>
            <p:ph idx="1"/>
          </p:nvPr>
        </p:nvSpPr>
        <p:spPr>
          <a:xfrm>
            <a:off x="838203" y="845152"/>
            <a:ext cx="10515600" cy="5331811"/>
          </a:xfrm>
        </p:spPr>
        <p:txBody>
          <a:bodyPr/>
          <a:lstStyle/>
          <a:p>
            <a:pPr marL="0" lvl="0" indent="0" algn="ctr">
              <a:buNone/>
            </a:pPr>
            <a:r>
              <a:rPr lang="lv-LV" sz="3600">
                <a:solidFill>
                  <a:srgbClr val="7030A0"/>
                </a:solidFill>
              </a:rPr>
              <a:t>Sasniedzamība un bērnu pārstāvība</a:t>
            </a:r>
          </a:p>
          <a:p>
            <a:pPr marL="0" lvl="0" indent="0" algn="ctr">
              <a:buNone/>
            </a:pPr>
            <a:endParaRPr lang="lv-LV">
              <a:solidFill>
                <a:srgbClr val="7030A0"/>
              </a:solidFill>
            </a:endParaRPr>
          </a:p>
          <a:p>
            <a:pPr lvl="0" algn="just"/>
            <a:r>
              <a:rPr lang="lv-LV"/>
              <a:t>nodrošināt bērnu nama vadītāja vai pilnvaroto personu sasniedzamību un darbības nepārtrauktību ārpus darba laika, lai nodrošinātu bērnu pārstāvību.  </a:t>
            </a:r>
          </a:p>
          <a:p>
            <a:pPr lvl="0" algn="just"/>
            <a:r>
              <a:rPr lang="lv-LV"/>
              <a:t>publiskot informāciju bērnu nama mājaslapā, lai tā ir viegli pieejama;</a:t>
            </a:r>
          </a:p>
          <a:p>
            <a:pPr lvl="0" algn="just"/>
            <a:r>
              <a:rPr lang="lv-LV"/>
              <a:t>rast iespēju par likumisko pārstāvju sasniedzamību informēt ārstniecības iestādes, Valsts un pašvaldības policiju, ar kurām notiek sadarbība;</a:t>
            </a:r>
          </a:p>
          <a:p>
            <a:pPr lvl="0" algn="just"/>
            <a:r>
              <a:rPr lang="lv-LV"/>
              <a:t>nepieļaut situācijas, kad bērniem jāturpina uzturēties slimnīcās bērnu nama vadītāja (viņu pilnvaroto personu) aizņemtības vai transporta trūkuma dēļ.</a:t>
            </a:r>
          </a:p>
          <a:p>
            <a:pPr lvl="0">
              <a:buChar char="-"/>
            </a:pPr>
            <a:endParaRPr lang="lv-LV"/>
          </a:p>
          <a:p>
            <a:pPr marL="0" lvl="0" indent="0" algn="ctr">
              <a:buNone/>
            </a:pPr>
            <a:endParaRPr lang="lv-LV">
              <a:solidFill>
                <a:srgbClr val="7030A0"/>
              </a:solidFill>
            </a:endParaRPr>
          </a:p>
          <a:p>
            <a:pPr marL="0" lvl="0" indent="0" algn="ctr">
              <a:buNone/>
            </a:pPr>
            <a:endParaRPr lang="lv-LV">
              <a:solidFill>
                <a:srgbClr val="7030A0"/>
              </a:solidFill>
            </a:endParaRPr>
          </a:p>
          <a:p>
            <a:pPr marL="0" lvl="0" indent="0">
              <a:buNone/>
            </a:pPr>
            <a:endParaRPr lang="lv-LV" sz="2000"/>
          </a:p>
          <a:p>
            <a:pPr marL="0" lvl="0" indent="0">
              <a:buNone/>
            </a:pPr>
            <a:endParaRPr lang="lv-LV"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2">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EDC9D3A5-A7E4-464C-9DA4-2236930F67FC}"/>
              </a:ext>
            </a:extLst>
          </p:cNvPr>
          <p:cNvSpPr txBox="1">
            <a:spLocks noGrp="1"/>
          </p:cNvSpPr>
          <p:nvPr>
            <p:ph idx="1"/>
          </p:nvPr>
        </p:nvSpPr>
        <p:spPr>
          <a:xfrm>
            <a:off x="1187823" y="1181331"/>
            <a:ext cx="10515600" cy="5331811"/>
          </a:xfrm>
        </p:spPr>
        <p:txBody>
          <a:bodyPr/>
          <a:lstStyle/>
          <a:p>
            <a:pPr marL="0" lvl="0" indent="0" algn="ctr">
              <a:buNone/>
            </a:pPr>
            <a:r>
              <a:rPr lang="lv-LV" sz="3600">
                <a:solidFill>
                  <a:srgbClr val="7030A0"/>
                </a:solidFill>
              </a:rPr>
              <a:t>Bērna tiesības uz viedokli un līdzdalību (1)</a:t>
            </a:r>
          </a:p>
          <a:p>
            <a:pPr marL="0" lvl="0" indent="0" algn="just">
              <a:buNone/>
            </a:pPr>
            <a:r>
              <a:rPr lang="lv-LV"/>
              <a:t>Bērnam ir tiesības brīvi izteikt savas domas, šajā nolūkā saņemt un sniegt jebkāda veida informāciju, tiesības tikt uzklausītam, kā arī tiesības uz apziņas un ticības brīvību. </a:t>
            </a:r>
          </a:p>
          <a:p>
            <a:pPr marL="0" lvl="0" indent="0" algn="r">
              <a:buNone/>
            </a:pPr>
            <a:r>
              <a:rPr lang="lv-LV" sz="2400" i="1"/>
              <a:t>(Bērnu tiesību aizsardzības likuma 13.panta pirmā daļa)</a:t>
            </a:r>
            <a:endParaRPr lang="lv-LV">
              <a:solidFill>
                <a:srgbClr val="7030A0"/>
              </a:solidFill>
            </a:endParaRPr>
          </a:p>
          <a:p>
            <a:pPr marL="0" lvl="0" indent="0">
              <a:buNone/>
            </a:pPr>
            <a:endParaRPr lang="lv-LV"/>
          </a:p>
          <a:p>
            <a:pPr marL="0" lvl="0" indent="0">
              <a:buNone/>
            </a:pPr>
            <a:r>
              <a:rPr lang="lv-LV"/>
              <a:t>Nav izveidota bērniem pieejama un zināma, viņu vecumam atbilstoša sūdzību iesniegšanas un izskatīšanas kārtība.</a:t>
            </a:r>
          </a:p>
          <a:p>
            <a:pPr marL="0" lvl="0" indent="0" algn="r">
              <a:buNone/>
            </a:pPr>
            <a:r>
              <a:rPr lang="lv-LV" sz="2400" i="1"/>
              <a:t>(Bērnu tiesību aizsardzības likuma 70.panta otrā daļa)</a:t>
            </a:r>
            <a:endParaRPr lang="lv-LV" sz="2400">
              <a:solidFill>
                <a:srgbClr val="7030A0"/>
              </a:solidFill>
            </a:endParaRPr>
          </a:p>
          <a:p>
            <a:pPr marL="0" lvl="0" indent="0">
              <a:buNone/>
            </a:pPr>
            <a:endParaRPr lang="lv-LV" sz="2000"/>
          </a:p>
          <a:p>
            <a:pPr marL="0" lvl="0" indent="0">
              <a:buNone/>
            </a:pPr>
            <a:endParaRPr lang="lv-LV"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3">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4650AD36-3715-4CB3-9359-A0CB1584FF77}"/>
              </a:ext>
            </a:extLst>
          </p:cNvPr>
          <p:cNvSpPr txBox="1">
            <a:spLocks noGrp="1"/>
          </p:cNvSpPr>
          <p:nvPr>
            <p:ph idx="1"/>
          </p:nvPr>
        </p:nvSpPr>
        <p:spPr>
          <a:xfrm>
            <a:off x="1187823" y="1181331"/>
            <a:ext cx="10515600" cy="5331811"/>
          </a:xfrm>
        </p:spPr>
        <p:txBody>
          <a:bodyPr/>
          <a:lstStyle/>
          <a:p>
            <a:pPr marL="0" lvl="0" indent="0" algn="ctr">
              <a:buNone/>
            </a:pPr>
            <a:r>
              <a:rPr lang="lv-LV" sz="3600">
                <a:solidFill>
                  <a:srgbClr val="7030A0"/>
                </a:solidFill>
              </a:rPr>
              <a:t>Bērna tiesības uz viedokli un līdzdalību (2)</a:t>
            </a:r>
          </a:p>
          <a:p>
            <a:pPr marL="0" lvl="0" indent="0" algn="just">
              <a:buNone/>
            </a:pPr>
            <a:r>
              <a:rPr lang="lv-LV"/>
              <a:t>-</a:t>
            </a:r>
            <a:r>
              <a:rPr lang="lv-LV" sz="2700"/>
              <a:t>Veicināt bērnu līdzdalību, kā arī spēju veidot un arī izteikt savu viedokli.</a:t>
            </a:r>
          </a:p>
          <a:p>
            <a:pPr marL="0" lvl="0" indent="0" algn="just">
              <a:buNone/>
            </a:pPr>
            <a:r>
              <a:rPr lang="lv-LV" sz="2700"/>
              <a:t>-Iesaistīt bērnus iestādes darba organizēšanā (arī iekšējās kārtības noteikumu veidošanā); iesaistīt bērnus ēdiena izvēlē; pirkt kopā ar bērniem apģērbu un citas personiskās lietas.</a:t>
            </a:r>
          </a:p>
          <a:p>
            <a:pPr marL="0" lvl="0" indent="0" algn="just">
              <a:buNone/>
            </a:pPr>
            <a:r>
              <a:rPr lang="lv-LV" sz="2700"/>
              <a:t>-Uztvert bērnu līdzdalību nevis kā atsevišķu gadījumu, bet gan kā ilgstošu procesu, kurā ir jāiegulda laiks un līdzekļi. Visiem procesiem, kuros tiek uzklausīts vai piedalās bērns ir jābūt pārredzamiem, uz brīvprātības principa balstītiem, cieņpilniem un bērniem draudzīgiem.</a:t>
            </a:r>
          </a:p>
          <a:p>
            <a:pPr marL="0" lvl="0" indent="0" algn="just">
              <a:buNone/>
            </a:pPr>
            <a:endParaRPr lang="lv-LV"/>
          </a:p>
          <a:p>
            <a:pPr marL="0" lvl="0" indent="0">
              <a:buNone/>
            </a:pPr>
            <a:endParaRPr lang="lv-LV" sz="2000"/>
          </a:p>
          <a:p>
            <a:pPr marL="0" lvl="0" indent="0">
              <a:buNone/>
            </a:pPr>
            <a:endParaRPr lang="lv-LV"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24">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9C0A910A-A7C3-4240-9DDC-8884F6804008}"/>
              </a:ext>
            </a:extLst>
          </p:cNvPr>
          <p:cNvSpPr txBox="1">
            <a:spLocks noGrp="1"/>
          </p:cNvSpPr>
          <p:nvPr>
            <p:ph idx="1"/>
          </p:nvPr>
        </p:nvSpPr>
        <p:spPr>
          <a:xfrm>
            <a:off x="1187823" y="1181331"/>
            <a:ext cx="10515600" cy="5331811"/>
          </a:xfrm>
        </p:spPr>
        <p:txBody>
          <a:bodyPr/>
          <a:lstStyle/>
          <a:p>
            <a:pPr marL="0" lvl="0" indent="0" algn="ctr">
              <a:buNone/>
            </a:pPr>
            <a:r>
              <a:rPr lang="lv-LV" sz="3600">
                <a:solidFill>
                  <a:srgbClr val="7030A0"/>
                </a:solidFill>
              </a:rPr>
              <a:t>Vienas ģimenes šķirtu bērnu saskarsme (1)</a:t>
            </a:r>
          </a:p>
          <a:p>
            <a:pPr marL="0" lvl="0" indent="0" algn="just">
              <a:buNone/>
            </a:pPr>
            <a:r>
              <a:rPr lang="lv-LV"/>
              <a:t>Bērnam, kas ievietots bērnu aprūpes iestādē, ir tiesības uzturēt personiskas attiecības un tiešus kontaktus ar vecākiem, kā arī ar brāļiem, māsām, vecvecākiem un personām, ar kurām bērns ilgu laiku ir dzīvojis nedalītā saimniecībā. </a:t>
            </a:r>
            <a:r>
              <a:rPr lang="lv-LV" sz="1900" i="1"/>
              <a:t>(Bērnu tiesību aizsardzības likuma 33. panta pirmā daļa)</a:t>
            </a:r>
          </a:p>
          <a:p>
            <a:pPr marL="0" lvl="0" indent="0" algn="just">
              <a:buNone/>
            </a:pPr>
            <a:endParaRPr lang="lv-LV" sz="2400" i="1"/>
          </a:p>
          <a:p>
            <a:pPr lvl="0">
              <a:buChar char="-"/>
            </a:pPr>
            <a:r>
              <a:rPr lang="lv-LV"/>
              <a:t>Nodrošināt vienas ģimenes šķirti dzīvojošu bērnu regulāru tikšanos; </a:t>
            </a:r>
          </a:p>
          <a:p>
            <a:pPr lvl="0">
              <a:buChar char="-"/>
            </a:pPr>
            <a:r>
              <a:rPr lang="lv-LV"/>
              <a:t>ja iestādē ievietotie bērni izsaka vēlmi tikties vai uzturēties tuvinieku ģimenēs, tad bērnu vārdā vērsties ar iesniegumu bāriņtiesā par lēmuma pieņemšanu bērnu interesēs;</a:t>
            </a:r>
          </a:p>
          <a:p>
            <a:pPr marL="0" lvl="0" indent="0">
              <a:buNone/>
            </a:pPr>
            <a:endParaRPr lang="lv-LV"/>
          </a:p>
          <a:p>
            <a:pPr marL="0" lvl="0" indent="0">
              <a:buNone/>
            </a:pPr>
            <a:endParaRPr lang="lv-LV" sz="2000"/>
          </a:p>
          <a:p>
            <a:pPr marL="0" lvl="0" indent="0">
              <a:buNone/>
            </a:pPr>
            <a:endParaRPr lang="lv-LV"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25">
    <p:bg>
      <p:bgPr>
        <a:blipFill>
          <a:blip r:embed="rId2"/>
          <a:stretch>
            <a:fillRect/>
          </a:stretch>
        </a:blipFill>
        <a:effectLst/>
      </p:bgPr>
    </p:bg>
    <p:spTree>
      <p:nvGrpSpPr>
        <p:cNvPr id="1" name=""/>
        <p:cNvGrpSpPr/>
        <p:nvPr/>
      </p:nvGrpSpPr>
      <p:grpSpPr>
        <a:xfrm>
          <a:off x="0" y="0"/>
          <a:ext cx="0" cy="0"/>
          <a:chOff x="0" y="0"/>
          <a:chExt cx="0" cy="0"/>
        </a:xfrm>
      </p:grpSpPr>
      <p:sp>
        <p:nvSpPr>
          <p:cNvPr id="2" name="Satura vietturis 2">
            <a:extLst>
              <a:ext uri="{FF2B5EF4-FFF2-40B4-BE49-F238E27FC236}">
                <a16:creationId xmlns:a16="http://schemas.microsoft.com/office/drawing/2014/main" id="{77C604A1-DD27-47DE-8039-40DA5F473503}"/>
              </a:ext>
            </a:extLst>
          </p:cNvPr>
          <p:cNvSpPr txBox="1">
            <a:spLocks noGrp="1"/>
          </p:cNvSpPr>
          <p:nvPr>
            <p:ph idx="1"/>
          </p:nvPr>
        </p:nvSpPr>
        <p:spPr>
          <a:xfrm>
            <a:off x="1187823" y="1181331"/>
            <a:ext cx="10515600" cy="5331811"/>
          </a:xfrm>
        </p:spPr>
        <p:txBody>
          <a:bodyPr/>
          <a:lstStyle/>
          <a:p>
            <a:pPr marL="0" lvl="0" indent="0" algn="ctr">
              <a:buNone/>
            </a:pPr>
            <a:r>
              <a:rPr lang="lv-LV" sz="3600">
                <a:solidFill>
                  <a:srgbClr val="7030A0"/>
                </a:solidFill>
              </a:rPr>
              <a:t>Vienas ģimenes šķirtu bērnu saskarsme (2)</a:t>
            </a:r>
          </a:p>
          <a:p>
            <a:pPr lvl="0" algn="just">
              <a:buChar char="-"/>
            </a:pPr>
            <a:r>
              <a:rPr lang="lv-LV"/>
              <a:t>iesaistīties bērnu tikšanās nodrošināšanā, piemēram, aizvedot bērnus uz audžuģimeni (pie aizbildņa vai tuviem cilvēkiem) un atvedot atpakaļ, kompensējot ceļa izdevumus, palielinot uzturnaudu vai citādi. Ar rūpību izvērtēt katra bērna individuālās vajadzības tikšanās atbalstīšanā un nodrošināšanā;</a:t>
            </a:r>
          </a:p>
          <a:p>
            <a:pPr marL="0" lvl="0" indent="0" algn="just">
              <a:buNone/>
            </a:pPr>
            <a:r>
              <a:rPr lang="lv-LV"/>
              <a:t>- nepieprasīt bērnu radiniekiem (brāļiem, māsām, vecvecākiem), kā arī iestādē ievietoto bērnu  brāļu (pusbrāļu) un māsu (pusmāsu) aizbildņiem un audžuģimenēm kļūt par viesģimeni, lai bērni varētu uzturēties viņu ģimenēs.</a:t>
            </a:r>
          </a:p>
          <a:p>
            <a:pPr marL="0" lvl="0" indent="0" algn="just">
              <a:buNone/>
            </a:pPr>
            <a:endParaRPr lang="lv-LV"/>
          </a:p>
          <a:p>
            <a:pPr marL="0" lvl="0" indent="0">
              <a:buNone/>
            </a:pPr>
            <a:endParaRPr lang="lv-LV"/>
          </a:p>
          <a:p>
            <a:pPr marL="0" lvl="0" indent="0">
              <a:buNone/>
            </a:pPr>
            <a:endParaRPr lang="lv-LV" sz="2000"/>
          </a:p>
          <a:p>
            <a:pPr marL="0" lvl="0" indent="0">
              <a:buNone/>
            </a:pPr>
            <a:endParaRPr lang="lv-LV" sz="2000"/>
          </a:p>
        </p:txBody>
      </p:sp>
    </p:spTree>
  </p:cSld>
  <p:clrMapOvr>
    <a:masterClrMapping/>
  </p:clrMapOvr>
</p:sld>
</file>

<file path=ppt/theme/theme1.xml><?xml version="1.0" encoding="utf-8"?>
<a:theme xmlns:a="http://schemas.openxmlformats.org/drawingml/2006/main" name="Tiesibsargs_log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Tiesibsargs_logo</Template>
  <TotalTime>787</TotalTime>
  <Words>1241</Words>
  <Application>Microsoft Office PowerPoint</Application>
  <PresentationFormat>Widescreen</PresentationFormat>
  <Paragraphs>112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Tiesibsargs_logo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Laila Henzele</dc:creator>
  <cp:lastModifiedBy>Evita Berke</cp:lastModifiedBy>
  <cp:revision>42</cp:revision>
  <dcterms:created xsi:type="dcterms:W3CDTF">2017-12-04T08:45:33Z</dcterms:created>
  <dcterms:modified xsi:type="dcterms:W3CDTF">2018-10-30T10:28:07Z</dcterms:modified>
</cp:coreProperties>
</file>