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66" r:id="rId3"/>
    <p:sldId id="268" r:id="rId4"/>
    <p:sldId id="257" r:id="rId5"/>
    <p:sldId id="259" r:id="rId6"/>
    <p:sldId id="261" r:id="rId7"/>
    <p:sldId id="263" r:id="rId8"/>
    <p:sldId id="265" r:id="rId9"/>
    <p:sldId id="287" r:id="rId10"/>
    <p:sldId id="286" r:id="rId11"/>
    <p:sldId id="296" r:id="rId12"/>
    <p:sldId id="274" r:id="rId13"/>
    <p:sldId id="302" r:id="rId14"/>
    <p:sldId id="285" r:id="rId15"/>
    <p:sldId id="282" r:id="rId16"/>
    <p:sldId id="30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1"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r>
              <a:rPr lang="lv-LV" i="1">
                <a:latin typeface="Times New Roman" panose="02020603050405020304" pitchFamily="18" charset="0"/>
                <a:cs typeface="Times New Roman" panose="02020603050405020304" pitchFamily="18" charset="0"/>
              </a:rPr>
              <a:t>Uzvedības korekcijas programma</a:t>
            </a:r>
          </a:p>
        </c:rich>
      </c:tx>
      <c:overlay val="0"/>
      <c:spPr>
        <a:noFill/>
        <a:ln>
          <a:noFill/>
        </a:ln>
        <a:effectLst/>
      </c:spPr>
      <c:txPr>
        <a:bodyPr rot="0" spcFirstLastPara="1" vertOverflow="ellipsis" vert="horz" wrap="square" anchor="ctr" anchorCtr="1"/>
        <a:lstStyle/>
        <a:p>
          <a:pPr>
            <a:defRPr sz="1800" b="1" i="1"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lv-LV"/>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Lapa1!$B$1</c:f>
              <c:strCache>
                <c:ptCount val="1"/>
                <c:pt idx="0">
                  <c:v>Lietu skaits kopā</c:v>
                </c:pt>
              </c:strCache>
            </c:strRef>
          </c:tx>
          <c:spPr>
            <a:solidFill>
              <a:schemeClr val="accent6">
                <a:alpha val="85000"/>
              </a:schemeClr>
            </a:solidFill>
            <a:ln w="9525" cap="flat" cmpd="sng" algn="ctr">
              <a:solidFill>
                <a:schemeClr val="accent6">
                  <a:lumMod val="75000"/>
                </a:schemeClr>
              </a:solidFill>
              <a:round/>
            </a:ln>
            <a:effectLst/>
            <a:sp3d contourW="9525">
              <a:contourClr>
                <a:schemeClr val="accent6">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Lapa1!$A$2:$A$18</c:f>
              <c:strCache>
                <c:ptCount val="17"/>
                <c:pt idx="0">
                  <c:v>Pampāļi</c:v>
                </c:pt>
                <c:pt idx="1">
                  <c:v>Novadnieki</c:v>
                </c:pt>
                <c:pt idx="2">
                  <c:v>Kalni</c:v>
                </c:pt>
                <c:pt idx="3">
                  <c:v>Nīgrande</c:v>
                </c:pt>
                <c:pt idx="4">
                  <c:v>Ruba</c:v>
                </c:pt>
                <c:pt idx="5">
                  <c:v>Zvārde</c:v>
                </c:pt>
                <c:pt idx="6">
                  <c:v>Vadakste</c:v>
                </c:pt>
                <c:pt idx="7">
                  <c:v>Jaunauce</c:v>
                </c:pt>
                <c:pt idx="8">
                  <c:v>Jaunlutriņi</c:v>
                </c:pt>
                <c:pt idx="9">
                  <c:v>Šķēde</c:v>
                </c:pt>
                <c:pt idx="10">
                  <c:v>Lutriņi</c:v>
                </c:pt>
                <c:pt idx="11">
                  <c:v>Zirņi</c:v>
                </c:pt>
                <c:pt idx="12">
                  <c:v>Saldus pagasts</c:v>
                </c:pt>
                <c:pt idx="13">
                  <c:v>Zaņa</c:v>
                </c:pt>
                <c:pt idx="14">
                  <c:v>Kursīši</c:v>
                </c:pt>
                <c:pt idx="15">
                  <c:v>Ezere</c:v>
                </c:pt>
                <c:pt idx="16">
                  <c:v>Saldus pilsēta</c:v>
                </c:pt>
              </c:strCache>
            </c:strRef>
          </c:cat>
          <c:val>
            <c:numRef>
              <c:f>Lapa1!$B$2:$B$18</c:f>
              <c:numCache>
                <c:formatCode>General</c:formatCode>
                <c:ptCount val="17"/>
                <c:pt idx="0">
                  <c:v>3</c:v>
                </c:pt>
                <c:pt idx="1">
                  <c:v>2</c:v>
                </c:pt>
                <c:pt idx="2">
                  <c:v>0</c:v>
                </c:pt>
                <c:pt idx="3">
                  <c:v>0</c:v>
                </c:pt>
                <c:pt idx="4">
                  <c:v>0</c:v>
                </c:pt>
                <c:pt idx="5">
                  <c:v>0</c:v>
                </c:pt>
                <c:pt idx="6">
                  <c:v>0</c:v>
                </c:pt>
                <c:pt idx="7">
                  <c:v>0</c:v>
                </c:pt>
                <c:pt idx="8">
                  <c:v>3</c:v>
                </c:pt>
                <c:pt idx="9">
                  <c:v>0</c:v>
                </c:pt>
                <c:pt idx="10">
                  <c:v>5</c:v>
                </c:pt>
                <c:pt idx="11">
                  <c:v>0</c:v>
                </c:pt>
                <c:pt idx="12">
                  <c:v>2</c:v>
                </c:pt>
                <c:pt idx="13">
                  <c:v>1</c:v>
                </c:pt>
                <c:pt idx="14">
                  <c:v>1</c:v>
                </c:pt>
                <c:pt idx="15">
                  <c:v>2</c:v>
                </c:pt>
                <c:pt idx="16">
                  <c:v>39</c:v>
                </c:pt>
              </c:numCache>
            </c:numRef>
          </c:val>
          <c:extLst>
            <c:ext xmlns:c16="http://schemas.microsoft.com/office/drawing/2014/chart" uri="{C3380CC4-5D6E-409C-BE32-E72D297353CC}">
              <c16:uniqueId val="{00000000-69CA-4939-85FE-E8306D226614}"/>
            </c:ext>
          </c:extLst>
        </c:ser>
        <c:ser>
          <c:idx val="1"/>
          <c:order val="1"/>
          <c:tx>
            <c:strRef>
              <c:f>Lapa1!$C$1</c:f>
              <c:strCache>
                <c:ptCount val="1"/>
                <c:pt idx="0">
                  <c:v>Aktīvās lietas</c:v>
                </c:pt>
              </c:strCache>
            </c:strRef>
          </c:tx>
          <c:spPr>
            <a:solidFill>
              <a:schemeClr val="accent5">
                <a:alpha val="85000"/>
              </a:schemeClr>
            </a:solidFill>
            <a:ln w="9525" cap="flat" cmpd="sng" algn="ctr">
              <a:solidFill>
                <a:schemeClr val="accent5">
                  <a:lumMod val="75000"/>
                </a:schemeClr>
              </a:solidFill>
              <a:round/>
            </a:ln>
            <a:effectLst/>
            <a:sp3d contourW="9525">
              <a:contourClr>
                <a:schemeClr val="accent5">
                  <a:lumMod val="75000"/>
                </a:schemeClr>
              </a:contourClr>
            </a:sp3d>
          </c:spPr>
          <c:invertIfNegative val="0"/>
          <c:dLbls>
            <c:dLbl>
              <c:idx val="0"/>
              <c:layout>
                <c:manualLayout>
                  <c:x val="6.8927488282326992E-3"/>
                  <c:y val="-2.476473501733622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9CA-4939-85FE-E8306D226614}"/>
                </c:ext>
              </c:extLst>
            </c:dLbl>
            <c:dLbl>
              <c:idx val="1"/>
              <c:layout>
                <c:manualLayout>
                  <c:x val="4.135649296939594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D76-4E2A-9FFE-DCB5983669DE}"/>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Lapa1!$A$2:$A$18</c:f>
              <c:strCache>
                <c:ptCount val="17"/>
                <c:pt idx="0">
                  <c:v>Pampāļi</c:v>
                </c:pt>
                <c:pt idx="1">
                  <c:v>Novadnieki</c:v>
                </c:pt>
                <c:pt idx="2">
                  <c:v>Kalni</c:v>
                </c:pt>
                <c:pt idx="3">
                  <c:v>Nīgrande</c:v>
                </c:pt>
                <c:pt idx="4">
                  <c:v>Ruba</c:v>
                </c:pt>
                <c:pt idx="5">
                  <c:v>Zvārde</c:v>
                </c:pt>
                <c:pt idx="6">
                  <c:v>Vadakste</c:v>
                </c:pt>
                <c:pt idx="7">
                  <c:v>Jaunauce</c:v>
                </c:pt>
                <c:pt idx="8">
                  <c:v>Jaunlutriņi</c:v>
                </c:pt>
                <c:pt idx="9">
                  <c:v>Šķēde</c:v>
                </c:pt>
                <c:pt idx="10">
                  <c:v>Lutriņi</c:v>
                </c:pt>
                <c:pt idx="11">
                  <c:v>Zirņi</c:v>
                </c:pt>
                <c:pt idx="12">
                  <c:v>Saldus pagasts</c:v>
                </c:pt>
                <c:pt idx="13">
                  <c:v>Zaņa</c:v>
                </c:pt>
                <c:pt idx="14">
                  <c:v>Kursīši</c:v>
                </c:pt>
                <c:pt idx="15">
                  <c:v>Ezere</c:v>
                </c:pt>
                <c:pt idx="16">
                  <c:v>Saldus pilsēta</c:v>
                </c:pt>
              </c:strCache>
            </c:strRef>
          </c:cat>
          <c:val>
            <c:numRef>
              <c:f>Lapa1!$C$2:$C$18</c:f>
              <c:numCache>
                <c:formatCode>General</c:formatCode>
                <c:ptCount val="17"/>
                <c:pt idx="0">
                  <c:v>1</c:v>
                </c:pt>
                <c:pt idx="1">
                  <c:v>0</c:v>
                </c:pt>
                <c:pt idx="2">
                  <c:v>0</c:v>
                </c:pt>
                <c:pt idx="3">
                  <c:v>0</c:v>
                </c:pt>
                <c:pt idx="4">
                  <c:v>0</c:v>
                </c:pt>
                <c:pt idx="5">
                  <c:v>0</c:v>
                </c:pt>
                <c:pt idx="6">
                  <c:v>0</c:v>
                </c:pt>
                <c:pt idx="7">
                  <c:v>0</c:v>
                </c:pt>
                <c:pt idx="8">
                  <c:v>3</c:v>
                </c:pt>
                <c:pt idx="9">
                  <c:v>0</c:v>
                </c:pt>
                <c:pt idx="10">
                  <c:v>1</c:v>
                </c:pt>
                <c:pt idx="11">
                  <c:v>0</c:v>
                </c:pt>
                <c:pt idx="12">
                  <c:v>1</c:v>
                </c:pt>
                <c:pt idx="13">
                  <c:v>1</c:v>
                </c:pt>
                <c:pt idx="14">
                  <c:v>1</c:v>
                </c:pt>
                <c:pt idx="15">
                  <c:v>1</c:v>
                </c:pt>
                <c:pt idx="16">
                  <c:v>39</c:v>
                </c:pt>
              </c:numCache>
            </c:numRef>
          </c:val>
          <c:extLst>
            <c:ext xmlns:c16="http://schemas.microsoft.com/office/drawing/2014/chart" uri="{C3380CC4-5D6E-409C-BE32-E72D297353CC}">
              <c16:uniqueId val="{00000001-69CA-4939-85FE-E8306D226614}"/>
            </c:ext>
          </c:extLst>
        </c:ser>
        <c:ser>
          <c:idx val="2"/>
          <c:order val="2"/>
          <c:tx>
            <c:strRef>
              <c:f>Lapa1!$D$1</c:f>
              <c:strCache>
                <c:ptCount val="1"/>
                <c:pt idx="0">
                  <c:v>Neaktīvās lietas</c:v>
                </c:pt>
              </c:strCache>
            </c:strRef>
          </c:tx>
          <c:spPr>
            <a:solidFill>
              <a:schemeClr val="accent4">
                <a:alpha val="85000"/>
              </a:schemeClr>
            </a:solidFill>
            <a:ln w="9525" cap="flat" cmpd="sng" algn="ctr">
              <a:solidFill>
                <a:schemeClr val="accent4">
                  <a:lumMod val="75000"/>
                </a:schemeClr>
              </a:solidFill>
              <a:round/>
            </a:ln>
            <a:effectLst/>
            <a:sp3d contourW="9525">
              <a:contourClr>
                <a:schemeClr val="accent4">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Lapa1!$A$2:$A$18</c:f>
              <c:strCache>
                <c:ptCount val="17"/>
                <c:pt idx="0">
                  <c:v>Pampāļi</c:v>
                </c:pt>
                <c:pt idx="1">
                  <c:v>Novadnieki</c:v>
                </c:pt>
                <c:pt idx="2">
                  <c:v>Kalni</c:v>
                </c:pt>
                <c:pt idx="3">
                  <c:v>Nīgrande</c:v>
                </c:pt>
                <c:pt idx="4">
                  <c:v>Ruba</c:v>
                </c:pt>
                <c:pt idx="5">
                  <c:v>Zvārde</c:v>
                </c:pt>
                <c:pt idx="6">
                  <c:v>Vadakste</c:v>
                </c:pt>
                <c:pt idx="7">
                  <c:v>Jaunauce</c:v>
                </c:pt>
                <c:pt idx="8">
                  <c:v>Jaunlutriņi</c:v>
                </c:pt>
                <c:pt idx="9">
                  <c:v>Šķēde</c:v>
                </c:pt>
                <c:pt idx="10">
                  <c:v>Lutriņi</c:v>
                </c:pt>
                <c:pt idx="11">
                  <c:v>Zirņi</c:v>
                </c:pt>
                <c:pt idx="12">
                  <c:v>Saldus pagasts</c:v>
                </c:pt>
                <c:pt idx="13">
                  <c:v>Zaņa</c:v>
                </c:pt>
                <c:pt idx="14">
                  <c:v>Kursīši</c:v>
                </c:pt>
                <c:pt idx="15">
                  <c:v>Ezere</c:v>
                </c:pt>
                <c:pt idx="16">
                  <c:v>Saldus pilsēta</c:v>
                </c:pt>
              </c:strCache>
            </c:strRef>
          </c:cat>
          <c:val>
            <c:numRef>
              <c:f>Lapa1!$D$2:$D$18</c:f>
              <c:numCache>
                <c:formatCode>General</c:formatCode>
                <c:ptCount val="17"/>
                <c:pt idx="0">
                  <c:v>2</c:v>
                </c:pt>
                <c:pt idx="1">
                  <c:v>2</c:v>
                </c:pt>
                <c:pt idx="2">
                  <c:v>0</c:v>
                </c:pt>
                <c:pt idx="3">
                  <c:v>0</c:v>
                </c:pt>
                <c:pt idx="4">
                  <c:v>0</c:v>
                </c:pt>
                <c:pt idx="5">
                  <c:v>0</c:v>
                </c:pt>
                <c:pt idx="6">
                  <c:v>0</c:v>
                </c:pt>
                <c:pt idx="7">
                  <c:v>0</c:v>
                </c:pt>
                <c:pt idx="8">
                  <c:v>0</c:v>
                </c:pt>
                <c:pt idx="9">
                  <c:v>0</c:v>
                </c:pt>
                <c:pt idx="10">
                  <c:v>4</c:v>
                </c:pt>
                <c:pt idx="11">
                  <c:v>0</c:v>
                </c:pt>
                <c:pt idx="12">
                  <c:v>1</c:v>
                </c:pt>
                <c:pt idx="13">
                  <c:v>0</c:v>
                </c:pt>
                <c:pt idx="14">
                  <c:v>0</c:v>
                </c:pt>
                <c:pt idx="15">
                  <c:v>1</c:v>
                </c:pt>
                <c:pt idx="16">
                  <c:v>0</c:v>
                </c:pt>
              </c:numCache>
            </c:numRef>
          </c:val>
          <c:extLst>
            <c:ext xmlns:c16="http://schemas.microsoft.com/office/drawing/2014/chart" uri="{C3380CC4-5D6E-409C-BE32-E72D297353CC}">
              <c16:uniqueId val="{00000002-69CA-4939-85FE-E8306D226614}"/>
            </c:ext>
          </c:extLst>
        </c:ser>
        <c:dLbls>
          <c:showLegendKey val="0"/>
          <c:showVal val="0"/>
          <c:showCatName val="0"/>
          <c:showSerName val="0"/>
          <c:showPercent val="0"/>
          <c:showBubbleSize val="0"/>
        </c:dLbls>
        <c:gapWidth val="65"/>
        <c:shape val="box"/>
        <c:axId val="209040112"/>
        <c:axId val="209040504"/>
        <c:axId val="0"/>
      </c:bar3DChart>
      <c:catAx>
        <c:axId val="2090401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1" i="0" u="none" strike="noStrike" kern="1200" cap="all"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lv-LV"/>
          </a:p>
        </c:txPr>
        <c:crossAx val="209040504"/>
        <c:crosses val="autoZero"/>
        <c:auto val="1"/>
        <c:lblAlgn val="ctr"/>
        <c:lblOffset val="100"/>
        <c:noMultiLvlLbl val="0"/>
      </c:catAx>
      <c:valAx>
        <c:axId val="209040504"/>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lv-LV"/>
          </a:p>
        </c:txPr>
        <c:crossAx val="2090401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050" b="1" i="0" u="none" strike="noStrike" kern="1200" baseline="0">
              <a:solidFill>
                <a:schemeClr val="dk1">
                  <a:lumMod val="75000"/>
                  <a:lumOff val="2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1"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r>
              <a:rPr lang="lv-LV" b="1" i="1">
                <a:latin typeface="Times New Roman" panose="02020603050405020304" pitchFamily="18" charset="0"/>
                <a:cs typeface="Times New Roman" panose="02020603050405020304" pitchFamily="18" charset="0"/>
              </a:rPr>
              <a:t>Lietu</a:t>
            </a:r>
            <a:r>
              <a:rPr lang="lv-LV" b="1" i="1" baseline="0">
                <a:latin typeface="Times New Roman" panose="02020603050405020304" pitchFamily="18" charset="0"/>
                <a:cs typeface="Times New Roman" panose="02020603050405020304" pitchFamily="18" charset="0"/>
              </a:rPr>
              <a:t> skaits darbā ar ģimenēm ar bērniem</a:t>
            </a:r>
            <a:endParaRPr lang="lv-LV" b="1" i="1">
              <a:latin typeface="Times New Roman" panose="02020603050405020304" pitchFamily="18" charset="0"/>
              <a:cs typeface="Times New Roman" panose="02020603050405020304" pitchFamily="18" charset="0"/>
            </a:endParaRPr>
          </a:p>
        </c:rich>
      </c:tx>
      <c:layout>
        <c:manualLayout>
          <c:xMode val="edge"/>
          <c:yMode val="edge"/>
          <c:x val="0.28224644446018249"/>
          <c:y val="2.063983488132095E-2"/>
        </c:manualLayout>
      </c:layout>
      <c:overlay val="0"/>
      <c:spPr>
        <a:noFill/>
        <a:ln>
          <a:noFill/>
        </a:ln>
        <a:effectLst/>
      </c:spPr>
      <c:txPr>
        <a:bodyPr rot="0" spcFirstLastPara="1" vertOverflow="ellipsis" vert="horz" wrap="square" anchor="ctr" anchorCtr="1"/>
        <a:lstStyle/>
        <a:p>
          <a:pPr>
            <a:defRPr sz="1800" b="1" i="1"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lv-LV"/>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Lapa1!$B$1</c:f>
              <c:strCache>
                <c:ptCount val="1"/>
                <c:pt idx="0">
                  <c:v>lietu skaits kopā</c:v>
                </c:pt>
              </c:strCache>
            </c:strRef>
          </c:tx>
          <c:spPr>
            <a:solidFill>
              <a:schemeClr val="accent6">
                <a:alpha val="85000"/>
              </a:schemeClr>
            </a:solidFill>
            <a:ln w="9525" cap="flat" cmpd="sng" algn="ctr">
              <a:solidFill>
                <a:schemeClr val="accent6">
                  <a:lumMod val="75000"/>
                </a:schemeClr>
              </a:solidFill>
              <a:round/>
            </a:ln>
            <a:effectLst/>
            <a:sp3d contourW="9525">
              <a:contourClr>
                <a:schemeClr val="accent6">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Lapa1!$A$2:$A$18</c:f>
              <c:strCache>
                <c:ptCount val="17"/>
                <c:pt idx="0">
                  <c:v>Pampāļi</c:v>
                </c:pt>
                <c:pt idx="1">
                  <c:v>Novadnieki</c:v>
                </c:pt>
                <c:pt idx="2">
                  <c:v>Kalni</c:v>
                </c:pt>
                <c:pt idx="3">
                  <c:v>Nīgrande</c:v>
                </c:pt>
                <c:pt idx="4">
                  <c:v>Ruba</c:v>
                </c:pt>
                <c:pt idx="5">
                  <c:v>Zvārde</c:v>
                </c:pt>
                <c:pt idx="6">
                  <c:v>Vadakste</c:v>
                </c:pt>
                <c:pt idx="7">
                  <c:v>Jaunauce</c:v>
                </c:pt>
                <c:pt idx="8">
                  <c:v>Jaunlutriņi</c:v>
                </c:pt>
                <c:pt idx="9">
                  <c:v>Šķēde</c:v>
                </c:pt>
                <c:pt idx="10">
                  <c:v>Lutriņi</c:v>
                </c:pt>
                <c:pt idx="11">
                  <c:v>Zirņi</c:v>
                </c:pt>
                <c:pt idx="12">
                  <c:v>Saldus pagasts</c:v>
                </c:pt>
                <c:pt idx="13">
                  <c:v>Zaņa</c:v>
                </c:pt>
                <c:pt idx="14">
                  <c:v>Kursīši</c:v>
                </c:pt>
                <c:pt idx="15">
                  <c:v>Ezere</c:v>
                </c:pt>
                <c:pt idx="16">
                  <c:v>Saldus pilsēta</c:v>
                </c:pt>
              </c:strCache>
            </c:strRef>
          </c:cat>
          <c:val>
            <c:numRef>
              <c:f>Lapa1!$B$2:$B$18</c:f>
              <c:numCache>
                <c:formatCode>General</c:formatCode>
                <c:ptCount val="17"/>
                <c:pt idx="0">
                  <c:v>8</c:v>
                </c:pt>
                <c:pt idx="1">
                  <c:v>25</c:v>
                </c:pt>
                <c:pt idx="2">
                  <c:v>6</c:v>
                </c:pt>
                <c:pt idx="3">
                  <c:v>8</c:v>
                </c:pt>
                <c:pt idx="4">
                  <c:v>11</c:v>
                </c:pt>
                <c:pt idx="5">
                  <c:v>4</c:v>
                </c:pt>
                <c:pt idx="6">
                  <c:v>4</c:v>
                </c:pt>
                <c:pt idx="7">
                  <c:v>1</c:v>
                </c:pt>
                <c:pt idx="8">
                  <c:v>14</c:v>
                </c:pt>
                <c:pt idx="9">
                  <c:v>10</c:v>
                </c:pt>
                <c:pt idx="10">
                  <c:v>21</c:v>
                </c:pt>
                <c:pt idx="11">
                  <c:v>6</c:v>
                </c:pt>
                <c:pt idx="12">
                  <c:v>4</c:v>
                </c:pt>
                <c:pt idx="13">
                  <c:v>12</c:v>
                </c:pt>
                <c:pt idx="14">
                  <c:v>6</c:v>
                </c:pt>
                <c:pt idx="15">
                  <c:v>6</c:v>
                </c:pt>
                <c:pt idx="16">
                  <c:v>72</c:v>
                </c:pt>
              </c:numCache>
            </c:numRef>
          </c:val>
          <c:extLst>
            <c:ext xmlns:c16="http://schemas.microsoft.com/office/drawing/2014/chart" uri="{C3380CC4-5D6E-409C-BE32-E72D297353CC}">
              <c16:uniqueId val="{00000000-A65B-4960-A7F9-64266BC57B2F}"/>
            </c:ext>
          </c:extLst>
        </c:ser>
        <c:ser>
          <c:idx val="1"/>
          <c:order val="1"/>
          <c:tx>
            <c:strRef>
              <c:f>Lapa1!$C$1</c:f>
              <c:strCache>
                <c:ptCount val="1"/>
                <c:pt idx="0">
                  <c:v>aktīvās lietas</c:v>
                </c:pt>
              </c:strCache>
            </c:strRef>
          </c:tx>
          <c:spPr>
            <a:solidFill>
              <a:schemeClr val="accent5">
                <a:alpha val="85000"/>
              </a:schemeClr>
            </a:solidFill>
            <a:ln w="9525" cap="flat" cmpd="sng" algn="ctr">
              <a:solidFill>
                <a:schemeClr val="accent5">
                  <a:lumMod val="75000"/>
                </a:schemeClr>
              </a:solidFill>
              <a:round/>
            </a:ln>
            <a:effectLst/>
            <a:sp3d contourW="9525">
              <a:contourClr>
                <a:schemeClr val="accent5">
                  <a:lumMod val="75000"/>
                </a:schemeClr>
              </a:contourClr>
            </a:sp3d>
          </c:spPr>
          <c:invertIfNegative val="0"/>
          <c:dLbls>
            <c:dLbl>
              <c:idx val="0"/>
              <c:layout>
                <c:manualLayout>
                  <c:x val="5.4511302399546623E-3"/>
                  <c:y val="-8.7051859200136706E-17"/>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manualLayout>
                      <c:w val="1.9841918778958842E-2"/>
                      <c:h val="3.0828678466473743E-2"/>
                    </c:manualLayout>
                  </c15:layout>
                </c:ext>
                <c:ext xmlns:c16="http://schemas.microsoft.com/office/drawing/2014/chart" uri="{C3380CC4-5D6E-409C-BE32-E72D297353CC}">
                  <c16:uniqueId val="{00000004-A65B-4960-A7F9-64266BC57B2F}"/>
                </c:ext>
              </c:extLst>
            </c:dLbl>
            <c:dLbl>
              <c:idx val="1"/>
              <c:layout>
                <c:manualLayout>
                  <c:x val="4.0883074407195418E-3"/>
                  <c:y val="2.374169040835707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5B-4960-A7F9-64266BC57B2F}"/>
                </c:ext>
              </c:extLst>
            </c:dLbl>
            <c:dLbl>
              <c:idx val="2"/>
              <c:layout>
                <c:manualLayout>
                  <c:x val="2.7255382938130282E-3"/>
                  <c:y val="-2.374169040835707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5B-4960-A7F9-64266BC57B2F}"/>
                </c:ext>
              </c:extLst>
            </c:dLbl>
            <c:dLbl>
              <c:idx val="3"/>
              <c:layout>
                <c:manualLayout>
                  <c:x val="4.088307440719541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68-47FA-BA22-F20CA9E789A7}"/>
                </c:ext>
              </c:extLst>
            </c:dLbl>
            <c:dLbl>
              <c:idx val="4"/>
              <c:layout>
                <c:manualLayout>
                  <c:x val="1.3627691469065141E-3"/>
                  <c:y val="-8.705185920013670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68-47FA-BA22-F20CA9E789A7}"/>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Lapa1!$A$2:$A$18</c:f>
              <c:strCache>
                <c:ptCount val="17"/>
                <c:pt idx="0">
                  <c:v>Pampāļi</c:v>
                </c:pt>
                <c:pt idx="1">
                  <c:v>Novadnieki</c:v>
                </c:pt>
                <c:pt idx="2">
                  <c:v>Kalni</c:v>
                </c:pt>
                <c:pt idx="3">
                  <c:v>Nīgrande</c:v>
                </c:pt>
                <c:pt idx="4">
                  <c:v>Ruba</c:v>
                </c:pt>
                <c:pt idx="5">
                  <c:v>Zvārde</c:v>
                </c:pt>
                <c:pt idx="6">
                  <c:v>Vadakste</c:v>
                </c:pt>
                <c:pt idx="7">
                  <c:v>Jaunauce</c:v>
                </c:pt>
                <c:pt idx="8">
                  <c:v>Jaunlutriņi</c:v>
                </c:pt>
                <c:pt idx="9">
                  <c:v>Šķēde</c:v>
                </c:pt>
                <c:pt idx="10">
                  <c:v>Lutriņi</c:v>
                </c:pt>
                <c:pt idx="11">
                  <c:v>Zirņi</c:v>
                </c:pt>
                <c:pt idx="12">
                  <c:v>Saldus pagasts</c:v>
                </c:pt>
                <c:pt idx="13">
                  <c:v>Zaņa</c:v>
                </c:pt>
                <c:pt idx="14">
                  <c:v>Kursīši</c:v>
                </c:pt>
                <c:pt idx="15">
                  <c:v>Ezere</c:v>
                </c:pt>
                <c:pt idx="16">
                  <c:v>Saldus pilsēta</c:v>
                </c:pt>
              </c:strCache>
            </c:strRef>
          </c:cat>
          <c:val>
            <c:numRef>
              <c:f>Lapa1!$C$2:$C$18</c:f>
              <c:numCache>
                <c:formatCode>General</c:formatCode>
                <c:ptCount val="17"/>
                <c:pt idx="0">
                  <c:v>3</c:v>
                </c:pt>
                <c:pt idx="1">
                  <c:v>8</c:v>
                </c:pt>
                <c:pt idx="2">
                  <c:v>3</c:v>
                </c:pt>
                <c:pt idx="3">
                  <c:v>4</c:v>
                </c:pt>
                <c:pt idx="4">
                  <c:v>8</c:v>
                </c:pt>
                <c:pt idx="5">
                  <c:v>2</c:v>
                </c:pt>
                <c:pt idx="6">
                  <c:v>2</c:v>
                </c:pt>
                <c:pt idx="7">
                  <c:v>1</c:v>
                </c:pt>
                <c:pt idx="8">
                  <c:v>7</c:v>
                </c:pt>
                <c:pt idx="9">
                  <c:v>6</c:v>
                </c:pt>
                <c:pt idx="10">
                  <c:v>20</c:v>
                </c:pt>
                <c:pt idx="11">
                  <c:v>6</c:v>
                </c:pt>
                <c:pt idx="12">
                  <c:v>2</c:v>
                </c:pt>
                <c:pt idx="13">
                  <c:v>9</c:v>
                </c:pt>
                <c:pt idx="14">
                  <c:v>4</c:v>
                </c:pt>
                <c:pt idx="15">
                  <c:v>6</c:v>
                </c:pt>
                <c:pt idx="16">
                  <c:v>56</c:v>
                </c:pt>
              </c:numCache>
            </c:numRef>
          </c:val>
          <c:extLst>
            <c:ext xmlns:c16="http://schemas.microsoft.com/office/drawing/2014/chart" uri="{C3380CC4-5D6E-409C-BE32-E72D297353CC}">
              <c16:uniqueId val="{00000001-A65B-4960-A7F9-64266BC57B2F}"/>
            </c:ext>
          </c:extLst>
        </c:ser>
        <c:ser>
          <c:idx val="2"/>
          <c:order val="2"/>
          <c:tx>
            <c:strRef>
              <c:f>Lapa1!$D$1</c:f>
              <c:strCache>
                <c:ptCount val="1"/>
                <c:pt idx="0">
                  <c:v>neaktīvās lietas</c:v>
                </c:pt>
              </c:strCache>
            </c:strRef>
          </c:tx>
          <c:spPr>
            <a:solidFill>
              <a:schemeClr val="accent4">
                <a:alpha val="85000"/>
              </a:schemeClr>
            </a:solidFill>
            <a:ln w="9525" cap="flat" cmpd="sng" algn="ctr">
              <a:solidFill>
                <a:schemeClr val="accent4">
                  <a:lumMod val="75000"/>
                </a:schemeClr>
              </a:solidFill>
              <a:round/>
            </a:ln>
            <a:effectLst/>
            <a:sp3d contourW="9525">
              <a:contourClr>
                <a:schemeClr val="accent4">
                  <a:lumMod val="75000"/>
                </a:schemeClr>
              </a:contourClr>
            </a:sp3d>
          </c:spPr>
          <c:invertIfNegative val="0"/>
          <c:dLbls>
            <c:dLbl>
              <c:idx val="4"/>
              <c:layout>
                <c:manualLayout>
                  <c:x val="1.3627691469065141E-3"/>
                  <c:y val="2.37416904083562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568-47FA-BA22-F20CA9E789A7}"/>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Lapa1!$A$2:$A$18</c:f>
              <c:strCache>
                <c:ptCount val="17"/>
                <c:pt idx="0">
                  <c:v>Pampāļi</c:v>
                </c:pt>
                <c:pt idx="1">
                  <c:v>Novadnieki</c:v>
                </c:pt>
                <c:pt idx="2">
                  <c:v>Kalni</c:v>
                </c:pt>
                <c:pt idx="3">
                  <c:v>Nīgrande</c:v>
                </c:pt>
                <c:pt idx="4">
                  <c:v>Ruba</c:v>
                </c:pt>
                <c:pt idx="5">
                  <c:v>Zvārde</c:v>
                </c:pt>
                <c:pt idx="6">
                  <c:v>Vadakste</c:v>
                </c:pt>
                <c:pt idx="7">
                  <c:v>Jaunauce</c:v>
                </c:pt>
                <c:pt idx="8">
                  <c:v>Jaunlutriņi</c:v>
                </c:pt>
                <c:pt idx="9">
                  <c:v>Šķēde</c:v>
                </c:pt>
                <c:pt idx="10">
                  <c:v>Lutriņi</c:v>
                </c:pt>
                <c:pt idx="11">
                  <c:v>Zirņi</c:v>
                </c:pt>
                <c:pt idx="12">
                  <c:v>Saldus pagasts</c:v>
                </c:pt>
                <c:pt idx="13">
                  <c:v>Zaņa</c:v>
                </c:pt>
                <c:pt idx="14">
                  <c:v>Kursīši</c:v>
                </c:pt>
                <c:pt idx="15">
                  <c:v>Ezere</c:v>
                </c:pt>
                <c:pt idx="16">
                  <c:v>Saldus pilsēta</c:v>
                </c:pt>
              </c:strCache>
            </c:strRef>
          </c:cat>
          <c:val>
            <c:numRef>
              <c:f>Lapa1!$D$2:$D$18</c:f>
              <c:numCache>
                <c:formatCode>General</c:formatCode>
                <c:ptCount val="17"/>
                <c:pt idx="0">
                  <c:v>5</c:v>
                </c:pt>
                <c:pt idx="1">
                  <c:v>17</c:v>
                </c:pt>
                <c:pt idx="2">
                  <c:v>3</c:v>
                </c:pt>
                <c:pt idx="3">
                  <c:v>4</c:v>
                </c:pt>
                <c:pt idx="4">
                  <c:v>3</c:v>
                </c:pt>
                <c:pt idx="5">
                  <c:v>2</c:v>
                </c:pt>
                <c:pt idx="6">
                  <c:v>2</c:v>
                </c:pt>
                <c:pt idx="7">
                  <c:v>0</c:v>
                </c:pt>
                <c:pt idx="8">
                  <c:v>7</c:v>
                </c:pt>
                <c:pt idx="9">
                  <c:v>4</c:v>
                </c:pt>
                <c:pt idx="10">
                  <c:v>1</c:v>
                </c:pt>
                <c:pt idx="11">
                  <c:v>0</c:v>
                </c:pt>
                <c:pt idx="12">
                  <c:v>2</c:v>
                </c:pt>
                <c:pt idx="13">
                  <c:v>3</c:v>
                </c:pt>
                <c:pt idx="14">
                  <c:v>2</c:v>
                </c:pt>
                <c:pt idx="15">
                  <c:v>0</c:v>
                </c:pt>
                <c:pt idx="16">
                  <c:v>16</c:v>
                </c:pt>
              </c:numCache>
            </c:numRef>
          </c:val>
          <c:extLst>
            <c:ext xmlns:c16="http://schemas.microsoft.com/office/drawing/2014/chart" uri="{C3380CC4-5D6E-409C-BE32-E72D297353CC}">
              <c16:uniqueId val="{00000002-A65B-4960-A7F9-64266BC57B2F}"/>
            </c:ext>
          </c:extLst>
        </c:ser>
        <c:dLbls>
          <c:showLegendKey val="0"/>
          <c:showVal val="0"/>
          <c:showCatName val="0"/>
          <c:showSerName val="0"/>
          <c:showPercent val="0"/>
          <c:showBubbleSize val="0"/>
        </c:dLbls>
        <c:gapWidth val="65"/>
        <c:shape val="box"/>
        <c:axId val="477593272"/>
        <c:axId val="477593664"/>
        <c:axId val="0"/>
      </c:bar3DChart>
      <c:catAx>
        <c:axId val="4775932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050" b="1" i="0" u="none" strike="noStrike" kern="1200" cap="all"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lv-LV"/>
          </a:p>
        </c:txPr>
        <c:crossAx val="477593664"/>
        <c:crosses val="autoZero"/>
        <c:auto val="1"/>
        <c:lblAlgn val="ctr"/>
        <c:lblOffset val="100"/>
        <c:noMultiLvlLbl val="0"/>
      </c:catAx>
      <c:valAx>
        <c:axId val="477593664"/>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lv-LV"/>
          </a:p>
        </c:txPr>
        <c:crossAx val="4775932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050" b="1"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02277-E154-4936-A663-5C2BB3618BB2}" type="doc">
      <dgm:prSet loTypeId="urn:microsoft.com/office/officeart/2005/8/layout/venn1" loCatId="relationship" qsTypeId="urn:microsoft.com/office/officeart/2005/8/quickstyle/simple1" qsCatId="simple" csTypeId="urn:microsoft.com/office/officeart/2005/8/colors/accent1_2" csCatId="accent1" phldr="1"/>
      <dgm:spPr/>
    </dgm:pt>
    <dgm:pt modelId="{B75175BC-EEBF-461F-B75B-2516C5FF568D}">
      <dgm:prSet phldrT="[Text]"/>
      <dgm:spPr/>
      <dgm:t>
        <a:bodyPr/>
        <a:lstStyle/>
        <a:p>
          <a:r>
            <a:rPr lang="lv-LV" dirty="0"/>
            <a:t>Bērns</a:t>
          </a:r>
        </a:p>
      </dgm:t>
    </dgm:pt>
    <dgm:pt modelId="{D0E3E77F-1347-4881-995C-7B8A61D37C6A}" type="parTrans" cxnId="{940723EC-952F-4191-A39A-32451F05EED9}">
      <dgm:prSet/>
      <dgm:spPr/>
      <dgm:t>
        <a:bodyPr/>
        <a:lstStyle/>
        <a:p>
          <a:endParaRPr lang="lv-LV"/>
        </a:p>
      </dgm:t>
    </dgm:pt>
    <dgm:pt modelId="{D4F4F648-2624-42D3-A167-8C71152BAE68}" type="sibTrans" cxnId="{940723EC-952F-4191-A39A-32451F05EED9}">
      <dgm:prSet/>
      <dgm:spPr/>
      <dgm:t>
        <a:bodyPr/>
        <a:lstStyle/>
        <a:p>
          <a:endParaRPr lang="lv-LV"/>
        </a:p>
      </dgm:t>
    </dgm:pt>
    <dgm:pt modelId="{49972D96-D8A8-47AF-AF41-6B6CDD177DBC}">
      <dgm:prSet phldrT="[Text]"/>
      <dgm:spPr/>
      <dgm:t>
        <a:bodyPr/>
        <a:lstStyle/>
        <a:p>
          <a:r>
            <a:rPr lang="lv-LV" dirty="0"/>
            <a:t>Institūcijas</a:t>
          </a:r>
        </a:p>
      </dgm:t>
    </dgm:pt>
    <dgm:pt modelId="{B09EE936-806E-46AE-98B9-665D8EB93960}" type="parTrans" cxnId="{13D56C4F-93B4-4AB8-B18B-8A4A68A56429}">
      <dgm:prSet/>
      <dgm:spPr/>
      <dgm:t>
        <a:bodyPr/>
        <a:lstStyle/>
        <a:p>
          <a:endParaRPr lang="lv-LV"/>
        </a:p>
      </dgm:t>
    </dgm:pt>
    <dgm:pt modelId="{CFB0E8E7-64D5-4A3B-901F-321A698EA828}" type="sibTrans" cxnId="{13D56C4F-93B4-4AB8-B18B-8A4A68A56429}">
      <dgm:prSet/>
      <dgm:spPr/>
      <dgm:t>
        <a:bodyPr/>
        <a:lstStyle/>
        <a:p>
          <a:endParaRPr lang="lv-LV"/>
        </a:p>
      </dgm:t>
    </dgm:pt>
    <dgm:pt modelId="{4F6FE7B8-A6F8-4098-9E5B-FBCFD4B43DFF}">
      <dgm:prSet phldrT="[Text]"/>
      <dgm:spPr/>
      <dgm:t>
        <a:bodyPr/>
        <a:lstStyle/>
        <a:p>
          <a:r>
            <a:rPr lang="lv-LV" dirty="0"/>
            <a:t>Vecāki</a:t>
          </a:r>
        </a:p>
      </dgm:t>
    </dgm:pt>
    <dgm:pt modelId="{389B3F5A-9843-42EA-99A4-DEBDCA1EE177}" type="parTrans" cxnId="{70730A9E-9266-458F-9EC9-7FD7021BF223}">
      <dgm:prSet/>
      <dgm:spPr/>
      <dgm:t>
        <a:bodyPr/>
        <a:lstStyle/>
        <a:p>
          <a:endParaRPr lang="lv-LV"/>
        </a:p>
      </dgm:t>
    </dgm:pt>
    <dgm:pt modelId="{CBF3D086-A097-4E35-90E6-6A04B5B1B7F6}" type="sibTrans" cxnId="{70730A9E-9266-458F-9EC9-7FD7021BF223}">
      <dgm:prSet/>
      <dgm:spPr/>
      <dgm:t>
        <a:bodyPr/>
        <a:lstStyle/>
        <a:p>
          <a:endParaRPr lang="lv-LV"/>
        </a:p>
      </dgm:t>
    </dgm:pt>
    <dgm:pt modelId="{C8EF3857-C645-41BE-854B-6ED15244C9BB}" type="pres">
      <dgm:prSet presAssocID="{63E02277-E154-4936-A663-5C2BB3618BB2}" presName="compositeShape" presStyleCnt="0">
        <dgm:presLayoutVars>
          <dgm:chMax val="7"/>
          <dgm:dir/>
          <dgm:resizeHandles val="exact"/>
        </dgm:presLayoutVars>
      </dgm:prSet>
      <dgm:spPr/>
    </dgm:pt>
    <dgm:pt modelId="{0F1FC9AD-1562-44F8-B135-E5CD41B2ABD9}" type="pres">
      <dgm:prSet presAssocID="{B75175BC-EEBF-461F-B75B-2516C5FF568D}" presName="circ1" presStyleLbl="vennNode1" presStyleIdx="0" presStyleCnt="3"/>
      <dgm:spPr/>
    </dgm:pt>
    <dgm:pt modelId="{4B1AD2A3-23A0-4428-BD55-84EC3EAE59FE}" type="pres">
      <dgm:prSet presAssocID="{B75175BC-EEBF-461F-B75B-2516C5FF568D}" presName="circ1Tx" presStyleLbl="revTx" presStyleIdx="0" presStyleCnt="0">
        <dgm:presLayoutVars>
          <dgm:chMax val="0"/>
          <dgm:chPref val="0"/>
          <dgm:bulletEnabled val="1"/>
        </dgm:presLayoutVars>
      </dgm:prSet>
      <dgm:spPr/>
    </dgm:pt>
    <dgm:pt modelId="{4B8E5C2E-E275-4A5E-993A-0FE8B39A9159}" type="pres">
      <dgm:prSet presAssocID="{49972D96-D8A8-47AF-AF41-6B6CDD177DBC}" presName="circ2" presStyleLbl="vennNode1" presStyleIdx="1" presStyleCnt="3"/>
      <dgm:spPr/>
    </dgm:pt>
    <dgm:pt modelId="{C953FD9F-C889-48E8-8157-13E89551DBE2}" type="pres">
      <dgm:prSet presAssocID="{49972D96-D8A8-47AF-AF41-6B6CDD177DBC}" presName="circ2Tx" presStyleLbl="revTx" presStyleIdx="0" presStyleCnt="0">
        <dgm:presLayoutVars>
          <dgm:chMax val="0"/>
          <dgm:chPref val="0"/>
          <dgm:bulletEnabled val="1"/>
        </dgm:presLayoutVars>
      </dgm:prSet>
      <dgm:spPr/>
    </dgm:pt>
    <dgm:pt modelId="{18F03A92-C265-428D-A983-EA22E5FCF5CC}" type="pres">
      <dgm:prSet presAssocID="{4F6FE7B8-A6F8-4098-9E5B-FBCFD4B43DFF}" presName="circ3" presStyleLbl="vennNode1" presStyleIdx="2" presStyleCnt="3"/>
      <dgm:spPr/>
    </dgm:pt>
    <dgm:pt modelId="{094FC02B-A3CC-46ED-851E-F110E3EB4C10}" type="pres">
      <dgm:prSet presAssocID="{4F6FE7B8-A6F8-4098-9E5B-FBCFD4B43DFF}" presName="circ3Tx" presStyleLbl="revTx" presStyleIdx="0" presStyleCnt="0">
        <dgm:presLayoutVars>
          <dgm:chMax val="0"/>
          <dgm:chPref val="0"/>
          <dgm:bulletEnabled val="1"/>
        </dgm:presLayoutVars>
      </dgm:prSet>
      <dgm:spPr/>
    </dgm:pt>
  </dgm:ptLst>
  <dgm:cxnLst>
    <dgm:cxn modelId="{ECBA1903-EB5F-4BE7-94FC-825A55270212}" type="presOf" srcId="{4F6FE7B8-A6F8-4098-9E5B-FBCFD4B43DFF}" destId="{18F03A92-C265-428D-A983-EA22E5FCF5CC}" srcOrd="0" destOrd="0" presId="urn:microsoft.com/office/officeart/2005/8/layout/venn1"/>
    <dgm:cxn modelId="{C984BE20-21A8-499B-B144-30A562A0AF8C}" type="presOf" srcId="{49972D96-D8A8-47AF-AF41-6B6CDD177DBC}" destId="{4B8E5C2E-E275-4A5E-993A-0FE8B39A9159}" srcOrd="0" destOrd="0" presId="urn:microsoft.com/office/officeart/2005/8/layout/venn1"/>
    <dgm:cxn modelId="{DDE75540-FE62-4717-8B25-1AA36D49F996}" type="presOf" srcId="{49972D96-D8A8-47AF-AF41-6B6CDD177DBC}" destId="{C953FD9F-C889-48E8-8157-13E89551DBE2}" srcOrd="1" destOrd="0" presId="urn:microsoft.com/office/officeart/2005/8/layout/venn1"/>
    <dgm:cxn modelId="{13D56C4F-93B4-4AB8-B18B-8A4A68A56429}" srcId="{63E02277-E154-4936-A663-5C2BB3618BB2}" destId="{49972D96-D8A8-47AF-AF41-6B6CDD177DBC}" srcOrd="1" destOrd="0" parTransId="{B09EE936-806E-46AE-98B9-665D8EB93960}" sibTransId="{CFB0E8E7-64D5-4A3B-901F-321A698EA828}"/>
    <dgm:cxn modelId="{D47B4D51-3804-444D-8FF2-EFD6E664D73D}" type="presOf" srcId="{B75175BC-EEBF-461F-B75B-2516C5FF568D}" destId="{0F1FC9AD-1562-44F8-B135-E5CD41B2ABD9}" srcOrd="0" destOrd="0" presId="urn:microsoft.com/office/officeart/2005/8/layout/venn1"/>
    <dgm:cxn modelId="{70730A9E-9266-458F-9EC9-7FD7021BF223}" srcId="{63E02277-E154-4936-A663-5C2BB3618BB2}" destId="{4F6FE7B8-A6F8-4098-9E5B-FBCFD4B43DFF}" srcOrd="2" destOrd="0" parTransId="{389B3F5A-9843-42EA-99A4-DEBDCA1EE177}" sibTransId="{CBF3D086-A097-4E35-90E6-6A04B5B1B7F6}"/>
    <dgm:cxn modelId="{5DD1449E-1888-4D85-80A1-B89ACBCC6666}" type="presOf" srcId="{63E02277-E154-4936-A663-5C2BB3618BB2}" destId="{C8EF3857-C645-41BE-854B-6ED15244C9BB}" srcOrd="0" destOrd="0" presId="urn:microsoft.com/office/officeart/2005/8/layout/venn1"/>
    <dgm:cxn modelId="{CE7E67DC-7BC6-4DCF-95C1-060AE60A769C}" type="presOf" srcId="{B75175BC-EEBF-461F-B75B-2516C5FF568D}" destId="{4B1AD2A3-23A0-4428-BD55-84EC3EAE59FE}" srcOrd="1" destOrd="0" presId="urn:microsoft.com/office/officeart/2005/8/layout/venn1"/>
    <dgm:cxn modelId="{EFBF86E2-74FA-4495-BEA5-CCD3CA529B6D}" type="presOf" srcId="{4F6FE7B8-A6F8-4098-9E5B-FBCFD4B43DFF}" destId="{094FC02B-A3CC-46ED-851E-F110E3EB4C10}" srcOrd="1" destOrd="0" presId="urn:microsoft.com/office/officeart/2005/8/layout/venn1"/>
    <dgm:cxn modelId="{940723EC-952F-4191-A39A-32451F05EED9}" srcId="{63E02277-E154-4936-A663-5C2BB3618BB2}" destId="{B75175BC-EEBF-461F-B75B-2516C5FF568D}" srcOrd="0" destOrd="0" parTransId="{D0E3E77F-1347-4881-995C-7B8A61D37C6A}" sibTransId="{D4F4F648-2624-42D3-A167-8C71152BAE68}"/>
    <dgm:cxn modelId="{5EE997AD-3E9A-4D8C-B839-19C81575ACD5}" type="presParOf" srcId="{C8EF3857-C645-41BE-854B-6ED15244C9BB}" destId="{0F1FC9AD-1562-44F8-B135-E5CD41B2ABD9}" srcOrd="0" destOrd="0" presId="urn:microsoft.com/office/officeart/2005/8/layout/venn1"/>
    <dgm:cxn modelId="{42D457E9-3D1B-478B-B359-0F4CB325AEC2}" type="presParOf" srcId="{C8EF3857-C645-41BE-854B-6ED15244C9BB}" destId="{4B1AD2A3-23A0-4428-BD55-84EC3EAE59FE}" srcOrd="1" destOrd="0" presId="urn:microsoft.com/office/officeart/2005/8/layout/venn1"/>
    <dgm:cxn modelId="{E9D76F08-203D-4E3E-8686-EB56BBF3CB65}" type="presParOf" srcId="{C8EF3857-C645-41BE-854B-6ED15244C9BB}" destId="{4B8E5C2E-E275-4A5E-993A-0FE8B39A9159}" srcOrd="2" destOrd="0" presId="urn:microsoft.com/office/officeart/2005/8/layout/venn1"/>
    <dgm:cxn modelId="{959839DF-933F-418B-9BF1-7CCD5FF020BB}" type="presParOf" srcId="{C8EF3857-C645-41BE-854B-6ED15244C9BB}" destId="{C953FD9F-C889-48E8-8157-13E89551DBE2}" srcOrd="3" destOrd="0" presId="urn:microsoft.com/office/officeart/2005/8/layout/venn1"/>
    <dgm:cxn modelId="{494AB12F-9022-45D6-BB6F-789BFFE94B9E}" type="presParOf" srcId="{C8EF3857-C645-41BE-854B-6ED15244C9BB}" destId="{18F03A92-C265-428D-A983-EA22E5FCF5CC}" srcOrd="4" destOrd="0" presId="urn:microsoft.com/office/officeart/2005/8/layout/venn1"/>
    <dgm:cxn modelId="{3077BC1D-3D6D-44EA-BDCA-B318ED912410}" type="presParOf" srcId="{C8EF3857-C645-41BE-854B-6ED15244C9BB}" destId="{094FC02B-A3CC-46ED-851E-F110E3EB4C10}"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885D95-FF59-4F12-BBB3-F2B852F6CDC0}" type="doc">
      <dgm:prSet loTypeId="urn:microsoft.com/office/officeart/2005/8/layout/lProcess3" loCatId="process" qsTypeId="urn:microsoft.com/office/officeart/2005/8/quickstyle/simple1#2" qsCatId="simple" csTypeId="urn:microsoft.com/office/officeart/2005/8/colors/accent1_2#2" csCatId="accent1" phldr="1"/>
      <dgm:spPr/>
      <dgm:t>
        <a:bodyPr/>
        <a:lstStyle/>
        <a:p>
          <a:endParaRPr lang="lv-LV"/>
        </a:p>
      </dgm:t>
    </dgm:pt>
    <dgm:pt modelId="{DE380EAB-B69B-497F-9A0B-A1912A3DB09B}">
      <dgm:prSet phldrT="[Text]"/>
      <dgm:spPr/>
      <dgm:t>
        <a:bodyPr/>
        <a:lstStyle/>
        <a:p>
          <a:r>
            <a:rPr lang="lv-LV" dirty="0"/>
            <a:t>Izglītības iestādes</a:t>
          </a:r>
        </a:p>
        <a:p>
          <a:endParaRPr lang="lv-LV" dirty="0"/>
        </a:p>
      </dgm:t>
    </dgm:pt>
    <dgm:pt modelId="{D49843EE-E328-44D1-9057-EFD264027676}" type="parTrans" cxnId="{98DDDE6E-1DC2-4A87-AF21-08D8DCA1A3FF}">
      <dgm:prSet/>
      <dgm:spPr/>
      <dgm:t>
        <a:bodyPr/>
        <a:lstStyle/>
        <a:p>
          <a:endParaRPr lang="lv-LV"/>
        </a:p>
      </dgm:t>
    </dgm:pt>
    <dgm:pt modelId="{6E6CCFA6-EAA1-4CCD-ACBB-39535B4E59FD}" type="sibTrans" cxnId="{98DDDE6E-1DC2-4A87-AF21-08D8DCA1A3FF}">
      <dgm:prSet/>
      <dgm:spPr/>
      <dgm:t>
        <a:bodyPr/>
        <a:lstStyle/>
        <a:p>
          <a:endParaRPr lang="lv-LV"/>
        </a:p>
      </dgm:t>
    </dgm:pt>
    <dgm:pt modelId="{5E8AACA7-D531-4B82-97FD-49B2DC28B25B}">
      <dgm:prSet phldrT="[Text]"/>
      <dgm:spPr/>
      <dgm:t>
        <a:bodyPr/>
        <a:lstStyle/>
        <a:p>
          <a:r>
            <a:rPr lang="lv-LV" dirty="0"/>
            <a:t>Situācijas apraksts, veiktā sadarbība izglītības iestādē</a:t>
          </a:r>
        </a:p>
      </dgm:t>
    </dgm:pt>
    <dgm:pt modelId="{0989A87B-EB40-46D7-8410-BEF3C8C553A7}" type="parTrans" cxnId="{89C920C0-55E3-4E6A-B90B-E216C6CAEDD8}">
      <dgm:prSet/>
      <dgm:spPr/>
      <dgm:t>
        <a:bodyPr/>
        <a:lstStyle/>
        <a:p>
          <a:endParaRPr lang="lv-LV"/>
        </a:p>
      </dgm:t>
    </dgm:pt>
    <dgm:pt modelId="{F2137AB6-DA34-4720-A8DF-275D0E63D53F}" type="sibTrans" cxnId="{89C920C0-55E3-4E6A-B90B-E216C6CAEDD8}">
      <dgm:prSet/>
      <dgm:spPr/>
      <dgm:t>
        <a:bodyPr/>
        <a:lstStyle/>
        <a:p>
          <a:endParaRPr lang="lv-LV"/>
        </a:p>
      </dgm:t>
    </dgm:pt>
    <dgm:pt modelId="{7B5A8BED-B5E3-40C1-849A-FC638A41D2AA}">
      <dgm:prSet phldrT="[Text]"/>
      <dgm:spPr/>
      <dgm:t>
        <a:bodyPr/>
        <a:lstStyle/>
        <a:p>
          <a:r>
            <a:rPr lang="lv-LV" dirty="0"/>
            <a:t>Komisija</a:t>
          </a:r>
        </a:p>
      </dgm:t>
    </dgm:pt>
    <dgm:pt modelId="{3B776487-F631-415F-B83C-0B522A180C99}" type="parTrans" cxnId="{E68413C1-BB14-4CCD-AC5A-FE18010249CF}">
      <dgm:prSet/>
      <dgm:spPr/>
      <dgm:t>
        <a:bodyPr/>
        <a:lstStyle/>
        <a:p>
          <a:endParaRPr lang="lv-LV"/>
        </a:p>
      </dgm:t>
    </dgm:pt>
    <dgm:pt modelId="{199B4AD5-DB52-4C49-A7C6-6E418DC2859F}" type="sibTrans" cxnId="{E68413C1-BB14-4CCD-AC5A-FE18010249CF}">
      <dgm:prSet/>
      <dgm:spPr/>
      <dgm:t>
        <a:bodyPr/>
        <a:lstStyle/>
        <a:p>
          <a:endParaRPr lang="lv-LV"/>
        </a:p>
      </dgm:t>
    </dgm:pt>
    <dgm:pt modelId="{958D2A51-5518-44E5-A657-1100AB9D62C5}">
      <dgm:prSet phldrT="[Text]"/>
      <dgm:spPr/>
      <dgm:t>
        <a:bodyPr/>
        <a:lstStyle/>
        <a:p>
          <a:r>
            <a:rPr lang="lv-LV" dirty="0"/>
            <a:t>Administratīvā komisija</a:t>
          </a:r>
        </a:p>
      </dgm:t>
    </dgm:pt>
    <dgm:pt modelId="{CE957872-A57D-4A65-ABFE-2C0D99CB3A89}" type="parTrans" cxnId="{CF1F4B28-A11E-4600-B36E-70D1CFC2B300}">
      <dgm:prSet/>
      <dgm:spPr/>
      <dgm:t>
        <a:bodyPr/>
        <a:lstStyle/>
        <a:p>
          <a:endParaRPr lang="lv-LV"/>
        </a:p>
      </dgm:t>
    </dgm:pt>
    <dgm:pt modelId="{2618CA11-448A-423E-B74A-CAA9F530FDE0}" type="sibTrans" cxnId="{CF1F4B28-A11E-4600-B36E-70D1CFC2B300}">
      <dgm:prSet/>
      <dgm:spPr/>
      <dgm:t>
        <a:bodyPr/>
        <a:lstStyle/>
        <a:p>
          <a:endParaRPr lang="lv-LV"/>
        </a:p>
      </dgm:t>
    </dgm:pt>
    <dgm:pt modelId="{97DDD2EE-E389-4781-B14D-D0285EB5952D}">
      <dgm:prSet phldrT="[Text]"/>
      <dgm:spPr/>
      <dgm:t>
        <a:bodyPr/>
        <a:lstStyle/>
        <a:p>
          <a:r>
            <a:rPr lang="lv-LV" dirty="0"/>
            <a:t>Lēmums</a:t>
          </a:r>
        </a:p>
      </dgm:t>
    </dgm:pt>
    <dgm:pt modelId="{137F3E1E-DFFC-4E6E-BB7C-19BD3EE26737}" type="parTrans" cxnId="{61F7D303-EE0A-4E5E-83EF-7CAA1198C239}">
      <dgm:prSet/>
      <dgm:spPr/>
      <dgm:t>
        <a:bodyPr/>
        <a:lstStyle/>
        <a:p>
          <a:endParaRPr lang="lv-LV"/>
        </a:p>
      </dgm:t>
    </dgm:pt>
    <dgm:pt modelId="{904D7005-7FAB-49FC-827B-D4FD3CD68C1C}" type="sibTrans" cxnId="{61F7D303-EE0A-4E5E-83EF-7CAA1198C239}">
      <dgm:prSet/>
      <dgm:spPr/>
      <dgm:t>
        <a:bodyPr/>
        <a:lstStyle/>
        <a:p>
          <a:endParaRPr lang="lv-LV"/>
        </a:p>
      </dgm:t>
    </dgm:pt>
    <dgm:pt modelId="{20033DE1-CB24-4348-B6D9-4854058B17C2}">
      <dgm:prSet phldrT="[Text]"/>
      <dgm:spPr/>
      <dgm:t>
        <a:bodyPr/>
        <a:lstStyle/>
        <a:p>
          <a:r>
            <a:rPr lang="lv-LV" dirty="0"/>
            <a:t>Komisija</a:t>
          </a:r>
        </a:p>
      </dgm:t>
    </dgm:pt>
    <dgm:pt modelId="{3C97AC38-88BA-4062-B0DD-B25F29256FC0}" type="parTrans" cxnId="{7CB6778F-3E8C-4980-A0FA-E66DF3910445}">
      <dgm:prSet/>
      <dgm:spPr/>
      <dgm:t>
        <a:bodyPr/>
        <a:lstStyle/>
        <a:p>
          <a:endParaRPr lang="lv-LV"/>
        </a:p>
      </dgm:t>
    </dgm:pt>
    <dgm:pt modelId="{AFFBF515-527A-4F70-89AF-4BDC74B91243}" type="sibTrans" cxnId="{7CB6778F-3E8C-4980-A0FA-E66DF3910445}">
      <dgm:prSet/>
      <dgm:spPr/>
      <dgm:t>
        <a:bodyPr/>
        <a:lstStyle/>
        <a:p>
          <a:endParaRPr lang="lv-LV"/>
        </a:p>
      </dgm:t>
    </dgm:pt>
    <dgm:pt modelId="{CF338382-236C-4AC7-A5B2-C97D25868756}">
      <dgm:prSet phldrT="[Text]"/>
      <dgm:spPr/>
      <dgm:t>
        <a:bodyPr/>
        <a:lstStyle/>
        <a:p>
          <a:r>
            <a:rPr lang="lv-LV" dirty="0"/>
            <a:t>Policija (58.p)</a:t>
          </a:r>
        </a:p>
      </dgm:t>
    </dgm:pt>
    <dgm:pt modelId="{C7E111CA-D8A4-4D0A-93F6-0FD46F542CDA}" type="parTrans" cxnId="{178EA320-D8F0-4CB1-9002-777F06DDE22D}">
      <dgm:prSet/>
      <dgm:spPr/>
      <dgm:t>
        <a:bodyPr/>
        <a:lstStyle/>
        <a:p>
          <a:endParaRPr lang="lv-LV"/>
        </a:p>
      </dgm:t>
    </dgm:pt>
    <dgm:pt modelId="{5B9D468A-BE75-432E-BEBF-2E4424F0DE8E}" type="sibTrans" cxnId="{178EA320-D8F0-4CB1-9002-777F06DDE22D}">
      <dgm:prSet/>
      <dgm:spPr/>
      <dgm:t>
        <a:bodyPr/>
        <a:lstStyle/>
        <a:p>
          <a:endParaRPr lang="lv-LV"/>
        </a:p>
      </dgm:t>
    </dgm:pt>
    <dgm:pt modelId="{D2629D3A-E71D-4A85-95A4-89A8ECD43B75}">
      <dgm:prSet phldrT="[Text]"/>
      <dgm:spPr/>
      <dgm:t>
        <a:bodyPr/>
        <a:lstStyle/>
        <a:p>
          <a:r>
            <a:rPr lang="lv-LV" dirty="0"/>
            <a:t>Atbildīgais darbinieks, situācijas apraksts, apsekojumi, rehabilitācijas plāns</a:t>
          </a:r>
        </a:p>
      </dgm:t>
    </dgm:pt>
    <dgm:pt modelId="{FFDDDA1F-231C-4AE3-A76C-7551A53AB016}" type="parTrans" cxnId="{9BA15D81-FA35-43D2-8409-8B827D89AB39}">
      <dgm:prSet/>
      <dgm:spPr/>
      <dgm:t>
        <a:bodyPr/>
        <a:lstStyle/>
        <a:p>
          <a:endParaRPr lang="lv-LV"/>
        </a:p>
      </dgm:t>
    </dgm:pt>
    <dgm:pt modelId="{3EB8B483-6AC0-4B57-83AA-CD7C5519E92B}" type="sibTrans" cxnId="{9BA15D81-FA35-43D2-8409-8B827D89AB39}">
      <dgm:prSet/>
      <dgm:spPr/>
      <dgm:t>
        <a:bodyPr/>
        <a:lstStyle/>
        <a:p>
          <a:endParaRPr lang="lv-LV"/>
        </a:p>
      </dgm:t>
    </dgm:pt>
    <dgm:pt modelId="{7CA841C9-EAFD-48DA-86A9-DDBC39FB3F53}">
      <dgm:prSet phldrT="[Text]"/>
      <dgm:spPr/>
      <dgm:t>
        <a:bodyPr/>
        <a:lstStyle/>
        <a:p>
          <a:r>
            <a:rPr lang="lv-LV" dirty="0"/>
            <a:t>Komisija</a:t>
          </a:r>
        </a:p>
      </dgm:t>
    </dgm:pt>
    <dgm:pt modelId="{E5DCC5BF-CDD7-42B5-AA17-5C56E91D58B6}" type="parTrans" cxnId="{079EF3B9-BAB7-40A3-95F0-DE377059B460}">
      <dgm:prSet/>
      <dgm:spPr/>
      <dgm:t>
        <a:bodyPr/>
        <a:lstStyle/>
        <a:p>
          <a:endParaRPr lang="lv-LV"/>
        </a:p>
      </dgm:t>
    </dgm:pt>
    <dgm:pt modelId="{696A6B77-7F23-429A-A607-85BC7D26D534}" type="sibTrans" cxnId="{079EF3B9-BAB7-40A3-95F0-DE377059B460}">
      <dgm:prSet/>
      <dgm:spPr/>
      <dgm:t>
        <a:bodyPr/>
        <a:lstStyle/>
        <a:p>
          <a:endParaRPr lang="lv-LV"/>
        </a:p>
      </dgm:t>
    </dgm:pt>
    <dgm:pt modelId="{FFEDE97C-2A44-4E2D-8DFC-C92CB4489C92}" type="pres">
      <dgm:prSet presAssocID="{0B885D95-FF59-4F12-BBB3-F2B852F6CDC0}" presName="Name0" presStyleCnt="0">
        <dgm:presLayoutVars>
          <dgm:chPref val="3"/>
          <dgm:dir/>
          <dgm:animLvl val="lvl"/>
          <dgm:resizeHandles/>
        </dgm:presLayoutVars>
      </dgm:prSet>
      <dgm:spPr/>
    </dgm:pt>
    <dgm:pt modelId="{162B7E1A-1A97-4156-9184-22A60B378DDE}" type="pres">
      <dgm:prSet presAssocID="{DE380EAB-B69B-497F-9A0B-A1912A3DB09B}" presName="horFlow" presStyleCnt="0"/>
      <dgm:spPr/>
    </dgm:pt>
    <dgm:pt modelId="{EAB00FDC-C1B5-44BE-AA7B-E9E39F2EC569}" type="pres">
      <dgm:prSet presAssocID="{DE380EAB-B69B-497F-9A0B-A1912A3DB09B}" presName="bigChev" presStyleLbl="node1" presStyleIdx="0" presStyleCnt="3"/>
      <dgm:spPr/>
    </dgm:pt>
    <dgm:pt modelId="{51D42060-B7A8-422C-9173-1977F94DDC50}" type="pres">
      <dgm:prSet presAssocID="{0989A87B-EB40-46D7-8410-BEF3C8C553A7}" presName="parTrans" presStyleCnt="0"/>
      <dgm:spPr/>
    </dgm:pt>
    <dgm:pt modelId="{B865E975-74C0-4B6A-B102-4170E66E4D5D}" type="pres">
      <dgm:prSet presAssocID="{5E8AACA7-D531-4B82-97FD-49B2DC28B25B}" presName="node" presStyleLbl="alignAccFollowNode1" presStyleIdx="0" presStyleCnt="6">
        <dgm:presLayoutVars>
          <dgm:bulletEnabled val="1"/>
        </dgm:presLayoutVars>
      </dgm:prSet>
      <dgm:spPr/>
    </dgm:pt>
    <dgm:pt modelId="{7F3E9351-F0E7-4795-86BF-925E1FE576DC}" type="pres">
      <dgm:prSet presAssocID="{F2137AB6-DA34-4720-A8DF-275D0E63D53F}" presName="sibTrans" presStyleCnt="0"/>
      <dgm:spPr/>
    </dgm:pt>
    <dgm:pt modelId="{3C032A0A-8B92-4A7B-9532-C7C45FAD31B6}" type="pres">
      <dgm:prSet presAssocID="{7B5A8BED-B5E3-40C1-849A-FC638A41D2AA}" presName="node" presStyleLbl="alignAccFollowNode1" presStyleIdx="1" presStyleCnt="6">
        <dgm:presLayoutVars>
          <dgm:bulletEnabled val="1"/>
        </dgm:presLayoutVars>
      </dgm:prSet>
      <dgm:spPr/>
    </dgm:pt>
    <dgm:pt modelId="{8039E47C-22D3-4DF3-AFA3-ED296BB3E020}" type="pres">
      <dgm:prSet presAssocID="{DE380EAB-B69B-497F-9A0B-A1912A3DB09B}" presName="vSp" presStyleCnt="0"/>
      <dgm:spPr/>
    </dgm:pt>
    <dgm:pt modelId="{C6253DA5-53A7-46C4-A050-1945573EB5B7}" type="pres">
      <dgm:prSet presAssocID="{958D2A51-5518-44E5-A657-1100AB9D62C5}" presName="horFlow" presStyleCnt="0"/>
      <dgm:spPr/>
    </dgm:pt>
    <dgm:pt modelId="{2ED32AEE-8B57-45E7-B494-F8AF67E636C6}" type="pres">
      <dgm:prSet presAssocID="{958D2A51-5518-44E5-A657-1100AB9D62C5}" presName="bigChev" presStyleLbl="node1" presStyleIdx="1" presStyleCnt="3"/>
      <dgm:spPr/>
    </dgm:pt>
    <dgm:pt modelId="{F393EE24-D922-429F-85AA-E035C58A3F73}" type="pres">
      <dgm:prSet presAssocID="{137F3E1E-DFFC-4E6E-BB7C-19BD3EE26737}" presName="parTrans" presStyleCnt="0"/>
      <dgm:spPr/>
    </dgm:pt>
    <dgm:pt modelId="{4FEB1FB8-508C-4B57-B754-826C900A74B9}" type="pres">
      <dgm:prSet presAssocID="{97DDD2EE-E389-4781-B14D-D0285EB5952D}" presName="node" presStyleLbl="alignAccFollowNode1" presStyleIdx="2" presStyleCnt="6">
        <dgm:presLayoutVars>
          <dgm:bulletEnabled val="1"/>
        </dgm:presLayoutVars>
      </dgm:prSet>
      <dgm:spPr/>
    </dgm:pt>
    <dgm:pt modelId="{6881B865-CBEB-4C8C-84B0-E9364DE4CDAE}" type="pres">
      <dgm:prSet presAssocID="{904D7005-7FAB-49FC-827B-D4FD3CD68C1C}" presName="sibTrans" presStyleCnt="0"/>
      <dgm:spPr/>
    </dgm:pt>
    <dgm:pt modelId="{BD8A62AE-3AA4-4829-857E-5893159CE4EB}" type="pres">
      <dgm:prSet presAssocID="{20033DE1-CB24-4348-B6D9-4854058B17C2}" presName="node" presStyleLbl="alignAccFollowNode1" presStyleIdx="3" presStyleCnt="6">
        <dgm:presLayoutVars>
          <dgm:bulletEnabled val="1"/>
        </dgm:presLayoutVars>
      </dgm:prSet>
      <dgm:spPr/>
    </dgm:pt>
    <dgm:pt modelId="{D220FDE8-C3D3-47E9-B98A-9B2A46010C4F}" type="pres">
      <dgm:prSet presAssocID="{958D2A51-5518-44E5-A657-1100AB9D62C5}" presName="vSp" presStyleCnt="0"/>
      <dgm:spPr/>
    </dgm:pt>
    <dgm:pt modelId="{F0CDA013-2D7C-48DF-89D9-5B06F05647FB}" type="pres">
      <dgm:prSet presAssocID="{CF338382-236C-4AC7-A5B2-C97D25868756}" presName="horFlow" presStyleCnt="0"/>
      <dgm:spPr/>
    </dgm:pt>
    <dgm:pt modelId="{9D4FE87D-7AE9-4BC2-BB7D-EE79E63C73D6}" type="pres">
      <dgm:prSet presAssocID="{CF338382-236C-4AC7-A5B2-C97D25868756}" presName="bigChev" presStyleLbl="node1" presStyleIdx="2" presStyleCnt="3"/>
      <dgm:spPr/>
    </dgm:pt>
    <dgm:pt modelId="{6E963BF5-9401-4DDB-BF18-31CC6AA43603}" type="pres">
      <dgm:prSet presAssocID="{FFDDDA1F-231C-4AE3-A76C-7551A53AB016}" presName="parTrans" presStyleCnt="0"/>
      <dgm:spPr/>
    </dgm:pt>
    <dgm:pt modelId="{302BA9AB-E88F-4185-9BE5-915C26CC31BB}" type="pres">
      <dgm:prSet presAssocID="{D2629D3A-E71D-4A85-95A4-89A8ECD43B75}" presName="node" presStyleLbl="alignAccFollowNode1" presStyleIdx="4" presStyleCnt="6">
        <dgm:presLayoutVars>
          <dgm:bulletEnabled val="1"/>
        </dgm:presLayoutVars>
      </dgm:prSet>
      <dgm:spPr/>
    </dgm:pt>
    <dgm:pt modelId="{47EA5C71-511A-4681-92DE-441DE2FD3453}" type="pres">
      <dgm:prSet presAssocID="{3EB8B483-6AC0-4B57-83AA-CD7C5519E92B}" presName="sibTrans" presStyleCnt="0"/>
      <dgm:spPr/>
    </dgm:pt>
    <dgm:pt modelId="{4BCC91F2-B511-488E-B239-57CBEEDB60DA}" type="pres">
      <dgm:prSet presAssocID="{7CA841C9-EAFD-48DA-86A9-DDBC39FB3F53}" presName="node" presStyleLbl="alignAccFollowNode1" presStyleIdx="5" presStyleCnt="6">
        <dgm:presLayoutVars>
          <dgm:bulletEnabled val="1"/>
        </dgm:presLayoutVars>
      </dgm:prSet>
      <dgm:spPr/>
    </dgm:pt>
  </dgm:ptLst>
  <dgm:cxnLst>
    <dgm:cxn modelId="{61F7D303-EE0A-4E5E-83EF-7CAA1198C239}" srcId="{958D2A51-5518-44E5-A657-1100AB9D62C5}" destId="{97DDD2EE-E389-4781-B14D-D0285EB5952D}" srcOrd="0" destOrd="0" parTransId="{137F3E1E-DFFC-4E6E-BB7C-19BD3EE26737}" sibTransId="{904D7005-7FAB-49FC-827B-D4FD3CD68C1C}"/>
    <dgm:cxn modelId="{178EA320-D8F0-4CB1-9002-777F06DDE22D}" srcId="{0B885D95-FF59-4F12-BBB3-F2B852F6CDC0}" destId="{CF338382-236C-4AC7-A5B2-C97D25868756}" srcOrd="2" destOrd="0" parTransId="{C7E111CA-D8A4-4D0A-93F6-0FD46F542CDA}" sibTransId="{5B9D468A-BE75-432E-BEBF-2E4424F0DE8E}"/>
    <dgm:cxn modelId="{CF1F4B28-A11E-4600-B36E-70D1CFC2B300}" srcId="{0B885D95-FF59-4F12-BBB3-F2B852F6CDC0}" destId="{958D2A51-5518-44E5-A657-1100AB9D62C5}" srcOrd="1" destOrd="0" parTransId="{CE957872-A57D-4A65-ABFE-2C0D99CB3A89}" sibTransId="{2618CA11-448A-423E-B74A-CAA9F530FDE0}"/>
    <dgm:cxn modelId="{5E3C072C-F95C-44AF-A69A-3F6BE737362D}" type="presOf" srcId="{97DDD2EE-E389-4781-B14D-D0285EB5952D}" destId="{4FEB1FB8-508C-4B57-B754-826C900A74B9}" srcOrd="0" destOrd="0" presId="urn:microsoft.com/office/officeart/2005/8/layout/lProcess3"/>
    <dgm:cxn modelId="{C26E5E2C-78E8-4FAA-8F13-534AA6900F1C}" type="presOf" srcId="{D2629D3A-E71D-4A85-95A4-89A8ECD43B75}" destId="{302BA9AB-E88F-4185-9BE5-915C26CC31BB}" srcOrd="0" destOrd="0" presId="urn:microsoft.com/office/officeart/2005/8/layout/lProcess3"/>
    <dgm:cxn modelId="{98DDDE6E-1DC2-4A87-AF21-08D8DCA1A3FF}" srcId="{0B885D95-FF59-4F12-BBB3-F2B852F6CDC0}" destId="{DE380EAB-B69B-497F-9A0B-A1912A3DB09B}" srcOrd="0" destOrd="0" parTransId="{D49843EE-E328-44D1-9057-EFD264027676}" sibTransId="{6E6CCFA6-EAA1-4CCD-ACBB-39535B4E59FD}"/>
    <dgm:cxn modelId="{FACADA55-4E0A-4A04-BDFF-2F5CC92A8919}" type="presOf" srcId="{7B5A8BED-B5E3-40C1-849A-FC638A41D2AA}" destId="{3C032A0A-8B92-4A7B-9532-C7C45FAD31B6}" srcOrd="0" destOrd="0" presId="urn:microsoft.com/office/officeart/2005/8/layout/lProcess3"/>
    <dgm:cxn modelId="{108E2359-2901-4254-92C6-A90041C971F1}" type="presOf" srcId="{DE380EAB-B69B-497F-9A0B-A1912A3DB09B}" destId="{EAB00FDC-C1B5-44BE-AA7B-E9E39F2EC569}" srcOrd="0" destOrd="0" presId="urn:microsoft.com/office/officeart/2005/8/layout/lProcess3"/>
    <dgm:cxn modelId="{9BA15D81-FA35-43D2-8409-8B827D89AB39}" srcId="{CF338382-236C-4AC7-A5B2-C97D25868756}" destId="{D2629D3A-E71D-4A85-95A4-89A8ECD43B75}" srcOrd="0" destOrd="0" parTransId="{FFDDDA1F-231C-4AE3-A76C-7551A53AB016}" sibTransId="{3EB8B483-6AC0-4B57-83AA-CD7C5519E92B}"/>
    <dgm:cxn modelId="{DCC11383-599B-4A38-BCA3-C6DFA17E366E}" type="presOf" srcId="{958D2A51-5518-44E5-A657-1100AB9D62C5}" destId="{2ED32AEE-8B57-45E7-B494-F8AF67E636C6}" srcOrd="0" destOrd="0" presId="urn:microsoft.com/office/officeart/2005/8/layout/lProcess3"/>
    <dgm:cxn modelId="{7CB6778F-3E8C-4980-A0FA-E66DF3910445}" srcId="{958D2A51-5518-44E5-A657-1100AB9D62C5}" destId="{20033DE1-CB24-4348-B6D9-4854058B17C2}" srcOrd="1" destOrd="0" parTransId="{3C97AC38-88BA-4062-B0DD-B25F29256FC0}" sibTransId="{AFFBF515-527A-4F70-89AF-4BDC74B91243}"/>
    <dgm:cxn modelId="{F3AD5F9E-8136-44D5-9A4E-935C6EA548A1}" type="presOf" srcId="{5E8AACA7-D531-4B82-97FD-49B2DC28B25B}" destId="{B865E975-74C0-4B6A-B102-4170E66E4D5D}" srcOrd="0" destOrd="0" presId="urn:microsoft.com/office/officeart/2005/8/layout/lProcess3"/>
    <dgm:cxn modelId="{FDDAC0AF-C31D-4AAC-8766-74ACAA9C4DDE}" type="presOf" srcId="{CF338382-236C-4AC7-A5B2-C97D25868756}" destId="{9D4FE87D-7AE9-4BC2-BB7D-EE79E63C73D6}" srcOrd="0" destOrd="0" presId="urn:microsoft.com/office/officeart/2005/8/layout/lProcess3"/>
    <dgm:cxn modelId="{90A019B5-0D80-4D90-A3FC-F96834E25949}" type="presOf" srcId="{20033DE1-CB24-4348-B6D9-4854058B17C2}" destId="{BD8A62AE-3AA4-4829-857E-5893159CE4EB}" srcOrd="0" destOrd="0" presId="urn:microsoft.com/office/officeart/2005/8/layout/lProcess3"/>
    <dgm:cxn modelId="{079EF3B9-BAB7-40A3-95F0-DE377059B460}" srcId="{CF338382-236C-4AC7-A5B2-C97D25868756}" destId="{7CA841C9-EAFD-48DA-86A9-DDBC39FB3F53}" srcOrd="1" destOrd="0" parTransId="{E5DCC5BF-CDD7-42B5-AA17-5C56E91D58B6}" sibTransId="{696A6B77-7F23-429A-A607-85BC7D26D534}"/>
    <dgm:cxn modelId="{AD2A60BF-B33C-4BC5-BBE7-97CE50461A99}" type="presOf" srcId="{0B885D95-FF59-4F12-BBB3-F2B852F6CDC0}" destId="{FFEDE97C-2A44-4E2D-8DFC-C92CB4489C92}" srcOrd="0" destOrd="0" presId="urn:microsoft.com/office/officeart/2005/8/layout/lProcess3"/>
    <dgm:cxn modelId="{89C920C0-55E3-4E6A-B90B-E216C6CAEDD8}" srcId="{DE380EAB-B69B-497F-9A0B-A1912A3DB09B}" destId="{5E8AACA7-D531-4B82-97FD-49B2DC28B25B}" srcOrd="0" destOrd="0" parTransId="{0989A87B-EB40-46D7-8410-BEF3C8C553A7}" sibTransId="{F2137AB6-DA34-4720-A8DF-275D0E63D53F}"/>
    <dgm:cxn modelId="{E68413C1-BB14-4CCD-AC5A-FE18010249CF}" srcId="{DE380EAB-B69B-497F-9A0B-A1912A3DB09B}" destId="{7B5A8BED-B5E3-40C1-849A-FC638A41D2AA}" srcOrd="1" destOrd="0" parTransId="{3B776487-F631-415F-B83C-0B522A180C99}" sibTransId="{199B4AD5-DB52-4C49-A7C6-6E418DC2859F}"/>
    <dgm:cxn modelId="{1F4780F0-70E9-4873-AEFF-B874B68CA4C3}" type="presOf" srcId="{7CA841C9-EAFD-48DA-86A9-DDBC39FB3F53}" destId="{4BCC91F2-B511-488E-B239-57CBEEDB60DA}" srcOrd="0" destOrd="0" presId="urn:microsoft.com/office/officeart/2005/8/layout/lProcess3"/>
    <dgm:cxn modelId="{A5A7E0DB-84C8-4E86-871C-61F9BB5B2F84}" type="presParOf" srcId="{FFEDE97C-2A44-4E2D-8DFC-C92CB4489C92}" destId="{162B7E1A-1A97-4156-9184-22A60B378DDE}" srcOrd="0" destOrd="0" presId="urn:microsoft.com/office/officeart/2005/8/layout/lProcess3"/>
    <dgm:cxn modelId="{6FBE1D39-4EDD-4519-AEE5-189B193078B2}" type="presParOf" srcId="{162B7E1A-1A97-4156-9184-22A60B378DDE}" destId="{EAB00FDC-C1B5-44BE-AA7B-E9E39F2EC569}" srcOrd="0" destOrd="0" presId="urn:microsoft.com/office/officeart/2005/8/layout/lProcess3"/>
    <dgm:cxn modelId="{E2ABBBF6-9EEF-4650-B32C-AB61F7DE1355}" type="presParOf" srcId="{162B7E1A-1A97-4156-9184-22A60B378DDE}" destId="{51D42060-B7A8-422C-9173-1977F94DDC50}" srcOrd="1" destOrd="0" presId="urn:microsoft.com/office/officeart/2005/8/layout/lProcess3"/>
    <dgm:cxn modelId="{B4B55519-D18D-46E4-BB1B-385DF7699DD3}" type="presParOf" srcId="{162B7E1A-1A97-4156-9184-22A60B378DDE}" destId="{B865E975-74C0-4B6A-B102-4170E66E4D5D}" srcOrd="2" destOrd="0" presId="urn:microsoft.com/office/officeart/2005/8/layout/lProcess3"/>
    <dgm:cxn modelId="{39142D7E-CD40-4F4C-AD5F-043C40040237}" type="presParOf" srcId="{162B7E1A-1A97-4156-9184-22A60B378DDE}" destId="{7F3E9351-F0E7-4795-86BF-925E1FE576DC}" srcOrd="3" destOrd="0" presId="urn:microsoft.com/office/officeart/2005/8/layout/lProcess3"/>
    <dgm:cxn modelId="{3FA60F7E-AE78-4593-8419-3C11E2A4FDE7}" type="presParOf" srcId="{162B7E1A-1A97-4156-9184-22A60B378DDE}" destId="{3C032A0A-8B92-4A7B-9532-C7C45FAD31B6}" srcOrd="4" destOrd="0" presId="urn:microsoft.com/office/officeart/2005/8/layout/lProcess3"/>
    <dgm:cxn modelId="{231C0191-D553-40E8-B638-EE85BE29CD4B}" type="presParOf" srcId="{FFEDE97C-2A44-4E2D-8DFC-C92CB4489C92}" destId="{8039E47C-22D3-4DF3-AFA3-ED296BB3E020}" srcOrd="1" destOrd="0" presId="urn:microsoft.com/office/officeart/2005/8/layout/lProcess3"/>
    <dgm:cxn modelId="{0FAC2E5F-C459-4AB7-9F0C-44E796B4B708}" type="presParOf" srcId="{FFEDE97C-2A44-4E2D-8DFC-C92CB4489C92}" destId="{C6253DA5-53A7-46C4-A050-1945573EB5B7}" srcOrd="2" destOrd="0" presId="urn:microsoft.com/office/officeart/2005/8/layout/lProcess3"/>
    <dgm:cxn modelId="{52D35922-A2C7-4156-963C-0E1B12B9F547}" type="presParOf" srcId="{C6253DA5-53A7-46C4-A050-1945573EB5B7}" destId="{2ED32AEE-8B57-45E7-B494-F8AF67E636C6}" srcOrd="0" destOrd="0" presId="urn:microsoft.com/office/officeart/2005/8/layout/lProcess3"/>
    <dgm:cxn modelId="{812A3BB0-39EA-4C05-869F-46906CF78D69}" type="presParOf" srcId="{C6253DA5-53A7-46C4-A050-1945573EB5B7}" destId="{F393EE24-D922-429F-85AA-E035C58A3F73}" srcOrd="1" destOrd="0" presId="urn:microsoft.com/office/officeart/2005/8/layout/lProcess3"/>
    <dgm:cxn modelId="{EF9FA0B8-F95B-4B1F-8E18-E0F4D077DEA3}" type="presParOf" srcId="{C6253DA5-53A7-46C4-A050-1945573EB5B7}" destId="{4FEB1FB8-508C-4B57-B754-826C900A74B9}" srcOrd="2" destOrd="0" presId="urn:microsoft.com/office/officeart/2005/8/layout/lProcess3"/>
    <dgm:cxn modelId="{11598E02-1F68-4033-9C9F-58D58B64AF6C}" type="presParOf" srcId="{C6253DA5-53A7-46C4-A050-1945573EB5B7}" destId="{6881B865-CBEB-4C8C-84B0-E9364DE4CDAE}" srcOrd="3" destOrd="0" presId="urn:microsoft.com/office/officeart/2005/8/layout/lProcess3"/>
    <dgm:cxn modelId="{D2F5DC57-81CE-4B52-BA55-DFE025D8EC85}" type="presParOf" srcId="{C6253DA5-53A7-46C4-A050-1945573EB5B7}" destId="{BD8A62AE-3AA4-4829-857E-5893159CE4EB}" srcOrd="4" destOrd="0" presId="urn:microsoft.com/office/officeart/2005/8/layout/lProcess3"/>
    <dgm:cxn modelId="{4EB8748E-1ACD-49F1-A086-39E17E8084F6}" type="presParOf" srcId="{FFEDE97C-2A44-4E2D-8DFC-C92CB4489C92}" destId="{D220FDE8-C3D3-47E9-B98A-9B2A46010C4F}" srcOrd="3" destOrd="0" presId="urn:microsoft.com/office/officeart/2005/8/layout/lProcess3"/>
    <dgm:cxn modelId="{2DCB0496-1D28-40D3-B48B-26AA0C32DAE0}" type="presParOf" srcId="{FFEDE97C-2A44-4E2D-8DFC-C92CB4489C92}" destId="{F0CDA013-2D7C-48DF-89D9-5B06F05647FB}" srcOrd="4" destOrd="0" presId="urn:microsoft.com/office/officeart/2005/8/layout/lProcess3"/>
    <dgm:cxn modelId="{F8EA2745-E280-450A-B7DE-206C1A95AE6B}" type="presParOf" srcId="{F0CDA013-2D7C-48DF-89D9-5B06F05647FB}" destId="{9D4FE87D-7AE9-4BC2-BB7D-EE79E63C73D6}" srcOrd="0" destOrd="0" presId="urn:microsoft.com/office/officeart/2005/8/layout/lProcess3"/>
    <dgm:cxn modelId="{8CAB0C33-ED05-4795-A04F-21EA4C7F2F84}" type="presParOf" srcId="{F0CDA013-2D7C-48DF-89D9-5B06F05647FB}" destId="{6E963BF5-9401-4DDB-BF18-31CC6AA43603}" srcOrd="1" destOrd="0" presId="urn:microsoft.com/office/officeart/2005/8/layout/lProcess3"/>
    <dgm:cxn modelId="{9BFCE665-5880-459D-8721-7D9695E4FC1A}" type="presParOf" srcId="{F0CDA013-2D7C-48DF-89D9-5B06F05647FB}" destId="{302BA9AB-E88F-4185-9BE5-915C26CC31BB}" srcOrd="2" destOrd="0" presId="urn:microsoft.com/office/officeart/2005/8/layout/lProcess3"/>
    <dgm:cxn modelId="{156D7EBC-7324-4FB8-9978-4E9763709FFD}" type="presParOf" srcId="{F0CDA013-2D7C-48DF-89D9-5B06F05647FB}" destId="{47EA5C71-511A-4681-92DE-441DE2FD3453}" srcOrd="3" destOrd="0" presId="urn:microsoft.com/office/officeart/2005/8/layout/lProcess3"/>
    <dgm:cxn modelId="{D80C7854-007F-4C70-A4E3-8170233C2EE3}" type="presParOf" srcId="{F0CDA013-2D7C-48DF-89D9-5B06F05647FB}" destId="{4BCC91F2-B511-488E-B239-57CBEEDB60DA}"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7B8658-EDC9-4C0F-B5C6-BED221603C94}" type="doc">
      <dgm:prSet loTypeId="urn:microsoft.com/office/officeart/2005/8/layout/target3" loCatId="relationship" qsTypeId="urn:microsoft.com/office/officeart/2005/8/quickstyle/simple1" qsCatId="simple" csTypeId="urn:microsoft.com/office/officeart/2005/8/colors/colorful5" csCatId="colorful" phldr="1"/>
      <dgm:spPr/>
      <dgm:t>
        <a:bodyPr/>
        <a:lstStyle/>
        <a:p>
          <a:endParaRPr lang="lv-LV"/>
        </a:p>
      </dgm:t>
    </dgm:pt>
    <dgm:pt modelId="{F332E1D8-C3A4-409E-9F4B-3B250414331D}">
      <dgm:prSet phldrT="[Text]"/>
      <dgm:spPr/>
      <dgm:t>
        <a:bodyPr/>
        <a:lstStyle/>
        <a:p>
          <a:r>
            <a:rPr lang="lv-LV" dirty="0"/>
            <a:t>80% bērni bez pamanāma riska</a:t>
          </a:r>
        </a:p>
      </dgm:t>
    </dgm:pt>
    <dgm:pt modelId="{20D0333C-EDA8-40D2-BC75-A4BED205D074}" type="parTrans" cxnId="{F4AE2F7A-5B9D-45C5-BFD4-8876F0DDAA27}">
      <dgm:prSet/>
      <dgm:spPr/>
      <dgm:t>
        <a:bodyPr/>
        <a:lstStyle/>
        <a:p>
          <a:endParaRPr lang="lv-LV"/>
        </a:p>
      </dgm:t>
    </dgm:pt>
    <dgm:pt modelId="{56AE0805-073B-4C3B-82E9-7A4CE49840C6}" type="sibTrans" cxnId="{F4AE2F7A-5B9D-45C5-BFD4-8876F0DDAA27}">
      <dgm:prSet/>
      <dgm:spPr/>
      <dgm:t>
        <a:bodyPr/>
        <a:lstStyle/>
        <a:p>
          <a:endParaRPr lang="lv-LV"/>
        </a:p>
      </dgm:t>
    </dgm:pt>
    <dgm:pt modelId="{0A23B5E9-7A38-4F77-ACF5-5C2859851B8B}">
      <dgm:prSet phldrT="[Text]" custT="1"/>
      <dgm:spPr/>
      <dgm:t>
        <a:bodyPr/>
        <a:lstStyle/>
        <a:p>
          <a:r>
            <a:rPr lang="lv-LV" sz="1400" dirty="0"/>
            <a:t>Bērns</a:t>
          </a:r>
        </a:p>
      </dgm:t>
    </dgm:pt>
    <dgm:pt modelId="{A386F21B-54F6-4BE1-921D-324521AF76DA}" type="parTrans" cxnId="{1A02A999-A869-48EE-BB68-185CEB81F9CB}">
      <dgm:prSet/>
      <dgm:spPr/>
      <dgm:t>
        <a:bodyPr/>
        <a:lstStyle/>
        <a:p>
          <a:endParaRPr lang="lv-LV"/>
        </a:p>
      </dgm:t>
    </dgm:pt>
    <dgm:pt modelId="{501DFE4C-818A-4D39-A747-6AA13565E1A9}" type="sibTrans" cxnId="{1A02A999-A869-48EE-BB68-185CEB81F9CB}">
      <dgm:prSet/>
      <dgm:spPr/>
      <dgm:t>
        <a:bodyPr/>
        <a:lstStyle/>
        <a:p>
          <a:endParaRPr lang="lv-LV"/>
        </a:p>
      </dgm:t>
    </dgm:pt>
    <dgm:pt modelId="{6DCDDACF-231B-41AA-BA05-59270A57938A}">
      <dgm:prSet phldrT="[Text]" custT="1"/>
      <dgm:spPr/>
      <dgm:t>
        <a:bodyPr/>
        <a:lstStyle/>
        <a:p>
          <a:r>
            <a:rPr lang="lv-LV" sz="1400" dirty="0"/>
            <a:t>Ģimene </a:t>
          </a:r>
        </a:p>
      </dgm:t>
    </dgm:pt>
    <dgm:pt modelId="{072DFEA4-931A-4008-A541-0C8357DD0413}" type="parTrans" cxnId="{2052E1AC-4527-4590-BA96-D7C686E39512}">
      <dgm:prSet/>
      <dgm:spPr/>
      <dgm:t>
        <a:bodyPr/>
        <a:lstStyle/>
        <a:p>
          <a:endParaRPr lang="lv-LV"/>
        </a:p>
      </dgm:t>
    </dgm:pt>
    <dgm:pt modelId="{792382A1-25D9-4BE7-911A-10CFEC3FEB3D}" type="sibTrans" cxnId="{2052E1AC-4527-4590-BA96-D7C686E39512}">
      <dgm:prSet/>
      <dgm:spPr/>
      <dgm:t>
        <a:bodyPr/>
        <a:lstStyle/>
        <a:p>
          <a:endParaRPr lang="lv-LV"/>
        </a:p>
      </dgm:t>
    </dgm:pt>
    <dgm:pt modelId="{0D8645B4-4651-4257-B5AC-419C44AE4E21}">
      <dgm:prSet phldrT="[Text]"/>
      <dgm:spPr/>
      <dgm:t>
        <a:bodyPr/>
        <a:lstStyle/>
        <a:p>
          <a:r>
            <a:rPr lang="lv-LV" dirty="0"/>
            <a:t>20% Riska laukā – BTA uzmanībā</a:t>
          </a:r>
        </a:p>
      </dgm:t>
    </dgm:pt>
    <dgm:pt modelId="{A03BABA1-2F79-42A6-8235-51EB60145175}" type="parTrans" cxnId="{14AE83B3-D585-4A10-8799-2408F6465613}">
      <dgm:prSet/>
      <dgm:spPr/>
      <dgm:t>
        <a:bodyPr/>
        <a:lstStyle/>
        <a:p>
          <a:endParaRPr lang="lv-LV"/>
        </a:p>
      </dgm:t>
    </dgm:pt>
    <dgm:pt modelId="{2FCA72F4-20F8-415A-B766-D4F34E512510}" type="sibTrans" cxnId="{14AE83B3-D585-4A10-8799-2408F6465613}">
      <dgm:prSet/>
      <dgm:spPr/>
      <dgm:t>
        <a:bodyPr/>
        <a:lstStyle/>
        <a:p>
          <a:endParaRPr lang="lv-LV"/>
        </a:p>
      </dgm:t>
    </dgm:pt>
    <dgm:pt modelId="{ECFE8934-4D67-48F9-987C-03440519D127}">
      <dgm:prSet phldrT="[Text]" custT="1"/>
      <dgm:spPr/>
      <dgm:t>
        <a:bodyPr/>
        <a:lstStyle/>
        <a:p>
          <a:r>
            <a:rPr lang="lv-LV" sz="1400" dirty="0"/>
            <a:t>Strukturēts soc. pakalpojums</a:t>
          </a:r>
        </a:p>
      </dgm:t>
    </dgm:pt>
    <dgm:pt modelId="{068B2FEC-E6E9-494B-83D1-78ECD3572BA7}" type="parTrans" cxnId="{ECE7DD9C-F8FD-40B9-BFF9-944ACD9B9A71}">
      <dgm:prSet/>
      <dgm:spPr/>
      <dgm:t>
        <a:bodyPr/>
        <a:lstStyle/>
        <a:p>
          <a:endParaRPr lang="lv-LV"/>
        </a:p>
      </dgm:t>
    </dgm:pt>
    <dgm:pt modelId="{F22B5A6C-97AA-476B-836A-6535D0245A22}" type="sibTrans" cxnId="{ECE7DD9C-F8FD-40B9-BFF9-944ACD9B9A71}">
      <dgm:prSet/>
      <dgm:spPr/>
      <dgm:t>
        <a:bodyPr/>
        <a:lstStyle/>
        <a:p>
          <a:endParaRPr lang="lv-LV"/>
        </a:p>
      </dgm:t>
    </dgm:pt>
    <dgm:pt modelId="{71D4A3DC-293C-4463-B8D1-0152B949DD3A}">
      <dgm:prSet phldrT="[Text]" custT="1"/>
      <dgm:spPr/>
      <dgm:t>
        <a:bodyPr/>
        <a:lstStyle/>
        <a:p>
          <a:r>
            <a:rPr lang="lv-LV" sz="1400" dirty="0"/>
            <a:t>Atbalsts - uzraudzība</a:t>
          </a:r>
        </a:p>
      </dgm:t>
    </dgm:pt>
    <dgm:pt modelId="{444FDC1D-B12C-4B5C-92AE-3FC5F80240FF}" type="parTrans" cxnId="{FC096B07-F503-4ED5-B059-C798DD05BD0E}">
      <dgm:prSet/>
      <dgm:spPr/>
      <dgm:t>
        <a:bodyPr/>
        <a:lstStyle/>
        <a:p>
          <a:endParaRPr lang="lv-LV"/>
        </a:p>
      </dgm:t>
    </dgm:pt>
    <dgm:pt modelId="{3001238C-019B-4258-91AC-7829A8849437}" type="sibTrans" cxnId="{FC096B07-F503-4ED5-B059-C798DD05BD0E}">
      <dgm:prSet/>
      <dgm:spPr/>
      <dgm:t>
        <a:bodyPr/>
        <a:lstStyle/>
        <a:p>
          <a:endParaRPr lang="lv-LV"/>
        </a:p>
      </dgm:t>
    </dgm:pt>
    <dgm:pt modelId="{5B062DAF-50F5-440E-BFD4-9AB3256F912D}">
      <dgm:prSet phldrT="[Text]"/>
      <dgm:spPr/>
      <dgm:t>
        <a:bodyPr/>
        <a:lstStyle/>
        <a:p>
          <a:r>
            <a:rPr lang="lv-LV" dirty="0"/>
            <a:t>5% Augstā riskā, terapeitisks, atbalstošs utml. darbs</a:t>
          </a:r>
        </a:p>
      </dgm:t>
    </dgm:pt>
    <dgm:pt modelId="{5EDD6AE6-7605-4353-A79D-D124F6C6636A}" type="parTrans" cxnId="{96A0DA60-98AC-4983-962F-526E3726EEE9}">
      <dgm:prSet/>
      <dgm:spPr/>
      <dgm:t>
        <a:bodyPr/>
        <a:lstStyle/>
        <a:p>
          <a:endParaRPr lang="lv-LV"/>
        </a:p>
      </dgm:t>
    </dgm:pt>
    <dgm:pt modelId="{E5C86407-C6FB-41AB-8E56-E0BCFB4C0800}" type="sibTrans" cxnId="{96A0DA60-98AC-4983-962F-526E3726EEE9}">
      <dgm:prSet/>
      <dgm:spPr/>
      <dgm:t>
        <a:bodyPr/>
        <a:lstStyle/>
        <a:p>
          <a:endParaRPr lang="lv-LV"/>
        </a:p>
      </dgm:t>
    </dgm:pt>
    <dgm:pt modelId="{3854DE04-2C12-43B3-ADBF-C79377214E6E}">
      <dgm:prSet phldrT="[Text]"/>
      <dgm:spPr/>
      <dgm:t>
        <a:bodyPr/>
        <a:lstStyle/>
        <a:p>
          <a:endParaRPr lang="lv-LV" sz="1200" dirty="0"/>
        </a:p>
      </dgm:t>
    </dgm:pt>
    <dgm:pt modelId="{449ECF95-DAE1-4B03-87CD-29D30F97EA49}" type="parTrans" cxnId="{AD77F6E6-FA82-49CE-B213-7261E7583508}">
      <dgm:prSet/>
      <dgm:spPr/>
      <dgm:t>
        <a:bodyPr/>
        <a:lstStyle/>
        <a:p>
          <a:endParaRPr lang="lv-LV"/>
        </a:p>
      </dgm:t>
    </dgm:pt>
    <dgm:pt modelId="{CD89FFB2-DFAF-431E-91C7-34FBCD8DA392}" type="sibTrans" cxnId="{AD77F6E6-FA82-49CE-B213-7261E7583508}">
      <dgm:prSet/>
      <dgm:spPr/>
      <dgm:t>
        <a:bodyPr/>
        <a:lstStyle/>
        <a:p>
          <a:endParaRPr lang="lv-LV"/>
        </a:p>
      </dgm:t>
    </dgm:pt>
    <dgm:pt modelId="{214E4C30-8E32-40A6-BD1B-0E20CF749EED}">
      <dgm:prSet phldrT="[Text]" custT="1"/>
      <dgm:spPr/>
      <dgm:t>
        <a:bodyPr/>
        <a:lstStyle/>
        <a:p>
          <a:r>
            <a:rPr lang="lv-LV" sz="1200" dirty="0"/>
            <a:t> </a:t>
          </a:r>
          <a:r>
            <a:rPr lang="lv-LV" sz="1400" dirty="0"/>
            <a:t>Soc. rehabilitācija</a:t>
          </a:r>
        </a:p>
      </dgm:t>
    </dgm:pt>
    <dgm:pt modelId="{9B1F9C53-D73D-4208-83CB-686C1EBCA212}" type="parTrans" cxnId="{4355D353-5309-429C-87D1-EDC3BE2E7A64}">
      <dgm:prSet/>
      <dgm:spPr/>
      <dgm:t>
        <a:bodyPr/>
        <a:lstStyle/>
        <a:p>
          <a:endParaRPr lang="lv-LV"/>
        </a:p>
      </dgm:t>
    </dgm:pt>
    <dgm:pt modelId="{11F5E4BE-51EB-4C22-A5D0-E038F64B1E46}" type="sibTrans" cxnId="{4355D353-5309-429C-87D1-EDC3BE2E7A64}">
      <dgm:prSet/>
      <dgm:spPr/>
      <dgm:t>
        <a:bodyPr/>
        <a:lstStyle/>
        <a:p>
          <a:endParaRPr lang="lv-LV"/>
        </a:p>
      </dgm:t>
    </dgm:pt>
    <dgm:pt modelId="{BA3A8319-C7E5-4479-8E08-9203DB17A6AF}">
      <dgm:prSet phldrT="[Text]" custT="1"/>
      <dgm:spPr/>
      <dgm:t>
        <a:bodyPr/>
        <a:lstStyle/>
        <a:p>
          <a:r>
            <a:rPr lang="lv-LV" sz="1400" dirty="0"/>
            <a:t>Dabīgā vide</a:t>
          </a:r>
        </a:p>
      </dgm:t>
    </dgm:pt>
    <dgm:pt modelId="{A00EDC47-0FB9-4D34-91FE-DF122B481FF9}" type="parTrans" cxnId="{6D7D91B0-7D66-407D-8379-83721C625884}">
      <dgm:prSet/>
      <dgm:spPr/>
      <dgm:t>
        <a:bodyPr/>
        <a:lstStyle/>
        <a:p>
          <a:endParaRPr lang="lv-LV"/>
        </a:p>
      </dgm:t>
    </dgm:pt>
    <dgm:pt modelId="{0E0F80F7-1AF5-4798-B871-6C1914DC87B6}" type="sibTrans" cxnId="{6D7D91B0-7D66-407D-8379-83721C625884}">
      <dgm:prSet/>
      <dgm:spPr/>
      <dgm:t>
        <a:bodyPr/>
        <a:lstStyle/>
        <a:p>
          <a:endParaRPr lang="lv-LV"/>
        </a:p>
      </dgm:t>
    </dgm:pt>
    <dgm:pt modelId="{F0DFF082-974D-491A-917F-4A481C5DFB64}">
      <dgm:prSet phldrT="[Text]" custT="1"/>
      <dgm:spPr/>
      <dgm:t>
        <a:bodyPr/>
        <a:lstStyle/>
        <a:p>
          <a:r>
            <a:rPr lang="lv-LV" sz="1400" dirty="0"/>
            <a:t>Intensīva </a:t>
          </a:r>
          <a:r>
            <a:rPr lang="lv-LV" sz="1400" dirty="0" err="1"/>
            <a:t>prevencija</a:t>
          </a:r>
          <a:endParaRPr lang="lv-LV" sz="1400" dirty="0"/>
        </a:p>
      </dgm:t>
    </dgm:pt>
    <dgm:pt modelId="{DEA425BF-D3E0-4034-8E39-C7EE4A4ECE7C}" type="parTrans" cxnId="{C0075711-DD0A-43AE-A311-03E381D85D4C}">
      <dgm:prSet/>
      <dgm:spPr/>
      <dgm:t>
        <a:bodyPr/>
        <a:lstStyle/>
        <a:p>
          <a:endParaRPr lang="lv-LV"/>
        </a:p>
      </dgm:t>
    </dgm:pt>
    <dgm:pt modelId="{17EC5070-20C5-4EB1-836F-EC1610C34F1F}" type="sibTrans" cxnId="{C0075711-DD0A-43AE-A311-03E381D85D4C}">
      <dgm:prSet/>
      <dgm:spPr/>
      <dgm:t>
        <a:bodyPr/>
        <a:lstStyle/>
        <a:p>
          <a:endParaRPr lang="lv-LV"/>
        </a:p>
      </dgm:t>
    </dgm:pt>
    <dgm:pt modelId="{05B7B27D-FCC1-48A6-BD01-D3D1EB390041}">
      <dgm:prSet phldrT="[Text]" custT="1"/>
      <dgm:spPr/>
      <dgm:t>
        <a:bodyPr/>
        <a:lstStyle/>
        <a:p>
          <a:r>
            <a:rPr lang="lv-LV" sz="1400" dirty="0"/>
            <a:t>Individuāla atbalsta programma</a:t>
          </a:r>
        </a:p>
      </dgm:t>
    </dgm:pt>
    <dgm:pt modelId="{47324935-3AE7-4459-84B9-342D3CDA40CF}" type="parTrans" cxnId="{187960D0-7D82-4057-83D8-6F2A55481BD1}">
      <dgm:prSet/>
      <dgm:spPr/>
      <dgm:t>
        <a:bodyPr/>
        <a:lstStyle/>
        <a:p>
          <a:endParaRPr lang="lv-LV"/>
        </a:p>
      </dgm:t>
    </dgm:pt>
    <dgm:pt modelId="{1148FE9F-C9E3-4DB4-B993-32FA1C06FD71}" type="sibTrans" cxnId="{187960D0-7D82-4057-83D8-6F2A55481BD1}">
      <dgm:prSet/>
      <dgm:spPr/>
      <dgm:t>
        <a:bodyPr/>
        <a:lstStyle/>
        <a:p>
          <a:endParaRPr lang="lv-LV"/>
        </a:p>
      </dgm:t>
    </dgm:pt>
    <dgm:pt modelId="{598E7ED3-B573-4248-BCF6-6AC0626664DE}">
      <dgm:prSet phldrT="[Text]" custT="1"/>
      <dgm:spPr/>
      <dgm:t>
        <a:bodyPr/>
        <a:lstStyle/>
        <a:p>
          <a:r>
            <a:rPr lang="lv-LV" sz="1400" dirty="0" err="1"/>
            <a:t>Multidisciplināra</a:t>
          </a:r>
          <a:r>
            <a:rPr lang="lv-LV" sz="1400" dirty="0"/>
            <a:t> iejaukšanās</a:t>
          </a:r>
        </a:p>
      </dgm:t>
    </dgm:pt>
    <dgm:pt modelId="{E36A8257-C028-4AA4-9FBB-0A5E94D64FDF}" type="parTrans" cxnId="{021B2315-3DDB-4265-AA1D-F1336BA47923}">
      <dgm:prSet/>
      <dgm:spPr/>
      <dgm:t>
        <a:bodyPr/>
        <a:lstStyle/>
        <a:p>
          <a:endParaRPr lang="lv-LV"/>
        </a:p>
      </dgm:t>
    </dgm:pt>
    <dgm:pt modelId="{518E595C-59F1-4AA7-9759-82DCFA641BA5}" type="sibTrans" cxnId="{021B2315-3DDB-4265-AA1D-F1336BA47923}">
      <dgm:prSet/>
      <dgm:spPr/>
      <dgm:t>
        <a:bodyPr/>
        <a:lstStyle/>
        <a:p>
          <a:endParaRPr lang="lv-LV"/>
        </a:p>
      </dgm:t>
    </dgm:pt>
    <dgm:pt modelId="{53A74612-BE01-42E2-A3A2-FCC4979D81FD}">
      <dgm:prSet phldrT="[Text]"/>
      <dgm:spPr/>
      <dgm:t>
        <a:bodyPr/>
        <a:lstStyle/>
        <a:p>
          <a:endParaRPr lang="lv-LV" sz="1200" dirty="0"/>
        </a:p>
      </dgm:t>
    </dgm:pt>
    <dgm:pt modelId="{929EB0AB-73E3-4F40-B06C-2769F90A6B94}" type="parTrans" cxnId="{245494EA-F618-4389-8069-239F7F21F491}">
      <dgm:prSet/>
      <dgm:spPr/>
      <dgm:t>
        <a:bodyPr/>
        <a:lstStyle/>
        <a:p>
          <a:endParaRPr lang="lv-LV"/>
        </a:p>
      </dgm:t>
    </dgm:pt>
    <dgm:pt modelId="{DF977864-0568-443A-BAD3-1E8438DE7E06}" type="sibTrans" cxnId="{245494EA-F618-4389-8069-239F7F21F491}">
      <dgm:prSet/>
      <dgm:spPr/>
      <dgm:t>
        <a:bodyPr/>
        <a:lstStyle/>
        <a:p>
          <a:endParaRPr lang="lv-LV"/>
        </a:p>
      </dgm:t>
    </dgm:pt>
    <dgm:pt modelId="{9E04090D-F50D-40C3-81A4-580649F4AE55}" type="pres">
      <dgm:prSet presAssocID="{887B8658-EDC9-4C0F-B5C6-BED221603C94}" presName="Name0" presStyleCnt="0">
        <dgm:presLayoutVars>
          <dgm:chMax val="7"/>
          <dgm:dir/>
          <dgm:animLvl val="lvl"/>
          <dgm:resizeHandles val="exact"/>
        </dgm:presLayoutVars>
      </dgm:prSet>
      <dgm:spPr/>
    </dgm:pt>
    <dgm:pt modelId="{B07FBB9E-138F-48EA-B035-7DCE57014F4E}" type="pres">
      <dgm:prSet presAssocID="{F332E1D8-C3A4-409E-9F4B-3B250414331D}" presName="circle1" presStyleLbl="node1" presStyleIdx="0" presStyleCnt="3"/>
      <dgm:spPr/>
    </dgm:pt>
    <dgm:pt modelId="{35B44502-6523-48DA-B91E-BF3BD3A29BAB}" type="pres">
      <dgm:prSet presAssocID="{F332E1D8-C3A4-409E-9F4B-3B250414331D}" presName="space" presStyleCnt="0"/>
      <dgm:spPr/>
    </dgm:pt>
    <dgm:pt modelId="{CB44CF69-A2F5-4165-9012-7D21568F6246}" type="pres">
      <dgm:prSet presAssocID="{F332E1D8-C3A4-409E-9F4B-3B250414331D}" presName="rect1" presStyleLbl="alignAcc1" presStyleIdx="0" presStyleCnt="3"/>
      <dgm:spPr/>
    </dgm:pt>
    <dgm:pt modelId="{C2C2F4A2-F9AB-4901-8498-8F588046D4C3}" type="pres">
      <dgm:prSet presAssocID="{0D8645B4-4651-4257-B5AC-419C44AE4E21}" presName="vertSpace2" presStyleLbl="node1" presStyleIdx="0" presStyleCnt="3"/>
      <dgm:spPr/>
    </dgm:pt>
    <dgm:pt modelId="{6D0FEDDA-4122-47E9-8973-921C8AD13B02}" type="pres">
      <dgm:prSet presAssocID="{0D8645B4-4651-4257-B5AC-419C44AE4E21}" presName="circle2" presStyleLbl="node1" presStyleIdx="1" presStyleCnt="3"/>
      <dgm:spPr/>
    </dgm:pt>
    <dgm:pt modelId="{9503AC46-7C85-4B3F-BD9B-1E99DC4366C4}" type="pres">
      <dgm:prSet presAssocID="{0D8645B4-4651-4257-B5AC-419C44AE4E21}" presName="rect2" presStyleLbl="alignAcc1" presStyleIdx="1" presStyleCnt="3"/>
      <dgm:spPr/>
    </dgm:pt>
    <dgm:pt modelId="{BB19BBE8-A1BA-4BF5-9F91-19FA918126E6}" type="pres">
      <dgm:prSet presAssocID="{5B062DAF-50F5-440E-BFD4-9AB3256F912D}" presName="vertSpace3" presStyleLbl="node1" presStyleIdx="1" presStyleCnt="3"/>
      <dgm:spPr/>
    </dgm:pt>
    <dgm:pt modelId="{087C7D57-AE8E-4E72-B1AB-4572423C76BD}" type="pres">
      <dgm:prSet presAssocID="{5B062DAF-50F5-440E-BFD4-9AB3256F912D}" presName="circle3" presStyleLbl="node1" presStyleIdx="2" presStyleCnt="3"/>
      <dgm:spPr/>
    </dgm:pt>
    <dgm:pt modelId="{511D8647-CA73-49C6-81F2-48AD09A06F22}" type="pres">
      <dgm:prSet presAssocID="{5B062DAF-50F5-440E-BFD4-9AB3256F912D}" presName="rect3" presStyleLbl="alignAcc1" presStyleIdx="2" presStyleCnt="3"/>
      <dgm:spPr/>
    </dgm:pt>
    <dgm:pt modelId="{DB40F369-8C16-4FB5-B2F1-1A53F5CA272C}" type="pres">
      <dgm:prSet presAssocID="{F332E1D8-C3A4-409E-9F4B-3B250414331D}" presName="rect1ParTx" presStyleLbl="alignAcc1" presStyleIdx="2" presStyleCnt="3">
        <dgm:presLayoutVars>
          <dgm:chMax val="1"/>
          <dgm:bulletEnabled val="1"/>
        </dgm:presLayoutVars>
      </dgm:prSet>
      <dgm:spPr/>
    </dgm:pt>
    <dgm:pt modelId="{FF539F36-FAB1-4DCA-A99E-8501A8D997B7}" type="pres">
      <dgm:prSet presAssocID="{F332E1D8-C3A4-409E-9F4B-3B250414331D}" presName="rect1ChTx" presStyleLbl="alignAcc1" presStyleIdx="2" presStyleCnt="3">
        <dgm:presLayoutVars>
          <dgm:bulletEnabled val="1"/>
        </dgm:presLayoutVars>
      </dgm:prSet>
      <dgm:spPr/>
    </dgm:pt>
    <dgm:pt modelId="{603DA0EF-7032-4F1A-B5AA-3CF5763D16BF}" type="pres">
      <dgm:prSet presAssocID="{0D8645B4-4651-4257-B5AC-419C44AE4E21}" presName="rect2ParTx" presStyleLbl="alignAcc1" presStyleIdx="2" presStyleCnt="3">
        <dgm:presLayoutVars>
          <dgm:chMax val="1"/>
          <dgm:bulletEnabled val="1"/>
        </dgm:presLayoutVars>
      </dgm:prSet>
      <dgm:spPr/>
    </dgm:pt>
    <dgm:pt modelId="{422C003C-7DD3-469E-802E-776BEB41FA61}" type="pres">
      <dgm:prSet presAssocID="{0D8645B4-4651-4257-B5AC-419C44AE4E21}" presName="rect2ChTx" presStyleLbl="alignAcc1" presStyleIdx="2" presStyleCnt="3">
        <dgm:presLayoutVars>
          <dgm:bulletEnabled val="1"/>
        </dgm:presLayoutVars>
      </dgm:prSet>
      <dgm:spPr/>
    </dgm:pt>
    <dgm:pt modelId="{EE18F64A-A0F5-4568-BD21-5FAB13D33976}" type="pres">
      <dgm:prSet presAssocID="{5B062DAF-50F5-440E-BFD4-9AB3256F912D}" presName="rect3ParTx" presStyleLbl="alignAcc1" presStyleIdx="2" presStyleCnt="3">
        <dgm:presLayoutVars>
          <dgm:chMax val="1"/>
          <dgm:bulletEnabled val="1"/>
        </dgm:presLayoutVars>
      </dgm:prSet>
      <dgm:spPr/>
    </dgm:pt>
    <dgm:pt modelId="{4947D130-73A5-434A-A054-E0640586463F}" type="pres">
      <dgm:prSet presAssocID="{5B062DAF-50F5-440E-BFD4-9AB3256F912D}" presName="rect3ChTx" presStyleLbl="alignAcc1" presStyleIdx="2" presStyleCnt="3">
        <dgm:presLayoutVars>
          <dgm:bulletEnabled val="1"/>
        </dgm:presLayoutVars>
      </dgm:prSet>
      <dgm:spPr/>
    </dgm:pt>
  </dgm:ptLst>
  <dgm:cxnLst>
    <dgm:cxn modelId="{8136F803-29F4-4B37-AEBA-046F57607A50}" type="presOf" srcId="{F332E1D8-C3A4-409E-9F4B-3B250414331D}" destId="{DB40F369-8C16-4FB5-B2F1-1A53F5CA272C}" srcOrd="1" destOrd="0" presId="urn:microsoft.com/office/officeart/2005/8/layout/target3"/>
    <dgm:cxn modelId="{F9E4DE04-ADB1-42C4-B780-DCB69B88CDFF}" type="presOf" srcId="{598E7ED3-B573-4248-BCF6-6AC0626664DE}" destId="{4947D130-73A5-434A-A054-E0640586463F}" srcOrd="0" destOrd="3" presId="urn:microsoft.com/office/officeart/2005/8/layout/target3"/>
    <dgm:cxn modelId="{FC096B07-F503-4ED5-B059-C798DD05BD0E}" srcId="{0D8645B4-4651-4257-B5AC-419C44AE4E21}" destId="{71D4A3DC-293C-4463-B8D1-0152B949DD3A}" srcOrd="1" destOrd="0" parTransId="{444FDC1D-B12C-4B5C-92AE-3FC5F80240FF}" sibTransId="{3001238C-019B-4258-91AC-7829A8849437}"/>
    <dgm:cxn modelId="{81D2DB09-5DC9-49A0-8501-23EF829F4C89}" type="presOf" srcId="{5B062DAF-50F5-440E-BFD4-9AB3256F912D}" destId="{EE18F64A-A0F5-4568-BD21-5FAB13D33976}" srcOrd="1" destOrd="0" presId="urn:microsoft.com/office/officeart/2005/8/layout/target3"/>
    <dgm:cxn modelId="{C0075711-DD0A-43AE-A311-03E381D85D4C}" srcId="{0D8645B4-4651-4257-B5AC-419C44AE4E21}" destId="{F0DFF082-974D-491A-917F-4A481C5DFB64}" srcOrd="2" destOrd="0" parTransId="{DEA425BF-D3E0-4034-8E39-C7EE4A4ECE7C}" sibTransId="{17EC5070-20C5-4EB1-836F-EC1610C34F1F}"/>
    <dgm:cxn modelId="{021B2315-3DDB-4265-AA1D-F1336BA47923}" srcId="{5B062DAF-50F5-440E-BFD4-9AB3256F912D}" destId="{598E7ED3-B573-4248-BCF6-6AC0626664DE}" srcOrd="3" destOrd="0" parTransId="{E36A8257-C028-4AA4-9FBB-0A5E94D64FDF}" sibTransId="{518E595C-59F1-4AA7-9759-82DCFA641BA5}"/>
    <dgm:cxn modelId="{B009D521-74CA-4DDE-BE7D-CEC690F2D47F}" type="presOf" srcId="{05B7B27D-FCC1-48A6-BD01-D3D1EB390041}" destId="{4947D130-73A5-434A-A054-E0640586463F}" srcOrd="0" destOrd="2" presId="urn:microsoft.com/office/officeart/2005/8/layout/target3"/>
    <dgm:cxn modelId="{73129F2D-5A9B-4717-AAFC-D402A47BB13C}" type="presOf" srcId="{887B8658-EDC9-4C0F-B5C6-BED221603C94}" destId="{9E04090D-F50D-40C3-81A4-580649F4AE55}" srcOrd="0" destOrd="0" presId="urn:microsoft.com/office/officeart/2005/8/layout/target3"/>
    <dgm:cxn modelId="{CC34682E-072B-4F04-92C5-895336E2D586}" type="presOf" srcId="{F332E1D8-C3A4-409E-9F4B-3B250414331D}" destId="{CB44CF69-A2F5-4165-9012-7D21568F6246}" srcOrd="0" destOrd="0" presId="urn:microsoft.com/office/officeart/2005/8/layout/target3"/>
    <dgm:cxn modelId="{05230C5D-733E-4FF2-AAE2-B04EE869B4AA}" type="presOf" srcId="{0A23B5E9-7A38-4F77-ACF5-5C2859851B8B}" destId="{FF539F36-FAB1-4DCA-A99E-8501A8D997B7}" srcOrd="0" destOrd="0" presId="urn:microsoft.com/office/officeart/2005/8/layout/target3"/>
    <dgm:cxn modelId="{4629B25F-3690-4D9D-9F16-F5725BB4D6BC}" type="presOf" srcId="{ECFE8934-4D67-48F9-987C-03440519D127}" destId="{422C003C-7DD3-469E-802E-776BEB41FA61}" srcOrd="0" destOrd="0" presId="urn:microsoft.com/office/officeart/2005/8/layout/target3"/>
    <dgm:cxn modelId="{96A0DA60-98AC-4983-962F-526E3726EEE9}" srcId="{887B8658-EDC9-4C0F-B5C6-BED221603C94}" destId="{5B062DAF-50F5-440E-BFD4-9AB3256F912D}" srcOrd="2" destOrd="0" parTransId="{5EDD6AE6-7605-4353-A79D-D124F6C6636A}" sibTransId="{E5C86407-C6FB-41AB-8E56-E0BCFB4C0800}"/>
    <dgm:cxn modelId="{F1561C46-28A7-4A73-BEDB-C7677204B324}" type="presOf" srcId="{214E4C30-8E32-40A6-BD1B-0E20CF749EED}" destId="{4947D130-73A5-434A-A054-E0640586463F}" srcOrd="0" destOrd="1" presId="urn:microsoft.com/office/officeart/2005/8/layout/target3"/>
    <dgm:cxn modelId="{149ED267-927B-4525-9EFE-F5193D246FAB}" type="presOf" srcId="{BA3A8319-C7E5-4479-8E08-9203DB17A6AF}" destId="{FF539F36-FAB1-4DCA-A99E-8501A8D997B7}" srcOrd="0" destOrd="1" presId="urn:microsoft.com/office/officeart/2005/8/layout/target3"/>
    <dgm:cxn modelId="{4355D353-5309-429C-87D1-EDC3BE2E7A64}" srcId="{5B062DAF-50F5-440E-BFD4-9AB3256F912D}" destId="{214E4C30-8E32-40A6-BD1B-0E20CF749EED}" srcOrd="1" destOrd="0" parTransId="{9B1F9C53-D73D-4208-83CB-686C1EBCA212}" sibTransId="{11F5E4BE-51EB-4C22-A5D0-E038F64B1E46}"/>
    <dgm:cxn modelId="{42061C55-5B9F-4931-A311-FC904321B1A2}" type="presOf" srcId="{71D4A3DC-293C-4463-B8D1-0152B949DD3A}" destId="{422C003C-7DD3-469E-802E-776BEB41FA61}" srcOrd="0" destOrd="1" presId="urn:microsoft.com/office/officeart/2005/8/layout/target3"/>
    <dgm:cxn modelId="{0C391977-9C3C-4AEA-A764-917E289E776B}" type="presOf" srcId="{53A74612-BE01-42E2-A3A2-FCC4979D81FD}" destId="{4947D130-73A5-434A-A054-E0640586463F}" srcOrd="0" destOrd="4" presId="urn:microsoft.com/office/officeart/2005/8/layout/target3"/>
    <dgm:cxn modelId="{F4AE2F7A-5B9D-45C5-BFD4-8876F0DDAA27}" srcId="{887B8658-EDC9-4C0F-B5C6-BED221603C94}" destId="{F332E1D8-C3A4-409E-9F4B-3B250414331D}" srcOrd="0" destOrd="0" parTransId="{20D0333C-EDA8-40D2-BC75-A4BED205D074}" sibTransId="{56AE0805-073B-4C3B-82E9-7A4CE49840C6}"/>
    <dgm:cxn modelId="{50D6057B-9998-4096-81B2-9176655FC266}" type="presOf" srcId="{0D8645B4-4651-4257-B5AC-419C44AE4E21}" destId="{603DA0EF-7032-4F1A-B5AA-3CF5763D16BF}" srcOrd="1" destOrd="0" presId="urn:microsoft.com/office/officeart/2005/8/layout/target3"/>
    <dgm:cxn modelId="{1A02A999-A869-48EE-BB68-185CEB81F9CB}" srcId="{F332E1D8-C3A4-409E-9F4B-3B250414331D}" destId="{0A23B5E9-7A38-4F77-ACF5-5C2859851B8B}" srcOrd="0" destOrd="0" parTransId="{A386F21B-54F6-4BE1-921D-324521AF76DA}" sibTransId="{501DFE4C-818A-4D39-A747-6AA13565E1A9}"/>
    <dgm:cxn modelId="{ECE7DD9C-F8FD-40B9-BFF9-944ACD9B9A71}" srcId="{0D8645B4-4651-4257-B5AC-419C44AE4E21}" destId="{ECFE8934-4D67-48F9-987C-03440519D127}" srcOrd="0" destOrd="0" parTransId="{068B2FEC-E6E9-494B-83D1-78ECD3572BA7}" sibTransId="{F22B5A6C-97AA-476B-836A-6535D0245A22}"/>
    <dgm:cxn modelId="{2052E1AC-4527-4590-BA96-D7C686E39512}" srcId="{F332E1D8-C3A4-409E-9F4B-3B250414331D}" destId="{6DCDDACF-231B-41AA-BA05-59270A57938A}" srcOrd="2" destOrd="0" parTransId="{072DFEA4-931A-4008-A541-0C8357DD0413}" sibTransId="{792382A1-25D9-4BE7-911A-10CFEC3FEB3D}"/>
    <dgm:cxn modelId="{6D7D91B0-7D66-407D-8379-83721C625884}" srcId="{F332E1D8-C3A4-409E-9F4B-3B250414331D}" destId="{BA3A8319-C7E5-4479-8E08-9203DB17A6AF}" srcOrd="1" destOrd="0" parTransId="{A00EDC47-0FB9-4D34-91FE-DF122B481FF9}" sibTransId="{0E0F80F7-1AF5-4798-B871-6C1914DC87B6}"/>
    <dgm:cxn modelId="{14AE83B3-D585-4A10-8799-2408F6465613}" srcId="{887B8658-EDC9-4C0F-B5C6-BED221603C94}" destId="{0D8645B4-4651-4257-B5AC-419C44AE4E21}" srcOrd="1" destOrd="0" parTransId="{A03BABA1-2F79-42A6-8235-51EB60145175}" sibTransId="{2FCA72F4-20F8-415A-B766-D4F34E512510}"/>
    <dgm:cxn modelId="{160ED6B5-2488-4D39-B0CB-872A3FFE5703}" type="presOf" srcId="{F0DFF082-974D-491A-917F-4A481C5DFB64}" destId="{422C003C-7DD3-469E-802E-776BEB41FA61}" srcOrd="0" destOrd="2" presId="urn:microsoft.com/office/officeart/2005/8/layout/target3"/>
    <dgm:cxn modelId="{F3D4B9CB-1014-45D8-898B-D92BACDF87E1}" type="presOf" srcId="{0D8645B4-4651-4257-B5AC-419C44AE4E21}" destId="{9503AC46-7C85-4B3F-BD9B-1E99DC4366C4}" srcOrd="0" destOrd="0" presId="urn:microsoft.com/office/officeart/2005/8/layout/target3"/>
    <dgm:cxn modelId="{187960D0-7D82-4057-83D8-6F2A55481BD1}" srcId="{5B062DAF-50F5-440E-BFD4-9AB3256F912D}" destId="{05B7B27D-FCC1-48A6-BD01-D3D1EB390041}" srcOrd="2" destOrd="0" parTransId="{47324935-3AE7-4459-84B9-342D3CDA40CF}" sibTransId="{1148FE9F-C9E3-4DB4-B993-32FA1C06FD71}"/>
    <dgm:cxn modelId="{85C793D0-CDE9-45CB-B792-4BC85F5B0CE4}" type="presOf" srcId="{5B062DAF-50F5-440E-BFD4-9AB3256F912D}" destId="{511D8647-CA73-49C6-81F2-48AD09A06F22}" srcOrd="0" destOrd="0" presId="urn:microsoft.com/office/officeart/2005/8/layout/target3"/>
    <dgm:cxn modelId="{AD77F6E6-FA82-49CE-B213-7261E7583508}" srcId="{5B062DAF-50F5-440E-BFD4-9AB3256F912D}" destId="{3854DE04-2C12-43B3-ADBF-C79377214E6E}" srcOrd="0" destOrd="0" parTransId="{449ECF95-DAE1-4B03-87CD-29D30F97EA49}" sibTransId="{CD89FFB2-DFAF-431E-91C7-34FBCD8DA392}"/>
    <dgm:cxn modelId="{245494EA-F618-4389-8069-239F7F21F491}" srcId="{5B062DAF-50F5-440E-BFD4-9AB3256F912D}" destId="{53A74612-BE01-42E2-A3A2-FCC4979D81FD}" srcOrd="4" destOrd="0" parTransId="{929EB0AB-73E3-4F40-B06C-2769F90A6B94}" sibTransId="{DF977864-0568-443A-BAD3-1E8438DE7E06}"/>
    <dgm:cxn modelId="{201552F0-A1DE-46D3-B644-A195A995DDFC}" type="presOf" srcId="{6DCDDACF-231B-41AA-BA05-59270A57938A}" destId="{FF539F36-FAB1-4DCA-A99E-8501A8D997B7}" srcOrd="0" destOrd="2" presId="urn:microsoft.com/office/officeart/2005/8/layout/target3"/>
    <dgm:cxn modelId="{379782F6-8B1E-4066-A028-0FF7FFA036BE}" type="presOf" srcId="{3854DE04-2C12-43B3-ADBF-C79377214E6E}" destId="{4947D130-73A5-434A-A054-E0640586463F}" srcOrd="0" destOrd="0" presId="urn:microsoft.com/office/officeart/2005/8/layout/target3"/>
    <dgm:cxn modelId="{B4871AD9-CF64-4F31-8516-70492DB72079}" type="presParOf" srcId="{9E04090D-F50D-40C3-81A4-580649F4AE55}" destId="{B07FBB9E-138F-48EA-B035-7DCE57014F4E}" srcOrd="0" destOrd="0" presId="urn:microsoft.com/office/officeart/2005/8/layout/target3"/>
    <dgm:cxn modelId="{2EB67CC7-9A2D-4404-A0E2-AD30C18C4360}" type="presParOf" srcId="{9E04090D-F50D-40C3-81A4-580649F4AE55}" destId="{35B44502-6523-48DA-B91E-BF3BD3A29BAB}" srcOrd="1" destOrd="0" presId="urn:microsoft.com/office/officeart/2005/8/layout/target3"/>
    <dgm:cxn modelId="{B0C364A6-6717-48CF-8D65-214A1E7F44CD}" type="presParOf" srcId="{9E04090D-F50D-40C3-81A4-580649F4AE55}" destId="{CB44CF69-A2F5-4165-9012-7D21568F6246}" srcOrd="2" destOrd="0" presId="urn:microsoft.com/office/officeart/2005/8/layout/target3"/>
    <dgm:cxn modelId="{4D435D66-DAB6-4438-9FA4-A16E050BFB3D}" type="presParOf" srcId="{9E04090D-F50D-40C3-81A4-580649F4AE55}" destId="{C2C2F4A2-F9AB-4901-8498-8F588046D4C3}" srcOrd="3" destOrd="0" presId="urn:microsoft.com/office/officeart/2005/8/layout/target3"/>
    <dgm:cxn modelId="{6E34FDE5-CEC0-43BD-830E-F0863E03757E}" type="presParOf" srcId="{9E04090D-F50D-40C3-81A4-580649F4AE55}" destId="{6D0FEDDA-4122-47E9-8973-921C8AD13B02}" srcOrd="4" destOrd="0" presId="urn:microsoft.com/office/officeart/2005/8/layout/target3"/>
    <dgm:cxn modelId="{90D258E4-B0BB-41F7-9C1A-EB875FEF21C7}" type="presParOf" srcId="{9E04090D-F50D-40C3-81A4-580649F4AE55}" destId="{9503AC46-7C85-4B3F-BD9B-1E99DC4366C4}" srcOrd="5" destOrd="0" presId="urn:microsoft.com/office/officeart/2005/8/layout/target3"/>
    <dgm:cxn modelId="{23FDD695-067B-4A39-82CD-78D451B2B95E}" type="presParOf" srcId="{9E04090D-F50D-40C3-81A4-580649F4AE55}" destId="{BB19BBE8-A1BA-4BF5-9F91-19FA918126E6}" srcOrd="6" destOrd="0" presId="urn:microsoft.com/office/officeart/2005/8/layout/target3"/>
    <dgm:cxn modelId="{D37428C5-3059-4A6E-9346-F93009631DB8}" type="presParOf" srcId="{9E04090D-F50D-40C3-81A4-580649F4AE55}" destId="{087C7D57-AE8E-4E72-B1AB-4572423C76BD}" srcOrd="7" destOrd="0" presId="urn:microsoft.com/office/officeart/2005/8/layout/target3"/>
    <dgm:cxn modelId="{EC8A2C11-0F54-4A00-9AF7-67DEBAB3C896}" type="presParOf" srcId="{9E04090D-F50D-40C3-81A4-580649F4AE55}" destId="{511D8647-CA73-49C6-81F2-48AD09A06F22}" srcOrd="8" destOrd="0" presId="urn:microsoft.com/office/officeart/2005/8/layout/target3"/>
    <dgm:cxn modelId="{8CE52566-E2D0-43C6-AC1B-4C6275042C96}" type="presParOf" srcId="{9E04090D-F50D-40C3-81A4-580649F4AE55}" destId="{DB40F369-8C16-4FB5-B2F1-1A53F5CA272C}" srcOrd="9" destOrd="0" presId="urn:microsoft.com/office/officeart/2005/8/layout/target3"/>
    <dgm:cxn modelId="{ADA2CADF-7078-48FF-BD2B-4FCFEF67CB0B}" type="presParOf" srcId="{9E04090D-F50D-40C3-81A4-580649F4AE55}" destId="{FF539F36-FAB1-4DCA-A99E-8501A8D997B7}" srcOrd="10" destOrd="0" presId="urn:microsoft.com/office/officeart/2005/8/layout/target3"/>
    <dgm:cxn modelId="{4CEA07CE-158A-4AC9-A664-D2E841DEFF80}" type="presParOf" srcId="{9E04090D-F50D-40C3-81A4-580649F4AE55}" destId="{603DA0EF-7032-4F1A-B5AA-3CF5763D16BF}" srcOrd="11" destOrd="0" presId="urn:microsoft.com/office/officeart/2005/8/layout/target3"/>
    <dgm:cxn modelId="{6DFF7660-0C02-43E1-8D7A-566DEF758C50}" type="presParOf" srcId="{9E04090D-F50D-40C3-81A4-580649F4AE55}" destId="{422C003C-7DD3-469E-802E-776BEB41FA61}" srcOrd="12" destOrd="0" presId="urn:microsoft.com/office/officeart/2005/8/layout/target3"/>
    <dgm:cxn modelId="{6F85B78D-6923-4EB7-95AA-5598A69E4EDC}" type="presParOf" srcId="{9E04090D-F50D-40C3-81A4-580649F4AE55}" destId="{EE18F64A-A0F5-4568-BD21-5FAB13D33976}" srcOrd="13" destOrd="0" presId="urn:microsoft.com/office/officeart/2005/8/layout/target3"/>
    <dgm:cxn modelId="{4FC862B6-01F9-4C28-AACA-F5D604139B84}" type="presParOf" srcId="{9E04090D-F50D-40C3-81A4-580649F4AE55}" destId="{4947D130-73A5-434A-A054-E0640586463F}"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E1F4B5-5B8D-4C41-B48D-3CF6CD6B1C30}" type="doc">
      <dgm:prSet loTypeId="urn:microsoft.com/office/officeart/2005/8/layout/hProcess7#1" loCatId="process" qsTypeId="urn:microsoft.com/office/officeart/2005/8/quickstyle/simple1" qsCatId="simple" csTypeId="urn:microsoft.com/office/officeart/2005/8/colors/colorful2" csCatId="colorful" phldr="1"/>
      <dgm:spPr/>
      <dgm:t>
        <a:bodyPr/>
        <a:lstStyle/>
        <a:p>
          <a:endParaRPr lang="lv-LV"/>
        </a:p>
      </dgm:t>
    </dgm:pt>
    <dgm:pt modelId="{DC6A6E3F-5D87-4280-B566-3D682D3A4200}">
      <dgm:prSet phldrT="[Text]"/>
      <dgm:spPr/>
      <dgm:t>
        <a:bodyPr/>
        <a:lstStyle/>
        <a:p>
          <a:r>
            <a:rPr lang="lv-LV" dirty="0">
              <a:solidFill>
                <a:schemeClr val="accent1">
                  <a:lumMod val="50000"/>
                </a:schemeClr>
              </a:solidFill>
            </a:rPr>
            <a:t>1.līmenis</a:t>
          </a:r>
        </a:p>
      </dgm:t>
    </dgm:pt>
    <dgm:pt modelId="{3681AB41-BCCE-4411-8816-52C238646A36}" type="parTrans" cxnId="{B4E919AA-ED0C-4BD7-AC7C-9EBC43398B91}">
      <dgm:prSet/>
      <dgm:spPr/>
      <dgm:t>
        <a:bodyPr/>
        <a:lstStyle/>
        <a:p>
          <a:endParaRPr lang="lv-LV">
            <a:solidFill>
              <a:schemeClr val="accent1">
                <a:lumMod val="50000"/>
              </a:schemeClr>
            </a:solidFill>
          </a:endParaRPr>
        </a:p>
      </dgm:t>
    </dgm:pt>
    <dgm:pt modelId="{EAE4FD9E-B77C-4011-9BA0-D5D855FA925F}" type="sibTrans" cxnId="{B4E919AA-ED0C-4BD7-AC7C-9EBC43398B91}">
      <dgm:prSet/>
      <dgm:spPr/>
      <dgm:t>
        <a:bodyPr/>
        <a:lstStyle/>
        <a:p>
          <a:endParaRPr lang="lv-LV">
            <a:solidFill>
              <a:schemeClr val="accent1">
                <a:lumMod val="50000"/>
              </a:schemeClr>
            </a:solidFill>
          </a:endParaRPr>
        </a:p>
      </dgm:t>
    </dgm:pt>
    <dgm:pt modelId="{33B9877C-85E5-47B2-A223-9083ED9B59CE}">
      <dgm:prSet phldrT="[Text]"/>
      <dgm:spPr/>
      <dgm:t>
        <a:bodyPr/>
        <a:lstStyle/>
        <a:p>
          <a:r>
            <a:rPr lang="lv-LV" dirty="0">
              <a:solidFill>
                <a:schemeClr val="accent1">
                  <a:lumMod val="50000"/>
                </a:schemeClr>
              </a:solidFill>
            </a:rPr>
            <a:t>Kl. Audzinātājs</a:t>
          </a:r>
        </a:p>
      </dgm:t>
    </dgm:pt>
    <dgm:pt modelId="{B21F5C24-4184-42E1-9C66-8A4635014C5C}" type="parTrans" cxnId="{FF09628E-4571-461E-99ED-B950C9A248D2}">
      <dgm:prSet/>
      <dgm:spPr/>
      <dgm:t>
        <a:bodyPr/>
        <a:lstStyle/>
        <a:p>
          <a:endParaRPr lang="lv-LV">
            <a:solidFill>
              <a:schemeClr val="accent1">
                <a:lumMod val="50000"/>
              </a:schemeClr>
            </a:solidFill>
          </a:endParaRPr>
        </a:p>
      </dgm:t>
    </dgm:pt>
    <dgm:pt modelId="{4D325808-0521-47F0-9659-6171018CD881}" type="sibTrans" cxnId="{FF09628E-4571-461E-99ED-B950C9A248D2}">
      <dgm:prSet/>
      <dgm:spPr/>
      <dgm:t>
        <a:bodyPr/>
        <a:lstStyle/>
        <a:p>
          <a:endParaRPr lang="lv-LV">
            <a:solidFill>
              <a:schemeClr val="accent1">
                <a:lumMod val="50000"/>
              </a:schemeClr>
            </a:solidFill>
          </a:endParaRPr>
        </a:p>
      </dgm:t>
    </dgm:pt>
    <dgm:pt modelId="{55A3B4D5-94FC-4611-AC9C-FF3663D2ECF4}">
      <dgm:prSet phldrT="[Text]"/>
      <dgm:spPr/>
      <dgm:t>
        <a:bodyPr/>
        <a:lstStyle/>
        <a:p>
          <a:r>
            <a:rPr lang="lv-LV" dirty="0">
              <a:solidFill>
                <a:schemeClr val="accent1">
                  <a:lumMod val="50000"/>
                </a:schemeClr>
              </a:solidFill>
            </a:rPr>
            <a:t>2.līmenis</a:t>
          </a:r>
        </a:p>
      </dgm:t>
    </dgm:pt>
    <dgm:pt modelId="{02ED4F45-702D-4068-ADE1-BB726912B5F2}" type="parTrans" cxnId="{78F3829D-5092-4F30-9B48-0301D19DF337}">
      <dgm:prSet/>
      <dgm:spPr/>
      <dgm:t>
        <a:bodyPr/>
        <a:lstStyle/>
        <a:p>
          <a:endParaRPr lang="lv-LV">
            <a:solidFill>
              <a:schemeClr val="accent1">
                <a:lumMod val="50000"/>
              </a:schemeClr>
            </a:solidFill>
          </a:endParaRPr>
        </a:p>
      </dgm:t>
    </dgm:pt>
    <dgm:pt modelId="{A6733943-96A4-4B42-9359-26329BA3FEBE}" type="sibTrans" cxnId="{78F3829D-5092-4F30-9B48-0301D19DF337}">
      <dgm:prSet/>
      <dgm:spPr/>
      <dgm:t>
        <a:bodyPr/>
        <a:lstStyle/>
        <a:p>
          <a:endParaRPr lang="lv-LV">
            <a:solidFill>
              <a:schemeClr val="accent1">
                <a:lumMod val="50000"/>
              </a:schemeClr>
            </a:solidFill>
          </a:endParaRPr>
        </a:p>
      </dgm:t>
    </dgm:pt>
    <dgm:pt modelId="{3D9C5366-3F2B-4B08-BC59-D904FDD069BB}">
      <dgm:prSet phldrT="[Text]"/>
      <dgm:spPr/>
      <dgm:t>
        <a:bodyPr/>
        <a:lstStyle/>
        <a:p>
          <a:r>
            <a:rPr lang="lv-LV" dirty="0">
              <a:solidFill>
                <a:schemeClr val="accent1">
                  <a:lumMod val="50000"/>
                </a:schemeClr>
              </a:solidFill>
            </a:rPr>
            <a:t>Atbalsta komanda skolā</a:t>
          </a:r>
        </a:p>
      </dgm:t>
    </dgm:pt>
    <dgm:pt modelId="{FECACBA1-BFA2-451A-B602-2A07D7268238}" type="parTrans" cxnId="{83831CB8-C147-4F47-AE59-76BA97240B24}">
      <dgm:prSet/>
      <dgm:spPr/>
      <dgm:t>
        <a:bodyPr/>
        <a:lstStyle/>
        <a:p>
          <a:endParaRPr lang="lv-LV">
            <a:solidFill>
              <a:schemeClr val="accent1">
                <a:lumMod val="50000"/>
              </a:schemeClr>
            </a:solidFill>
          </a:endParaRPr>
        </a:p>
      </dgm:t>
    </dgm:pt>
    <dgm:pt modelId="{6693C845-C552-490B-B1FA-0E483A8BEE2E}" type="sibTrans" cxnId="{83831CB8-C147-4F47-AE59-76BA97240B24}">
      <dgm:prSet/>
      <dgm:spPr/>
      <dgm:t>
        <a:bodyPr/>
        <a:lstStyle/>
        <a:p>
          <a:endParaRPr lang="lv-LV">
            <a:solidFill>
              <a:schemeClr val="accent1">
                <a:lumMod val="50000"/>
              </a:schemeClr>
            </a:solidFill>
          </a:endParaRPr>
        </a:p>
      </dgm:t>
    </dgm:pt>
    <dgm:pt modelId="{915B0440-511D-4B1A-B4CA-CDDF3A3B0DB4}">
      <dgm:prSet phldrT="[Text]"/>
      <dgm:spPr/>
      <dgm:t>
        <a:bodyPr/>
        <a:lstStyle/>
        <a:p>
          <a:r>
            <a:rPr lang="lv-LV" dirty="0">
              <a:solidFill>
                <a:schemeClr val="accent1">
                  <a:lumMod val="50000"/>
                </a:schemeClr>
              </a:solidFill>
            </a:rPr>
            <a:t>3.līmenis</a:t>
          </a:r>
        </a:p>
      </dgm:t>
    </dgm:pt>
    <dgm:pt modelId="{2E718BAE-2880-49E7-9EC4-514FCE1F478A}" type="parTrans" cxnId="{68A50C0D-6361-4026-A998-C530A8FC57FC}">
      <dgm:prSet/>
      <dgm:spPr/>
      <dgm:t>
        <a:bodyPr/>
        <a:lstStyle/>
        <a:p>
          <a:endParaRPr lang="lv-LV">
            <a:solidFill>
              <a:schemeClr val="accent1">
                <a:lumMod val="50000"/>
              </a:schemeClr>
            </a:solidFill>
          </a:endParaRPr>
        </a:p>
      </dgm:t>
    </dgm:pt>
    <dgm:pt modelId="{FF0339BF-00AA-4A52-B57B-0A08D0D587F8}" type="sibTrans" cxnId="{68A50C0D-6361-4026-A998-C530A8FC57FC}">
      <dgm:prSet/>
      <dgm:spPr/>
      <dgm:t>
        <a:bodyPr/>
        <a:lstStyle/>
        <a:p>
          <a:endParaRPr lang="lv-LV">
            <a:solidFill>
              <a:schemeClr val="accent1">
                <a:lumMod val="50000"/>
              </a:schemeClr>
            </a:solidFill>
          </a:endParaRPr>
        </a:p>
      </dgm:t>
    </dgm:pt>
    <dgm:pt modelId="{FBF12D7C-B486-437A-A49C-F60668D235FD}">
      <dgm:prSet phldrT="[Text]"/>
      <dgm:spPr/>
      <dgm:t>
        <a:bodyPr/>
        <a:lstStyle/>
        <a:p>
          <a:r>
            <a:rPr lang="lv-LV" dirty="0">
              <a:solidFill>
                <a:schemeClr val="accent1">
                  <a:lumMod val="50000"/>
                </a:schemeClr>
              </a:solidFill>
            </a:rPr>
            <a:t>Skolas vadība</a:t>
          </a:r>
        </a:p>
      </dgm:t>
    </dgm:pt>
    <dgm:pt modelId="{E351B099-DE48-4147-B2D5-4B7CD55CBBAE}" type="parTrans" cxnId="{2159B14F-4411-4AEA-A8D3-FF929F67D5A5}">
      <dgm:prSet/>
      <dgm:spPr/>
      <dgm:t>
        <a:bodyPr/>
        <a:lstStyle/>
        <a:p>
          <a:endParaRPr lang="lv-LV">
            <a:solidFill>
              <a:schemeClr val="accent1">
                <a:lumMod val="50000"/>
              </a:schemeClr>
            </a:solidFill>
          </a:endParaRPr>
        </a:p>
      </dgm:t>
    </dgm:pt>
    <dgm:pt modelId="{1665EA53-4676-47FD-9B04-954F62292A31}" type="sibTrans" cxnId="{2159B14F-4411-4AEA-A8D3-FF929F67D5A5}">
      <dgm:prSet/>
      <dgm:spPr/>
      <dgm:t>
        <a:bodyPr/>
        <a:lstStyle/>
        <a:p>
          <a:endParaRPr lang="lv-LV">
            <a:solidFill>
              <a:schemeClr val="accent1">
                <a:lumMod val="50000"/>
              </a:schemeClr>
            </a:solidFill>
          </a:endParaRPr>
        </a:p>
      </dgm:t>
    </dgm:pt>
    <dgm:pt modelId="{7968BC91-08D1-4D7C-8B96-D8E5E0164A53}">
      <dgm:prSet phldrT="[Text]"/>
      <dgm:spPr/>
      <dgm:t>
        <a:bodyPr/>
        <a:lstStyle/>
        <a:p>
          <a:r>
            <a:rPr lang="lv-LV" dirty="0">
              <a:solidFill>
                <a:schemeClr val="accent1">
                  <a:lumMod val="50000"/>
                </a:schemeClr>
              </a:solidFill>
            </a:rPr>
            <a:t>Vecāki</a:t>
          </a:r>
        </a:p>
      </dgm:t>
    </dgm:pt>
    <dgm:pt modelId="{26264841-3BBE-4251-B6FF-2386C71A473D}" type="parTrans" cxnId="{BC2DF3D5-2151-4643-B6F2-34105DA3B18F}">
      <dgm:prSet/>
      <dgm:spPr/>
      <dgm:t>
        <a:bodyPr/>
        <a:lstStyle/>
        <a:p>
          <a:endParaRPr lang="lv-LV"/>
        </a:p>
      </dgm:t>
    </dgm:pt>
    <dgm:pt modelId="{9040DE1C-0816-4C62-A63D-AF975BB202F3}" type="sibTrans" cxnId="{BC2DF3D5-2151-4643-B6F2-34105DA3B18F}">
      <dgm:prSet/>
      <dgm:spPr/>
      <dgm:t>
        <a:bodyPr/>
        <a:lstStyle/>
        <a:p>
          <a:endParaRPr lang="lv-LV"/>
        </a:p>
      </dgm:t>
    </dgm:pt>
    <dgm:pt modelId="{C4508F0E-56D3-478F-B278-57AD60BDE581}">
      <dgm:prSet phldrT="[Text]"/>
      <dgm:spPr/>
      <dgm:t>
        <a:bodyPr/>
        <a:lstStyle/>
        <a:p>
          <a:r>
            <a:rPr lang="lv-LV" dirty="0">
              <a:solidFill>
                <a:schemeClr val="accent1">
                  <a:lumMod val="50000"/>
                </a:schemeClr>
              </a:solidFill>
            </a:rPr>
            <a:t>Skolotāju grupa</a:t>
          </a:r>
        </a:p>
      </dgm:t>
    </dgm:pt>
    <dgm:pt modelId="{2798F6F9-C90C-47B2-8972-A5905A6C4180}" type="parTrans" cxnId="{B996D3E5-F9A8-4979-8B16-DF09F602E666}">
      <dgm:prSet/>
      <dgm:spPr/>
      <dgm:t>
        <a:bodyPr/>
        <a:lstStyle/>
        <a:p>
          <a:endParaRPr lang="lv-LV"/>
        </a:p>
      </dgm:t>
    </dgm:pt>
    <dgm:pt modelId="{F3CD98FB-84E9-4B9B-9BF6-5CBA4A13A316}" type="sibTrans" cxnId="{B996D3E5-F9A8-4979-8B16-DF09F602E666}">
      <dgm:prSet/>
      <dgm:spPr/>
      <dgm:t>
        <a:bodyPr/>
        <a:lstStyle/>
        <a:p>
          <a:endParaRPr lang="lv-LV"/>
        </a:p>
      </dgm:t>
    </dgm:pt>
    <dgm:pt modelId="{88419AD7-82C2-44F3-94FD-6C0A92BB3D30}">
      <dgm:prSet phldrT="[Text]"/>
      <dgm:spPr/>
      <dgm:t>
        <a:bodyPr/>
        <a:lstStyle/>
        <a:p>
          <a:r>
            <a:rPr lang="lv-LV" dirty="0">
              <a:solidFill>
                <a:schemeClr val="accent1">
                  <a:lumMod val="50000"/>
                </a:schemeClr>
              </a:solidFill>
            </a:rPr>
            <a:t>Klase – bērns, bērni</a:t>
          </a:r>
        </a:p>
      </dgm:t>
    </dgm:pt>
    <dgm:pt modelId="{4E8BCF9F-B83A-4E87-9110-72D4E21FDFE6}" type="parTrans" cxnId="{4BCE2E04-ED0E-465A-88BB-7A24CB773D18}">
      <dgm:prSet/>
      <dgm:spPr/>
      <dgm:t>
        <a:bodyPr/>
        <a:lstStyle/>
        <a:p>
          <a:endParaRPr lang="lv-LV"/>
        </a:p>
      </dgm:t>
    </dgm:pt>
    <dgm:pt modelId="{B813A902-3FDD-46AA-B0E9-BA3589FE3BCA}" type="sibTrans" cxnId="{4BCE2E04-ED0E-465A-88BB-7A24CB773D18}">
      <dgm:prSet/>
      <dgm:spPr/>
      <dgm:t>
        <a:bodyPr/>
        <a:lstStyle/>
        <a:p>
          <a:endParaRPr lang="lv-LV"/>
        </a:p>
      </dgm:t>
    </dgm:pt>
    <dgm:pt modelId="{5AE24FD1-B376-4D30-AD1A-61031BF26924}">
      <dgm:prSet phldrT="[Text]"/>
      <dgm:spPr/>
      <dgm:t>
        <a:bodyPr/>
        <a:lstStyle/>
        <a:p>
          <a:r>
            <a:rPr lang="lv-LV" dirty="0">
              <a:solidFill>
                <a:schemeClr val="accent1">
                  <a:lumMod val="50000"/>
                </a:schemeClr>
              </a:solidFill>
            </a:rPr>
            <a:t>Skolotāju komanda</a:t>
          </a:r>
        </a:p>
      </dgm:t>
    </dgm:pt>
    <dgm:pt modelId="{E32AA9ED-6BB5-4249-B587-FE5B941A6AF4}" type="parTrans" cxnId="{BA35C0A7-4EBC-4CE5-98C3-57F589FCAB94}">
      <dgm:prSet/>
      <dgm:spPr/>
      <dgm:t>
        <a:bodyPr/>
        <a:lstStyle/>
        <a:p>
          <a:endParaRPr lang="lv-LV"/>
        </a:p>
      </dgm:t>
    </dgm:pt>
    <dgm:pt modelId="{B882D1C7-38AA-420E-B4CE-3A64EE8B0FF0}" type="sibTrans" cxnId="{BA35C0A7-4EBC-4CE5-98C3-57F589FCAB94}">
      <dgm:prSet/>
      <dgm:spPr/>
      <dgm:t>
        <a:bodyPr/>
        <a:lstStyle/>
        <a:p>
          <a:endParaRPr lang="lv-LV"/>
        </a:p>
      </dgm:t>
    </dgm:pt>
    <dgm:pt modelId="{7B95B115-03B3-4143-9EE6-49603B32E3BD}">
      <dgm:prSet phldrT="[Text]"/>
      <dgm:spPr/>
      <dgm:t>
        <a:bodyPr/>
        <a:lstStyle/>
        <a:p>
          <a:r>
            <a:rPr lang="lv-LV" dirty="0">
              <a:solidFill>
                <a:schemeClr val="accent1">
                  <a:lumMod val="50000"/>
                </a:schemeClr>
              </a:solidFill>
            </a:rPr>
            <a:t>Klase</a:t>
          </a:r>
        </a:p>
      </dgm:t>
    </dgm:pt>
    <dgm:pt modelId="{814E2B93-3C14-45D2-9EB8-A6334D3765B3}" type="parTrans" cxnId="{62B2E532-8CD9-4CB9-877B-37122308CCFE}">
      <dgm:prSet/>
      <dgm:spPr/>
      <dgm:t>
        <a:bodyPr/>
        <a:lstStyle/>
        <a:p>
          <a:endParaRPr lang="lv-LV"/>
        </a:p>
      </dgm:t>
    </dgm:pt>
    <dgm:pt modelId="{9646A315-E2AD-467A-B85B-C960EADC3C36}" type="sibTrans" cxnId="{62B2E532-8CD9-4CB9-877B-37122308CCFE}">
      <dgm:prSet/>
      <dgm:spPr/>
      <dgm:t>
        <a:bodyPr/>
        <a:lstStyle/>
        <a:p>
          <a:endParaRPr lang="lv-LV"/>
        </a:p>
      </dgm:t>
    </dgm:pt>
    <dgm:pt modelId="{0307C746-0377-4464-A110-45EC96DFFC98}">
      <dgm:prSet phldrT="[Text]"/>
      <dgm:spPr/>
      <dgm:t>
        <a:bodyPr/>
        <a:lstStyle/>
        <a:p>
          <a:r>
            <a:rPr lang="lv-LV" dirty="0">
              <a:solidFill>
                <a:schemeClr val="accent1">
                  <a:lumMod val="50000"/>
                </a:schemeClr>
              </a:solidFill>
            </a:rPr>
            <a:t>Vecāki</a:t>
          </a:r>
        </a:p>
      </dgm:t>
    </dgm:pt>
    <dgm:pt modelId="{1E88C6DD-FA25-4A3C-A689-56A6C8534645}" type="parTrans" cxnId="{BFF50B2B-C1D0-4013-A4DD-175BA25F4EA7}">
      <dgm:prSet/>
      <dgm:spPr/>
      <dgm:t>
        <a:bodyPr/>
        <a:lstStyle/>
        <a:p>
          <a:endParaRPr lang="lv-LV"/>
        </a:p>
      </dgm:t>
    </dgm:pt>
    <dgm:pt modelId="{4D65DADE-5D6A-4447-9C7D-03BDF1261E84}" type="sibTrans" cxnId="{BFF50B2B-C1D0-4013-A4DD-175BA25F4EA7}">
      <dgm:prSet/>
      <dgm:spPr/>
      <dgm:t>
        <a:bodyPr/>
        <a:lstStyle/>
        <a:p>
          <a:endParaRPr lang="lv-LV"/>
        </a:p>
      </dgm:t>
    </dgm:pt>
    <dgm:pt modelId="{01B4C315-0CD9-4369-BDD8-6B3A29C164DF}">
      <dgm:prSet phldrT="[Text]"/>
      <dgm:spPr/>
      <dgm:t>
        <a:bodyPr/>
        <a:lstStyle/>
        <a:p>
          <a:r>
            <a:rPr lang="lv-LV" dirty="0">
              <a:solidFill>
                <a:schemeClr val="accent1">
                  <a:lumMod val="50000"/>
                </a:schemeClr>
              </a:solidFill>
            </a:rPr>
            <a:t>Izglītības pārvalde (nodaļa)</a:t>
          </a:r>
        </a:p>
      </dgm:t>
    </dgm:pt>
    <dgm:pt modelId="{F5C08108-1ACF-4FBD-8247-FE7D7FBC0BCC}" type="parTrans" cxnId="{D4BB9135-FA74-4BFA-A258-8A0C05636D01}">
      <dgm:prSet/>
      <dgm:spPr/>
      <dgm:t>
        <a:bodyPr/>
        <a:lstStyle/>
        <a:p>
          <a:endParaRPr lang="lv-LV"/>
        </a:p>
      </dgm:t>
    </dgm:pt>
    <dgm:pt modelId="{53ADED49-FB00-4D92-9E0E-B9E2E56714CB}" type="sibTrans" cxnId="{D4BB9135-FA74-4BFA-A258-8A0C05636D01}">
      <dgm:prSet/>
      <dgm:spPr/>
      <dgm:t>
        <a:bodyPr/>
        <a:lstStyle/>
        <a:p>
          <a:endParaRPr lang="lv-LV"/>
        </a:p>
      </dgm:t>
    </dgm:pt>
    <dgm:pt modelId="{547DDAA3-2B7D-4FD5-8F2F-2E3BEBA0C65B}">
      <dgm:prSet phldrT="[Text]"/>
      <dgm:spPr/>
      <dgm:t>
        <a:bodyPr/>
        <a:lstStyle/>
        <a:p>
          <a:r>
            <a:rPr lang="lv-LV" dirty="0">
              <a:solidFill>
                <a:schemeClr val="accent1">
                  <a:lumMod val="50000"/>
                </a:schemeClr>
              </a:solidFill>
            </a:rPr>
            <a:t>Izglītības atbalsta komanda</a:t>
          </a:r>
        </a:p>
        <a:p>
          <a:r>
            <a:rPr lang="lv-LV" dirty="0">
              <a:solidFill>
                <a:schemeClr val="accent1">
                  <a:lumMod val="50000"/>
                </a:schemeClr>
              </a:solidFill>
            </a:rPr>
            <a:t>Vecāki</a:t>
          </a:r>
        </a:p>
      </dgm:t>
    </dgm:pt>
    <dgm:pt modelId="{AC3DA11C-8BFB-498B-8469-A6063A13E608}" type="parTrans" cxnId="{74C53A3C-27E1-4010-B959-F4E7573BDB9F}">
      <dgm:prSet/>
      <dgm:spPr/>
      <dgm:t>
        <a:bodyPr/>
        <a:lstStyle/>
        <a:p>
          <a:endParaRPr lang="lv-LV"/>
        </a:p>
      </dgm:t>
    </dgm:pt>
    <dgm:pt modelId="{FBC7D46E-95B5-4E24-A746-616F2C87E95D}" type="sibTrans" cxnId="{74C53A3C-27E1-4010-B959-F4E7573BDB9F}">
      <dgm:prSet/>
      <dgm:spPr/>
      <dgm:t>
        <a:bodyPr/>
        <a:lstStyle/>
        <a:p>
          <a:endParaRPr lang="lv-LV"/>
        </a:p>
      </dgm:t>
    </dgm:pt>
    <dgm:pt modelId="{C3FB3E37-F534-4377-8FC2-F3F558C8A437}" type="pres">
      <dgm:prSet presAssocID="{65E1F4B5-5B8D-4C41-B48D-3CF6CD6B1C30}" presName="Name0" presStyleCnt="0">
        <dgm:presLayoutVars>
          <dgm:dir/>
          <dgm:animLvl val="lvl"/>
          <dgm:resizeHandles val="exact"/>
        </dgm:presLayoutVars>
      </dgm:prSet>
      <dgm:spPr/>
    </dgm:pt>
    <dgm:pt modelId="{BB8173A1-2B7A-4E9C-B48B-5D17C9EB7AA6}" type="pres">
      <dgm:prSet presAssocID="{DC6A6E3F-5D87-4280-B566-3D682D3A4200}" presName="compositeNode" presStyleCnt="0">
        <dgm:presLayoutVars>
          <dgm:bulletEnabled val="1"/>
        </dgm:presLayoutVars>
      </dgm:prSet>
      <dgm:spPr/>
    </dgm:pt>
    <dgm:pt modelId="{AC1235FB-4CCA-4AFE-9E47-A9A09102851B}" type="pres">
      <dgm:prSet presAssocID="{DC6A6E3F-5D87-4280-B566-3D682D3A4200}" presName="bgRect" presStyleLbl="node1" presStyleIdx="0" presStyleCnt="3" custScaleY="89081" custLinFactNeighborY="6204"/>
      <dgm:spPr/>
    </dgm:pt>
    <dgm:pt modelId="{89CC6E93-76D2-4DEF-BDB3-E82555C21804}" type="pres">
      <dgm:prSet presAssocID="{DC6A6E3F-5D87-4280-B566-3D682D3A4200}" presName="parentNode" presStyleLbl="node1" presStyleIdx="0" presStyleCnt="3">
        <dgm:presLayoutVars>
          <dgm:chMax val="0"/>
          <dgm:bulletEnabled val="1"/>
        </dgm:presLayoutVars>
      </dgm:prSet>
      <dgm:spPr/>
    </dgm:pt>
    <dgm:pt modelId="{A35EEC59-2BC5-45B8-B28A-76FD2B3C106C}" type="pres">
      <dgm:prSet presAssocID="{DC6A6E3F-5D87-4280-B566-3D682D3A4200}" presName="childNode" presStyleLbl="node1" presStyleIdx="0" presStyleCnt="3">
        <dgm:presLayoutVars>
          <dgm:bulletEnabled val="1"/>
        </dgm:presLayoutVars>
      </dgm:prSet>
      <dgm:spPr/>
    </dgm:pt>
    <dgm:pt modelId="{2BB89820-46AB-4187-A367-D7165105DD8C}" type="pres">
      <dgm:prSet presAssocID="{EAE4FD9E-B77C-4011-9BA0-D5D855FA925F}" presName="hSp" presStyleCnt="0"/>
      <dgm:spPr/>
    </dgm:pt>
    <dgm:pt modelId="{086D1CE9-33E1-4D84-B0D8-074248906F10}" type="pres">
      <dgm:prSet presAssocID="{EAE4FD9E-B77C-4011-9BA0-D5D855FA925F}" presName="vProcSp" presStyleCnt="0"/>
      <dgm:spPr/>
    </dgm:pt>
    <dgm:pt modelId="{986ECC7D-8AAF-41C6-9A12-A0CE94CBDFDA}" type="pres">
      <dgm:prSet presAssocID="{EAE4FD9E-B77C-4011-9BA0-D5D855FA925F}" presName="vSp1" presStyleCnt="0"/>
      <dgm:spPr/>
    </dgm:pt>
    <dgm:pt modelId="{8E268D08-4DA7-46EA-BCA9-584C8F7C39F5}" type="pres">
      <dgm:prSet presAssocID="{EAE4FD9E-B77C-4011-9BA0-D5D855FA925F}" presName="simulatedConn" presStyleLbl="solidFgAcc1" presStyleIdx="0" presStyleCnt="2"/>
      <dgm:spPr/>
    </dgm:pt>
    <dgm:pt modelId="{7EBDEB73-A0A5-4562-98E9-1E1AC811182E}" type="pres">
      <dgm:prSet presAssocID="{EAE4FD9E-B77C-4011-9BA0-D5D855FA925F}" presName="vSp2" presStyleCnt="0"/>
      <dgm:spPr/>
    </dgm:pt>
    <dgm:pt modelId="{7383972A-C634-4209-B4C2-89BE72FC8C70}" type="pres">
      <dgm:prSet presAssocID="{EAE4FD9E-B77C-4011-9BA0-D5D855FA925F}" presName="sibTrans" presStyleCnt="0"/>
      <dgm:spPr/>
    </dgm:pt>
    <dgm:pt modelId="{2FC973F3-A5F1-4796-B858-54976DBF966B}" type="pres">
      <dgm:prSet presAssocID="{55A3B4D5-94FC-4611-AC9C-FF3663D2ECF4}" presName="compositeNode" presStyleCnt="0">
        <dgm:presLayoutVars>
          <dgm:bulletEnabled val="1"/>
        </dgm:presLayoutVars>
      </dgm:prSet>
      <dgm:spPr/>
    </dgm:pt>
    <dgm:pt modelId="{88219562-C0E7-46E2-80C0-E99471F8A78C}" type="pres">
      <dgm:prSet presAssocID="{55A3B4D5-94FC-4611-AC9C-FF3663D2ECF4}" presName="bgRect" presStyleLbl="node1" presStyleIdx="1" presStyleCnt="3" custScaleY="99056" custLinFactNeighborY="5640"/>
      <dgm:spPr/>
    </dgm:pt>
    <dgm:pt modelId="{7AFDF7C6-474D-4BA0-94BE-D71107CC5450}" type="pres">
      <dgm:prSet presAssocID="{55A3B4D5-94FC-4611-AC9C-FF3663D2ECF4}" presName="parentNode" presStyleLbl="node1" presStyleIdx="1" presStyleCnt="3">
        <dgm:presLayoutVars>
          <dgm:chMax val="0"/>
          <dgm:bulletEnabled val="1"/>
        </dgm:presLayoutVars>
      </dgm:prSet>
      <dgm:spPr/>
    </dgm:pt>
    <dgm:pt modelId="{C761823C-5797-461B-99A3-1BEBCBDC0FC4}" type="pres">
      <dgm:prSet presAssocID="{55A3B4D5-94FC-4611-AC9C-FF3663D2ECF4}" presName="childNode" presStyleLbl="node1" presStyleIdx="1" presStyleCnt="3">
        <dgm:presLayoutVars>
          <dgm:bulletEnabled val="1"/>
        </dgm:presLayoutVars>
      </dgm:prSet>
      <dgm:spPr/>
    </dgm:pt>
    <dgm:pt modelId="{0C236C13-7F01-4985-B4F8-92E1C68A6BDF}" type="pres">
      <dgm:prSet presAssocID="{A6733943-96A4-4B42-9359-26329BA3FEBE}" presName="hSp" presStyleCnt="0"/>
      <dgm:spPr/>
    </dgm:pt>
    <dgm:pt modelId="{4671EC25-681C-476B-B656-DC1E56686E47}" type="pres">
      <dgm:prSet presAssocID="{A6733943-96A4-4B42-9359-26329BA3FEBE}" presName="vProcSp" presStyleCnt="0"/>
      <dgm:spPr/>
    </dgm:pt>
    <dgm:pt modelId="{FE5D476E-9ED4-4B73-BE77-F91E338C0979}" type="pres">
      <dgm:prSet presAssocID="{A6733943-96A4-4B42-9359-26329BA3FEBE}" presName="vSp1" presStyleCnt="0"/>
      <dgm:spPr/>
    </dgm:pt>
    <dgm:pt modelId="{5090263D-0E34-4BEE-8983-D30F2B38BE78}" type="pres">
      <dgm:prSet presAssocID="{A6733943-96A4-4B42-9359-26329BA3FEBE}" presName="simulatedConn" presStyleLbl="solidFgAcc1" presStyleIdx="1" presStyleCnt="2"/>
      <dgm:spPr/>
    </dgm:pt>
    <dgm:pt modelId="{AFD432F3-01CA-4553-A452-0DD749B0F232}" type="pres">
      <dgm:prSet presAssocID="{A6733943-96A4-4B42-9359-26329BA3FEBE}" presName="vSp2" presStyleCnt="0"/>
      <dgm:spPr/>
    </dgm:pt>
    <dgm:pt modelId="{10E3DAF8-7E9B-447A-B192-9D7A7F8C8278}" type="pres">
      <dgm:prSet presAssocID="{A6733943-96A4-4B42-9359-26329BA3FEBE}" presName="sibTrans" presStyleCnt="0"/>
      <dgm:spPr/>
    </dgm:pt>
    <dgm:pt modelId="{F50DCDD4-9A26-4D4A-8731-4DB8EA281C96}" type="pres">
      <dgm:prSet presAssocID="{915B0440-511D-4B1A-B4CA-CDDF3A3B0DB4}" presName="compositeNode" presStyleCnt="0">
        <dgm:presLayoutVars>
          <dgm:bulletEnabled val="1"/>
        </dgm:presLayoutVars>
      </dgm:prSet>
      <dgm:spPr/>
    </dgm:pt>
    <dgm:pt modelId="{4D082D8A-D598-4295-B22F-C551C11DB7BB}" type="pres">
      <dgm:prSet presAssocID="{915B0440-511D-4B1A-B4CA-CDDF3A3B0DB4}" presName="bgRect" presStyleLbl="node1" presStyleIdx="2" presStyleCnt="3" custScaleY="111473" custLinFactNeighborY="5076"/>
      <dgm:spPr/>
    </dgm:pt>
    <dgm:pt modelId="{F7ECA7EF-6844-4CA4-ADF4-F7BB94F936F7}" type="pres">
      <dgm:prSet presAssocID="{915B0440-511D-4B1A-B4CA-CDDF3A3B0DB4}" presName="parentNode" presStyleLbl="node1" presStyleIdx="2" presStyleCnt="3">
        <dgm:presLayoutVars>
          <dgm:chMax val="0"/>
          <dgm:bulletEnabled val="1"/>
        </dgm:presLayoutVars>
      </dgm:prSet>
      <dgm:spPr/>
    </dgm:pt>
    <dgm:pt modelId="{296CA688-412E-451E-BF9C-72B6EE7BBF62}" type="pres">
      <dgm:prSet presAssocID="{915B0440-511D-4B1A-B4CA-CDDF3A3B0DB4}" presName="childNode" presStyleLbl="node1" presStyleIdx="2" presStyleCnt="3">
        <dgm:presLayoutVars>
          <dgm:bulletEnabled val="1"/>
        </dgm:presLayoutVars>
      </dgm:prSet>
      <dgm:spPr/>
    </dgm:pt>
  </dgm:ptLst>
  <dgm:cxnLst>
    <dgm:cxn modelId="{32F76901-9545-4CC3-89AA-B78B61C2AC0C}" type="presOf" srcId="{3D9C5366-3F2B-4B08-BC59-D904FDD069BB}" destId="{C761823C-5797-461B-99A3-1BEBCBDC0FC4}" srcOrd="0" destOrd="0" presId="urn:microsoft.com/office/officeart/2005/8/layout/hProcess7#1"/>
    <dgm:cxn modelId="{62A8B101-505B-4A00-8C80-8107B9E388A4}" type="presOf" srcId="{DC6A6E3F-5D87-4280-B566-3D682D3A4200}" destId="{89CC6E93-76D2-4DEF-BDB3-E82555C21804}" srcOrd="1" destOrd="0" presId="urn:microsoft.com/office/officeart/2005/8/layout/hProcess7#1"/>
    <dgm:cxn modelId="{4BCE2E04-ED0E-465A-88BB-7A24CB773D18}" srcId="{DC6A6E3F-5D87-4280-B566-3D682D3A4200}" destId="{88419AD7-82C2-44F3-94FD-6C0A92BB3D30}" srcOrd="1" destOrd="0" parTransId="{4E8BCF9F-B83A-4E87-9110-72D4E21FDFE6}" sibTransId="{B813A902-3FDD-46AA-B0E9-BA3589FE3BCA}"/>
    <dgm:cxn modelId="{68A50C0D-6361-4026-A998-C530A8FC57FC}" srcId="{65E1F4B5-5B8D-4C41-B48D-3CF6CD6B1C30}" destId="{915B0440-511D-4B1A-B4CA-CDDF3A3B0DB4}" srcOrd="2" destOrd="0" parTransId="{2E718BAE-2880-49E7-9EC4-514FCE1F478A}" sibTransId="{FF0339BF-00AA-4A52-B57B-0A08D0D587F8}"/>
    <dgm:cxn modelId="{46D44725-F4E7-4C5C-AAAE-9B86A0870DC9}" type="presOf" srcId="{55A3B4D5-94FC-4611-AC9C-FF3663D2ECF4}" destId="{88219562-C0E7-46E2-80C0-E99471F8A78C}" srcOrd="0" destOrd="0" presId="urn:microsoft.com/office/officeart/2005/8/layout/hProcess7#1"/>
    <dgm:cxn modelId="{B0EC562A-8034-4C14-A2B7-9E43D6AE0011}" type="presOf" srcId="{55A3B4D5-94FC-4611-AC9C-FF3663D2ECF4}" destId="{7AFDF7C6-474D-4BA0-94BE-D71107CC5450}" srcOrd="1" destOrd="0" presId="urn:microsoft.com/office/officeart/2005/8/layout/hProcess7#1"/>
    <dgm:cxn modelId="{BFF50B2B-C1D0-4013-A4DD-175BA25F4EA7}" srcId="{55A3B4D5-94FC-4611-AC9C-FF3663D2ECF4}" destId="{0307C746-0377-4464-A110-45EC96DFFC98}" srcOrd="3" destOrd="0" parTransId="{1E88C6DD-FA25-4A3C-A689-56A6C8534645}" sibTransId="{4D65DADE-5D6A-4447-9C7D-03BDF1261E84}"/>
    <dgm:cxn modelId="{62B2E532-8CD9-4CB9-877B-37122308CCFE}" srcId="{55A3B4D5-94FC-4611-AC9C-FF3663D2ECF4}" destId="{7B95B115-03B3-4143-9EE6-49603B32E3BD}" srcOrd="2" destOrd="0" parTransId="{814E2B93-3C14-45D2-9EB8-A6334D3765B3}" sibTransId="{9646A315-E2AD-467A-B85B-C960EADC3C36}"/>
    <dgm:cxn modelId="{D4BB9135-FA74-4BFA-A258-8A0C05636D01}" srcId="{915B0440-511D-4B1A-B4CA-CDDF3A3B0DB4}" destId="{01B4C315-0CD9-4369-BDD8-6B3A29C164DF}" srcOrd="1" destOrd="0" parTransId="{F5C08108-1ACF-4FBD-8247-FE7D7FBC0BCC}" sibTransId="{53ADED49-FB00-4D92-9E0E-B9E2E56714CB}"/>
    <dgm:cxn modelId="{74C53A3C-27E1-4010-B959-F4E7573BDB9F}" srcId="{915B0440-511D-4B1A-B4CA-CDDF3A3B0DB4}" destId="{547DDAA3-2B7D-4FD5-8F2F-2E3BEBA0C65B}" srcOrd="2" destOrd="0" parTransId="{AC3DA11C-8BFB-498B-8469-A6063A13E608}" sibTransId="{FBC7D46E-95B5-4E24-A746-616F2C87E95D}"/>
    <dgm:cxn modelId="{29005B3C-D4F5-45C3-BC4D-995D95821B39}" type="presOf" srcId="{FBF12D7C-B486-437A-A49C-F60668D235FD}" destId="{296CA688-412E-451E-BF9C-72B6EE7BBF62}" srcOrd="0" destOrd="0" presId="urn:microsoft.com/office/officeart/2005/8/layout/hProcess7#1"/>
    <dgm:cxn modelId="{EB926943-C54B-44BA-8747-A033772FF5ED}" type="presOf" srcId="{65E1F4B5-5B8D-4C41-B48D-3CF6CD6B1C30}" destId="{C3FB3E37-F534-4377-8FC2-F3F558C8A437}" srcOrd="0" destOrd="0" presId="urn:microsoft.com/office/officeart/2005/8/layout/hProcess7#1"/>
    <dgm:cxn modelId="{B9FBF266-EBA2-42E2-8657-0788A6B7A10B}" type="presOf" srcId="{5AE24FD1-B376-4D30-AD1A-61031BF26924}" destId="{C761823C-5797-461B-99A3-1BEBCBDC0FC4}" srcOrd="0" destOrd="1" presId="urn:microsoft.com/office/officeart/2005/8/layout/hProcess7#1"/>
    <dgm:cxn modelId="{7459916A-B9D6-4E93-8B3C-288126905597}" type="presOf" srcId="{915B0440-511D-4B1A-B4CA-CDDF3A3B0DB4}" destId="{4D082D8A-D598-4295-B22F-C551C11DB7BB}" srcOrd="0" destOrd="0" presId="urn:microsoft.com/office/officeart/2005/8/layout/hProcess7#1"/>
    <dgm:cxn modelId="{0012A76C-FF30-4ECB-A7C9-42A0F5C8B5D8}" type="presOf" srcId="{DC6A6E3F-5D87-4280-B566-3D682D3A4200}" destId="{AC1235FB-4CCA-4AFE-9E47-A9A09102851B}" srcOrd="0" destOrd="0" presId="urn:microsoft.com/office/officeart/2005/8/layout/hProcess7#1"/>
    <dgm:cxn modelId="{E9D6906F-4CBD-4229-ACD7-B0613CA96DA6}" type="presOf" srcId="{547DDAA3-2B7D-4FD5-8F2F-2E3BEBA0C65B}" destId="{296CA688-412E-451E-BF9C-72B6EE7BBF62}" srcOrd="0" destOrd="2" presId="urn:microsoft.com/office/officeart/2005/8/layout/hProcess7#1"/>
    <dgm:cxn modelId="{2159B14F-4411-4AEA-A8D3-FF929F67D5A5}" srcId="{915B0440-511D-4B1A-B4CA-CDDF3A3B0DB4}" destId="{FBF12D7C-B486-437A-A49C-F60668D235FD}" srcOrd="0" destOrd="0" parTransId="{E351B099-DE48-4147-B2D5-4B7CD55CBBAE}" sibTransId="{1665EA53-4676-47FD-9B04-954F62292A31}"/>
    <dgm:cxn modelId="{06C06679-9580-4BB9-8781-F0DACAC34E87}" type="presOf" srcId="{915B0440-511D-4B1A-B4CA-CDDF3A3B0DB4}" destId="{F7ECA7EF-6844-4CA4-ADF4-F7BB94F936F7}" srcOrd="1" destOrd="0" presId="urn:microsoft.com/office/officeart/2005/8/layout/hProcess7#1"/>
    <dgm:cxn modelId="{E29B7579-6A80-45DC-80EE-579111E0A958}" type="presOf" srcId="{7B95B115-03B3-4143-9EE6-49603B32E3BD}" destId="{C761823C-5797-461B-99A3-1BEBCBDC0FC4}" srcOrd="0" destOrd="2" presId="urn:microsoft.com/office/officeart/2005/8/layout/hProcess7#1"/>
    <dgm:cxn modelId="{3B98F17C-9D5A-4325-A23A-289E9409D19B}" type="presOf" srcId="{88419AD7-82C2-44F3-94FD-6C0A92BB3D30}" destId="{A35EEC59-2BC5-45B8-B28A-76FD2B3C106C}" srcOrd="0" destOrd="1" presId="urn:microsoft.com/office/officeart/2005/8/layout/hProcess7#1"/>
    <dgm:cxn modelId="{94E2527F-DF9F-4757-B435-AFD4AAD94181}" type="presOf" srcId="{0307C746-0377-4464-A110-45EC96DFFC98}" destId="{C761823C-5797-461B-99A3-1BEBCBDC0FC4}" srcOrd="0" destOrd="3" presId="urn:microsoft.com/office/officeart/2005/8/layout/hProcess7#1"/>
    <dgm:cxn modelId="{0EE91285-7091-427F-BA74-1B9C0CACC750}" type="presOf" srcId="{C4508F0E-56D3-478F-B278-57AD60BDE581}" destId="{A35EEC59-2BC5-45B8-B28A-76FD2B3C106C}" srcOrd="0" destOrd="3" presId="urn:microsoft.com/office/officeart/2005/8/layout/hProcess7#1"/>
    <dgm:cxn modelId="{FF09628E-4571-461E-99ED-B950C9A248D2}" srcId="{DC6A6E3F-5D87-4280-B566-3D682D3A4200}" destId="{33B9877C-85E5-47B2-A223-9083ED9B59CE}" srcOrd="0" destOrd="0" parTransId="{B21F5C24-4184-42E1-9C66-8A4635014C5C}" sibTransId="{4D325808-0521-47F0-9659-6171018CD881}"/>
    <dgm:cxn modelId="{78F3829D-5092-4F30-9B48-0301D19DF337}" srcId="{65E1F4B5-5B8D-4C41-B48D-3CF6CD6B1C30}" destId="{55A3B4D5-94FC-4611-AC9C-FF3663D2ECF4}" srcOrd="1" destOrd="0" parTransId="{02ED4F45-702D-4068-ADE1-BB726912B5F2}" sibTransId="{A6733943-96A4-4B42-9359-26329BA3FEBE}"/>
    <dgm:cxn modelId="{BA35C0A7-4EBC-4CE5-98C3-57F589FCAB94}" srcId="{55A3B4D5-94FC-4611-AC9C-FF3663D2ECF4}" destId="{5AE24FD1-B376-4D30-AD1A-61031BF26924}" srcOrd="1" destOrd="0" parTransId="{E32AA9ED-6BB5-4249-B587-FE5B941A6AF4}" sibTransId="{B882D1C7-38AA-420E-B4CE-3A64EE8B0FF0}"/>
    <dgm:cxn modelId="{B4E919AA-ED0C-4BD7-AC7C-9EBC43398B91}" srcId="{65E1F4B5-5B8D-4C41-B48D-3CF6CD6B1C30}" destId="{DC6A6E3F-5D87-4280-B566-3D682D3A4200}" srcOrd="0" destOrd="0" parTransId="{3681AB41-BCCE-4411-8816-52C238646A36}" sibTransId="{EAE4FD9E-B77C-4011-9BA0-D5D855FA925F}"/>
    <dgm:cxn modelId="{83831CB8-C147-4F47-AE59-76BA97240B24}" srcId="{55A3B4D5-94FC-4611-AC9C-FF3663D2ECF4}" destId="{3D9C5366-3F2B-4B08-BC59-D904FDD069BB}" srcOrd="0" destOrd="0" parTransId="{FECACBA1-BFA2-451A-B602-2A07D7268238}" sibTransId="{6693C845-C552-490B-B1FA-0E483A8BEE2E}"/>
    <dgm:cxn modelId="{BC2DF3D5-2151-4643-B6F2-34105DA3B18F}" srcId="{DC6A6E3F-5D87-4280-B566-3D682D3A4200}" destId="{7968BC91-08D1-4D7C-8B96-D8E5E0164A53}" srcOrd="2" destOrd="0" parTransId="{26264841-3BBE-4251-B6FF-2386C71A473D}" sibTransId="{9040DE1C-0816-4C62-A63D-AF975BB202F3}"/>
    <dgm:cxn modelId="{B996D3E5-F9A8-4979-8B16-DF09F602E666}" srcId="{DC6A6E3F-5D87-4280-B566-3D682D3A4200}" destId="{C4508F0E-56D3-478F-B278-57AD60BDE581}" srcOrd="3" destOrd="0" parTransId="{2798F6F9-C90C-47B2-8972-A5905A6C4180}" sibTransId="{F3CD98FB-84E9-4B9B-9BF6-5CBA4A13A316}"/>
    <dgm:cxn modelId="{18ACA2EB-F087-4308-8043-A9C8C35E9F66}" type="presOf" srcId="{01B4C315-0CD9-4369-BDD8-6B3A29C164DF}" destId="{296CA688-412E-451E-BF9C-72B6EE7BBF62}" srcOrd="0" destOrd="1" presId="urn:microsoft.com/office/officeart/2005/8/layout/hProcess7#1"/>
    <dgm:cxn modelId="{BA5084EC-9F1B-4D47-813C-A1F76ED4B316}" type="presOf" srcId="{7968BC91-08D1-4D7C-8B96-D8E5E0164A53}" destId="{A35EEC59-2BC5-45B8-B28A-76FD2B3C106C}" srcOrd="0" destOrd="2" presId="urn:microsoft.com/office/officeart/2005/8/layout/hProcess7#1"/>
    <dgm:cxn modelId="{231C4BF5-6501-4099-AA59-D933E4A1A3E8}" type="presOf" srcId="{33B9877C-85E5-47B2-A223-9083ED9B59CE}" destId="{A35EEC59-2BC5-45B8-B28A-76FD2B3C106C}" srcOrd="0" destOrd="0" presId="urn:microsoft.com/office/officeart/2005/8/layout/hProcess7#1"/>
    <dgm:cxn modelId="{C0A5C5DD-4B54-4C2C-AAAE-81A12BBB535B}" type="presParOf" srcId="{C3FB3E37-F534-4377-8FC2-F3F558C8A437}" destId="{BB8173A1-2B7A-4E9C-B48B-5D17C9EB7AA6}" srcOrd="0" destOrd="0" presId="urn:microsoft.com/office/officeart/2005/8/layout/hProcess7#1"/>
    <dgm:cxn modelId="{56E74AB0-C517-4B39-AA0D-346188383475}" type="presParOf" srcId="{BB8173A1-2B7A-4E9C-B48B-5D17C9EB7AA6}" destId="{AC1235FB-4CCA-4AFE-9E47-A9A09102851B}" srcOrd="0" destOrd="0" presId="urn:microsoft.com/office/officeart/2005/8/layout/hProcess7#1"/>
    <dgm:cxn modelId="{408F43D8-5314-49E5-A12E-1ADE7F983635}" type="presParOf" srcId="{BB8173A1-2B7A-4E9C-B48B-5D17C9EB7AA6}" destId="{89CC6E93-76D2-4DEF-BDB3-E82555C21804}" srcOrd="1" destOrd="0" presId="urn:microsoft.com/office/officeart/2005/8/layout/hProcess7#1"/>
    <dgm:cxn modelId="{8AE1EBE9-7B43-4BA4-BEF4-5B8FCFF99570}" type="presParOf" srcId="{BB8173A1-2B7A-4E9C-B48B-5D17C9EB7AA6}" destId="{A35EEC59-2BC5-45B8-B28A-76FD2B3C106C}" srcOrd="2" destOrd="0" presId="urn:microsoft.com/office/officeart/2005/8/layout/hProcess7#1"/>
    <dgm:cxn modelId="{0D422CFC-F5A9-4F83-87DA-0E936E3D23B9}" type="presParOf" srcId="{C3FB3E37-F534-4377-8FC2-F3F558C8A437}" destId="{2BB89820-46AB-4187-A367-D7165105DD8C}" srcOrd="1" destOrd="0" presId="urn:microsoft.com/office/officeart/2005/8/layout/hProcess7#1"/>
    <dgm:cxn modelId="{3AEDCE8F-7224-4D56-A06C-A5AF38270E79}" type="presParOf" srcId="{C3FB3E37-F534-4377-8FC2-F3F558C8A437}" destId="{086D1CE9-33E1-4D84-B0D8-074248906F10}" srcOrd="2" destOrd="0" presId="urn:microsoft.com/office/officeart/2005/8/layout/hProcess7#1"/>
    <dgm:cxn modelId="{C9474ACB-E30B-40AB-B58E-CC007B6C36AB}" type="presParOf" srcId="{086D1CE9-33E1-4D84-B0D8-074248906F10}" destId="{986ECC7D-8AAF-41C6-9A12-A0CE94CBDFDA}" srcOrd="0" destOrd="0" presId="urn:microsoft.com/office/officeart/2005/8/layout/hProcess7#1"/>
    <dgm:cxn modelId="{9356E2A4-68FF-427F-A69D-4BEAAA7679CD}" type="presParOf" srcId="{086D1CE9-33E1-4D84-B0D8-074248906F10}" destId="{8E268D08-4DA7-46EA-BCA9-584C8F7C39F5}" srcOrd="1" destOrd="0" presId="urn:microsoft.com/office/officeart/2005/8/layout/hProcess7#1"/>
    <dgm:cxn modelId="{33E5DF07-BDCF-40F5-997A-FFDE824E03C6}" type="presParOf" srcId="{086D1CE9-33E1-4D84-B0D8-074248906F10}" destId="{7EBDEB73-A0A5-4562-98E9-1E1AC811182E}" srcOrd="2" destOrd="0" presId="urn:microsoft.com/office/officeart/2005/8/layout/hProcess7#1"/>
    <dgm:cxn modelId="{6D7D2410-B2C6-4E77-9215-B4E6F8D2B7E1}" type="presParOf" srcId="{C3FB3E37-F534-4377-8FC2-F3F558C8A437}" destId="{7383972A-C634-4209-B4C2-89BE72FC8C70}" srcOrd="3" destOrd="0" presId="urn:microsoft.com/office/officeart/2005/8/layout/hProcess7#1"/>
    <dgm:cxn modelId="{88819CC4-E51E-45F6-A501-059310516271}" type="presParOf" srcId="{C3FB3E37-F534-4377-8FC2-F3F558C8A437}" destId="{2FC973F3-A5F1-4796-B858-54976DBF966B}" srcOrd="4" destOrd="0" presId="urn:microsoft.com/office/officeart/2005/8/layout/hProcess7#1"/>
    <dgm:cxn modelId="{18B3AA7B-A554-486C-AFE6-725AF9CABCDB}" type="presParOf" srcId="{2FC973F3-A5F1-4796-B858-54976DBF966B}" destId="{88219562-C0E7-46E2-80C0-E99471F8A78C}" srcOrd="0" destOrd="0" presId="urn:microsoft.com/office/officeart/2005/8/layout/hProcess7#1"/>
    <dgm:cxn modelId="{399E69F8-84C2-4F0F-A931-D1D9E39E2C09}" type="presParOf" srcId="{2FC973F3-A5F1-4796-B858-54976DBF966B}" destId="{7AFDF7C6-474D-4BA0-94BE-D71107CC5450}" srcOrd="1" destOrd="0" presId="urn:microsoft.com/office/officeart/2005/8/layout/hProcess7#1"/>
    <dgm:cxn modelId="{12A934A7-84D2-4782-BAF7-641FA27ACEBD}" type="presParOf" srcId="{2FC973F3-A5F1-4796-B858-54976DBF966B}" destId="{C761823C-5797-461B-99A3-1BEBCBDC0FC4}" srcOrd="2" destOrd="0" presId="urn:microsoft.com/office/officeart/2005/8/layout/hProcess7#1"/>
    <dgm:cxn modelId="{653783DE-9A73-4C4E-81A5-3B7927015508}" type="presParOf" srcId="{C3FB3E37-F534-4377-8FC2-F3F558C8A437}" destId="{0C236C13-7F01-4985-B4F8-92E1C68A6BDF}" srcOrd="5" destOrd="0" presId="urn:microsoft.com/office/officeart/2005/8/layout/hProcess7#1"/>
    <dgm:cxn modelId="{593578E6-DCCC-4529-A45A-F2F4CED960D1}" type="presParOf" srcId="{C3FB3E37-F534-4377-8FC2-F3F558C8A437}" destId="{4671EC25-681C-476B-B656-DC1E56686E47}" srcOrd="6" destOrd="0" presId="urn:microsoft.com/office/officeart/2005/8/layout/hProcess7#1"/>
    <dgm:cxn modelId="{8D157048-F7CA-44FB-94F1-BEF25C1B2C4F}" type="presParOf" srcId="{4671EC25-681C-476B-B656-DC1E56686E47}" destId="{FE5D476E-9ED4-4B73-BE77-F91E338C0979}" srcOrd="0" destOrd="0" presId="urn:microsoft.com/office/officeart/2005/8/layout/hProcess7#1"/>
    <dgm:cxn modelId="{7469A0C4-5D75-430F-B014-54FF1AE8EDC7}" type="presParOf" srcId="{4671EC25-681C-476B-B656-DC1E56686E47}" destId="{5090263D-0E34-4BEE-8983-D30F2B38BE78}" srcOrd="1" destOrd="0" presId="urn:microsoft.com/office/officeart/2005/8/layout/hProcess7#1"/>
    <dgm:cxn modelId="{B870D39D-DAB4-4E13-B5ED-50A8A37F3688}" type="presParOf" srcId="{4671EC25-681C-476B-B656-DC1E56686E47}" destId="{AFD432F3-01CA-4553-A452-0DD749B0F232}" srcOrd="2" destOrd="0" presId="urn:microsoft.com/office/officeart/2005/8/layout/hProcess7#1"/>
    <dgm:cxn modelId="{9F0AAC79-3CFD-44BB-8A2C-BAAEFC8EDA80}" type="presParOf" srcId="{C3FB3E37-F534-4377-8FC2-F3F558C8A437}" destId="{10E3DAF8-7E9B-447A-B192-9D7A7F8C8278}" srcOrd="7" destOrd="0" presId="urn:microsoft.com/office/officeart/2005/8/layout/hProcess7#1"/>
    <dgm:cxn modelId="{94058537-62B1-4368-90FF-87942B6FFEE8}" type="presParOf" srcId="{C3FB3E37-F534-4377-8FC2-F3F558C8A437}" destId="{F50DCDD4-9A26-4D4A-8731-4DB8EA281C96}" srcOrd="8" destOrd="0" presId="urn:microsoft.com/office/officeart/2005/8/layout/hProcess7#1"/>
    <dgm:cxn modelId="{CFE23DF7-9724-455C-AB43-8804DB7C5A2E}" type="presParOf" srcId="{F50DCDD4-9A26-4D4A-8731-4DB8EA281C96}" destId="{4D082D8A-D598-4295-B22F-C551C11DB7BB}" srcOrd="0" destOrd="0" presId="urn:microsoft.com/office/officeart/2005/8/layout/hProcess7#1"/>
    <dgm:cxn modelId="{84316A0B-56FB-45E2-8306-E575BE2C61B6}" type="presParOf" srcId="{F50DCDD4-9A26-4D4A-8731-4DB8EA281C96}" destId="{F7ECA7EF-6844-4CA4-ADF4-F7BB94F936F7}" srcOrd="1" destOrd="0" presId="urn:microsoft.com/office/officeart/2005/8/layout/hProcess7#1"/>
    <dgm:cxn modelId="{15462231-91D5-479D-BD94-9B348131C8F2}" type="presParOf" srcId="{F50DCDD4-9A26-4D4A-8731-4DB8EA281C96}" destId="{296CA688-412E-451E-BF9C-72B6EE7BBF62}" srcOrd="2" destOrd="0" presId="urn:microsoft.com/office/officeart/2005/8/layout/hProcess7#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4FCF4CD-44D4-47BA-BB79-83809D33E2CE}"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lv-LV"/>
        </a:p>
      </dgm:t>
    </dgm:pt>
    <dgm:pt modelId="{3EC5A933-E10F-4610-81E9-306D42C4BA68}">
      <dgm:prSet phldrT="[Text]"/>
      <dgm:spPr/>
      <dgm:t>
        <a:bodyPr/>
        <a:lstStyle/>
        <a:p>
          <a:r>
            <a:rPr lang="lv-LV" b="1" dirty="0"/>
            <a:t>BTA principi / sistēma</a:t>
          </a:r>
        </a:p>
      </dgm:t>
    </dgm:pt>
    <dgm:pt modelId="{345DFD21-7586-443E-ACE8-F39F87AA92DE}" type="parTrans" cxnId="{30C22229-5930-42D7-B637-BE12FB4CA21A}">
      <dgm:prSet/>
      <dgm:spPr/>
      <dgm:t>
        <a:bodyPr/>
        <a:lstStyle/>
        <a:p>
          <a:endParaRPr lang="lv-LV"/>
        </a:p>
      </dgm:t>
    </dgm:pt>
    <dgm:pt modelId="{7CB05BD5-E55C-4B01-A035-BA76D4C2DD4A}" type="sibTrans" cxnId="{30C22229-5930-42D7-B637-BE12FB4CA21A}">
      <dgm:prSet/>
      <dgm:spPr/>
      <dgm:t>
        <a:bodyPr/>
        <a:lstStyle/>
        <a:p>
          <a:endParaRPr lang="lv-LV"/>
        </a:p>
      </dgm:t>
    </dgm:pt>
    <dgm:pt modelId="{2FF3218A-29A0-4144-BEDA-226947A9DC61}" type="asst">
      <dgm:prSet phldrT="[Text]" custT="1"/>
      <dgm:spPr/>
      <dgm:t>
        <a:bodyPr/>
        <a:lstStyle/>
        <a:p>
          <a:r>
            <a:rPr lang="lv-LV" sz="1200" dirty="0"/>
            <a:t>BTA padome (komisija) – BTA politikas realizētāja pašvaldības līmenī</a:t>
          </a:r>
        </a:p>
      </dgm:t>
    </dgm:pt>
    <dgm:pt modelId="{FB8C2F09-45D2-4827-86F3-B2474F0CA89B}" type="parTrans" cxnId="{A1057D63-3056-447E-B2DD-535568C82C4F}">
      <dgm:prSet/>
      <dgm:spPr/>
      <dgm:t>
        <a:bodyPr/>
        <a:lstStyle/>
        <a:p>
          <a:endParaRPr lang="lv-LV"/>
        </a:p>
      </dgm:t>
    </dgm:pt>
    <dgm:pt modelId="{8BFD8CDE-9F36-4BC8-907D-ADDC95853C42}" type="sibTrans" cxnId="{A1057D63-3056-447E-B2DD-535568C82C4F}">
      <dgm:prSet/>
      <dgm:spPr/>
      <dgm:t>
        <a:bodyPr/>
        <a:lstStyle/>
        <a:p>
          <a:endParaRPr lang="lv-LV"/>
        </a:p>
      </dgm:t>
    </dgm:pt>
    <dgm:pt modelId="{ADA8EE58-F7C1-4A89-BBC0-88F6EA155B04}">
      <dgm:prSet phldrT="[Text]" custT="1"/>
      <dgm:spPr/>
      <dgm:t>
        <a:bodyPr/>
        <a:lstStyle/>
        <a:p>
          <a:r>
            <a:rPr lang="lv-LV" sz="1200" dirty="0"/>
            <a:t>BT/ Sociālā pakalpojuma sniedzēji</a:t>
          </a:r>
        </a:p>
      </dgm:t>
    </dgm:pt>
    <dgm:pt modelId="{184E68FA-2B6A-44DD-A698-9C6B72834430}" type="parTrans" cxnId="{FA686E8E-A8FD-48D8-8313-B289E7E0AE52}">
      <dgm:prSet/>
      <dgm:spPr/>
      <dgm:t>
        <a:bodyPr/>
        <a:lstStyle/>
        <a:p>
          <a:endParaRPr lang="lv-LV"/>
        </a:p>
      </dgm:t>
    </dgm:pt>
    <dgm:pt modelId="{2641B840-3C7F-4BEB-8E3F-DA2BF3049627}" type="sibTrans" cxnId="{FA686E8E-A8FD-48D8-8313-B289E7E0AE52}">
      <dgm:prSet/>
      <dgm:spPr/>
      <dgm:t>
        <a:bodyPr/>
        <a:lstStyle/>
        <a:p>
          <a:endParaRPr lang="lv-LV"/>
        </a:p>
      </dgm:t>
    </dgm:pt>
    <dgm:pt modelId="{B227D389-F7F6-4300-9F49-9A203EDBAAA9}">
      <dgm:prSet phldrT="[Text]" custT="1"/>
      <dgm:spPr/>
      <dgm:t>
        <a:bodyPr/>
        <a:lstStyle/>
        <a:p>
          <a:r>
            <a:rPr lang="lv-LV" sz="1200" dirty="0"/>
            <a:t>SD/Sociālā pakalpojuma sniedzēji</a:t>
          </a:r>
        </a:p>
      </dgm:t>
    </dgm:pt>
    <dgm:pt modelId="{E985F616-85A7-463E-99E3-0E990373C5A1}" type="parTrans" cxnId="{F2F764FC-054F-40CB-BC33-1A580620DAE4}">
      <dgm:prSet/>
      <dgm:spPr/>
      <dgm:t>
        <a:bodyPr/>
        <a:lstStyle/>
        <a:p>
          <a:endParaRPr lang="lv-LV"/>
        </a:p>
      </dgm:t>
    </dgm:pt>
    <dgm:pt modelId="{9ECE4DD6-B395-485E-9B8A-267A258BD7F1}" type="sibTrans" cxnId="{F2F764FC-054F-40CB-BC33-1A580620DAE4}">
      <dgm:prSet/>
      <dgm:spPr/>
      <dgm:t>
        <a:bodyPr/>
        <a:lstStyle/>
        <a:p>
          <a:endParaRPr lang="lv-LV"/>
        </a:p>
      </dgm:t>
    </dgm:pt>
    <dgm:pt modelId="{8605872B-8551-420D-BF9B-A80FA500C3D9}">
      <dgm:prSet phldrT="[Text]" custT="1"/>
      <dgm:spPr/>
      <dgm:t>
        <a:bodyPr/>
        <a:lstStyle/>
        <a:p>
          <a:r>
            <a:rPr lang="lv-LV" sz="1200" dirty="0"/>
            <a:t>Izglītība (Skola, BD, ārpusskolas pak.)</a:t>
          </a:r>
        </a:p>
      </dgm:t>
    </dgm:pt>
    <dgm:pt modelId="{25DB4299-EE13-462A-8E9F-59EF5719300B}" type="parTrans" cxnId="{476CEF4A-A821-46BF-8524-1B0A93D423D2}">
      <dgm:prSet/>
      <dgm:spPr/>
      <dgm:t>
        <a:bodyPr/>
        <a:lstStyle/>
        <a:p>
          <a:endParaRPr lang="lv-LV"/>
        </a:p>
      </dgm:t>
    </dgm:pt>
    <dgm:pt modelId="{A94D9406-A531-45A7-A90D-5FBEC44026F0}" type="sibTrans" cxnId="{476CEF4A-A821-46BF-8524-1B0A93D423D2}">
      <dgm:prSet/>
      <dgm:spPr/>
      <dgm:t>
        <a:bodyPr/>
        <a:lstStyle/>
        <a:p>
          <a:endParaRPr lang="lv-LV"/>
        </a:p>
      </dgm:t>
    </dgm:pt>
    <dgm:pt modelId="{F81586E6-2DAF-41A3-B09D-1162098FAEDB}" type="asst">
      <dgm:prSet phldrT="[Text]" custT="1"/>
      <dgm:spPr/>
      <dgm:t>
        <a:bodyPr/>
        <a:lstStyle/>
        <a:p>
          <a:r>
            <a:rPr lang="lv-LV" sz="1200" dirty="0"/>
            <a:t>Starpdisciplinārā komanda  - sadarbības grupa (ikdienas situācijas – gadījumu risināšana)</a:t>
          </a:r>
        </a:p>
      </dgm:t>
    </dgm:pt>
    <dgm:pt modelId="{A25B9ADD-0185-499A-B328-6EF63173B841}" type="parTrans" cxnId="{8726A607-6690-4868-85FD-9A89247E44DD}">
      <dgm:prSet/>
      <dgm:spPr/>
      <dgm:t>
        <a:bodyPr/>
        <a:lstStyle/>
        <a:p>
          <a:endParaRPr lang="lv-LV"/>
        </a:p>
      </dgm:t>
    </dgm:pt>
    <dgm:pt modelId="{6B4166D5-499D-4472-9534-E975895E7BE0}" type="sibTrans" cxnId="{8726A607-6690-4868-85FD-9A89247E44DD}">
      <dgm:prSet/>
      <dgm:spPr/>
      <dgm:t>
        <a:bodyPr/>
        <a:lstStyle/>
        <a:p>
          <a:endParaRPr lang="lv-LV"/>
        </a:p>
      </dgm:t>
    </dgm:pt>
    <dgm:pt modelId="{89B3B42C-3363-457F-B220-321CF3D91D47}" type="asst">
      <dgm:prSet phldrT="[Text]" custT="1"/>
      <dgm:spPr>
        <a:solidFill>
          <a:schemeClr val="bg2">
            <a:lumMod val="25000"/>
          </a:schemeClr>
        </a:solidFill>
      </dgm:spPr>
      <dgm:t>
        <a:bodyPr/>
        <a:lstStyle/>
        <a:p>
          <a:r>
            <a:rPr lang="lv-LV" sz="1200" dirty="0"/>
            <a:t>Krīžu intervences – augsta riska sadarbības institūcija (PROFESIONĀĻI)</a:t>
          </a:r>
        </a:p>
      </dgm:t>
    </dgm:pt>
    <dgm:pt modelId="{4648A08B-D155-4B12-99AC-7BC83EF68CC1}" type="parTrans" cxnId="{01A3620B-54E4-4DFB-B825-9572D604A206}">
      <dgm:prSet/>
      <dgm:spPr/>
      <dgm:t>
        <a:bodyPr/>
        <a:lstStyle/>
        <a:p>
          <a:endParaRPr lang="lv-LV"/>
        </a:p>
      </dgm:t>
    </dgm:pt>
    <dgm:pt modelId="{3871399E-943B-47BF-82DB-69CCB69426C5}" type="sibTrans" cxnId="{01A3620B-54E4-4DFB-B825-9572D604A206}">
      <dgm:prSet/>
      <dgm:spPr/>
      <dgm:t>
        <a:bodyPr/>
        <a:lstStyle/>
        <a:p>
          <a:endParaRPr lang="lv-LV"/>
        </a:p>
      </dgm:t>
    </dgm:pt>
    <dgm:pt modelId="{6AFBDB7B-11BB-40EC-86D0-86B7DB2998A9}">
      <dgm:prSet phldrT="[Text]" custT="1"/>
      <dgm:spPr/>
      <dgm:t>
        <a:bodyPr/>
        <a:lstStyle/>
        <a:p>
          <a:r>
            <a:rPr lang="lv-LV" sz="1200" dirty="0"/>
            <a:t>Policija (V, P), probācija</a:t>
          </a:r>
        </a:p>
      </dgm:t>
    </dgm:pt>
    <dgm:pt modelId="{1EB20B56-8FF5-4B32-B808-F949C64B87F0}" type="parTrans" cxnId="{2E04C137-BFF1-4CDF-AEED-EB5B46C27149}">
      <dgm:prSet/>
      <dgm:spPr/>
      <dgm:t>
        <a:bodyPr/>
        <a:lstStyle/>
        <a:p>
          <a:endParaRPr lang="lv-LV"/>
        </a:p>
      </dgm:t>
    </dgm:pt>
    <dgm:pt modelId="{9C33A0F0-2788-45B4-A2F6-36D7B2F7F108}" type="sibTrans" cxnId="{2E04C137-BFF1-4CDF-AEED-EB5B46C27149}">
      <dgm:prSet/>
      <dgm:spPr/>
      <dgm:t>
        <a:bodyPr/>
        <a:lstStyle/>
        <a:p>
          <a:endParaRPr lang="lv-LV"/>
        </a:p>
      </dgm:t>
    </dgm:pt>
    <dgm:pt modelId="{385FF92C-7BBD-419D-8381-12857B3CB4EB}">
      <dgm:prSet phldrT="[Text]" custT="1"/>
      <dgm:spPr/>
      <dgm:t>
        <a:bodyPr/>
        <a:lstStyle/>
        <a:p>
          <a:r>
            <a:rPr lang="lv-LV" sz="1200" dirty="0"/>
            <a:t>Veselības apr</a:t>
          </a:r>
          <a:r>
            <a:rPr lang="lv-LV" sz="1000" dirty="0"/>
            <a:t>.</a:t>
          </a:r>
        </a:p>
      </dgm:t>
    </dgm:pt>
    <dgm:pt modelId="{72A94C0C-B214-4CE0-9D33-8717ABDD228A}" type="parTrans" cxnId="{D4768514-7025-4E18-BDAE-FF8778157B05}">
      <dgm:prSet/>
      <dgm:spPr/>
      <dgm:t>
        <a:bodyPr/>
        <a:lstStyle/>
        <a:p>
          <a:endParaRPr lang="lv-LV"/>
        </a:p>
      </dgm:t>
    </dgm:pt>
    <dgm:pt modelId="{36394892-60E5-4AF0-8221-B48DCF5CBF58}" type="sibTrans" cxnId="{D4768514-7025-4E18-BDAE-FF8778157B05}">
      <dgm:prSet/>
      <dgm:spPr/>
      <dgm:t>
        <a:bodyPr/>
        <a:lstStyle/>
        <a:p>
          <a:endParaRPr lang="lv-LV"/>
        </a:p>
      </dgm:t>
    </dgm:pt>
    <dgm:pt modelId="{BD4412CE-D4DA-4103-85AB-0A0E855D7D36}" type="asst">
      <dgm:prSet phldrT="[Text]" custT="1"/>
      <dgm:spPr/>
      <dgm:t>
        <a:bodyPr/>
        <a:lstStyle/>
        <a:p>
          <a:r>
            <a:rPr lang="lv-LV" sz="1200" dirty="0"/>
            <a:t>Katras iestādes funkcijas, uzdevumi, politikas, t.sk. Iekšējie procesi BTA jomā</a:t>
          </a:r>
        </a:p>
      </dgm:t>
    </dgm:pt>
    <dgm:pt modelId="{F60F5047-0367-44D4-9194-C076BFB1EBF8}" type="parTrans" cxnId="{647B1C64-05E3-43F4-96A0-E0ADF0DBB7D7}">
      <dgm:prSet/>
      <dgm:spPr/>
      <dgm:t>
        <a:bodyPr/>
        <a:lstStyle/>
        <a:p>
          <a:endParaRPr lang="lv-LV"/>
        </a:p>
      </dgm:t>
    </dgm:pt>
    <dgm:pt modelId="{28FD7CA7-160D-4074-AAE5-77DD7A9C0B1A}" type="sibTrans" cxnId="{647B1C64-05E3-43F4-96A0-E0ADF0DBB7D7}">
      <dgm:prSet/>
      <dgm:spPr/>
      <dgm:t>
        <a:bodyPr/>
        <a:lstStyle/>
        <a:p>
          <a:endParaRPr lang="lv-LV"/>
        </a:p>
      </dgm:t>
    </dgm:pt>
    <dgm:pt modelId="{DE265208-69A6-4CA1-ADE7-060CC5F33020}" type="asst">
      <dgm:prSet phldrT="[Text]" custT="1"/>
      <dgm:spPr/>
      <dgm:t>
        <a:bodyPr/>
        <a:lstStyle/>
        <a:p>
          <a:r>
            <a:rPr lang="lv-LV" sz="1200" dirty="0"/>
            <a:t>Var pieaicināt ikvienu, t.sk. ģimeni</a:t>
          </a:r>
        </a:p>
      </dgm:t>
    </dgm:pt>
    <dgm:pt modelId="{565187C7-59CA-4082-9BA6-FD87C99D6EB5}" type="parTrans" cxnId="{233D09B4-0984-4A57-B5F1-8B7AE089ADEB}">
      <dgm:prSet/>
      <dgm:spPr/>
      <dgm:t>
        <a:bodyPr/>
        <a:lstStyle/>
        <a:p>
          <a:endParaRPr lang="lv-LV"/>
        </a:p>
      </dgm:t>
    </dgm:pt>
    <dgm:pt modelId="{B47CA92D-69EE-4A8E-A52D-7337FC513522}" type="sibTrans" cxnId="{233D09B4-0984-4A57-B5F1-8B7AE089ADEB}">
      <dgm:prSet/>
      <dgm:spPr/>
      <dgm:t>
        <a:bodyPr/>
        <a:lstStyle/>
        <a:p>
          <a:endParaRPr lang="lv-LV"/>
        </a:p>
      </dgm:t>
    </dgm:pt>
    <dgm:pt modelId="{F88F8F3D-CD22-4A7D-956E-FE6AB0BBF432}" type="pres">
      <dgm:prSet presAssocID="{74FCF4CD-44D4-47BA-BB79-83809D33E2CE}" presName="hierChild1" presStyleCnt="0">
        <dgm:presLayoutVars>
          <dgm:orgChart val="1"/>
          <dgm:chPref val="1"/>
          <dgm:dir/>
          <dgm:animOne val="branch"/>
          <dgm:animLvl val="lvl"/>
          <dgm:resizeHandles/>
        </dgm:presLayoutVars>
      </dgm:prSet>
      <dgm:spPr/>
    </dgm:pt>
    <dgm:pt modelId="{B1FACAC8-6480-4F0B-B5FD-BC619B5B0708}" type="pres">
      <dgm:prSet presAssocID="{3EC5A933-E10F-4610-81E9-306D42C4BA68}" presName="hierRoot1" presStyleCnt="0">
        <dgm:presLayoutVars>
          <dgm:hierBranch val="init"/>
        </dgm:presLayoutVars>
      </dgm:prSet>
      <dgm:spPr/>
    </dgm:pt>
    <dgm:pt modelId="{8AC477EA-2ED2-495F-AFA4-7E994B7E60E8}" type="pres">
      <dgm:prSet presAssocID="{3EC5A933-E10F-4610-81E9-306D42C4BA68}" presName="rootComposite1" presStyleCnt="0"/>
      <dgm:spPr/>
    </dgm:pt>
    <dgm:pt modelId="{EB40DBBA-34E2-44A7-9100-2487ABDED53F}" type="pres">
      <dgm:prSet presAssocID="{3EC5A933-E10F-4610-81E9-306D42C4BA68}" presName="rootText1" presStyleLbl="node0" presStyleIdx="0" presStyleCnt="1">
        <dgm:presLayoutVars>
          <dgm:chPref val="3"/>
        </dgm:presLayoutVars>
      </dgm:prSet>
      <dgm:spPr/>
    </dgm:pt>
    <dgm:pt modelId="{C05FC09C-A2F3-462D-9882-1C66A73DEE30}" type="pres">
      <dgm:prSet presAssocID="{3EC5A933-E10F-4610-81E9-306D42C4BA68}" presName="rootConnector1" presStyleLbl="node1" presStyleIdx="0" presStyleCnt="0"/>
      <dgm:spPr/>
    </dgm:pt>
    <dgm:pt modelId="{B4D77681-6792-4E16-A20F-FBD4B9C7FADD}" type="pres">
      <dgm:prSet presAssocID="{3EC5A933-E10F-4610-81E9-306D42C4BA68}" presName="hierChild2" presStyleCnt="0"/>
      <dgm:spPr/>
    </dgm:pt>
    <dgm:pt modelId="{62FAB6FF-BDE6-4306-B91E-26978BF59C07}" type="pres">
      <dgm:prSet presAssocID="{184E68FA-2B6A-44DD-A698-9C6B72834430}" presName="Name37" presStyleLbl="parChTrans1D2" presStyleIdx="0" presStyleCnt="8"/>
      <dgm:spPr/>
    </dgm:pt>
    <dgm:pt modelId="{500429E9-C23B-49A1-BBE2-A0700FFF8406}" type="pres">
      <dgm:prSet presAssocID="{ADA8EE58-F7C1-4A89-BBC0-88F6EA155B04}" presName="hierRoot2" presStyleCnt="0">
        <dgm:presLayoutVars>
          <dgm:hierBranch val="init"/>
        </dgm:presLayoutVars>
      </dgm:prSet>
      <dgm:spPr/>
    </dgm:pt>
    <dgm:pt modelId="{0ADEC4BA-8A63-4656-9DA1-7F12AC38820F}" type="pres">
      <dgm:prSet presAssocID="{ADA8EE58-F7C1-4A89-BBC0-88F6EA155B04}" presName="rootComposite" presStyleCnt="0"/>
      <dgm:spPr/>
    </dgm:pt>
    <dgm:pt modelId="{3CB6D3EC-F824-445A-B457-A9B5AC9AF255}" type="pres">
      <dgm:prSet presAssocID="{ADA8EE58-F7C1-4A89-BBC0-88F6EA155B04}" presName="rootText" presStyleLbl="node2" presStyleIdx="0" presStyleCnt="5">
        <dgm:presLayoutVars>
          <dgm:chPref val="3"/>
        </dgm:presLayoutVars>
      </dgm:prSet>
      <dgm:spPr/>
    </dgm:pt>
    <dgm:pt modelId="{4A2EDFD9-5107-4160-ACBA-4D4644356A48}" type="pres">
      <dgm:prSet presAssocID="{ADA8EE58-F7C1-4A89-BBC0-88F6EA155B04}" presName="rootConnector" presStyleLbl="node2" presStyleIdx="0" presStyleCnt="5"/>
      <dgm:spPr/>
    </dgm:pt>
    <dgm:pt modelId="{0BA1F310-5C58-4FA8-AD9D-E8373AEB9B76}" type="pres">
      <dgm:prSet presAssocID="{ADA8EE58-F7C1-4A89-BBC0-88F6EA155B04}" presName="hierChild4" presStyleCnt="0"/>
      <dgm:spPr/>
    </dgm:pt>
    <dgm:pt modelId="{8AE234CA-AD44-4540-8CC0-D5387A1ECBD1}" type="pres">
      <dgm:prSet presAssocID="{ADA8EE58-F7C1-4A89-BBC0-88F6EA155B04}" presName="hierChild5" presStyleCnt="0"/>
      <dgm:spPr/>
    </dgm:pt>
    <dgm:pt modelId="{F5517DBA-2A98-4FE7-8A36-538BFB34BA04}" type="pres">
      <dgm:prSet presAssocID="{E985F616-85A7-463E-99E3-0E990373C5A1}" presName="Name37" presStyleLbl="parChTrans1D2" presStyleIdx="1" presStyleCnt="8"/>
      <dgm:spPr/>
    </dgm:pt>
    <dgm:pt modelId="{1B0612EC-561F-4D42-B5A7-ECC7C472961A}" type="pres">
      <dgm:prSet presAssocID="{B227D389-F7F6-4300-9F49-9A203EDBAAA9}" presName="hierRoot2" presStyleCnt="0">
        <dgm:presLayoutVars>
          <dgm:hierBranch val="init"/>
        </dgm:presLayoutVars>
      </dgm:prSet>
      <dgm:spPr/>
    </dgm:pt>
    <dgm:pt modelId="{4B984FF2-2FF5-41A7-A96B-119076893F8C}" type="pres">
      <dgm:prSet presAssocID="{B227D389-F7F6-4300-9F49-9A203EDBAAA9}" presName="rootComposite" presStyleCnt="0"/>
      <dgm:spPr/>
    </dgm:pt>
    <dgm:pt modelId="{B3E74B0D-4D74-4F3E-9FF2-E056D894C7A4}" type="pres">
      <dgm:prSet presAssocID="{B227D389-F7F6-4300-9F49-9A203EDBAAA9}" presName="rootText" presStyleLbl="node2" presStyleIdx="1" presStyleCnt="5">
        <dgm:presLayoutVars>
          <dgm:chPref val="3"/>
        </dgm:presLayoutVars>
      </dgm:prSet>
      <dgm:spPr/>
    </dgm:pt>
    <dgm:pt modelId="{D44E2FA1-C795-48EC-BFB6-067E56C6AB6E}" type="pres">
      <dgm:prSet presAssocID="{B227D389-F7F6-4300-9F49-9A203EDBAAA9}" presName="rootConnector" presStyleLbl="node2" presStyleIdx="1" presStyleCnt="5"/>
      <dgm:spPr/>
    </dgm:pt>
    <dgm:pt modelId="{7580707B-DE6D-4153-AF46-D9224B2970F8}" type="pres">
      <dgm:prSet presAssocID="{B227D389-F7F6-4300-9F49-9A203EDBAAA9}" presName="hierChild4" presStyleCnt="0"/>
      <dgm:spPr/>
    </dgm:pt>
    <dgm:pt modelId="{9432CC9E-157D-46DC-A359-33D429C9F150}" type="pres">
      <dgm:prSet presAssocID="{B227D389-F7F6-4300-9F49-9A203EDBAAA9}" presName="hierChild5" presStyleCnt="0"/>
      <dgm:spPr/>
    </dgm:pt>
    <dgm:pt modelId="{B1036583-07A8-4D82-A512-6BB135B61E18}" type="pres">
      <dgm:prSet presAssocID="{25DB4299-EE13-462A-8E9F-59EF5719300B}" presName="Name37" presStyleLbl="parChTrans1D2" presStyleIdx="2" presStyleCnt="8"/>
      <dgm:spPr/>
    </dgm:pt>
    <dgm:pt modelId="{9B04E9D0-B0F9-423E-A7DE-286EA9A385EB}" type="pres">
      <dgm:prSet presAssocID="{8605872B-8551-420D-BF9B-A80FA500C3D9}" presName="hierRoot2" presStyleCnt="0">
        <dgm:presLayoutVars>
          <dgm:hierBranch val="init"/>
        </dgm:presLayoutVars>
      </dgm:prSet>
      <dgm:spPr/>
    </dgm:pt>
    <dgm:pt modelId="{0F10E045-E6B1-4BCB-B13C-9EBECD3AA6B8}" type="pres">
      <dgm:prSet presAssocID="{8605872B-8551-420D-BF9B-A80FA500C3D9}" presName="rootComposite" presStyleCnt="0"/>
      <dgm:spPr/>
    </dgm:pt>
    <dgm:pt modelId="{358204EC-B068-4B97-88D9-87A64FF5C0EF}" type="pres">
      <dgm:prSet presAssocID="{8605872B-8551-420D-BF9B-A80FA500C3D9}" presName="rootText" presStyleLbl="node2" presStyleIdx="2" presStyleCnt="5">
        <dgm:presLayoutVars>
          <dgm:chPref val="3"/>
        </dgm:presLayoutVars>
      </dgm:prSet>
      <dgm:spPr/>
    </dgm:pt>
    <dgm:pt modelId="{8927E625-F00E-4E7D-9A13-54EAA2D64C98}" type="pres">
      <dgm:prSet presAssocID="{8605872B-8551-420D-BF9B-A80FA500C3D9}" presName="rootConnector" presStyleLbl="node2" presStyleIdx="2" presStyleCnt="5"/>
      <dgm:spPr/>
    </dgm:pt>
    <dgm:pt modelId="{13AD3A9B-16A2-45C1-8FDC-D79D265287BE}" type="pres">
      <dgm:prSet presAssocID="{8605872B-8551-420D-BF9B-A80FA500C3D9}" presName="hierChild4" presStyleCnt="0"/>
      <dgm:spPr/>
    </dgm:pt>
    <dgm:pt modelId="{1E6323BC-808E-46E1-8910-191EBAA9A215}" type="pres">
      <dgm:prSet presAssocID="{8605872B-8551-420D-BF9B-A80FA500C3D9}" presName="hierChild5" presStyleCnt="0"/>
      <dgm:spPr/>
    </dgm:pt>
    <dgm:pt modelId="{880DB57C-0E73-482D-9DFC-340A208084AC}" type="pres">
      <dgm:prSet presAssocID="{1EB20B56-8FF5-4B32-B808-F949C64B87F0}" presName="Name37" presStyleLbl="parChTrans1D2" presStyleIdx="3" presStyleCnt="8"/>
      <dgm:spPr/>
    </dgm:pt>
    <dgm:pt modelId="{AB1AED23-0837-4F4B-8C59-E402C556852C}" type="pres">
      <dgm:prSet presAssocID="{6AFBDB7B-11BB-40EC-86D0-86B7DB2998A9}" presName="hierRoot2" presStyleCnt="0">
        <dgm:presLayoutVars>
          <dgm:hierBranch val="init"/>
        </dgm:presLayoutVars>
      </dgm:prSet>
      <dgm:spPr/>
    </dgm:pt>
    <dgm:pt modelId="{579B8513-A231-421D-BFB5-B9FD71E14575}" type="pres">
      <dgm:prSet presAssocID="{6AFBDB7B-11BB-40EC-86D0-86B7DB2998A9}" presName="rootComposite" presStyleCnt="0"/>
      <dgm:spPr/>
    </dgm:pt>
    <dgm:pt modelId="{892D553C-BC2D-4C96-AB55-E41C2CCA71D5}" type="pres">
      <dgm:prSet presAssocID="{6AFBDB7B-11BB-40EC-86D0-86B7DB2998A9}" presName="rootText" presStyleLbl="node2" presStyleIdx="3" presStyleCnt="5">
        <dgm:presLayoutVars>
          <dgm:chPref val="3"/>
        </dgm:presLayoutVars>
      </dgm:prSet>
      <dgm:spPr/>
    </dgm:pt>
    <dgm:pt modelId="{247EFEC4-8173-453E-9DE1-18C85F59F53B}" type="pres">
      <dgm:prSet presAssocID="{6AFBDB7B-11BB-40EC-86D0-86B7DB2998A9}" presName="rootConnector" presStyleLbl="node2" presStyleIdx="3" presStyleCnt="5"/>
      <dgm:spPr/>
    </dgm:pt>
    <dgm:pt modelId="{AFDE231A-0A75-4319-A244-42E0FD8FEEDA}" type="pres">
      <dgm:prSet presAssocID="{6AFBDB7B-11BB-40EC-86D0-86B7DB2998A9}" presName="hierChild4" presStyleCnt="0"/>
      <dgm:spPr/>
    </dgm:pt>
    <dgm:pt modelId="{7E81BB34-EB0B-4CFF-B336-4FEBB7C49B0F}" type="pres">
      <dgm:prSet presAssocID="{6AFBDB7B-11BB-40EC-86D0-86B7DB2998A9}" presName="hierChild5" presStyleCnt="0"/>
      <dgm:spPr/>
    </dgm:pt>
    <dgm:pt modelId="{EBC7E4B6-A10A-48A3-9B80-D95D9960D299}" type="pres">
      <dgm:prSet presAssocID="{72A94C0C-B214-4CE0-9D33-8717ABDD228A}" presName="Name37" presStyleLbl="parChTrans1D2" presStyleIdx="4" presStyleCnt="8"/>
      <dgm:spPr/>
    </dgm:pt>
    <dgm:pt modelId="{4B1BD80B-BE2B-4DAB-8333-0F0BFBB3C098}" type="pres">
      <dgm:prSet presAssocID="{385FF92C-7BBD-419D-8381-12857B3CB4EB}" presName="hierRoot2" presStyleCnt="0">
        <dgm:presLayoutVars>
          <dgm:hierBranch val="init"/>
        </dgm:presLayoutVars>
      </dgm:prSet>
      <dgm:spPr/>
    </dgm:pt>
    <dgm:pt modelId="{32B29AFC-7E49-473E-A101-F7BC237B2E2B}" type="pres">
      <dgm:prSet presAssocID="{385FF92C-7BBD-419D-8381-12857B3CB4EB}" presName="rootComposite" presStyleCnt="0"/>
      <dgm:spPr/>
    </dgm:pt>
    <dgm:pt modelId="{7ACC9CBE-739D-4457-904E-DF0CF7471691}" type="pres">
      <dgm:prSet presAssocID="{385FF92C-7BBD-419D-8381-12857B3CB4EB}" presName="rootText" presStyleLbl="node2" presStyleIdx="4" presStyleCnt="5">
        <dgm:presLayoutVars>
          <dgm:chPref val="3"/>
        </dgm:presLayoutVars>
      </dgm:prSet>
      <dgm:spPr/>
    </dgm:pt>
    <dgm:pt modelId="{F09315A9-6B37-485E-BDD6-AEEB108F01C9}" type="pres">
      <dgm:prSet presAssocID="{385FF92C-7BBD-419D-8381-12857B3CB4EB}" presName="rootConnector" presStyleLbl="node2" presStyleIdx="4" presStyleCnt="5"/>
      <dgm:spPr/>
    </dgm:pt>
    <dgm:pt modelId="{258ADB18-1DB2-4875-B874-1895A590185F}" type="pres">
      <dgm:prSet presAssocID="{385FF92C-7BBD-419D-8381-12857B3CB4EB}" presName="hierChild4" presStyleCnt="0"/>
      <dgm:spPr/>
    </dgm:pt>
    <dgm:pt modelId="{35D89540-F8A5-4471-B017-871F8E74C388}" type="pres">
      <dgm:prSet presAssocID="{385FF92C-7BBD-419D-8381-12857B3CB4EB}" presName="hierChild5" presStyleCnt="0"/>
      <dgm:spPr/>
    </dgm:pt>
    <dgm:pt modelId="{F1BF0DDD-5384-4012-AC88-B38F526C0DDE}" type="pres">
      <dgm:prSet presAssocID="{3EC5A933-E10F-4610-81E9-306D42C4BA68}" presName="hierChild3" presStyleCnt="0"/>
      <dgm:spPr/>
    </dgm:pt>
    <dgm:pt modelId="{4C1E0358-F2A4-4A4E-8598-351D2DEAFB0E}" type="pres">
      <dgm:prSet presAssocID="{FB8C2F09-45D2-4827-86F3-B2474F0CA89B}" presName="Name111" presStyleLbl="parChTrans1D2" presStyleIdx="5" presStyleCnt="8"/>
      <dgm:spPr/>
    </dgm:pt>
    <dgm:pt modelId="{96241CD8-8520-45C2-B938-840D2D9F9904}" type="pres">
      <dgm:prSet presAssocID="{2FF3218A-29A0-4144-BEDA-226947A9DC61}" presName="hierRoot3" presStyleCnt="0">
        <dgm:presLayoutVars>
          <dgm:hierBranch val="init"/>
        </dgm:presLayoutVars>
      </dgm:prSet>
      <dgm:spPr/>
    </dgm:pt>
    <dgm:pt modelId="{2D3AB14B-FD78-4249-9682-AFAE675A8C05}" type="pres">
      <dgm:prSet presAssocID="{2FF3218A-29A0-4144-BEDA-226947A9DC61}" presName="rootComposite3" presStyleCnt="0"/>
      <dgm:spPr/>
    </dgm:pt>
    <dgm:pt modelId="{902B1F8B-8012-447C-8CC1-345031F87F70}" type="pres">
      <dgm:prSet presAssocID="{2FF3218A-29A0-4144-BEDA-226947A9DC61}" presName="rootText3" presStyleLbl="asst1" presStyleIdx="0" presStyleCnt="5" custScaleX="101828" custScaleY="146559" custLinFactNeighborX="2767" custLinFactNeighborY="-35273">
        <dgm:presLayoutVars>
          <dgm:chPref val="3"/>
        </dgm:presLayoutVars>
      </dgm:prSet>
      <dgm:spPr/>
    </dgm:pt>
    <dgm:pt modelId="{A5665180-F9A0-4F3A-8525-EF8B728DE8CE}" type="pres">
      <dgm:prSet presAssocID="{2FF3218A-29A0-4144-BEDA-226947A9DC61}" presName="rootConnector3" presStyleLbl="asst1" presStyleIdx="0" presStyleCnt="5"/>
      <dgm:spPr/>
    </dgm:pt>
    <dgm:pt modelId="{F5BC208C-7CDF-4DED-B6DC-3748C30160B9}" type="pres">
      <dgm:prSet presAssocID="{2FF3218A-29A0-4144-BEDA-226947A9DC61}" presName="hierChild6" presStyleCnt="0"/>
      <dgm:spPr/>
    </dgm:pt>
    <dgm:pt modelId="{9505836C-364D-45B7-9FAD-8A9FC6788F84}" type="pres">
      <dgm:prSet presAssocID="{2FF3218A-29A0-4144-BEDA-226947A9DC61}" presName="hierChild7" presStyleCnt="0"/>
      <dgm:spPr/>
    </dgm:pt>
    <dgm:pt modelId="{2D1B64C5-0051-446C-9AE5-08FD046F99F5}" type="pres">
      <dgm:prSet presAssocID="{F60F5047-0367-44D4-9194-C076BFB1EBF8}" presName="Name111" presStyleLbl="parChTrans1D3" presStyleIdx="0" presStyleCnt="2"/>
      <dgm:spPr/>
    </dgm:pt>
    <dgm:pt modelId="{B1660ADE-ABE9-4DE8-B264-F7608C665173}" type="pres">
      <dgm:prSet presAssocID="{BD4412CE-D4DA-4103-85AB-0A0E855D7D36}" presName="hierRoot3" presStyleCnt="0">
        <dgm:presLayoutVars>
          <dgm:hierBranch val="init"/>
        </dgm:presLayoutVars>
      </dgm:prSet>
      <dgm:spPr/>
    </dgm:pt>
    <dgm:pt modelId="{1DB52B3D-FA03-4418-AF0F-B74BA2417731}" type="pres">
      <dgm:prSet presAssocID="{BD4412CE-D4DA-4103-85AB-0A0E855D7D36}" presName="rootComposite3" presStyleCnt="0"/>
      <dgm:spPr/>
    </dgm:pt>
    <dgm:pt modelId="{8CEEF60B-E25E-4380-93EA-45F142D4F3A5}" type="pres">
      <dgm:prSet presAssocID="{BD4412CE-D4DA-4103-85AB-0A0E855D7D36}" presName="rootText3" presStyleLbl="asst1" presStyleIdx="1" presStyleCnt="5" custScaleY="128231">
        <dgm:presLayoutVars>
          <dgm:chPref val="3"/>
        </dgm:presLayoutVars>
      </dgm:prSet>
      <dgm:spPr/>
    </dgm:pt>
    <dgm:pt modelId="{548E316D-2BD7-47AD-85C1-6AC85A46FE10}" type="pres">
      <dgm:prSet presAssocID="{BD4412CE-D4DA-4103-85AB-0A0E855D7D36}" presName="rootConnector3" presStyleLbl="asst1" presStyleIdx="1" presStyleCnt="5"/>
      <dgm:spPr/>
    </dgm:pt>
    <dgm:pt modelId="{3B4FAADC-0B93-4795-BCF3-B56293DA8155}" type="pres">
      <dgm:prSet presAssocID="{BD4412CE-D4DA-4103-85AB-0A0E855D7D36}" presName="hierChild6" presStyleCnt="0"/>
      <dgm:spPr/>
    </dgm:pt>
    <dgm:pt modelId="{B9114AE2-2D8C-4E03-86C1-5466521688F0}" type="pres">
      <dgm:prSet presAssocID="{BD4412CE-D4DA-4103-85AB-0A0E855D7D36}" presName="hierChild7" presStyleCnt="0"/>
      <dgm:spPr/>
    </dgm:pt>
    <dgm:pt modelId="{6EBCA48F-61F3-4B60-9BAB-F1B6EDED8C9F}" type="pres">
      <dgm:prSet presAssocID="{A25B9ADD-0185-499A-B328-6EF63173B841}" presName="Name111" presStyleLbl="parChTrans1D2" presStyleIdx="6" presStyleCnt="8"/>
      <dgm:spPr/>
    </dgm:pt>
    <dgm:pt modelId="{DDB83F45-5090-40DC-B3C8-DA25C17FEB43}" type="pres">
      <dgm:prSet presAssocID="{F81586E6-2DAF-41A3-B09D-1162098FAEDB}" presName="hierRoot3" presStyleCnt="0">
        <dgm:presLayoutVars>
          <dgm:hierBranch val="init"/>
        </dgm:presLayoutVars>
      </dgm:prSet>
      <dgm:spPr/>
    </dgm:pt>
    <dgm:pt modelId="{6A1669C3-C19B-4A4D-BF88-68F15618279F}" type="pres">
      <dgm:prSet presAssocID="{F81586E6-2DAF-41A3-B09D-1162098FAEDB}" presName="rootComposite3" presStyleCnt="0"/>
      <dgm:spPr/>
    </dgm:pt>
    <dgm:pt modelId="{9987C38C-C2CD-4018-8FC0-A3A222269AA0}" type="pres">
      <dgm:prSet presAssocID="{F81586E6-2DAF-41A3-B09D-1162098FAEDB}" presName="rootText3" presStyleLbl="asst1" presStyleIdx="2" presStyleCnt="5" custScaleY="151772" custLinFactNeighborX="1069" custLinFactNeighborY="16033">
        <dgm:presLayoutVars>
          <dgm:chPref val="3"/>
        </dgm:presLayoutVars>
      </dgm:prSet>
      <dgm:spPr/>
    </dgm:pt>
    <dgm:pt modelId="{71D4CA28-AD90-46F3-81B5-2907ED130973}" type="pres">
      <dgm:prSet presAssocID="{F81586E6-2DAF-41A3-B09D-1162098FAEDB}" presName="rootConnector3" presStyleLbl="asst1" presStyleIdx="2" presStyleCnt="5"/>
      <dgm:spPr/>
    </dgm:pt>
    <dgm:pt modelId="{53369451-B3B4-4905-960A-C607F1D79BDE}" type="pres">
      <dgm:prSet presAssocID="{F81586E6-2DAF-41A3-B09D-1162098FAEDB}" presName="hierChild6" presStyleCnt="0"/>
      <dgm:spPr/>
    </dgm:pt>
    <dgm:pt modelId="{EFEA6FD5-6206-4A67-BF17-6775E7BB47C2}" type="pres">
      <dgm:prSet presAssocID="{F81586E6-2DAF-41A3-B09D-1162098FAEDB}" presName="hierChild7" presStyleCnt="0"/>
      <dgm:spPr/>
    </dgm:pt>
    <dgm:pt modelId="{9F57B3BB-6F6D-40CE-B6B9-BB6DE0EA44C6}" type="pres">
      <dgm:prSet presAssocID="{565187C7-59CA-4082-9BA6-FD87C99D6EB5}" presName="Name111" presStyleLbl="parChTrans1D3" presStyleIdx="1" presStyleCnt="2"/>
      <dgm:spPr/>
    </dgm:pt>
    <dgm:pt modelId="{F3BF6570-C8C9-4C66-9167-3ECE83CC8C8C}" type="pres">
      <dgm:prSet presAssocID="{DE265208-69A6-4CA1-ADE7-060CC5F33020}" presName="hierRoot3" presStyleCnt="0">
        <dgm:presLayoutVars>
          <dgm:hierBranch val="init"/>
        </dgm:presLayoutVars>
      </dgm:prSet>
      <dgm:spPr/>
    </dgm:pt>
    <dgm:pt modelId="{4C1489D1-48DA-483A-A8BB-BE7CA6D1B337}" type="pres">
      <dgm:prSet presAssocID="{DE265208-69A6-4CA1-ADE7-060CC5F33020}" presName="rootComposite3" presStyleCnt="0"/>
      <dgm:spPr/>
    </dgm:pt>
    <dgm:pt modelId="{577926FB-8A5C-4A2B-A41C-8E938CEAF7B3}" type="pres">
      <dgm:prSet presAssocID="{DE265208-69A6-4CA1-ADE7-060CC5F33020}" presName="rootText3" presStyleLbl="asst1" presStyleIdx="3" presStyleCnt="5">
        <dgm:presLayoutVars>
          <dgm:chPref val="3"/>
        </dgm:presLayoutVars>
      </dgm:prSet>
      <dgm:spPr/>
    </dgm:pt>
    <dgm:pt modelId="{271E96C7-C840-4492-9FBB-94E05DEB6FB9}" type="pres">
      <dgm:prSet presAssocID="{DE265208-69A6-4CA1-ADE7-060CC5F33020}" presName="rootConnector3" presStyleLbl="asst1" presStyleIdx="3" presStyleCnt="5"/>
      <dgm:spPr/>
    </dgm:pt>
    <dgm:pt modelId="{22F0E15F-2786-48E7-BD62-6704A6AF0AA9}" type="pres">
      <dgm:prSet presAssocID="{DE265208-69A6-4CA1-ADE7-060CC5F33020}" presName="hierChild6" presStyleCnt="0"/>
      <dgm:spPr/>
    </dgm:pt>
    <dgm:pt modelId="{759F1BDC-94DA-4C07-9243-0017DAA2924F}" type="pres">
      <dgm:prSet presAssocID="{DE265208-69A6-4CA1-ADE7-060CC5F33020}" presName="hierChild7" presStyleCnt="0"/>
      <dgm:spPr/>
    </dgm:pt>
    <dgm:pt modelId="{C4CAE245-62BD-4947-BF0F-C5B6AC13E041}" type="pres">
      <dgm:prSet presAssocID="{4648A08B-D155-4B12-99AC-7BC83EF68CC1}" presName="Name111" presStyleLbl="parChTrans1D2" presStyleIdx="7" presStyleCnt="8"/>
      <dgm:spPr/>
    </dgm:pt>
    <dgm:pt modelId="{C0B9696E-4C92-495B-A8B9-F5C173CF0BFE}" type="pres">
      <dgm:prSet presAssocID="{89B3B42C-3363-457F-B220-321CF3D91D47}" presName="hierRoot3" presStyleCnt="0">
        <dgm:presLayoutVars>
          <dgm:hierBranch val="init"/>
        </dgm:presLayoutVars>
      </dgm:prSet>
      <dgm:spPr/>
    </dgm:pt>
    <dgm:pt modelId="{0B97D8CD-92E6-4189-812F-768F01B80897}" type="pres">
      <dgm:prSet presAssocID="{89B3B42C-3363-457F-B220-321CF3D91D47}" presName="rootComposite3" presStyleCnt="0"/>
      <dgm:spPr/>
    </dgm:pt>
    <dgm:pt modelId="{E96945E3-2647-41D5-B30F-AC463FD3AED2}" type="pres">
      <dgm:prSet presAssocID="{89B3B42C-3363-457F-B220-321CF3D91D47}" presName="rootText3" presStyleLbl="asst1" presStyleIdx="4" presStyleCnt="5" custScaleY="120602" custLinFactX="100000" custLinFactNeighborX="104958" custLinFactNeighborY="-7139">
        <dgm:presLayoutVars>
          <dgm:chPref val="3"/>
        </dgm:presLayoutVars>
      </dgm:prSet>
      <dgm:spPr/>
    </dgm:pt>
    <dgm:pt modelId="{D12A990D-E68D-49D4-BE84-09EFA1F23723}" type="pres">
      <dgm:prSet presAssocID="{89B3B42C-3363-457F-B220-321CF3D91D47}" presName="rootConnector3" presStyleLbl="asst1" presStyleIdx="4" presStyleCnt="5"/>
      <dgm:spPr/>
    </dgm:pt>
    <dgm:pt modelId="{0495278F-8EDF-42C9-ADB9-6678D8EB11ED}" type="pres">
      <dgm:prSet presAssocID="{89B3B42C-3363-457F-B220-321CF3D91D47}" presName="hierChild6" presStyleCnt="0"/>
      <dgm:spPr/>
    </dgm:pt>
    <dgm:pt modelId="{627A8616-9860-469B-AABA-46E7CD707D33}" type="pres">
      <dgm:prSet presAssocID="{89B3B42C-3363-457F-B220-321CF3D91D47}" presName="hierChild7" presStyleCnt="0"/>
      <dgm:spPr/>
    </dgm:pt>
  </dgm:ptLst>
  <dgm:cxnLst>
    <dgm:cxn modelId="{8726A607-6690-4868-85FD-9A89247E44DD}" srcId="{3EC5A933-E10F-4610-81E9-306D42C4BA68}" destId="{F81586E6-2DAF-41A3-B09D-1162098FAEDB}" srcOrd="1" destOrd="0" parTransId="{A25B9ADD-0185-499A-B328-6EF63173B841}" sibTransId="{6B4166D5-499D-4472-9534-E975895E7BE0}"/>
    <dgm:cxn modelId="{01A3620B-54E4-4DFB-B825-9572D604A206}" srcId="{3EC5A933-E10F-4610-81E9-306D42C4BA68}" destId="{89B3B42C-3363-457F-B220-321CF3D91D47}" srcOrd="2" destOrd="0" parTransId="{4648A08B-D155-4B12-99AC-7BC83EF68CC1}" sibTransId="{3871399E-943B-47BF-82DB-69CCB69426C5}"/>
    <dgm:cxn modelId="{4030A30C-61CB-4787-A775-12B519624B3A}" type="presOf" srcId="{565187C7-59CA-4082-9BA6-FD87C99D6EB5}" destId="{9F57B3BB-6F6D-40CE-B6B9-BB6DE0EA44C6}" srcOrd="0" destOrd="0" presId="urn:microsoft.com/office/officeart/2005/8/layout/orgChart1"/>
    <dgm:cxn modelId="{61324413-471F-479A-B822-20E35CA94B4B}" type="presOf" srcId="{FB8C2F09-45D2-4827-86F3-B2474F0CA89B}" destId="{4C1E0358-F2A4-4A4E-8598-351D2DEAFB0E}" srcOrd="0" destOrd="0" presId="urn:microsoft.com/office/officeart/2005/8/layout/orgChart1"/>
    <dgm:cxn modelId="{D4768514-7025-4E18-BDAE-FF8778157B05}" srcId="{3EC5A933-E10F-4610-81E9-306D42C4BA68}" destId="{385FF92C-7BBD-419D-8381-12857B3CB4EB}" srcOrd="7" destOrd="0" parTransId="{72A94C0C-B214-4CE0-9D33-8717ABDD228A}" sibTransId="{36394892-60E5-4AF0-8221-B48DCF5CBF58}"/>
    <dgm:cxn modelId="{A5182B1B-B4CB-4334-86CD-F0A4E56757C0}" type="presOf" srcId="{25DB4299-EE13-462A-8E9F-59EF5719300B}" destId="{B1036583-07A8-4D82-A512-6BB135B61E18}" srcOrd="0" destOrd="0" presId="urn:microsoft.com/office/officeart/2005/8/layout/orgChart1"/>
    <dgm:cxn modelId="{30C22229-5930-42D7-B637-BE12FB4CA21A}" srcId="{74FCF4CD-44D4-47BA-BB79-83809D33E2CE}" destId="{3EC5A933-E10F-4610-81E9-306D42C4BA68}" srcOrd="0" destOrd="0" parTransId="{345DFD21-7586-443E-ACE8-F39F87AA92DE}" sibTransId="{7CB05BD5-E55C-4B01-A035-BA76D4C2DD4A}"/>
    <dgm:cxn modelId="{821E3E29-B8AA-4821-B938-B4A394F08B68}" type="presOf" srcId="{385FF92C-7BBD-419D-8381-12857B3CB4EB}" destId="{7ACC9CBE-739D-4457-904E-DF0CF7471691}" srcOrd="0" destOrd="0" presId="urn:microsoft.com/office/officeart/2005/8/layout/orgChart1"/>
    <dgm:cxn modelId="{6EC3252A-B4B6-4B37-8D0E-5837E4D3CF55}" type="presOf" srcId="{F81586E6-2DAF-41A3-B09D-1162098FAEDB}" destId="{9987C38C-C2CD-4018-8FC0-A3A222269AA0}" srcOrd="0" destOrd="0" presId="urn:microsoft.com/office/officeart/2005/8/layout/orgChart1"/>
    <dgm:cxn modelId="{90714A2C-984F-478F-A102-8DBF0795CCFA}" type="presOf" srcId="{2FF3218A-29A0-4144-BEDA-226947A9DC61}" destId="{902B1F8B-8012-447C-8CC1-345031F87F70}" srcOrd="0" destOrd="0" presId="urn:microsoft.com/office/officeart/2005/8/layout/orgChart1"/>
    <dgm:cxn modelId="{908FA330-809B-492D-B245-4FBE1887F292}" type="presOf" srcId="{2FF3218A-29A0-4144-BEDA-226947A9DC61}" destId="{A5665180-F9A0-4F3A-8525-EF8B728DE8CE}" srcOrd="1" destOrd="0" presId="urn:microsoft.com/office/officeart/2005/8/layout/orgChart1"/>
    <dgm:cxn modelId="{2E04C137-BFF1-4CDF-AEED-EB5B46C27149}" srcId="{3EC5A933-E10F-4610-81E9-306D42C4BA68}" destId="{6AFBDB7B-11BB-40EC-86D0-86B7DB2998A9}" srcOrd="6" destOrd="0" parTransId="{1EB20B56-8FF5-4B32-B808-F949C64B87F0}" sibTransId="{9C33A0F0-2788-45B4-A2F6-36D7B2F7F108}"/>
    <dgm:cxn modelId="{A1057D63-3056-447E-B2DD-535568C82C4F}" srcId="{3EC5A933-E10F-4610-81E9-306D42C4BA68}" destId="{2FF3218A-29A0-4144-BEDA-226947A9DC61}" srcOrd="0" destOrd="0" parTransId="{FB8C2F09-45D2-4827-86F3-B2474F0CA89B}" sibTransId="{8BFD8CDE-9F36-4BC8-907D-ADDC95853C42}"/>
    <dgm:cxn modelId="{647B1C64-05E3-43F4-96A0-E0ADF0DBB7D7}" srcId="{2FF3218A-29A0-4144-BEDA-226947A9DC61}" destId="{BD4412CE-D4DA-4103-85AB-0A0E855D7D36}" srcOrd="0" destOrd="0" parTransId="{F60F5047-0367-44D4-9194-C076BFB1EBF8}" sibTransId="{28FD7CA7-160D-4074-AAE5-77DD7A9C0B1A}"/>
    <dgm:cxn modelId="{6AB1A047-438E-4032-866C-2268660237D5}" type="presOf" srcId="{72A94C0C-B214-4CE0-9D33-8717ABDD228A}" destId="{EBC7E4B6-A10A-48A3-9B80-D95D9960D299}" srcOrd="0" destOrd="0" presId="urn:microsoft.com/office/officeart/2005/8/layout/orgChart1"/>
    <dgm:cxn modelId="{476CEF4A-A821-46BF-8524-1B0A93D423D2}" srcId="{3EC5A933-E10F-4610-81E9-306D42C4BA68}" destId="{8605872B-8551-420D-BF9B-A80FA500C3D9}" srcOrd="5" destOrd="0" parTransId="{25DB4299-EE13-462A-8E9F-59EF5719300B}" sibTransId="{A94D9406-A531-45A7-A90D-5FBEC44026F0}"/>
    <dgm:cxn modelId="{D994446C-ED6D-45FC-B84E-15D9CB74200B}" type="presOf" srcId="{E985F616-85A7-463E-99E3-0E990373C5A1}" destId="{F5517DBA-2A98-4FE7-8A36-538BFB34BA04}" srcOrd="0" destOrd="0" presId="urn:microsoft.com/office/officeart/2005/8/layout/orgChart1"/>
    <dgm:cxn modelId="{0BBED26F-5178-4191-816E-39EA5966E76E}" type="presOf" srcId="{B227D389-F7F6-4300-9F49-9A203EDBAAA9}" destId="{D44E2FA1-C795-48EC-BFB6-067E56C6AB6E}" srcOrd="1" destOrd="0" presId="urn:microsoft.com/office/officeart/2005/8/layout/orgChart1"/>
    <dgm:cxn modelId="{CC06AC72-041B-449B-8F81-FC44B9DE12BF}" type="presOf" srcId="{8605872B-8551-420D-BF9B-A80FA500C3D9}" destId="{358204EC-B068-4B97-88D9-87A64FF5C0EF}" srcOrd="0" destOrd="0" presId="urn:microsoft.com/office/officeart/2005/8/layout/orgChart1"/>
    <dgm:cxn modelId="{389D0974-9F21-48ED-9AF4-4FE1B0295517}" type="presOf" srcId="{BD4412CE-D4DA-4103-85AB-0A0E855D7D36}" destId="{548E316D-2BD7-47AD-85C1-6AC85A46FE10}" srcOrd="1" destOrd="0" presId="urn:microsoft.com/office/officeart/2005/8/layout/orgChart1"/>
    <dgm:cxn modelId="{9C0EFA78-3E0E-49AF-9DFB-4AA4F7BA7C0D}" type="presOf" srcId="{F60F5047-0367-44D4-9194-C076BFB1EBF8}" destId="{2D1B64C5-0051-446C-9AE5-08FD046F99F5}" srcOrd="0" destOrd="0" presId="urn:microsoft.com/office/officeart/2005/8/layout/orgChart1"/>
    <dgm:cxn modelId="{36C6677A-ADA4-483F-8D16-62E70597D603}" type="presOf" srcId="{6AFBDB7B-11BB-40EC-86D0-86B7DB2998A9}" destId="{247EFEC4-8173-453E-9DE1-18C85F59F53B}" srcOrd="1" destOrd="0" presId="urn:microsoft.com/office/officeart/2005/8/layout/orgChart1"/>
    <dgm:cxn modelId="{9A885385-6046-4DA9-94EA-5C50369E8B1C}" type="presOf" srcId="{ADA8EE58-F7C1-4A89-BBC0-88F6EA155B04}" destId="{3CB6D3EC-F824-445A-B457-A9B5AC9AF255}" srcOrd="0" destOrd="0" presId="urn:microsoft.com/office/officeart/2005/8/layout/orgChart1"/>
    <dgm:cxn modelId="{E4B4F88C-2555-4669-AE34-136218626F66}" type="presOf" srcId="{DE265208-69A6-4CA1-ADE7-060CC5F33020}" destId="{271E96C7-C840-4492-9FBB-94E05DEB6FB9}" srcOrd="1" destOrd="0" presId="urn:microsoft.com/office/officeart/2005/8/layout/orgChart1"/>
    <dgm:cxn modelId="{55EAA58D-FA50-4E52-BD7D-27164F270EB4}" type="presOf" srcId="{385FF92C-7BBD-419D-8381-12857B3CB4EB}" destId="{F09315A9-6B37-485E-BDD6-AEEB108F01C9}" srcOrd="1" destOrd="0" presId="urn:microsoft.com/office/officeart/2005/8/layout/orgChart1"/>
    <dgm:cxn modelId="{FA686E8E-A8FD-48D8-8313-B289E7E0AE52}" srcId="{3EC5A933-E10F-4610-81E9-306D42C4BA68}" destId="{ADA8EE58-F7C1-4A89-BBC0-88F6EA155B04}" srcOrd="3" destOrd="0" parTransId="{184E68FA-2B6A-44DD-A698-9C6B72834430}" sibTransId="{2641B840-3C7F-4BEB-8E3F-DA2BF3049627}"/>
    <dgm:cxn modelId="{ECBCA198-36E4-4D2A-AA94-5A6DD80F8FB1}" type="presOf" srcId="{3EC5A933-E10F-4610-81E9-306D42C4BA68}" destId="{EB40DBBA-34E2-44A7-9100-2487ABDED53F}" srcOrd="0" destOrd="0" presId="urn:microsoft.com/office/officeart/2005/8/layout/orgChart1"/>
    <dgm:cxn modelId="{0968FF9B-9958-4C68-82BD-B276D96453F7}" type="presOf" srcId="{BD4412CE-D4DA-4103-85AB-0A0E855D7D36}" destId="{8CEEF60B-E25E-4380-93EA-45F142D4F3A5}" srcOrd="0" destOrd="0" presId="urn:microsoft.com/office/officeart/2005/8/layout/orgChart1"/>
    <dgm:cxn modelId="{DE867F9D-9C32-41C3-A8B2-845FDFC3B467}" type="presOf" srcId="{8605872B-8551-420D-BF9B-A80FA500C3D9}" destId="{8927E625-F00E-4E7D-9A13-54EAA2D64C98}" srcOrd="1" destOrd="0" presId="urn:microsoft.com/office/officeart/2005/8/layout/orgChart1"/>
    <dgm:cxn modelId="{812F799E-BBB0-462C-9849-E42A8B1C2ACA}" type="presOf" srcId="{ADA8EE58-F7C1-4A89-BBC0-88F6EA155B04}" destId="{4A2EDFD9-5107-4160-ACBA-4D4644356A48}" srcOrd="1" destOrd="0" presId="urn:microsoft.com/office/officeart/2005/8/layout/orgChart1"/>
    <dgm:cxn modelId="{3C8D34A1-A3EE-4060-A35C-DE4E8AD53CFC}" type="presOf" srcId="{3EC5A933-E10F-4610-81E9-306D42C4BA68}" destId="{C05FC09C-A2F3-462D-9882-1C66A73DEE30}" srcOrd="1" destOrd="0" presId="urn:microsoft.com/office/officeart/2005/8/layout/orgChart1"/>
    <dgm:cxn modelId="{04D34DA2-ADB2-46E5-8064-B1BDC29A975A}" type="presOf" srcId="{F81586E6-2DAF-41A3-B09D-1162098FAEDB}" destId="{71D4CA28-AD90-46F3-81B5-2907ED130973}" srcOrd="1" destOrd="0" presId="urn:microsoft.com/office/officeart/2005/8/layout/orgChart1"/>
    <dgm:cxn modelId="{233D09B4-0984-4A57-B5F1-8B7AE089ADEB}" srcId="{F81586E6-2DAF-41A3-B09D-1162098FAEDB}" destId="{DE265208-69A6-4CA1-ADE7-060CC5F33020}" srcOrd="0" destOrd="0" parTransId="{565187C7-59CA-4082-9BA6-FD87C99D6EB5}" sibTransId="{B47CA92D-69EE-4A8E-A52D-7337FC513522}"/>
    <dgm:cxn modelId="{F30890B4-8184-4941-AC46-4744F027DC88}" type="presOf" srcId="{1EB20B56-8FF5-4B32-B808-F949C64B87F0}" destId="{880DB57C-0E73-482D-9DFC-340A208084AC}" srcOrd="0" destOrd="0" presId="urn:microsoft.com/office/officeart/2005/8/layout/orgChart1"/>
    <dgm:cxn modelId="{5D00C5C4-4C7C-4E97-A4F9-E27ABF8D98DC}" type="presOf" srcId="{B227D389-F7F6-4300-9F49-9A203EDBAAA9}" destId="{B3E74B0D-4D74-4F3E-9FF2-E056D894C7A4}" srcOrd="0" destOrd="0" presId="urn:microsoft.com/office/officeart/2005/8/layout/orgChart1"/>
    <dgm:cxn modelId="{DF3D93C9-CD38-44B7-AC6A-6855466F71C0}" type="presOf" srcId="{74FCF4CD-44D4-47BA-BB79-83809D33E2CE}" destId="{F88F8F3D-CD22-4A7D-956E-FE6AB0BBF432}" srcOrd="0" destOrd="0" presId="urn:microsoft.com/office/officeart/2005/8/layout/orgChart1"/>
    <dgm:cxn modelId="{875F72D2-0D68-42E0-BD1E-DB418B7BE132}" type="presOf" srcId="{6AFBDB7B-11BB-40EC-86D0-86B7DB2998A9}" destId="{892D553C-BC2D-4C96-AB55-E41C2CCA71D5}" srcOrd="0" destOrd="0" presId="urn:microsoft.com/office/officeart/2005/8/layout/orgChart1"/>
    <dgm:cxn modelId="{153F18D7-BE9A-4234-B81C-3FE6AF0E7D23}" type="presOf" srcId="{A25B9ADD-0185-499A-B328-6EF63173B841}" destId="{6EBCA48F-61F3-4B60-9BAB-F1B6EDED8C9F}" srcOrd="0" destOrd="0" presId="urn:microsoft.com/office/officeart/2005/8/layout/orgChart1"/>
    <dgm:cxn modelId="{4FDDC8DA-F3A9-40FA-A516-1A397BBA3992}" type="presOf" srcId="{4648A08B-D155-4B12-99AC-7BC83EF68CC1}" destId="{C4CAE245-62BD-4947-BF0F-C5B6AC13E041}" srcOrd="0" destOrd="0" presId="urn:microsoft.com/office/officeart/2005/8/layout/orgChart1"/>
    <dgm:cxn modelId="{398AD0DA-DF9C-4551-9B3C-0FBFC29EA53B}" type="presOf" srcId="{184E68FA-2B6A-44DD-A698-9C6B72834430}" destId="{62FAB6FF-BDE6-4306-B91E-26978BF59C07}" srcOrd="0" destOrd="0" presId="urn:microsoft.com/office/officeart/2005/8/layout/orgChart1"/>
    <dgm:cxn modelId="{B68101ED-3DB7-443B-8E4C-4878FFB93835}" type="presOf" srcId="{89B3B42C-3363-457F-B220-321CF3D91D47}" destId="{D12A990D-E68D-49D4-BE84-09EFA1F23723}" srcOrd="1" destOrd="0" presId="urn:microsoft.com/office/officeart/2005/8/layout/orgChart1"/>
    <dgm:cxn modelId="{D9C010F6-3097-4732-BED1-679CB23F8642}" type="presOf" srcId="{DE265208-69A6-4CA1-ADE7-060CC5F33020}" destId="{577926FB-8A5C-4A2B-A41C-8E938CEAF7B3}" srcOrd="0" destOrd="0" presId="urn:microsoft.com/office/officeart/2005/8/layout/orgChart1"/>
    <dgm:cxn modelId="{F2F764FC-054F-40CB-BC33-1A580620DAE4}" srcId="{3EC5A933-E10F-4610-81E9-306D42C4BA68}" destId="{B227D389-F7F6-4300-9F49-9A203EDBAAA9}" srcOrd="4" destOrd="0" parTransId="{E985F616-85A7-463E-99E3-0E990373C5A1}" sibTransId="{9ECE4DD6-B395-485E-9B8A-267A258BD7F1}"/>
    <dgm:cxn modelId="{CAB52AFD-32DE-40A7-A53E-859BD9F04302}" type="presOf" srcId="{89B3B42C-3363-457F-B220-321CF3D91D47}" destId="{E96945E3-2647-41D5-B30F-AC463FD3AED2}" srcOrd="0" destOrd="0" presId="urn:microsoft.com/office/officeart/2005/8/layout/orgChart1"/>
    <dgm:cxn modelId="{C254EDF8-759A-448C-A014-46C9487BEA83}" type="presParOf" srcId="{F88F8F3D-CD22-4A7D-956E-FE6AB0BBF432}" destId="{B1FACAC8-6480-4F0B-B5FD-BC619B5B0708}" srcOrd="0" destOrd="0" presId="urn:microsoft.com/office/officeart/2005/8/layout/orgChart1"/>
    <dgm:cxn modelId="{9C31B899-A168-43B8-BC67-2F13C0F87819}" type="presParOf" srcId="{B1FACAC8-6480-4F0B-B5FD-BC619B5B0708}" destId="{8AC477EA-2ED2-495F-AFA4-7E994B7E60E8}" srcOrd="0" destOrd="0" presId="urn:microsoft.com/office/officeart/2005/8/layout/orgChart1"/>
    <dgm:cxn modelId="{D65A2A91-00C7-4236-B20E-975FDF11499C}" type="presParOf" srcId="{8AC477EA-2ED2-495F-AFA4-7E994B7E60E8}" destId="{EB40DBBA-34E2-44A7-9100-2487ABDED53F}" srcOrd="0" destOrd="0" presId="urn:microsoft.com/office/officeart/2005/8/layout/orgChart1"/>
    <dgm:cxn modelId="{8642EE53-B6BA-493C-922D-4F2F206148A5}" type="presParOf" srcId="{8AC477EA-2ED2-495F-AFA4-7E994B7E60E8}" destId="{C05FC09C-A2F3-462D-9882-1C66A73DEE30}" srcOrd="1" destOrd="0" presId="urn:microsoft.com/office/officeart/2005/8/layout/orgChart1"/>
    <dgm:cxn modelId="{138E2106-CE3F-4EDD-9B7E-5427799431E6}" type="presParOf" srcId="{B1FACAC8-6480-4F0B-B5FD-BC619B5B0708}" destId="{B4D77681-6792-4E16-A20F-FBD4B9C7FADD}" srcOrd="1" destOrd="0" presId="urn:microsoft.com/office/officeart/2005/8/layout/orgChart1"/>
    <dgm:cxn modelId="{3ABFD0B1-7D83-4298-8F44-0B6EDC43B210}" type="presParOf" srcId="{B4D77681-6792-4E16-A20F-FBD4B9C7FADD}" destId="{62FAB6FF-BDE6-4306-B91E-26978BF59C07}" srcOrd="0" destOrd="0" presId="urn:microsoft.com/office/officeart/2005/8/layout/orgChart1"/>
    <dgm:cxn modelId="{3AC7E530-8556-4393-B69F-919B3A72972D}" type="presParOf" srcId="{B4D77681-6792-4E16-A20F-FBD4B9C7FADD}" destId="{500429E9-C23B-49A1-BBE2-A0700FFF8406}" srcOrd="1" destOrd="0" presId="urn:microsoft.com/office/officeart/2005/8/layout/orgChart1"/>
    <dgm:cxn modelId="{9FC6CF71-89A9-4672-8227-8DA37667BBA3}" type="presParOf" srcId="{500429E9-C23B-49A1-BBE2-A0700FFF8406}" destId="{0ADEC4BA-8A63-4656-9DA1-7F12AC38820F}" srcOrd="0" destOrd="0" presId="urn:microsoft.com/office/officeart/2005/8/layout/orgChart1"/>
    <dgm:cxn modelId="{A82F30F8-B1E7-4AFD-95C8-C39D92945382}" type="presParOf" srcId="{0ADEC4BA-8A63-4656-9DA1-7F12AC38820F}" destId="{3CB6D3EC-F824-445A-B457-A9B5AC9AF255}" srcOrd="0" destOrd="0" presId="urn:microsoft.com/office/officeart/2005/8/layout/orgChart1"/>
    <dgm:cxn modelId="{5D87BD3C-8B85-4763-87B1-2B572072E4A3}" type="presParOf" srcId="{0ADEC4BA-8A63-4656-9DA1-7F12AC38820F}" destId="{4A2EDFD9-5107-4160-ACBA-4D4644356A48}" srcOrd="1" destOrd="0" presId="urn:microsoft.com/office/officeart/2005/8/layout/orgChart1"/>
    <dgm:cxn modelId="{29582FCE-4B26-426A-A0AA-F067DC5C6D60}" type="presParOf" srcId="{500429E9-C23B-49A1-BBE2-A0700FFF8406}" destId="{0BA1F310-5C58-4FA8-AD9D-E8373AEB9B76}" srcOrd="1" destOrd="0" presId="urn:microsoft.com/office/officeart/2005/8/layout/orgChart1"/>
    <dgm:cxn modelId="{5320B194-5658-43F7-9FB3-BF8B44496B04}" type="presParOf" srcId="{500429E9-C23B-49A1-BBE2-A0700FFF8406}" destId="{8AE234CA-AD44-4540-8CC0-D5387A1ECBD1}" srcOrd="2" destOrd="0" presId="urn:microsoft.com/office/officeart/2005/8/layout/orgChart1"/>
    <dgm:cxn modelId="{430CA546-573F-4D92-9DC0-11EDD13B6889}" type="presParOf" srcId="{B4D77681-6792-4E16-A20F-FBD4B9C7FADD}" destId="{F5517DBA-2A98-4FE7-8A36-538BFB34BA04}" srcOrd="2" destOrd="0" presId="urn:microsoft.com/office/officeart/2005/8/layout/orgChart1"/>
    <dgm:cxn modelId="{5C91CD26-8C27-498E-BAE8-91F7901B2DFD}" type="presParOf" srcId="{B4D77681-6792-4E16-A20F-FBD4B9C7FADD}" destId="{1B0612EC-561F-4D42-B5A7-ECC7C472961A}" srcOrd="3" destOrd="0" presId="urn:microsoft.com/office/officeart/2005/8/layout/orgChart1"/>
    <dgm:cxn modelId="{EE5B2AD5-CFC7-4372-98B8-49313EE8AB17}" type="presParOf" srcId="{1B0612EC-561F-4D42-B5A7-ECC7C472961A}" destId="{4B984FF2-2FF5-41A7-A96B-119076893F8C}" srcOrd="0" destOrd="0" presId="urn:microsoft.com/office/officeart/2005/8/layout/orgChart1"/>
    <dgm:cxn modelId="{B045465C-6187-4F6E-A8CD-10F3EDAA83AB}" type="presParOf" srcId="{4B984FF2-2FF5-41A7-A96B-119076893F8C}" destId="{B3E74B0D-4D74-4F3E-9FF2-E056D894C7A4}" srcOrd="0" destOrd="0" presId="urn:microsoft.com/office/officeart/2005/8/layout/orgChart1"/>
    <dgm:cxn modelId="{78C49698-08B4-43B0-8051-2ACBAC99EA86}" type="presParOf" srcId="{4B984FF2-2FF5-41A7-A96B-119076893F8C}" destId="{D44E2FA1-C795-48EC-BFB6-067E56C6AB6E}" srcOrd="1" destOrd="0" presId="urn:microsoft.com/office/officeart/2005/8/layout/orgChart1"/>
    <dgm:cxn modelId="{2382773A-A20E-4794-8A4F-7A8838D466CB}" type="presParOf" srcId="{1B0612EC-561F-4D42-B5A7-ECC7C472961A}" destId="{7580707B-DE6D-4153-AF46-D9224B2970F8}" srcOrd="1" destOrd="0" presId="urn:microsoft.com/office/officeart/2005/8/layout/orgChart1"/>
    <dgm:cxn modelId="{2D2B0722-79E4-4089-8565-E8D9844EDF2C}" type="presParOf" srcId="{1B0612EC-561F-4D42-B5A7-ECC7C472961A}" destId="{9432CC9E-157D-46DC-A359-33D429C9F150}" srcOrd="2" destOrd="0" presId="urn:microsoft.com/office/officeart/2005/8/layout/orgChart1"/>
    <dgm:cxn modelId="{85E0BD4B-7617-498F-B893-FA9985953C72}" type="presParOf" srcId="{B4D77681-6792-4E16-A20F-FBD4B9C7FADD}" destId="{B1036583-07A8-4D82-A512-6BB135B61E18}" srcOrd="4" destOrd="0" presId="urn:microsoft.com/office/officeart/2005/8/layout/orgChart1"/>
    <dgm:cxn modelId="{0DE80A8D-C323-4238-A529-85ED78606C04}" type="presParOf" srcId="{B4D77681-6792-4E16-A20F-FBD4B9C7FADD}" destId="{9B04E9D0-B0F9-423E-A7DE-286EA9A385EB}" srcOrd="5" destOrd="0" presId="urn:microsoft.com/office/officeart/2005/8/layout/orgChart1"/>
    <dgm:cxn modelId="{D7EBE2CD-680F-4AAF-B553-9E047113E99C}" type="presParOf" srcId="{9B04E9D0-B0F9-423E-A7DE-286EA9A385EB}" destId="{0F10E045-E6B1-4BCB-B13C-9EBECD3AA6B8}" srcOrd="0" destOrd="0" presId="urn:microsoft.com/office/officeart/2005/8/layout/orgChart1"/>
    <dgm:cxn modelId="{496F42ED-7CD3-4A41-8256-279DD4861E38}" type="presParOf" srcId="{0F10E045-E6B1-4BCB-B13C-9EBECD3AA6B8}" destId="{358204EC-B068-4B97-88D9-87A64FF5C0EF}" srcOrd="0" destOrd="0" presId="urn:microsoft.com/office/officeart/2005/8/layout/orgChart1"/>
    <dgm:cxn modelId="{DF7C39E9-5FDB-4BE3-B91B-7CF2030DA580}" type="presParOf" srcId="{0F10E045-E6B1-4BCB-B13C-9EBECD3AA6B8}" destId="{8927E625-F00E-4E7D-9A13-54EAA2D64C98}" srcOrd="1" destOrd="0" presId="urn:microsoft.com/office/officeart/2005/8/layout/orgChart1"/>
    <dgm:cxn modelId="{24984681-E12F-47DB-9130-F1FC939D12C7}" type="presParOf" srcId="{9B04E9D0-B0F9-423E-A7DE-286EA9A385EB}" destId="{13AD3A9B-16A2-45C1-8FDC-D79D265287BE}" srcOrd="1" destOrd="0" presId="urn:microsoft.com/office/officeart/2005/8/layout/orgChart1"/>
    <dgm:cxn modelId="{613742C2-9D7F-45DF-9CDA-1DF37D323B5A}" type="presParOf" srcId="{9B04E9D0-B0F9-423E-A7DE-286EA9A385EB}" destId="{1E6323BC-808E-46E1-8910-191EBAA9A215}" srcOrd="2" destOrd="0" presId="urn:microsoft.com/office/officeart/2005/8/layout/orgChart1"/>
    <dgm:cxn modelId="{EA9D8444-F866-4AD3-A741-B3D6E91986EA}" type="presParOf" srcId="{B4D77681-6792-4E16-A20F-FBD4B9C7FADD}" destId="{880DB57C-0E73-482D-9DFC-340A208084AC}" srcOrd="6" destOrd="0" presId="urn:microsoft.com/office/officeart/2005/8/layout/orgChart1"/>
    <dgm:cxn modelId="{084C2341-BE79-4796-9090-2DBB7A0CE63C}" type="presParOf" srcId="{B4D77681-6792-4E16-A20F-FBD4B9C7FADD}" destId="{AB1AED23-0837-4F4B-8C59-E402C556852C}" srcOrd="7" destOrd="0" presId="urn:microsoft.com/office/officeart/2005/8/layout/orgChart1"/>
    <dgm:cxn modelId="{81962259-5B84-40E1-8BBB-6F3C18485CC6}" type="presParOf" srcId="{AB1AED23-0837-4F4B-8C59-E402C556852C}" destId="{579B8513-A231-421D-BFB5-B9FD71E14575}" srcOrd="0" destOrd="0" presId="urn:microsoft.com/office/officeart/2005/8/layout/orgChart1"/>
    <dgm:cxn modelId="{03F9472C-9B12-4287-A1FB-461DE7780B9A}" type="presParOf" srcId="{579B8513-A231-421D-BFB5-B9FD71E14575}" destId="{892D553C-BC2D-4C96-AB55-E41C2CCA71D5}" srcOrd="0" destOrd="0" presId="urn:microsoft.com/office/officeart/2005/8/layout/orgChart1"/>
    <dgm:cxn modelId="{97EEA177-940C-40AB-903D-85B638A07FFA}" type="presParOf" srcId="{579B8513-A231-421D-BFB5-B9FD71E14575}" destId="{247EFEC4-8173-453E-9DE1-18C85F59F53B}" srcOrd="1" destOrd="0" presId="urn:microsoft.com/office/officeart/2005/8/layout/orgChart1"/>
    <dgm:cxn modelId="{B09A8670-A40D-43D2-882C-D65D189283A4}" type="presParOf" srcId="{AB1AED23-0837-4F4B-8C59-E402C556852C}" destId="{AFDE231A-0A75-4319-A244-42E0FD8FEEDA}" srcOrd="1" destOrd="0" presId="urn:microsoft.com/office/officeart/2005/8/layout/orgChart1"/>
    <dgm:cxn modelId="{0AA61E5A-CB24-448D-B84E-5586EC82545B}" type="presParOf" srcId="{AB1AED23-0837-4F4B-8C59-E402C556852C}" destId="{7E81BB34-EB0B-4CFF-B336-4FEBB7C49B0F}" srcOrd="2" destOrd="0" presId="urn:microsoft.com/office/officeart/2005/8/layout/orgChart1"/>
    <dgm:cxn modelId="{91B218F6-ACEC-4112-A880-73521409E4DD}" type="presParOf" srcId="{B4D77681-6792-4E16-A20F-FBD4B9C7FADD}" destId="{EBC7E4B6-A10A-48A3-9B80-D95D9960D299}" srcOrd="8" destOrd="0" presId="urn:microsoft.com/office/officeart/2005/8/layout/orgChart1"/>
    <dgm:cxn modelId="{92B65457-F5B6-453A-BF52-D97C4E94D740}" type="presParOf" srcId="{B4D77681-6792-4E16-A20F-FBD4B9C7FADD}" destId="{4B1BD80B-BE2B-4DAB-8333-0F0BFBB3C098}" srcOrd="9" destOrd="0" presId="urn:microsoft.com/office/officeart/2005/8/layout/orgChart1"/>
    <dgm:cxn modelId="{FEB93D57-143C-4526-B669-4C3AAFF9049A}" type="presParOf" srcId="{4B1BD80B-BE2B-4DAB-8333-0F0BFBB3C098}" destId="{32B29AFC-7E49-473E-A101-F7BC237B2E2B}" srcOrd="0" destOrd="0" presId="urn:microsoft.com/office/officeart/2005/8/layout/orgChart1"/>
    <dgm:cxn modelId="{92F288C5-D86E-44F5-8764-C79FCF92697C}" type="presParOf" srcId="{32B29AFC-7E49-473E-A101-F7BC237B2E2B}" destId="{7ACC9CBE-739D-4457-904E-DF0CF7471691}" srcOrd="0" destOrd="0" presId="urn:microsoft.com/office/officeart/2005/8/layout/orgChart1"/>
    <dgm:cxn modelId="{7ABE3DCE-49EE-4EFF-952C-72D6841C2955}" type="presParOf" srcId="{32B29AFC-7E49-473E-A101-F7BC237B2E2B}" destId="{F09315A9-6B37-485E-BDD6-AEEB108F01C9}" srcOrd="1" destOrd="0" presId="urn:microsoft.com/office/officeart/2005/8/layout/orgChart1"/>
    <dgm:cxn modelId="{AE5A7693-DB70-445F-95DF-B716F3280133}" type="presParOf" srcId="{4B1BD80B-BE2B-4DAB-8333-0F0BFBB3C098}" destId="{258ADB18-1DB2-4875-B874-1895A590185F}" srcOrd="1" destOrd="0" presId="urn:microsoft.com/office/officeart/2005/8/layout/orgChart1"/>
    <dgm:cxn modelId="{7E18F9E7-2459-4545-AF56-CDF2DC504C2B}" type="presParOf" srcId="{4B1BD80B-BE2B-4DAB-8333-0F0BFBB3C098}" destId="{35D89540-F8A5-4471-B017-871F8E74C388}" srcOrd="2" destOrd="0" presId="urn:microsoft.com/office/officeart/2005/8/layout/orgChart1"/>
    <dgm:cxn modelId="{9906EECF-B800-49F5-A73A-F46A7240AD46}" type="presParOf" srcId="{B1FACAC8-6480-4F0B-B5FD-BC619B5B0708}" destId="{F1BF0DDD-5384-4012-AC88-B38F526C0DDE}" srcOrd="2" destOrd="0" presId="urn:microsoft.com/office/officeart/2005/8/layout/orgChart1"/>
    <dgm:cxn modelId="{AEB0ADAF-69FC-4112-AC41-944C253D3895}" type="presParOf" srcId="{F1BF0DDD-5384-4012-AC88-B38F526C0DDE}" destId="{4C1E0358-F2A4-4A4E-8598-351D2DEAFB0E}" srcOrd="0" destOrd="0" presId="urn:microsoft.com/office/officeart/2005/8/layout/orgChart1"/>
    <dgm:cxn modelId="{31C6F505-CE29-41EE-950A-3B69B21C0838}" type="presParOf" srcId="{F1BF0DDD-5384-4012-AC88-B38F526C0DDE}" destId="{96241CD8-8520-45C2-B938-840D2D9F9904}" srcOrd="1" destOrd="0" presId="urn:microsoft.com/office/officeart/2005/8/layout/orgChart1"/>
    <dgm:cxn modelId="{C264CF66-ADE6-4BCD-9600-63A8F53A5D72}" type="presParOf" srcId="{96241CD8-8520-45C2-B938-840D2D9F9904}" destId="{2D3AB14B-FD78-4249-9682-AFAE675A8C05}" srcOrd="0" destOrd="0" presId="urn:microsoft.com/office/officeart/2005/8/layout/orgChart1"/>
    <dgm:cxn modelId="{D13C77EF-B79D-4162-AF8D-C4C11F965A60}" type="presParOf" srcId="{2D3AB14B-FD78-4249-9682-AFAE675A8C05}" destId="{902B1F8B-8012-447C-8CC1-345031F87F70}" srcOrd="0" destOrd="0" presId="urn:microsoft.com/office/officeart/2005/8/layout/orgChart1"/>
    <dgm:cxn modelId="{4A061284-1C5E-4D59-886C-3B64D4EC5390}" type="presParOf" srcId="{2D3AB14B-FD78-4249-9682-AFAE675A8C05}" destId="{A5665180-F9A0-4F3A-8525-EF8B728DE8CE}" srcOrd="1" destOrd="0" presId="urn:microsoft.com/office/officeart/2005/8/layout/orgChart1"/>
    <dgm:cxn modelId="{D7072892-3AB0-4B34-8CB4-A8AA4E0D0CA2}" type="presParOf" srcId="{96241CD8-8520-45C2-B938-840D2D9F9904}" destId="{F5BC208C-7CDF-4DED-B6DC-3748C30160B9}" srcOrd="1" destOrd="0" presId="urn:microsoft.com/office/officeart/2005/8/layout/orgChart1"/>
    <dgm:cxn modelId="{26804069-987B-48B4-A700-5B46335652EA}" type="presParOf" srcId="{96241CD8-8520-45C2-B938-840D2D9F9904}" destId="{9505836C-364D-45B7-9FAD-8A9FC6788F84}" srcOrd="2" destOrd="0" presId="urn:microsoft.com/office/officeart/2005/8/layout/orgChart1"/>
    <dgm:cxn modelId="{B929BB00-4991-4725-8A2A-EADDD6EE5419}" type="presParOf" srcId="{9505836C-364D-45B7-9FAD-8A9FC6788F84}" destId="{2D1B64C5-0051-446C-9AE5-08FD046F99F5}" srcOrd="0" destOrd="0" presId="urn:microsoft.com/office/officeart/2005/8/layout/orgChart1"/>
    <dgm:cxn modelId="{8E152814-B834-4C29-B527-919250C9584E}" type="presParOf" srcId="{9505836C-364D-45B7-9FAD-8A9FC6788F84}" destId="{B1660ADE-ABE9-4DE8-B264-F7608C665173}" srcOrd="1" destOrd="0" presId="urn:microsoft.com/office/officeart/2005/8/layout/orgChart1"/>
    <dgm:cxn modelId="{886CB88D-F842-4122-B91F-3BBBE575470F}" type="presParOf" srcId="{B1660ADE-ABE9-4DE8-B264-F7608C665173}" destId="{1DB52B3D-FA03-4418-AF0F-B74BA2417731}" srcOrd="0" destOrd="0" presId="urn:microsoft.com/office/officeart/2005/8/layout/orgChart1"/>
    <dgm:cxn modelId="{357437D2-CA7E-4182-9268-978C7EBFDCED}" type="presParOf" srcId="{1DB52B3D-FA03-4418-AF0F-B74BA2417731}" destId="{8CEEF60B-E25E-4380-93EA-45F142D4F3A5}" srcOrd="0" destOrd="0" presId="urn:microsoft.com/office/officeart/2005/8/layout/orgChart1"/>
    <dgm:cxn modelId="{A92FEAD2-B269-4DD7-B25A-B449CEFC43F6}" type="presParOf" srcId="{1DB52B3D-FA03-4418-AF0F-B74BA2417731}" destId="{548E316D-2BD7-47AD-85C1-6AC85A46FE10}" srcOrd="1" destOrd="0" presId="urn:microsoft.com/office/officeart/2005/8/layout/orgChart1"/>
    <dgm:cxn modelId="{238DB572-E27C-4767-B07A-9A4FB4CDB696}" type="presParOf" srcId="{B1660ADE-ABE9-4DE8-B264-F7608C665173}" destId="{3B4FAADC-0B93-4795-BCF3-B56293DA8155}" srcOrd="1" destOrd="0" presId="urn:microsoft.com/office/officeart/2005/8/layout/orgChart1"/>
    <dgm:cxn modelId="{2E4EE5B7-5423-4FE9-9DF9-47790A1A511C}" type="presParOf" srcId="{B1660ADE-ABE9-4DE8-B264-F7608C665173}" destId="{B9114AE2-2D8C-4E03-86C1-5466521688F0}" srcOrd="2" destOrd="0" presId="urn:microsoft.com/office/officeart/2005/8/layout/orgChart1"/>
    <dgm:cxn modelId="{F7E715DA-FE8A-42BF-B72F-F651201A7697}" type="presParOf" srcId="{F1BF0DDD-5384-4012-AC88-B38F526C0DDE}" destId="{6EBCA48F-61F3-4B60-9BAB-F1B6EDED8C9F}" srcOrd="2" destOrd="0" presId="urn:microsoft.com/office/officeart/2005/8/layout/orgChart1"/>
    <dgm:cxn modelId="{7B190E0A-4ED7-4B32-A0FA-951C8F0A7AEF}" type="presParOf" srcId="{F1BF0DDD-5384-4012-AC88-B38F526C0DDE}" destId="{DDB83F45-5090-40DC-B3C8-DA25C17FEB43}" srcOrd="3" destOrd="0" presId="urn:microsoft.com/office/officeart/2005/8/layout/orgChart1"/>
    <dgm:cxn modelId="{8354A159-B8D2-4533-A179-CC959AD0FAA4}" type="presParOf" srcId="{DDB83F45-5090-40DC-B3C8-DA25C17FEB43}" destId="{6A1669C3-C19B-4A4D-BF88-68F15618279F}" srcOrd="0" destOrd="0" presId="urn:microsoft.com/office/officeart/2005/8/layout/orgChart1"/>
    <dgm:cxn modelId="{956260BD-E04C-4FD9-995B-C0204CD34D35}" type="presParOf" srcId="{6A1669C3-C19B-4A4D-BF88-68F15618279F}" destId="{9987C38C-C2CD-4018-8FC0-A3A222269AA0}" srcOrd="0" destOrd="0" presId="urn:microsoft.com/office/officeart/2005/8/layout/orgChart1"/>
    <dgm:cxn modelId="{F06F8DD8-FDDD-4D57-A635-11803158F6D1}" type="presParOf" srcId="{6A1669C3-C19B-4A4D-BF88-68F15618279F}" destId="{71D4CA28-AD90-46F3-81B5-2907ED130973}" srcOrd="1" destOrd="0" presId="urn:microsoft.com/office/officeart/2005/8/layout/orgChart1"/>
    <dgm:cxn modelId="{54981786-F04B-45CD-A2E9-16FEE36463D0}" type="presParOf" srcId="{DDB83F45-5090-40DC-B3C8-DA25C17FEB43}" destId="{53369451-B3B4-4905-960A-C607F1D79BDE}" srcOrd="1" destOrd="0" presId="urn:microsoft.com/office/officeart/2005/8/layout/orgChart1"/>
    <dgm:cxn modelId="{5BFA86FF-165A-49FC-A2D0-06174E803379}" type="presParOf" srcId="{DDB83F45-5090-40DC-B3C8-DA25C17FEB43}" destId="{EFEA6FD5-6206-4A67-BF17-6775E7BB47C2}" srcOrd="2" destOrd="0" presId="urn:microsoft.com/office/officeart/2005/8/layout/orgChart1"/>
    <dgm:cxn modelId="{83F9AA5B-09A6-4570-8C55-31B1164963C2}" type="presParOf" srcId="{EFEA6FD5-6206-4A67-BF17-6775E7BB47C2}" destId="{9F57B3BB-6F6D-40CE-B6B9-BB6DE0EA44C6}" srcOrd="0" destOrd="0" presId="urn:microsoft.com/office/officeart/2005/8/layout/orgChart1"/>
    <dgm:cxn modelId="{7B19F57E-0034-4F4F-9CB1-449B5D2A4A6A}" type="presParOf" srcId="{EFEA6FD5-6206-4A67-BF17-6775E7BB47C2}" destId="{F3BF6570-C8C9-4C66-9167-3ECE83CC8C8C}" srcOrd="1" destOrd="0" presId="urn:microsoft.com/office/officeart/2005/8/layout/orgChart1"/>
    <dgm:cxn modelId="{138D0FD6-0494-4F76-8352-B1B8473C491A}" type="presParOf" srcId="{F3BF6570-C8C9-4C66-9167-3ECE83CC8C8C}" destId="{4C1489D1-48DA-483A-A8BB-BE7CA6D1B337}" srcOrd="0" destOrd="0" presId="urn:microsoft.com/office/officeart/2005/8/layout/orgChart1"/>
    <dgm:cxn modelId="{0A78B8B3-9399-4AF8-B7E7-05F19D2482BA}" type="presParOf" srcId="{4C1489D1-48DA-483A-A8BB-BE7CA6D1B337}" destId="{577926FB-8A5C-4A2B-A41C-8E938CEAF7B3}" srcOrd="0" destOrd="0" presId="urn:microsoft.com/office/officeart/2005/8/layout/orgChart1"/>
    <dgm:cxn modelId="{49D28FEA-EBF6-4D4A-A714-FF01D56C4C6F}" type="presParOf" srcId="{4C1489D1-48DA-483A-A8BB-BE7CA6D1B337}" destId="{271E96C7-C840-4492-9FBB-94E05DEB6FB9}" srcOrd="1" destOrd="0" presId="urn:microsoft.com/office/officeart/2005/8/layout/orgChart1"/>
    <dgm:cxn modelId="{DAE39B76-DC9A-4C2B-A623-9CDD79D6DBFC}" type="presParOf" srcId="{F3BF6570-C8C9-4C66-9167-3ECE83CC8C8C}" destId="{22F0E15F-2786-48E7-BD62-6704A6AF0AA9}" srcOrd="1" destOrd="0" presId="urn:microsoft.com/office/officeart/2005/8/layout/orgChart1"/>
    <dgm:cxn modelId="{9B4DFDC7-E4F1-4FD5-BFA6-4A134549C428}" type="presParOf" srcId="{F3BF6570-C8C9-4C66-9167-3ECE83CC8C8C}" destId="{759F1BDC-94DA-4C07-9243-0017DAA2924F}" srcOrd="2" destOrd="0" presId="urn:microsoft.com/office/officeart/2005/8/layout/orgChart1"/>
    <dgm:cxn modelId="{C30F21B2-EE4D-43CB-B6E2-FF6A1B08F103}" type="presParOf" srcId="{F1BF0DDD-5384-4012-AC88-B38F526C0DDE}" destId="{C4CAE245-62BD-4947-BF0F-C5B6AC13E041}" srcOrd="4" destOrd="0" presId="urn:microsoft.com/office/officeart/2005/8/layout/orgChart1"/>
    <dgm:cxn modelId="{8CAD7A0E-AAB4-46B0-9AC1-5BB6C990465E}" type="presParOf" srcId="{F1BF0DDD-5384-4012-AC88-B38F526C0DDE}" destId="{C0B9696E-4C92-495B-A8B9-F5C173CF0BFE}" srcOrd="5" destOrd="0" presId="urn:microsoft.com/office/officeart/2005/8/layout/orgChart1"/>
    <dgm:cxn modelId="{41E72CEC-8C28-41E5-BAC6-F1971AB5FB89}" type="presParOf" srcId="{C0B9696E-4C92-495B-A8B9-F5C173CF0BFE}" destId="{0B97D8CD-92E6-4189-812F-768F01B80897}" srcOrd="0" destOrd="0" presId="urn:microsoft.com/office/officeart/2005/8/layout/orgChart1"/>
    <dgm:cxn modelId="{FF7D6AE9-15E2-454B-9C93-E0A62B274353}" type="presParOf" srcId="{0B97D8CD-92E6-4189-812F-768F01B80897}" destId="{E96945E3-2647-41D5-B30F-AC463FD3AED2}" srcOrd="0" destOrd="0" presId="urn:microsoft.com/office/officeart/2005/8/layout/orgChart1"/>
    <dgm:cxn modelId="{4D2F7F9D-E2EC-43EE-BC93-7B7B240A88D3}" type="presParOf" srcId="{0B97D8CD-92E6-4189-812F-768F01B80897}" destId="{D12A990D-E68D-49D4-BE84-09EFA1F23723}" srcOrd="1" destOrd="0" presId="urn:microsoft.com/office/officeart/2005/8/layout/orgChart1"/>
    <dgm:cxn modelId="{62D5F5E6-296E-4563-8025-1881C0DE028E}" type="presParOf" srcId="{C0B9696E-4C92-495B-A8B9-F5C173CF0BFE}" destId="{0495278F-8EDF-42C9-ADB9-6678D8EB11ED}" srcOrd="1" destOrd="0" presId="urn:microsoft.com/office/officeart/2005/8/layout/orgChart1"/>
    <dgm:cxn modelId="{011046ED-9CC8-4410-A0D0-386C6CA1505D}" type="presParOf" srcId="{C0B9696E-4C92-495B-A8B9-F5C173CF0BFE}" destId="{627A8616-9860-469B-AABA-46E7CD707D3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FC9AD-1562-44F8-B135-E5CD41B2ABD9}">
      <dsp:nvSpPr>
        <dsp:cNvPr id="0" name=""/>
        <dsp:cNvSpPr/>
      </dsp:nvSpPr>
      <dsp:spPr>
        <a:xfrm>
          <a:off x="2757011" y="56574"/>
          <a:ext cx="2715577" cy="2715577"/>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lv-LV" sz="3200" kern="1200" dirty="0"/>
            <a:t>Bērns</a:t>
          </a:r>
        </a:p>
      </dsp:txBody>
      <dsp:txXfrm>
        <a:off x="3119088" y="531800"/>
        <a:ext cx="1991423" cy="1222009"/>
      </dsp:txXfrm>
    </dsp:sp>
    <dsp:sp modelId="{4B8E5C2E-E275-4A5E-993A-0FE8B39A9159}">
      <dsp:nvSpPr>
        <dsp:cNvPr id="0" name=""/>
        <dsp:cNvSpPr/>
      </dsp:nvSpPr>
      <dsp:spPr>
        <a:xfrm>
          <a:off x="3736882" y="1753810"/>
          <a:ext cx="2715577" cy="2715577"/>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lv-LV" sz="3200" kern="1200" dirty="0"/>
            <a:t>Institūcijas</a:t>
          </a:r>
        </a:p>
      </dsp:txBody>
      <dsp:txXfrm>
        <a:off x="4567396" y="2455334"/>
        <a:ext cx="1629346" cy="1493567"/>
      </dsp:txXfrm>
    </dsp:sp>
    <dsp:sp modelId="{18F03A92-C265-428D-A983-EA22E5FCF5CC}">
      <dsp:nvSpPr>
        <dsp:cNvPr id="0" name=""/>
        <dsp:cNvSpPr/>
      </dsp:nvSpPr>
      <dsp:spPr>
        <a:xfrm>
          <a:off x="1777140" y="1753810"/>
          <a:ext cx="2715577" cy="2715577"/>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lv-LV" sz="3200" kern="1200" dirty="0"/>
            <a:t>Vecāki</a:t>
          </a:r>
        </a:p>
      </dsp:txBody>
      <dsp:txXfrm>
        <a:off x="2032857" y="2455334"/>
        <a:ext cx="1629346" cy="14935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00FDC-C1B5-44BE-AA7B-E9E39F2EC569}">
      <dsp:nvSpPr>
        <dsp:cNvPr id="0" name=""/>
        <dsp:cNvSpPr/>
      </dsp:nvSpPr>
      <dsp:spPr>
        <a:xfrm>
          <a:off x="2205" y="27615"/>
          <a:ext cx="3407568" cy="136302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lv-LV" sz="2800" kern="1200" dirty="0"/>
            <a:t>Izglītības iestādes</a:t>
          </a:r>
        </a:p>
        <a:p>
          <a:pPr marL="0" lvl="0" indent="0" algn="ctr" defTabSz="1244600">
            <a:lnSpc>
              <a:spcPct val="90000"/>
            </a:lnSpc>
            <a:spcBef>
              <a:spcPct val="0"/>
            </a:spcBef>
            <a:spcAft>
              <a:spcPct val="35000"/>
            </a:spcAft>
            <a:buNone/>
          </a:pPr>
          <a:endParaRPr lang="lv-LV" sz="2800" kern="1200" dirty="0"/>
        </a:p>
      </dsp:txBody>
      <dsp:txXfrm>
        <a:off x="683719" y="27615"/>
        <a:ext cx="2044541" cy="1363027"/>
      </dsp:txXfrm>
    </dsp:sp>
    <dsp:sp modelId="{B865E975-74C0-4B6A-B102-4170E66E4D5D}">
      <dsp:nvSpPr>
        <dsp:cNvPr id="0" name=""/>
        <dsp:cNvSpPr/>
      </dsp:nvSpPr>
      <dsp:spPr>
        <a:xfrm>
          <a:off x="2966790" y="143473"/>
          <a:ext cx="2828282" cy="113131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lv-LV" sz="1600" kern="1200" dirty="0"/>
            <a:t>Situācijas apraksts, veiktā sadarbība izglītības iestādē</a:t>
          </a:r>
        </a:p>
      </dsp:txBody>
      <dsp:txXfrm>
        <a:off x="3532446" y="143473"/>
        <a:ext cx="1696970" cy="1131312"/>
      </dsp:txXfrm>
    </dsp:sp>
    <dsp:sp modelId="{3C032A0A-8B92-4A7B-9532-C7C45FAD31B6}">
      <dsp:nvSpPr>
        <dsp:cNvPr id="0" name=""/>
        <dsp:cNvSpPr/>
      </dsp:nvSpPr>
      <dsp:spPr>
        <a:xfrm>
          <a:off x="5399112" y="143473"/>
          <a:ext cx="2828282" cy="113131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lv-LV" sz="1600" kern="1200" dirty="0"/>
            <a:t>Komisija</a:t>
          </a:r>
        </a:p>
      </dsp:txBody>
      <dsp:txXfrm>
        <a:off x="5964768" y="143473"/>
        <a:ext cx="1696970" cy="1131312"/>
      </dsp:txXfrm>
    </dsp:sp>
    <dsp:sp modelId="{2ED32AEE-8B57-45E7-B494-F8AF67E636C6}">
      <dsp:nvSpPr>
        <dsp:cNvPr id="0" name=""/>
        <dsp:cNvSpPr/>
      </dsp:nvSpPr>
      <dsp:spPr>
        <a:xfrm>
          <a:off x="2205" y="1581467"/>
          <a:ext cx="3407568" cy="136302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lv-LV" sz="2800" kern="1200" dirty="0"/>
            <a:t>Administratīvā komisija</a:t>
          </a:r>
        </a:p>
      </dsp:txBody>
      <dsp:txXfrm>
        <a:off x="683719" y="1581467"/>
        <a:ext cx="2044541" cy="1363027"/>
      </dsp:txXfrm>
    </dsp:sp>
    <dsp:sp modelId="{4FEB1FB8-508C-4B57-B754-826C900A74B9}">
      <dsp:nvSpPr>
        <dsp:cNvPr id="0" name=""/>
        <dsp:cNvSpPr/>
      </dsp:nvSpPr>
      <dsp:spPr>
        <a:xfrm>
          <a:off x="2966790" y="1697324"/>
          <a:ext cx="2828282" cy="113131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lv-LV" sz="1600" kern="1200" dirty="0"/>
            <a:t>Lēmums</a:t>
          </a:r>
        </a:p>
      </dsp:txBody>
      <dsp:txXfrm>
        <a:off x="3532446" y="1697324"/>
        <a:ext cx="1696970" cy="1131312"/>
      </dsp:txXfrm>
    </dsp:sp>
    <dsp:sp modelId="{BD8A62AE-3AA4-4829-857E-5893159CE4EB}">
      <dsp:nvSpPr>
        <dsp:cNvPr id="0" name=""/>
        <dsp:cNvSpPr/>
      </dsp:nvSpPr>
      <dsp:spPr>
        <a:xfrm>
          <a:off x="5399112" y="1697324"/>
          <a:ext cx="2828282" cy="113131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lv-LV" sz="1600" kern="1200" dirty="0"/>
            <a:t>Komisija</a:t>
          </a:r>
        </a:p>
      </dsp:txBody>
      <dsp:txXfrm>
        <a:off x="5964768" y="1697324"/>
        <a:ext cx="1696970" cy="1131312"/>
      </dsp:txXfrm>
    </dsp:sp>
    <dsp:sp modelId="{9D4FE87D-7AE9-4BC2-BB7D-EE79E63C73D6}">
      <dsp:nvSpPr>
        <dsp:cNvPr id="0" name=""/>
        <dsp:cNvSpPr/>
      </dsp:nvSpPr>
      <dsp:spPr>
        <a:xfrm>
          <a:off x="2205" y="3135318"/>
          <a:ext cx="3407568" cy="136302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lv-LV" sz="2800" kern="1200" dirty="0"/>
            <a:t>Policija (58.p)</a:t>
          </a:r>
        </a:p>
      </dsp:txBody>
      <dsp:txXfrm>
        <a:off x="683719" y="3135318"/>
        <a:ext cx="2044541" cy="1363027"/>
      </dsp:txXfrm>
    </dsp:sp>
    <dsp:sp modelId="{302BA9AB-E88F-4185-9BE5-915C26CC31BB}">
      <dsp:nvSpPr>
        <dsp:cNvPr id="0" name=""/>
        <dsp:cNvSpPr/>
      </dsp:nvSpPr>
      <dsp:spPr>
        <a:xfrm>
          <a:off x="2966790" y="3251175"/>
          <a:ext cx="2828282" cy="113131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lv-LV" sz="1600" kern="1200" dirty="0"/>
            <a:t>Atbildīgais darbinieks, situācijas apraksts, apsekojumi, rehabilitācijas plāns</a:t>
          </a:r>
        </a:p>
      </dsp:txBody>
      <dsp:txXfrm>
        <a:off x="3532446" y="3251175"/>
        <a:ext cx="1696970" cy="1131312"/>
      </dsp:txXfrm>
    </dsp:sp>
    <dsp:sp modelId="{4BCC91F2-B511-488E-B239-57CBEEDB60DA}">
      <dsp:nvSpPr>
        <dsp:cNvPr id="0" name=""/>
        <dsp:cNvSpPr/>
      </dsp:nvSpPr>
      <dsp:spPr>
        <a:xfrm>
          <a:off x="5399112" y="3251175"/>
          <a:ext cx="2828282" cy="113131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lv-LV" sz="1600" kern="1200" dirty="0"/>
            <a:t>Komisija</a:t>
          </a:r>
        </a:p>
      </dsp:txBody>
      <dsp:txXfrm>
        <a:off x="5964768" y="3251175"/>
        <a:ext cx="1696970" cy="1131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FBB9E-138F-48EA-B035-7DCE57014F4E}">
      <dsp:nvSpPr>
        <dsp:cNvPr id="0" name=""/>
        <dsp:cNvSpPr/>
      </dsp:nvSpPr>
      <dsp:spPr>
        <a:xfrm>
          <a:off x="0" y="0"/>
          <a:ext cx="5127811" cy="5127811"/>
        </a:xfrm>
        <a:prstGeom prst="pie">
          <a:avLst>
            <a:gd name="adj1" fmla="val 5400000"/>
            <a:gd name="adj2" fmla="val 1620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44CF69-A2F5-4165-9012-7D21568F6246}">
      <dsp:nvSpPr>
        <dsp:cNvPr id="0" name=""/>
        <dsp:cNvSpPr/>
      </dsp:nvSpPr>
      <dsp:spPr>
        <a:xfrm>
          <a:off x="2563905" y="0"/>
          <a:ext cx="7727576" cy="5127811"/>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lv-LV" sz="3100" kern="1200" dirty="0"/>
            <a:t>80% bērni bez pamanāma riska</a:t>
          </a:r>
        </a:p>
      </dsp:txBody>
      <dsp:txXfrm>
        <a:off x="2563905" y="0"/>
        <a:ext cx="3863788" cy="1538346"/>
      </dsp:txXfrm>
    </dsp:sp>
    <dsp:sp modelId="{6D0FEDDA-4122-47E9-8973-921C8AD13B02}">
      <dsp:nvSpPr>
        <dsp:cNvPr id="0" name=""/>
        <dsp:cNvSpPr/>
      </dsp:nvSpPr>
      <dsp:spPr>
        <a:xfrm>
          <a:off x="897368" y="1538346"/>
          <a:ext cx="3333074" cy="3333074"/>
        </a:xfrm>
        <a:prstGeom prst="pie">
          <a:avLst>
            <a:gd name="adj1" fmla="val 5400000"/>
            <a:gd name="adj2" fmla="val 16200000"/>
          </a:avLst>
        </a:prstGeom>
        <a:solidFill>
          <a:schemeClr val="accent5">
            <a:hueOff val="-1654278"/>
            <a:satOff val="-8885"/>
            <a:lumOff val="303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03AC46-7C85-4B3F-BD9B-1E99DC4366C4}">
      <dsp:nvSpPr>
        <dsp:cNvPr id="0" name=""/>
        <dsp:cNvSpPr/>
      </dsp:nvSpPr>
      <dsp:spPr>
        <a:xfrm>
          <a:off x="2563905" y="1538346"/>
          <a:ext cx="7727576" cy="3333074"/>
        </a:xfrm>
        <a:prstGeom prst="rect">
          <a:avLst/>
        </a:prstGeom>
        <a:solidFill>
          <a:schemeClr val="lt1">
            <a:alpha val="90000"/>
            <a:hueOff val="0"/>
            <a:satOff val="0"/>
            <a:lumOff val="0"/>
            <a:alphaOff val="0"/>
          </a:schemeClr>
        </a:solidFill>
        <a:ln w="15875" cap="flat" cmpd="sng" algn="ctr">
          <a:solidFill>
            <a:schemeClr val="accent5">
              <a:hueOff val="-1654278"/>
              <a:satOff val="-8885"/>
              <a:lumOff val="30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lv-LV" sz="3100" kern="1200" dirty="0"/>
            <a:t>20% Riska laukā – BTA uzmanībā</a:t>
          </a:r>
        </a:p>
      </dsp:txBody>
      <dsp:txXfrm>
        <a:off x="2563905" y="1538346"/>
        <a:ext cx="3863788" cy="1538341"/>
      </dsp:txXfrm>
    </dsp:sp>
    <dsp:sp modelId="{087C7D57-AE8E-4E72-B1AB-4572423C76BD}">
      <dsp:nvSpPr>
        <dsp:cNvPr id="0" name=""/>
        <dsp:cNvSpPr/>
      </dsp:nvSpPr>
      <dsp:spPr>
        <a:xfrm>
          <a:off x="1794734" y="3076688"/>
          <a:ext cx="1538342" cy="1538342"/>
        </a:xfrm>
        <a:prstGeom prst="pie">
          <a:avLst>
            <a:gd name="adj1" fmla="val 5400000"/>
            <a:gd name="adj2" fmla="val 16200000"/>
          </a:avLst>
        </a:prstGeom>
        <a:solidFill>
          <a:schemeClr val="accent5">
            <a:hueOff val="-3308557"/>
            <a:satOff val="-17770"/>
            <a:lumOff val="607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1D8647-CA73-49C6-81F2-48AD09A06F22}">
      <dsp:nvSpPr>
        <dsp:cNvPr id="0" name=""/>
        <dsp:cNvSpPr/>
      </dsp:nvSpPr>
      <dsp:spPr>
        <a:xfrm>
          <a:off x="2563905" y="3076688"/>
          <a:ext cx="7727576" cy="1538342"/>
        </a:xfrm>
        <a:prstGeom prst="rect">
          <a:avLst/>
        </a:prstGeom>
        <a:solidFill>
          <a:schemeClr val="lt1">
            <a:alpha val="90000"/>
            <a:hueOff val="0"/>
            <a:satOff val="0"/>
            <a:lumOff val="0"/>
            <a:alphaOff val="0"/>
          </a:schemeClr>
        </a:solidFill>
        <a:ln w="15875" cap="flat" cmpd="sng" algn="ctr">
          <a:solidFill>
            <a:schemeClr val="accent5">
              <a:hueOff val="-3308557"/>
              <a:satOff val="-17770"/>
              <a:lumOff val="6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lv-LV" sz="3100" kern="1200" dirty="0"/>
            <a:t>5% Augstā riskā, terapeitisks, atbalstošs utml. darbs</a:t>
          </a:r>
        </a:p>
      </dsp:txBody>
      <dsp:txXfrm>
        <a:off x="2563905" y="3076688"/>
        <a:ext cx="3863788" cy="1538342"/>
      </dsp:txXfrm>
    </dsp:sp>
    <dsp:sp modelId="{FF539F36-FAB1-4DCA-A99E-8501A8D997B7}">
      <dsp:nvSpPr>
        <dsp:cNvPr id="0" name=""/>
        <dsp:cNvSpPr/>
      </dsp:nvSpPr>
      <dsp:spPr>
        <a:xfrm>
          <a:off x="6427694" y="0"/>
          <a:ext cx="3863788" cy="1538346"/>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Bērns</a:t>
          </a:r>
        </a:p>
        <a:p>
          <a:pPr marL="114300" lvl="1" indent="-114300" algn="l" defTabSz="622300">
            <a:lnSpc>
              <a:spcPct val="90000"/>
            </a:lnSpc>
            <a:spcBef>
              <a:spcPct val="0"/>
            </a:spcBef>
            <a:spcAft>
              <a:spcPct val="15000"/>
            </a:spcAft>
            <a:buChar char="•"/>
          </a:pPr>
          <a:r>
            <a:rPr lang="lv-LV" sz="1400" kern="1200" dirty="0"/>
            <a:t>Dabīgā vide</a:t>
          </a:r>
        </a:p>
        <a:p>
          <a:pPr marL="114300" lvl="1" indent="-114300" algn="l" defTabSz="622300">
            <a:lnSpc>
              <a:spcPct val="90000"/>
            </a:lnSpc>
            <a:spcBef>
              <a:spcPct val="0"/>
            </a:spcBef>
            <a:spcAft>
              <a:spcPct val="15000"/>
            </a:spcAft>
            <a:buChar char="•"/>
          </a:pPr>
          <a:r>
            <a:rPr lang="lv-LV" sz="1400" kern="1200" dirty="0"/>
            <a:t>Ģimene </a:t>
          </a:r>
        </a:p>
      </dsp:txBody>
      <dsp:txXfrm>
        <a:off x="6427694" y="0"/>
        <a:ext cx="3863788" cy="1538346"/>
      </dsp:txXfrm>
    </dsp:sp>
    <dsp:sp modelId="{422C003C-7DD3-469E-802E-776BEB41FA61}">
      <dsp:nvSpPr>
        <dsp:cNvPr id="0" name=""/>
        <dsp:cNvSpPr/>
      </dsp:nvSpPr>
      <dsp:spPr>
        <a:xfrm>
          <a:off x="6427694" y="1538346"/>
          <a:ext cx="3863788" cy="1538341"/>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Strukturēts soc. pakalpojums</a:t>
          </a:r>
        </a:p>
        <a:p>
          <a:pPr marL="114300" lvl="1" indent="-114300" algn="l" defTabSz="622300">
            <a:lnSpc>
              <a:spcPct val="90000"/>
            </a:lnSpc>
            <a:spcBef>
              <a:spcPct val="0"/>
            </a:spcBef>
            <a:spcAft>
              <a:spcPct val="15000"/>
            </a:spcAft>
            <a:buChar char="•"/>
          </a:pPr>
          <a:r>
            <a:rPr lang="lv-LV" sz="1400" kern="1200" dirty="0"/>
            <a:t>Atbalsts - uzraudzība</a:t>
          </a:r>
        </a:p>
        <a:p>
          <a:pPr marL="114300" lvl="1" indent="-114300" algn="l" defTabSz="622300">
            <a:lnSpc>
              <a:spcPct val="90000"/>
            </a:lnSpc>
            <a:spcBef>
              <a:spcPct val="0"/>
            </a:spcBef>
            <a:spcAft>
              <a:spcPct val="15000"/>
            </a:spcAft>
            <a:buChar char="•"/>
          </a:pPr>
          <a:r>
            <a:rPr lang="lv-LV" sz="1400" kern="1200" dirty="0"/>
            <a:t>Intensīva </a:t>
          </a:r>
          <a:r>
            <a:rPr lang="lv-LV" sz="1400" kern="1200" dirty="0" err="1"/>
            <a:t>prevencija</a:t>
          </a:r>
          <a:endParaRPr lang="lv-LV" sz="1400" kern="1200" dirty="0"/>
        </a:p>
      </dsp:txBody>
      <dsp:txXfrm>
        <a:off x="6427694" y="1538346"/>
        <a:ext cx="3863788" cy="1538341"/>
      </dsp:txXfrm>
    </dsp:sp>
    <dsp:sp modelId="{4947D130-73A5-434A-A054-E0640586463F}">
      <dsp:nvSpPr>
        <dsp:cNvPr id="0" name=""/>
        <dsp:cNvSpPr/>
      </dsp:nvSpPr>
      <dsp:spPr>
        <a:xfrm>
          <a:off x="6427694" y="3076688"/>
          <a:ext cx="3863788" cy="153834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33400">
            <a:lnSpc>
              <a:spcPct val="90000"/>
            </a:lnSpc>
            <a:spcBef>
              <a:spcPct val="0"/>
            </a:spcBef>
            <a:spcAft>
              <a:spcPct val="15000"/>
            </a:spcAft>
            <a:buChar char="•"/>
          </a:pPr>
          <a:endParaRPr lang="lv-LV" sz="1200" kern="1200" dirty="0"/>
        </a:p>
        <a:p>
          <a:pPr marL="114300" lvl="1" indent="-114300" algn="l" defTabSz="533400">
            <a:lnSpc>
              <a:spcPct val="90000"/>
            </a:lnSpc>
            <a:spcBef>
              <a:spcPct val="0"/>
            </a:spcBef>
            <a:spcAft>
              <a:spcPct val="15000"/>
            </a:spcAft>
            <a:buChar char="•"/>
          </a:pPr>
          <a:r>
            <a:rPr lang="lv-LV" sz="1200" kern="1200" dirty="0"/>
            <a:t> </a:t>
          </a:r>
          <a:r>
            <a:rPr lang="lv-LV" sz="1400" kern="1200" dirty="0"/>
            <a:t>Soc. rehabilitācija</a:t>
          </a:r>
        </a:p>
        <a:p>
          <a:pPr marL="114300" lvl="1" indent="-114300" algn="l" defTabSz="622300">
            <a:lnSpc>
              <a:spcPct val="90000"/>
            </a:lnSpc>
            <a:spcBef>
              <a:spcPct val="0"/>
            </a:spcBef>
            <a:spcAft>
              <a:spcPct val="15000"/>
            </a:spcAft>
            <a:buChar char="•"/>
          </a:pPr>
          <a:r>
            <a:rPr lang="lv-LV" sz="1400" kern="1200" dirty="0"/>
            <a:t>Individuāla atbalsta programma</a:t>
          </a:r>
        </a:p>
        <a:p>
          <a:pPr marL="114300" lvl="1" indent="-114300" algn="l" defTabSz="622300">
            <a:lnSpc>
              <a:spcPct val="90000"/>
            </a:lnSpc>
            <a:spcBef>
              <a:spcPct val="0"/>
            </a:spcBef>
            <a:spcAft>
              <a:spcPct val="15000"/>
            </a:spcAft>
            <a:buChar char="•"/>
          </a:pPr>
          <a:r>
            <a:rPr lang="lv-LV" sz="1400" kern="1200" dirty="0" err="1"/>
            <a:t>Multidisciplināra</a:t>
          </a:r>
          <a:r>
            <a:rPr lang="lv-LV" sz="1400" kern="1200" dirty="0"/>
            <a:t> iejaukšanās</a:t>
          </a:r>
        </a:p>
        <a:p>
          <a:pPr marL="114300" lvl="1" indent="-114300" algn="l" defTabSz="533400">
            <a:lnSpc>
              <a:spcPct val="90000"/>
            </a:lnSpc>
            <a:spcBef>
              <a:spcPct val="0"/>
            </a:spcBef>
            <a:spcAft>
              <a:spcPct val="15000"/>
            </a:spcAft>
            <a:buChar char="•"/>
          </a:pPr>
          <a:endParaRPr lang="lv-LV" sz="1200" kern="1200" dirty="0"/>
        </a:p>
      </dsp:txBody>
      <dsp:txXfrm>
        <a:off x="6427694" y="3076688"/>
        <a:ext cx="3863788" cy="15383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235FB-4CCA-4AFE-9E47-A9A09102851B}">
      <dsp:nvSpPr>
        <dsp:cNvPr id="0" name=""/>
        <dsp:cNvSpPr/>
      </dsp:nvSpPr>
      <dsp:spPr>
        <a:xfrm>
          <a:off x="615" y="1135890"/>
          <a:ext cx="2647156" cy="2829735"/>
        </a:xfrm>
        <a:prstGeom prst="roundRect">
          <a:avLst>
            <a:gd name="adj" fmla="val 5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lv-LV" sz="3000" kern="1200" dirty="0">
              <a:solidFill>
                <a:schemeClr val="accent1">
                  <a:lumMod val="50000"/>
                </a:schemeClr>
              </a:solidFill>
            </a:rPr>
            <a:t>1.līmenis</a:t>
          </a:r>
        </a:p>
      </dsp:txBody>
      <dsp:txXfrm rot="16200000">
        <a:off x="-894860" y="2031366"/>
        <a:ext cx="2320383" cy="529431"/>
      </dsp:txXfrm>
    </dsp:sp>
    <dsp:sp modelId="{A35EEC59-2BC5-45B8-B28A-76FD2B3C106C}">
      <dsp:nvSpPr>
        <dsp:cNvPr id="0" name=""/>
        <dsp:cNvSpPr/>
      </dsp:nvSpPr>
      <dsp:spPr>
        <a:xfrm>
          <a:off x="530046" y="1135890"/>
          <a:ext cx="1972131" cy="2829735"/>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9154" rIns="0" bIns="0" numCol="1" spcCol="1270" anchor="t" anchorCtr="0">
          <a:noAutofit/>
        </a:bodyPr>
        <a:lstStyle/>
        <a:p>
          <a:pPr marL="0" lvl="0" indent="0" algn="l" defTabSz="1155700">
            <a:lnSpc>
              <a:spcPct val="90000"/>
            </a:lnSpc>
            <a:spcBef>
              <a:spcPct val="0"/>
            </a:spcBef>
            <a:spcAft>
              <a:spcPct val="35000"/>
            </a:spcAft>
            <a:buNone/>
          </a:pPr>
          <a:r>
            <a:rPr lang="lv-LV" sz="2600" kern="1200" dirty="0">
              <a:solidFill>
                <a:schemeClr val="accent1">
                  <a:lumMod val="50000"/>
                </a:schemeClr>
              </a:solidFill>
            </a:rPr>
            <a:t>Kl. Audzinātājs</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Klase – bērns, bērni</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Vecāki</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Skolotāju grupa</a:t>
          </a:r>
        </a:p>
      </dsp:txBody>
      <dsp:txXfrm>
        <a:off x="530046" y="1135890"/>
        <a:ext cx="1972131" cy="2829735"/>
      </dsp:txXfrm>
    </dsp:sp>
    <dsp:sp modelId="{88219562-C0E7-46E2-80C0-E99471F8A78C}">
      <dsp:nvSpPr>
        <dsp:cNvPr id="0" name=""/>
        <dsp:cNvSpPr/>
      </dsp:nvSpPr>
      <dsp:spPr>
        <a:xfrm>
          <a:off x="2740421" y="1117974"/>
          <a:ext cx="2647156" cy="3146600"/>
        </a:xfrm>
        <a:prstGeom prst="roundRect">
          <a:avLst>
            <a:gd name="adj" fmla="val 5000"/>
          </a:avLst>
        </a:prstGeom>
        <a:solidFill>
          <a:schemeClr val="accent2">
            <a:hueOff val="-734515"/>
            <a:satOff val="-16247"/>
            <a:lumOff val="-3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lv-LV" sz="3000" kern="1200" dirty="0">
              <a:solidFill>
                <a:schemeClr val="accent1">
                  <a:lumMod val="50000"/>
                </a:schemeClr>
              </a:solidFill>
            </a:rPr>
            <a:t>2.līmenis</a:t>
          </a:r>
        </a:p>
      </dsp:txBody>
      <dsp:txXfrm rot="16200000">
        <a:off x="1715031" y="2143364"/>
        <a:ext cx="2580212" cy="529431"/>
      </dsp:txXfrm>
    </dsp:sp>
    <dsp:sp modelId="{8E268D08-4DA7-46EA-BCA9-584C8F7C39F5}">
      <dsp:nvSpPr>
        <dsp:cNvPr id="0" name=""/>
        <dsp:cNvSpPr/>
      </dsp:nvSpPr>
      <dsp:spPr>
        <a:xfrm rot="5400000">
          <a:off x="2520299" y="3462786"/>
          <a:ext cx="466715" cy="397073"/>
        </a:xfrm>
        <a:prstGeom prst="flowChartExtract">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61823C-5797-461B-99A3-1BEBCBDC0FC4}">
      <dsp:nvSpPr>
        <dsp:cNvPr id="0" name=""/>
        <dsp:cNvSpPr/>
      </dsp:nvSpPr>
      <dsp:spPr>
        <a:xfrm>
          <a:off x="3269853" y="1117974"/>
          <a:ext cx="1972131" cy="3146600"/>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9154" rIns="0" bIns="0" numCol="1" spcCol="1270" anchor="t" anchorCtr="0">
          <a:noAutofit/>
        </a:bodyPr>
        <a:lstStyle/>
        <a:p>
          <a:pPr marL="0" lvl="0" indent="0" algn="l" defTabSz="1155700">
            <a:lnSpc>
              <a:spcPct val="90000"/>
            </a:lnSpc>
            <a:spcBef>
              <a:spcPct val="0"/>
            </a:spcBef>
            <a:spcAft>
              <a:spcPct val="35000"/>
            </a:spcAft>
            <a:buNone/>
          </a:pPr>
          <a:r>
            <a:rPr lang="lv-LV" sz="2600" kern="1200" dirty="0">
              <a:solidFill>
                <a:schemeClr val="accent1">
                  <a:lumMod val="50000"/>
                </a:schemeClr>
              </a:solidFill>
            </a:rPr>
            <a:t>Atbalsta komanda skolā</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Skolotāju komanda</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Klase</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Vecāki</a:t>
          </a:r>
        </a:p>
      </dsp:txBody>
      <dsp:txXfrm>
        <a:off x="3269853" y="1117974"/>
        <a:ext cx="1972131" cy="3146600"/>
      </dsp:txXfrm>
    </dsp:sp>
    <dsp:sp modelId="{4D082D8A-D598-4295-B22F-C551C11DB7BB}">
      <dsp:nvSpPr>
        <dsp:cNvPr id="0" name=""/>
        <dsp:cNvSpPr/>
      </dsp:nvSpPr>
      <dsp:spPr>
        <a:xfrm>
          <a:off x="5480228" y="1100058"/>
          <a:ext cx="2647156" cy="3541037"/>
        </a:xfrm>
        <a:prstGeom prst="roundRect">
          <a:avLst>
            <a:gd name="adj" fmla="val 5000"/>
          </a:avLst>
        </a:prstGeom>
        <a:solidFill>
          <a:schemeClr val="accent2">
            <a:hueOff val="-1469031"/>
            <a:satOff val="-32495"/>
            <a:lumOff val="-647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lv-LV" sz="3000" kern="1200" dirty="0">
              <a:solidFill>
                <a:schemeClr val="accent1">
                  <a:lumMod val="50000"/>
                </a:schemeClr>
              </a:solidFill>
            </a:rPr>
            <a:t>3.līmenis</a:t>
          </a:r>
        </a:p>
      </dsp:txBody>
      <dsp:txXfrm rot="16200000">
        <a:off x="4293118" y="2287168"/>
        <a:ext cx="2903650" cy="529431"/>
      </dsp:txXfrm>
    </dsp:sp>
    <dsp:sp modelId="{5090263D-0E34-4BEE-8983-D30F2B38BE78}">
      <dsp:nvSpPr>
        <dsp:cNvPr id="0" name=""/>
        <dsp:cNvSpPr/>
      </dsp:nvSpPr>
      <dsp:spPr>
        <a:xfrm rot="5400000">
          <a:off x="5260106" y="3462786"/>
          <a:ext cx="466715" cy="397073"/>
        </a:xfrm>
        <a:prstGeom prst="flowChartExtract">
          <a:avLst/>
        </a:prstGeom>
        <a:solidFill>
          <a:schemeClr val="lt1">
            <a:hueOff val="0"/>
            <a:satOff val="0"/>
            <a:lumOff val="0"/>
            <a:alphaOff val="0"/>
          </a:schemeClr>
        </a:solidFill>
        <a:ln w="15875" cap="flat" cmpd="sng" algn="ctr">
          <a:solidFill>
            <a:schemeClr val="accent2">
              <a:hueOff val="-1469031"/>
              <a:satOff val="-32495"/>
              <a:lumOff val="-6470"/>
              <a:alphaOff val="0"/>
            </a:schemeClr>
          </a:solidFill>
          <a:prstDash val="solid"/>
        </a:ln>
        <a:effectLst/>
      </dsp:spPr>
      <dsp:style>
        <a:lnRef idx="2">
          <a:scrgbClr r="0" g="0" b="0"/>
        </a:lnRef>
        <a:fillRef idx="1">
          <a:scrgbClr r="0" g="0" b="0"/>
        </a:fillRef>
        <a:effectRef idx="0">
          <a:scrgbClr r="0" g="0" b="0"/>
        </a:effectRef>
        <a:fontRef idx="minor"/>
      </dsp:style>
    </dsp:sp>
    <dsp:sp modelId="{296CA688-412E-451E-BF9C-72B6EE7BBF62}">
      <dsp:nvSpPr>
        <dsp:cNvPr id="0" name=""/>
        <dsp:cNvSpPr/>
      </dsp:nvSpPr>
      <dsp:spPr>
        <a:xfrm>
          <a:off x="6009659" y="1100058"/>
          <a:ext cx="1972131" cy="3541037"/>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9154" rIns="0" bIns="0" numCol="1" spcCol="1270" anchor="t" anchorCtr="0">
          <a:noAutofit/>
        </a:bodyPr>
        <a:lstStyle/>
        <a:p>
          <a:pPr marL="0" lvl="0" indent="0" algn="l" defTabSz="1155700">
            <a:lnSpc>
              <a:spcPct val="90000"/>
            </a:lnSpc>
            <a:spcBef>
              <a:spcPct val="0"/>
            </a:spcBef>
            <a:spcAft>
              <a:spcPct val="35000"/>
            </a:spcAft>
            <a:buNone/>
          </a:pPr>
          <a:r>
            <a:rPr lang="lv-LV" sz="2600" kern="1200" dirty="0">
              <a:solidFill>
                <a:schemeClr val="accent1">
                  <a:lumMod val="50000"/>
                </a:schemeClr>
              </a:solidFill>
            </a:rPr>
            <a:t>Skolas vadība</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Izglītības pārvalde (nodaļa)</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Izglītības atbalsta komanda</a:t>
          </a:r>
        </a:p>
        <a:p>
          <a:pPr marL="0" lvl="0" indent="0" algn="l" defTabSz="1155700">
            <a:lnSpc>
              <a:spcPct val="90000"/>
            </a:lnSpc>
            <a:spcBef>
              <a:spcPct val="0"/>
            </a:spcBef>
            <a:spcAft>
              <a:spcPct val="35000"/>
            </a:spcAft>
            <a:buNone/>
          </a:pPr>
          <a:r>
            <a:rPr lang="lv-LV" sz="2600" kern="1200" dirty="0">
              <a:solidFill>
                <a:schemeClr val="accent1">
                  <a:lumMod val="50000"/>
                </a:schemeClr>
              </a:solidFill>
            </a:rPr>
            <a:t>Vecāki</a:t>
          </a:r>
        </a:p>
      </dsp:txBody>
      <dsp:txXfrm>
        <a:off x="6009659" y="1100058"/>
        <a:ext cx="1972131" cy="35410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AE245-62BD-4947-BF0F-C5B6AC13E041}">
      <dsp:nvSpPr>
        <dsp:cNvPr id="0" name=""/>
        <dsp:cNvSpPr/>
      </dsp:nvSpPr>
      <dsp:spPr>
        <a:xfrm>
          <a:off x="5626100" y="830274"/>
          <a:ext cx="548058" cy="3764563"/>
        </a:xfrm>
        <a:custGeom>
          <a:avLst/>
          <a:gdLst/>
          <a:ahLst/>
          <a:cxnLst/>
          <a:rect l="0" t="0" r="0" b="0"/>
          <a:pathLst>
            <a:path>
              <a:moveTo>
                <a:pt x="0" y="0"/>
              </a:moveTo>
              <a:lnTo>
                <a:pt x="0" y="3764563"/>
              </a:lnTo>
              <a:lnTo>
                <a:pt x="548058" y="3764563"/>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57B3BB-6F6D-40CE-B6B9-BB6DE0EA44C6}">
      <dsp:nvSpPr>
        <dsp:cNvPr id="0" name=""/>
        <dsp:cNvSpPr/>
      </dsp:nvSpPr>
      <dsp:spPr>
        <a:xfrm>
          <a:off x="7458823" y="2570159"/>
          <a:ext cx="191880" cy="629984"/>
        </a:xfrm>
        <a:custGeom>
          <a:avLst/>
          <a:gdLst/>
          <a:ahLst/>
          <a:cxnLst/>
          <a:rect l="0" t="0" r="0" b="0"/>
          <a:pathLst>
            <a:path>
              <a:moveTo>
                <a:pt x="191880" y="0"/>
              </a:moveTo>
              <a:lnTo>
                <a:pt x="191880" y="629984"/>
              </a:lnTo>
              <a:lnTo>
                <a:pt x="0" y="629984"/>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BCA48F-61F3-4B60-9BAB-F1B6EDED8C9F}">
      <dsp:nvSpPr>
        <dsp:cNvPr id="0" name=""/>
        <dsp:cNvSpPr/>
      </dsp:nvSpPr>
      <dsp:spPr>
        <a:xfrm>
          <a:off x="5626100" y="830274"/>
          <a:ext cx="1195317" cy="1110572"/>
        </a:xfrm>
        <a:custGeom>
          <a:avLst/>
          <a:gdLst/>
          <a:ahLst/>
          <a:cxnLst/>
          <a:rect l="0" t="0" r="0" b="0"/>
          <a:pathLst>
            <a:path>
              <a:moveTo>
                <a:pt x="0" y="0"/>
              </a:moveTo>
              <a:lnTo>
                <a:pt x="0" y="1110572"/>
              </a:lnTo>
              <a:lnTo>
                <a:pt x="1195317" y="1110572"/>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1B64C5-0051-446C-9AE5-08FD046F99F5}">
      <dsp:nvSpPr>
        <dsp:cNvPr id="0" name=""/>
        <dsp:cNvSpPr/>
      </dsp:nvSpPr>
      <dsp:spPr>
        <a:xfrm>
          <a:off x="4433353" y="2101454"/>
          <a:ext cx="220042" cy="1172515"/>
        </a:xfrm>
        <a:custGeom>
          <a:avLst/>
          <a:gdLst/>
          <a:ahLst/>
          <a:cxnLst/>
          <a:rect l="0" t="0" r="0" b="0"/>
          <a:pathLst>
            <a:path>
              <a:moveTo>
                <a:pt x="220042" y="0"/>
              </a:moveTo>
              <a:lnTo>
                <a:pt x="220042" y="1172515"/>
              </a:lnTo>
              <a:lnTo>
                <a:pt x="0" y="1172515"/>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1E0358-F2A4-4A4E-8598-351D2DEAFB0E}">
      <dsp:nvSpPr>
        <dsp:cNvPr id="0" name=""/>
        <dsp:cNvSpPr/>
      </dsp:nvSpPr>
      <dsp:spPr>
        <a:xfrm>
          <a:off x="5497842" y="830274"/>
          <a:ext cx="128257" cy="663483"/>
        </a:xfrm>
        <a:custGeom>
          <a:avLst/>
          <a:gdLst/>
          <a:ahLst/>
          <a:cxnLst/>
          <a:rect l="0" t="0" r="0" b="0"/>
          <a:pathLst>
            <a:path>
              <a:moveTo>
                <a:pt x="128257" y="0"/>
              </a:moveTo>
              <a:lnTo>
                <a:pt x="128257" y="663483"/>
              </a:lnTo>
              <a:lnTo>
                <a:pt x="0" y="663483"/>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C7E4B6-A10A-48A3-9B80-D95D9960D299}">
      <dsp:nvSpPr>
        <dsp:cNvPr id="0" name=""/>
        <dsp:cNvSpPr/>
      </dsp:nvSpPr>
      <dsp:spPr>
        <a:xfrm>
          <a:off x="5626100" y="830274"/>
          <a:ext cx="4013747" cy="4672134"/>
        </a:xfrm>
        <a:custGeom>
          <a:avLst/>
          <a:gdLst/>
          <a:ahLst/>
          <a:cxnLst/>
          <a:rect l="0" t="0" r="0" b="0"/>
          <a:pathLst>
            <a:path>
              <a:moveTo>
                <a:pt x="0" y="0"/>
              </a:moveTo>
              <a:lnTo>
                <a:pt x="0" y="4497984"/>
              </a:lnTo>
              <a:lnTo>
                <a:pt x="4013747" y="4497984"/>
              </a:lnTo>
              <a:lnTo>
                <a:pt x="4013747" y="467213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0DB57C-0E73-482D-9DFC-340A208084AC}">
      <dsp:nvSpPr>
        <dsp:cNvPr id="0" name=""/>
        <dsp:cNvSpPr/>
      </dsp:nvSpPr>
      <dsp:spPr>
        <a:xfrm>
          <a:off x="5626100" y="830274"/>
          <a:ext cx="2006873" cy="4672134"/>
        </a:xfrm>
        <a:custGeom>
          <a:avLst/>
          <a:gdLst/>
          <a:ahLst/>
          <a:cxnLst/>
          <a:rect l="0" t="0" r="0" b="0"/>
          <a:pathLst>
            <a:path>
              <a:moveTo>
                <a:pt x="0" y="0"/>
              </a:moveTo>
              <a:lnTo>
                <a:pt x="0" y="4497984"/>
              </a:lnTo>
              <a:lnTo>
                <a:pt x="2006873" y="4497984"/>
              </a:lnTo>
              <a:lnTo>
                <a:pt x="2006873" y="467213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036583-07A8-4D82-A512-6BB135B61E18}">
      <dsp:nvSpPr>
        <dsp:cNvPr id="0" name=""/>
        <dsp:cNvSpPr/>
      </dsp:nvSpPr>
      <dsp:spPr>
        <a:xfrm>
          <a:off x="5580380" y="830274"/>
          <a:ext cx="91440" cy="4672134"/>
        </a:xfrm>
        <a:custGeom>
          <a:avLst/>
          <a:gdLst/>
          <a:ahLst/>
          <a:cxnLst/>
          <a:rect l="0" t="0" r="0" b="0"/>
          <a:pathLst>
            <a:path>
              <a:moveTo>
                <a:pt x="45720" y="0"/>
              </a:moveTo>
              <a:lnTo>
                <a:pt x="45720" y="467213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517DBA-2A98-4FE7-8A36-538BFB34BA04}">
      <dsp:nvSpPr>
        <dsp:cNvPr id="0" name=""/>
        <dsp:cNvSpPr/>
      </dsp:nvSpPr>
      <dsp:spPr>
        <a:xfrm>
          <a:off x="3619226" y="830274"/>
          <a:ext cx="2006873" cy="4672134"/>
        </a:xfrm>
        <a:custGeom>
          <a:avLst/>
          <a:gdLst/>
          <a:ahLst/>
          <a:cxnLst/>
          <a:rect l="0" t="0" r="0" b="0"/>
          <a:pathLst>
            <a:path>
              <a:moveTo>
                <a:pt x="2006873" y="0"/>
              </a:moveTo>
              <a:lnTo>
                <a:pt x="2006873" y="4497984"/>
              </a:lnTo>
              <a:lnTo>
                <a:pt x="0" y="4497984"/>
              </a:lnTo>
              <a:lnTo>
                <a:pt x="0" y="467213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FAB6FF-BDE6-4306-B91E-26978BF59C07}">
      <dsp:nvSpPr>
        <dsp:cNvPr id="0" name=""/>
        <dsp:cNvSpPr/>
      </dsp:nvSpPr>
      <dsp:spPr>
        <a:xfrm>
          <a:off x="1612352" y="830274"/>
          <a:ext cx="4013747" cy="4672134"/>
        </a:xfrm>
        <a:custGeom>
          <a:avLst/>
          <a:gdLst/>
          <a:ahLst/>
          <a:cxnLst/>
          <a:rect l="0" t="0" r="0" b="0"/>
          <a:pathLst>
            <a:path>
              <a:moveTo>
                <a:pt x="4013747" y="0"/>
              </a:moveTo>
              <a:lnTo>
                <a:pt x="4013747" y="4497984"/>
              </a:lnTo>
              <a:lnTo>
                <a:pt x="0" y="4497984"/>
              </a:lnTo>
              <a:lnTo>
                <a:pt x="0" y="467213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40DBBA-34E2-44A7-9100-2487ABDED53F}">
      <dsp:nvSpPr>
        <dsp:cNvPr id="0" name=""/>
        <dsp:cNvSpPr/>
      </dsp:nvSpPr>
      <dsp:spPr>
        <a:xfrm>
          <a:off x="4796813" y="987"/>
          <a:ext cx="1658573" cy="82928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lv-LV" sz="2500" b="1" kern="1200" dirty="0"/>
            <a:t>BTA principi / sistēma</a:t>
          </a:r>
        </a:p>
      </dsp:txBody>
      <dsp:txXfrm>
        <a:off x="4796813" y="987"/>
        <a:ext cx="1658573" cy="829286"/>
      </dsp:txXfrm>
    </dsp:sp>
    <dsp:sp modelId="{3CB6D3EC-F824-445A-B457-A9B5AC9AF255}">
      <dsp:nvSpPr>
        <dsp:cNvPr id="0" name=""/>
        <dsp:cNvSpPr/>
      </dsp:nvSpPr>
      <dsp:spPr>
        <a:xfrm>
          <a:off x="783066" y="5502408"/>
          <a:ext cx="1658573" cy="82928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BT/ Sociālā pakalpojuma sniedzēji</a:t>
          </a:r>
        </a:p>
      </dsp:txBody>
      <dsp:txXfrm>
        <a:off x="783066" y="5502408"/>
        <a:ext cx="1658573" cy="829286"/>
      </dsp:txXfrm>
    </dsp:sp>
    <dsp:sp modelId="{B3E74B0D-4D74-4F3E-9FF2-E056D894C7A4}">
      <dsp:nvSpPr>
        <dsp:cNvPr id="0" name=""/>
        <dsp:cNvSpPr/>
      </dsp:nvSpPr>
      <dsp:spPr>
        <a:xfrm>
          <a:off x="2789939" y="5502408"/>
          <a:ext cx="1658573" cy="82928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SD/Sociālā pakalpojuma sniedzēji</a:t>
          </a:r>
        </a:p>
      </dsp:txBody>
      <dsp:txXfrm>
        <a:off x="2789939" y="5502408"/>
        <a:ext cx="1658573" cy="829286"/>
      </dsp:txXfrm>
    </dsp:sp>
    <dsp:sp modelId="{358204EC-B068-4B97-88D9-87A64FF5C0EF}">
      <dsp:nvSpPr>
        <dsp:cNvPr id="0" name=""/>
        <dsp:cNvSpPr/>
      </dsp:nvSpPr>
      <dsp:spPr>
        <a:xfrm>
          <a:off x="4796813" y="5502408"/>
          <a:ext cx="1658573" cy="82928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Izglītība (Skola, BD, ārpusskolas pak.)</a:t>
          </a:r>
        </a:p>
      </dsp:txBody>
      <dsp:txXfrm>
        <a:off x="4796813" y="5502408"/>
        <a:ext cx="1658573" cy="829286"/>
      </dsp:txXfrm>
    </dsp:sp>
    <dsp:sp modelId="{892D553C-BC2D-4C96-AB55-E41C2CCA71D5}">
      <dsp:nvSpPr>
        <dsp:cNvPr id="0" name=""/>
        <dsp:cNvSpPr/>
      </dsp:nvSpPr>
      <dsp:spPr>
        <a:xfrm>
          <a:off x="6803686" y="5502408"/>
          <a:ext cx="1658573" cy="82928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Policija (V, P), probācija</a:t>
          </a:r>
        </a:p>
      </dsp:txBody>
      <dsp:txXfrm>
        <a:off x="6803686" y="5502408"/>
        <a:ext cx="1658573" cy="829286"/>
      </dsp:txXfrm>
    </dsp:sp>
    <dsp:sp modelId="{7ACC9CBE-739D-4457-904E-DF0CF7471691}">
      <dsp:nvSpPr>
        <dsp:cNvPr id="0" name=""/>
        <dsp:cNvSpPr/>
      </dsp:nvSpPr>
      <dsp:spPr>
        <a:xfrm>
          <a:off x="8810560" y="5502408"/>
          <a:ext cx="1658573" cy="82928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Veselības apr</a:t>
          </a:r>
          <a:r>
            <a:rPr lang="lv-LV" sz="1000" kern="1200" dirty="0"/>
            <a:t>.</a:t>
          </a:r>
        </a:p>
      </dsp:txBody>
      <dsp:txXfrm>
        <a:off x="8810560" y="5502408"/>
        <a:ext cx="1658573" cy="829286"/>
      </dsp:txXfrm>
    </dsp:sp>
    <dsp:sp modelId="{902B1F8B-8012-447C-8CC1-345031F87F70}">
      <dsp:nvSpPr>
        <dsp:cNvPr id="0" name=""/>
        <dsp:cNvSpPr/>
      </dsp:nvSpPr>
      <dsp:spPr>
        <a:xfrm>
          <a:off x="3808950" y="886060"/>
          <a:ext cx="1688891" cy="1215394"/>
        </a:xfrm>
        <a:prstGeom prst="rect">
          <a:avLst/>
        </a:prstGeom>
        <a:solidFill>
          <a:schemeClr val="accent4">
            <a:hueOff val="0"/>
            <a:satOff val="0"/>
            <a:lumOff val="0"/>
            <a:alphaOff val="0"/>
          </a:schemeClr>
        </a:solidFill>
        <a:ln w="15875"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BTA padome (komisija) – BTA politikas realizētāja pašvaldības līmenī</a:t>
          </a:r>
        </a:p>
      </dsp:txBody>
      <dsp:txXfrm>
        <a:off x="3808950" y="886060"/>
        <a:ext cx="1688891" cy="1215394"/>
      </dsp:txXfrm>
    </dsp:sp>
    <dsp:sp modelId="{8CEEF60B-E25E-4380-93EA-45F142D4F3A5}">
      <dsp:nvSpPr>
        <dsp:cNvPr id="0" name=""/>
        <dsp:cNvSpPr/>
      </dsp:nvSpPr>
      <dsp:spPr>
        <a:xfrm>
          <a:off x="2774780" y="2742269"/>
          <a:ext cx="1658573" cy="1063402"/>
        </a:xfrm>
        <a:prstGeom prst="rect">
          <a:avLst/>
        </a:prstGeom>
        <a:solidFill>
          <a:schemeClr val="accent4">
            <a:hueOff val="0"/>
            <a:satOff val="0"/>
            <a:lumOff val="0"/>
            <a:alphaOff val="0"/>
          </a:schemeClr>
        </a:solidFill>
        <a:ln w="15875"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Katras iestādes funkcijas, uzdevumi, politikas, t.sk. Iekšējie procesi BTA jomā</a:t>
          </a:r>
        </a:p>
      </dsp:txBody>
      <dsp:txXfrm>
        <a:off x="2774780" y="2742269"/>
        <a:ext cx="1658573" cy="1063402"/>
      </dsp:txXfrm>
    </dsp:sp>
    <dsp:sp modelId="{9987C38C-C2CD-4018-8FC0-A3A222269AA0}">
      <dsp:nvSpPr>
        <dsp:cNvPr id="0" name=""/>
        <dsp:cNvSpPr/>
      </dsp:nvSpPr>
      <dsp:spPr>
        <a:xfrm>
          <a:off x="6821417" y="1311534"/>
          <a:ext cx="1658573" cy="1258624"/>
        </a:xfrm>
        <a:prstGeom prst="rect">
          <a:avLst/>
        </a:prstGeom>
        <a:solidFill>
          <a:schemeClr val="accent4">
            <a:hueOff val="0"/>
            <a:satOff val="0"/>
            <a:lumOff val="0"/>
            <a:alphaOff val="0"/>
          </a:schemeClr>
        </a:solidFill>
        <a:ln w="15875"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Starpdisciplinārā komanda  - sadarbības grupa (ikdienas situācijas – gadījumu risināšana)</a:t>
          </a:r>
        </a:p>
      </dsp:txBody>
      <dsp:txXfrm>
        <a:off x="6821417" y="1311534"/>
        <a:ext cx="1658573" cy="1258624"/>
      </dsp:txXfrm>
    </dsp:sp>
    <dsp:sp modelId="{577926FB-8A5C-4A2B-A41C-8E938CEAF7B3}">
      <dsp:nvSpPr>
        <dsp:cNvPr id="0" name=""/>
        <dsp:cNvSpPr/>
      </dsp:nvSpPr>
      <dsp:spPr>
        <a:xfrm>
          <a:off x="5800250" y="2785499"/>
          <a:ext cx="1658573" cy="829286"/>
        </a:xfrm>
        <a:prstGeom prst="rect">
          <a:avLst/>
        </a:prstGeom>
        <a:solidFill>
          <a:schemeClr val="accent4">
            <a:hueOff val="0"/>
            <a:satOff val="0"/>
            <a:lumOff val="0"/>
            <a:alphaOff val="0"/>
          </a:schemeClr>
        </a:solidFill>
        <a:ln w="15875"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Var pieaicināt ikvienu, t.sk. ģimeni</a:t>
          </a:r>
        </a:p>
      </dsp:txBody>
      <dsp:txXfrm>
        <a:off x="5800250" y="2785499"/>
        <a:ext cx="1658573" cy="829286"/>
      </dsp:txXfrm>
    </dsp:sp>
    <dsp:sp modelId="{E96945E3-2647-41D5-B30F-AC463FD3AED2}">
      <dsp:nvSpPr>
        <dsp:cNvPr id="0" name=""/>
        <dsp:cNvSpPr/>
      </dsp:nvSpPr>
      <dsp:spPr>
        <a:xfrm>
          <a:off x="6174158" y="4094769"/>
          <a:ext cx="1658573" cy="1000136"/>
        </a:xfrm>
        <a:prstGeom prst="rect">
          <a:avLst/>
        </a:prstGeom>
        <a:solidFill>
          <a:schemeClr val="bg2">
            <a:lumMod val="25000"/>
          </a:schemeClr>
        </a:solidFill>
        <a:ln w="15875"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kern="1200" dirty="0"/>
            <a:t>Krīžu intervences – augsta riska sadarbības institūcija (PROFESIONĀĻI)</a:t>
          </a:r>
        </a:p>
      </dsp:txBody>
      <dsp:txXfrm>
        <a:off x="6174158" y="4094769"/>
        <a:ext cx="1658573" cy="100013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137971-EE81-4E39-9050-6CE0C367E659}" type="datetimeFigureOut">
              <a:rPr lang="lv-LV" smtClean="0"/>
              <a:t>29.04.2019</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86C259-E27F-45DB-B2D5-9DCAE62B806F}" type="slidenum">
              <a:rPr lang="lv-LV" smtClean="0"/>
              <a:t>‹#›</a:t>
            </a:fld>
            <a:endParaRPr lang="lv-LV"/>
          </a:p>
        </p:txBody>
      </p:sp>
    </p:spTree>
    <p:extLst>
      <p:ext uri="{BB962C8B-B14F-4D97-AF65-F5344CB8AC3E}">
        <p14:creationId xmlns:p14="http://schemas.microsoft.com/office/powerpoint/2010/main" val="297382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aida attēla vietturi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Piezīmju vietturi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lv-LV" altLang="lv-LV"/>
          </a:p>
        </p:txBody>
      </p:sp>
      <p:sp>
        <p:nvSpPr>
          <p:cNvPr id="20484" name="Slaida numura vietturi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22C569-06F5-439D-8DC7-F6642A227FC5}" type="slidenum">
              <a:rPr lang="lv-LV" altLang="lv-LV" smtClean="0">
                <a:latin typeface="Calibri" panose="020F0502020204030204" pitchFamily="34" charset="0"/>
              </a:rPr>
              <a:pPr/>
              <a:t>6</a:t>
            </a:fld>
            <a:endParaRPr lang="lv-LV" altLang="lv-LV">
              <a:latin typeface="Calibri" panose="020F0502020204030204" pitchFamily="34" charset="0"/>
            </a:endParaRPr>
          </a:p>
        </p:txBody>
      </p:sp>
    </p:spTree>
    <p:extLst>
      <p:ext uri="{BB962C8B-B14F-4D97-AF65-F5344CB8AC3E}">
        <p14:creationId xmlns:p14="http://schemas.microsoft.com/office/powerpoint/2010/main" val="370914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4/29/2019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4/29/2019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lv-LV" dirty="0"/>
              <a:t> Starpinstitūciju darbs Saldus novadā  </a:t>
            </a:r>
          </a:p>
        </p:txBody>
      </p:sp>
      <p:sp>
        <p:nvSpPr>
          <p:cNvPr id="3" name="Subtitle 2"/>
          <p:cNvSpPr>
            <a:spLocks noGrp="1"/>
          </p:cNvSpPr>
          <p:nvPr>
            <p:ph type="subTitle" idx="1"/>
          </p:nvPr>
        </p:nvSpPr>
        <p:spPr/>
        <p:txBody>
          <a:bodyPr/>
          <a:lstStyle/>
          <a:p>
            <a:r>
              <a:rPr lang="lv-LV" dirty="0"/>
              <a:t>Ina Behmane, saldus novada pašvaldības aģentūras «Sociālais dienests» direktore</a:t>
            </a:r>
          </a:p>
        </p:txBody>
      </p:sp>
    </p:spTree>
    <p:extLst>
      <p:ext uri="{BB962C8B-B14F-4D97-AF65-F5344CB8AC3E}">
        <p14:creationId xmlns:p14="http://schemas.microsoft.com/office/powerpoint/2010/main" val="3181211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p:cNvGraphicFramePr/>
          <p:nvPr/>
        </p:nvGraphicFramePr>
        <p:xfrm>
          <a:off x="1489710" y="864870"/>
          <a:ext cx="9212580" cy="51282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0027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68442"/>
            <a:ext cx="9905998" cy="1283840"/>
          </a:xfrm>
        </p:spPr>
        <p:txBody>
          <a:bodyPr/>
          <a:lstStyle/>
          <a:p>
            <a:r>
              <a:rPr lang="lv-LV" dirty="0"/>
              <a:t>BTA mērķa grupa?</a:t>
            </a:r>
          </a:p>
        </p:txBody>
      </p:sp>
      <p:graphicFrame>
        <p:nvGraphicFramePr>
          <p:cNvPr id="4" name="Diagram 3"/>
          <p:cNvGraphicFramePr/>
          <p:nvPr>
            <p:extLst/>
          </p:nvPr>
        </p:nvGraphicFramePr>
        <p:xfrm>
          <a:off x="1129554" y="1452282"/>
          <a:ext cx="10291482" cy="5127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6062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15153" y="1057835"/>
            <a:ext cx="8624047" cy="42492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p:cNvSpPr>
            <a:spLocks noGrp="1"/>
          </p:cNvSpPr>
          <p:nvPr>
            <p:ph type="title"/>
          </p:nvPr>
        </p:nvSpPr>
        <p:spPr>
          <a:xfrm>
            <a:off x="1065212" y="304800"/>
            <a:ext cx="10058402" cy="681318"/>
          </a:xfrm>
        </p:spPr>
        <p:txBody>
          <a:bodyPr/>
          <a:lstStyle/>
          <a:p>
            <a:r>
              <a:rPr lang="lv-LV" dirty="0"/>
              <a:t>Sadarbība ar skolu</a:t>
            </a:r>
          </a:p>
        </p:txBody>
      </p:sp>
      <p:graphicFrame>
        <p:nvGraphicFramePr>
          <p:cNvPr id="9" name="Diagram 8"/>
          <p:cNvGraphicFramePr/>
          <p:nvPr/>
        </p:nvGraphicFramePr>
        <p:xfrm>
          <a:off x="418390" y="18179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Bent Arrow 10"/>
          <p:cNvSpPr/>
          <p:nvPr/>
        </p:nvSpPr>
        <p:spPr>
          <a:xfrm rot="5400000">
            <a:off x="9179858" y="1290918"/>
            <a:ext cx="2312894" cy="199016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chemeClr val="tx1"/>
              </a:solidFill>
            </a:endParaRPr>
          </a:p>
        </p:txBody>
      </p:sp>
      <p:sp>
        <p:nvSpPr>
          <p:cNvPr id="12" name="TextBox 11"/>
          <p:cNvSpPr txBox="1"/>
          <p:nvPr/>
        </p:nvSpPr>
        <p:spPr>
          <a:xfrm>
            <a:off x="9520516" y="3657603"/>
            <a:ext cx="2510118" cy="1477328"/>
          </a:xfrm>
          <a:prstGeom prst="rect">
            <a:avLst/>
          </a:prstGeom>
          <a:noFill/>
        </p:spPr>
        <p:txBody>
          <a:bodyPr wrap="square" rtlCol="0">
            <a:spAutoFit/>
          </a:bodyPr>
          <a:lstStyle/>
          <a:p>
            <a:pPr algn="ctr"/>
            <a:r>
              <a:rPr lang="lv-LV" b="1" dirty="0"/>
              <a:t>Lēmums par ārējo resursu  piesaisti vai informācijas nodošanu BT/ SD/ Policijai</a:t>
            </a:r>
          </a:p>
        </p:txBody>
      </p:sp>
      <p:sp>
        <p:nvSpPr>
          <p:cNvPr id="13" name="TextBox 12"/>
          <p:cNvSpPr txBox="1"/>
          <p:nvPr/>
        </p:nvSpPr>
        <p:spPr>
          <a:xfrm>
            <a:off x="573741" y="4858867"/>
            <a:ext cx="7835153" cy="369332"/>
          </a:xfrm>
          <a:prstGeom prst="rect">
            <a:avLst/>
          </a:prstGeom>
          <a:noFill/>
        </p:spPr>
        <p:txBody>
          <a:bodyPr wrap="square" rtlCol="0">
            <a:spAutoFit/>
          </a:bodyPr>
          <a:lstStyle/>
          <a:p>
            <a:pPr algn="ctr"/>
            <a:r>
              <a:rPr lang="lv-LV" dirty="0">
                <a:solidFill>
                  <a:schemeClr val="tx2">
                    <a:lumMod val="95000"/>
                    <a:lumOff val="5000"/>
                  </a:schemeClr>
                </a:solidFill>
              </a:rPr>
              <a:t>Kādi jautājumi, kāda ir metodika – nosaka izglītības joma....</a:t>
            </a:r>
          </a:p>
        </p:txBody>
      </p:sp>
    </p:spTree>
    <p:extLst>
      <p:ext uri="{BB962C8B-B14F-4D97-AF65-F5344CB8AC3E}">
        <p14:creationId xmlns:p14="http://schemas.microsoft.com/office/powerpoint/2010/main" val="1756733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Modelis</a:t>
            </a:r>
          </a:p>
        </p:txBody>
      </p:sp>
      <p:graphicFrame>
        <p:nvGraphicFramePr>
          <p:cNvPr id="4" name="Diagram 3"/>
          <p:cNvGraphicFramePr/>
          <p:nvPr>
            <p:extLst/>
          </p:nvPr>
        </p:nvGraphicFramePr>
        <p:xfrm>
          <a:off x="508000" y="317499"/>
          <a:ext cx="11252200" cy="6332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6250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p:cNvGraphicFramePr/>
          <p:nvPr/>
        </p:nvGraphicFramePr>
        <p:xfrm>
          <a:off x="1436370" y="754380"/>
          <a:ext cx="9319260" cy="53492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9979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ltLang="lv-LV" dirty="0"/>
              <a:t>Grupu un individuālā konsultēšana </a:t>
            </a:r>
            <a:endParaRPr lang="lv-LV" dirty="0"/>
          </a:p>
        </p:txBody>
      </p:sp>
      <p:sp>
        <p:nvSpPr>
          <p:cNvPr id="3" name="Content Placeholder 2"/>
          <p:cNvSpPr>
            <a:spLocks noGrp="1"/>
          </p:cNvSpPr>
          <p:nvPr>
            <p:ph idx="1"/>
          </p:nvPr>
        </p:nvSpPr>
        <p:spPr/>
        <p:txBody>
          <a:bodyPr>
            <a:normAutofit fontScale="70000" lnSpcReduction="20000"/>
          </a:bodyPr>
          <a:lstStyle/>
          <a:p>
            <a:r>
              <a:rPr lang="lv-LV" altLang="lv-LV" dirty="0"/>
              <a:t>Grupu terapijas programmu vardarbību veikušai personai;</a:t>
            </a:r>
          </a:p>
          <a:p>
            <a:r>
              <a:rPr lang="lv-LV" altLang="lv-LV" dirty="0"/>
              <a:t>Individuālas konsultācijas vardarbību veikušai personai;</a:t>
            </a:r>
          </a:p>
          <a:p>
            <a:r>
              <a:rPr lang="lv-LV" altLang="lv-LV" dirty="0"/>
              <a:t>Grupu nodarbības jauniešiem, kuri cietuši no citu personu vardarbības vai bijuši vardarbības liecinieki.</a:t>
            </a:r>
          </a:p>
          <a:p>
            <a:r>
              <a:rPr lang="lv-LV" altLang="lv-LV" dirty="0"/>
              <a:t>“Bērnu emocionālā audzināšana”;</a:t>
            </a:r>
          </a:p>
          <a:p>
            <a:r>
              <a:rPr lang="lv-LV" altLang="lv-LV" dirty="0"/>
              <a:t>“Bez pēriena”;</a:t>
            </a:r>
          </a:p>
          <a:p>
            <a:r>
              <a:rPr lang="lv-LV" altLang="lv-LV" dirty="0"/>
              <a:t>“Ceļvedis audzinot pusaudzi”;</a:t>
            </a:r>
          </a:p>
          <a:p>
            <a:r>
              <a:rPr lang="lv-LV" altLang="lv-LV" dirty="0"/>
              <a:t>Vecākiem ar zemām pamatprasmēm;</a:t>
            </a:r>
          </a:p>
          <a:p>
            <a:r>
              <a:rPr lang="lv-LV" altLang="lv-LV" dirty="0"/>
              <a:t>Pusaudžu ar uzvedības traucējumiem grupas;</a:t>
            </a:r>
          </a:p>
          <a:p>
            <a:r>
              <a:rPr lang="lv-LV" altLang="lv-LV" dirty="0"/>
              <a:t>Psihosociālā konsultēšana.</a:t>
            </a:r>
          </a:p>
          <a:p>
            <a:endParaRPr lang="lv-LV" dirty="0"/>
          </a:p>
        </p:txBody>
      </p:sp>
    </p:spTree>
    <p:extLst>
      <p:ext uri="{BB962C8B-B14F-4D97-AF65-F5344CB8AC3E}">
        <p14:creationId xmlns:p14="http://schemas.microsoft.com/office/powerpoint/2010/main" val="2381485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5" y="368968"/>
            <a:ext cx="9905998" cy="672432"/>
          </a:xfrm>
        </p:spPr>
        <p:txBody>
          <a:bodyPr>
            <a:normAutofit/>
          </a:bodyPr>
          <a:lstStyle/>
          <a:p>
            <a:r>
              <a:rPr lang="lv-LV" dirty="0"/>
              <a:t>  atkāpei un iedvesmai!</a:t>
            </a:r>
          </a:p>
        </p:txBody>
      </p:sp>
      <p:sp>
        <p:nvSpPr>
          <p:cNvPr id="3" name="Content Placeholder 2"/>
          <p:cNvSpPr>
            <a:spLocks noGrp="1"/>
          </p:cNvSpPr>
          <p:nvPr>
            <p:ph idx="1"/>
          </p:nvPr>
        </p:nvSpPr>
        <p:spPr>
          <a:xfrm>
            <a:off x="1065214" y="1041400"/>
            <a:ext cx="10058400" cy="4940300"/>
          </a:xfrm>
        </p:spPr>
        <p:txBody>
          <a:bodyPr numCol="2">
            <a:noAutofit/>
          </a:bodyPr>
          <a:lstStyle/>
          <a:p>
            <a:r>
              <a:rPr lang="lv-LV" sz="2800" dirty="0"/>
              <a:t>Gribi būt veiksmīgs un gūt panākumus? Tas ir tik vienkārši – labi zini, ko tu dari. Mīli, ko tu dari. Un tici tam, ko tu dari – Vils Rodžers</a:t>
            </a:r>
          </a:p>
          <a:p>
            <a:r>
              <a:rPr lang="lv-LV" sz="2800" dirty="0"/>
              <a:t>Panākumi vēl nav pats ceļa gals un neveiksme nav liktens. Vienmēr tā ir drosme turpināt vērtīgo – Vinstons Čērčils</a:t>
            </a:r>
          </a:p>
          <a:p>
            <a:endParaRPr lang="lv-LV" sz="1400" b="1" dirty="0"/>
          </a:p>
        </p:txBody>
      </p:sp>
    </p:spTree>
    <p:extLst>
      <p:ext uri="{BB962C8B-B14F-4D97-AF65-F5344CB8AC3E}">
        <p14:creationId xmlns:p14="http://schemas.microsoft.com/office/powerpoint/2010/main" val="4052236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Valstī</a:t>
            </a:r>
          </a:p>
        </p:txBody>
      </p:sp>
      <p:sp>
        <p:nvSpPr>
          <p:cNvPr id="3" name="Content Placeholder 2"/>
          <p:cNvSpPr>
            <a:spLocks noGrp="1"/>
          </p:cNvSpPr>
          <p:nvPr>
            <p:ph idx="1"/>
          </p:nvPr>
        </p:nvSpPr>
        <p:spPr/>
        <p:txBody>
          <a:bodyPr/>
          <a:lstStyle/>
          <a:p>
            <a:r>
              <a:rPr lang="lv-LV" b="1" dirty="0"/>
              <a:t>Ministru kabineta noteikumi Nr. 545</a:t>
            </a:r>
            <a:br>
              <a:rPr lang="lv-LV" dirty="0"/>
            </a:br>
            <a:br>
              <a:rPr lang="lv-LV" dirty="0"/>
            </a:br>
            <a:r>
              <a:rPr lang="lv-LV" dirty="0"/>
              <a:t>Rīgā 2017. gada 12. septembrī (prot. Nr. 45 18. §)</a:t>
            </a:r>
          </a:p>
          <a:p>
            <a:pPr marL="0" indent="0">
              <a:buNone/>
            </a:pPr>
            <a:r>
              <a:rPr lang="lv-LV" dirty="0"/>
              <a:t>Noteikumi par institūciju sadarbību bērnu tiesību aizsardzībā</a:t>
            </a:r>
          </a:p>
          <a:p>
            <a:endParaRPr lang="lv-LV" dirty="0"/>
          </a:p>
        </p:txBody>
      </p:sp>
    </p:spTree>
    <p:extLst>
      <p:ext uri="{BB962C8B-B14F-4D97-AF65-F5344CB8AC3E}">
        <p14:creationId xmlns:p14="http://schemas.microsoft.com/office/powerpoint/2010/main" val="3253498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fontScale="92500" lnSpcReduction="20000"/>
          </a:bodyPr>
          <a:lstStyle/>
          <a:p>
            <a:r>
              <a:rPr lang="lv-LV" dirty="0"/>
              <a:t>Izskatot individuālo gadījumu, sadarbības grupas pārstāvji sniedz un analizē viņu rīcībā esošo informāciju un saskaņo turpmāko rīcību, vienojoties par katras pārstāvētās institūcijas veicamajiem pasākumiem atbilstoši kompetencei. Panākto vienošanos ieraksta sadarbības grupas sanāksmes protokolā.</a:t>
            </a:r>
          </a:p>
          <a:p>
            <a:pPr marL="0" indent="0">
              <a:buNone/>
            </a:pPr>
            <a:endParaRPr lang="lv-LV" dirty="0"/>
          </a:p>
          <a:p>
            <a:r>
              <a:rPr lang="lv-LV" dirty="0"/>
              <a:t>Ja sadarbības grupa, izskatot individuālo gadījumu, nevar vienoties par saskaņotu un koordinētu sadarbību, tā informē Valsts bērnu tiesību aizsardzības inspekciju. Valsts bērnu tiesību aizsardzības inspekcija sniedz konsultatīvu un metodisku atbalstu, lai tiktu ievērotas bērna intereses.</a:t>
            </a:r>
          </a:p>
          <a:p>
            <a:endParaRPr lang="lv-LV" dirty="0"/>
          </a:p>
        </p:txBody>
      </p:sp>
    </p:spTree>
    <p:extLst>
      <p:ext uri="{BB962C8B-B14F-4D97-AF65-F5344CB8AC3E}">
        <p14:creationId xmlns:p14="http://schemas.microsoft.com/office/powerpoint/2010/main" val="2653767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981200" y="764704"/>
            <a:ext cx="8229600" cy="4608512"/>
          </a:xfrm>
        </p:spPr>
        <p:txBody>
          <a:bodyPr>
            <a:normAutofit fontScale="90000"/>
          </a:bodyPr>
          <a:lstStyle/>
          <a:p>
            <a:pPr algn="ctr">
              <a:defRPr/>
            </a:pPr>
            <a:br>
              <a:rPr lang="lv-LV" sz="4400" dirty="0">
                <a:latin typeface="Times New Roman" pitchFamily="18" charset="0"/>
                <a:cs typeface="Times New Roman" pitchFamily="18" charset="0"/>
              </a:rPr>
            </a:br>
            <a:br>
              <a:rPr lang="lv-LV" sz="4400" dirty="0">
                <a:latin typeface="Times New Roman" pitchFamily="18" charset="0"/>
                <a:cs typeface="Times New Roman" pitchFamily="18" charset="0"/>
              </a:rPr>
            </a:br>
            <a:br>
              <a:rPr lang="lv-LV" sz="4400" dirty="0">
                <a:latin typeface="Times New Roman" pitchFamily="18" charset="0"/>
                <a:cs typeface="Times New Roman" pitchFamily="18" charset="0"/>
              </a:rPr>
            </a:br>
            <a:br>
              <a:rPr lang="lv-LV" sz="4400" dirty="0">
                <a:latin typeface="Times New Roman" pitchFamily="18" charset="0"/>
                <a:cs typeface="Times New Roman" pitchFamily="18" charset="0"/>
              </a:rPr>
            </a:br>
            <a:br>
              <a:rPr lang="lv-LV" sz="3200" dirty="0">
                <a:latin typeface="Times New Roman" pitchFamily="18" charset="0"/>
                <a:cs typeface="Times New Roman" pitchFamily="18" charset="0"/>
              </a:rPr>
            </a:br>
            <a:br>
              <a:rPr lang="lv-LV" sz="4400" dirty="0">
                <a:latin typeface="Times New Roman" pitchFamily="18" charset="0"/>
                <a:cs typeface="Times New Roman" pitchFamily="18" charset="0"/>
              </a:rPr>
            </a:br>
            <a:r>
              <a:rPr lang="lv-LV" sz="4400" dirty="0">
                <a:latin typeface="Times New Roman" pitchFamily="18" charset="0"/>
                <a:cs typeface="Times New Roman" pitchFamily="18" charset="0"/>
              </a:rPr>
              <a:t>Starpinstitūciju sadarbības komisija sociālajam riskam pakļauto</a:t>
            </a:r>
            <a:br>
              <a:rPr lang="lv-LV" sz="4400" dirty="0">
                <a:latin typeface="Times New Roman" pitchFamily="18" charset="0"/>
                <a:cs typeface="Times New Roman" pitchFamily="18" charset="0"/>
              </a:rPr>
            </a:br>
            <a:r>
              <a:rPr lang="lv-LV" sz="4400" dirty="0">
                <a:latin typeface="Times New Roman" pitchFamily="18" charset="0"/>
                <a:cs typeface="Times New Roman" pitchFamily="18" charset="0"/>
              </a:rPr>
              <a:t> bērnu un jauniešu atbalstam</a:t>
            </a:r>
            <a:br>
              <a:rPr lang="lv-LV" sz="4400" dirty="0">
                <a:latin typeface="Times New Roman" pitchFamily="18" charset="0"/>
                <a:cs typeface="Times New Roman" pitchFamily="18" charset="0"/>
              </a:rPr>
            </a:br>
            <a:br>
              <a:rPr lang="lv-LV" sz="4400" dirty="0">
                <a:latin typeface="Times New Roman" pitchFamily="18" charset="0"/>
                <a:cs typeface="Times New Roman" pitchFamily="18" charset="0"/>
              </a:rPr>
            </a:br>
            <a:r>
              <a:rPr lang="lv-LV" sz="3100" dirty="0">
                <a:latin typeface="Times New Roman" pitchFamily="18" charset="0"/>
                <a:cs typeface="Times New Roman" pitchFamily="18" charset="0"/>
              </a:rPr>
              <a:t>Komisijas nolikums apstiprināts </a:t>
            </a:r>
            <a:br>
              <a:rPr lang="lv-LV" sz="3100" dirty="0">
                <a:latin typeface="Times New Roman" pitchFamily="18" charset="0"/>
                <a:cs typeface="Times New Roman" pitchFamily="18" charset="0"/>
              </a:rPr>
            </a:br>
            <a:r>
              <a:rPr lang="lv-LV" sz="3100" dirty="0">
                <a:latin typeface="Times New Roman" pitchFamily="18" charset="0"/>
                <a:cs typeface="Times New Roman" pitchFamily="18" charset="0"/>
              </a:rPr>
              <a:t>2012.gada 22.novembrī.</a:t>
            </a:r>
            <a:br>
              <a:rPr lang="lv-LV" sz="4400" dirty="0">
                <a:latin typeface="Times New Roman" pitchFamily="18" charset="0"/>
                <a:cs typeface="Times New Roman" pitchFamily="18" charset="0"/>
              </a:rPr>
            </a:br>
            <a:br>
              <a:rPr lang="lv-LV" sz="4400" dirty="0">
                <a:latin typeface="Times New Roman" pitchFamily="18" charset="0"/>
                <a:cs typeface="Times New Roman" pitchFamily="18" charset="0"/>
              </a:rPr>
            </a:br>
            <a:br>
              <a:rPr lang="lv-LV" sz="4400" dirty="0">
                <a:latin typeface="Times New Roman" pitchFamily="18" charset="0"/>
                <a:cs typeface="Times New Roman" pitchFamily="18" charset="0"/>
              </a:rPr>
            </a:br>
            <a:br>
              <a:rPr lang="lv-LV" sz="4400" dirty="0">
                <a:latin typeface="Times New Roman" pitchFamily="18" charset="0"/>
                <a:cs typeface="Times New Roman" pitchFamily="18" charset="0"/>
              </a:rPr>
            </a:br>
            <a:endParaRPr lang="lv-LV" dirty="0">
              <a:latin typeface="Times New Roman" pitchFamily="18" charset="0"/>
              <a:cs typeface="Times New Roman" pitchFamily="18" charset="0"/>
            </a:endParaRPr>
          </a:p>
        </p:txBody>
      </p:sp>
    </p:spTree>
    <p:extLst>
      <p:ext uri="{BB962C8B-B14F-4D97-AF65-F5344CB8AC3E}">
        <p14:creationId xmlns:p14="http://schemas.microsoft.com/office/powerpoint/2010/main" val="543832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atura vietturis 1"/>
          <p:cNvSpPr>
            <a:spLocks noGrp="1"/>
          </p:cNvSpPr>
          <p:nvPr>
            <p:ph idx="1"/>
          </p:nvPr>
        </p:nvSpPr>
        <p:spPr>
          <a:xfrm>
            <a:off x="2208213" y="1628776"/>
            <a:ext cx="8229600" cy="4392613"/>
          </a:xfrm>
        </p:spPr>
        <p:txBody>
          <a:bodyPr/>
          <a:lstStyle/>
          <a:p>
            <a:pPr eaLnBrk="1" hangingPunct="1">
              <a:lnSpc>
                <a:spcPct val="80000"/>
              </a:lnSpc>
            </a:pPr>
            <a:endParaRPr lang="lv-LV" altLang="lv-LV" sz="1900">
              <a:latin typeface="Times New Roman" panose="02020603050405020304" pitchFamily="18" charset="0"/>
              <a:cs typeface="Times New Roman" panose="02020603050405020304" pitchFamily="18" charset="0"/>
            </a:endParaRPr>
          </a:p>
          <a:p>
            <a:pPr algn="ctr" eaLnBrk="1" hangingPunct="1">
              <a:lnSpc>
                <a:spcPct val="80000"/>
              </a:lnSpc>
              <a:buFont typeface="Wingdings 3" panose="05040102010807070707" pitchFamily="18" charset="2"/>
              <a:buNone/>
            </a:pPr>
            <a:endParaRPr lang="lv-LV" altLang="lv-LV" sz="1500" b="1"/>
          </a:p>
          <a:p>
            <a:pPr algn="ctr" eaLnBrk="1" hangingPunct="1">
              <a:lnSpc>
                <a:spcPct val="80000"/>
              </a:lnSpc>
              <a:buFont typeface="Wingdings 3" panose="05040102010807070707" pitchFamily="18" charset="2"/>
              <a:buNone/>
            </a:pPr>
            <a:endParaRPr lang="lv-LV" altLang="lv-LV" sz="1500" b="1"/>
          </a:p>
          <a:p>
            <a:pPr eaLnBrk="1" hangingPunct="1">
              <a:lnSpc>
                <a:spcPct val="80000"/>
              </a:lnSpc>
            </a:pPr>
            <a:endParaRPr lang="lv-LV" altLang="lv-LV" sz="1900"/>
          </a:p>
          <a:p>
            <a:pPr algn="ctr" eaLnBrk="1" hangingPunct="1">
              <a:lnSpc>
                <a:spcPct val="80000"/>
              </a:lnSpc>
            </a:pPr>
            <a:endParaRPr lang="lv-LV" altLang="lv-LV" sz="1900"/>
          </a:p>
        </p:txBody>
      </p:sp>
      <p:sp>
        <p:nvSpPr>
          <p:cNvPr id="3" name="Virsraksts 2"/>
          <p:cNvSpPr>
            <a:spLocks noGrp="1"/>
          </p:cNvSpPr>
          <p:nvPr>
            <p:ph type="title"/>
          </p:nvPr>
        </p:nvSpPr>
        <p:spPr>
          <a:xfrm>
            <a:off x="2063552" y="188640"/>
            <a:ext cx="8229600" cy="648072"/>
          </a:xfrm>
        </p:spPr>
        <p:txBody>
          <a:bodyPr>
            <a:noAutofit/>
          </a:bodyPr>
          <a:lstStyle/>
          <a:p>
            <a:pPr algn="ctr">
              <a:defRPr/>
            </a:pPr>
            <a:r>
              <a:rPr lang="lv-LV" dirty="0">
                <a:latin typeface="Times New Roman" pitchFamily="18" charset="0"/>
                <a:cs typeface="Times New Roman" pitchFamily="18" charset="0"/>
              </a:rPr>
              <a:t>Komisija sastāv no 5 institūciju deleģētiem pārstāvjiem: </a:t>
            </a:r>
          </a:p>
        </p:txBody>
      </p:sp>
      <p:pic>
        <p:nvPicPr>
          <p:cNvPr id="18436" name="Content Placeholder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1423988"/>
            <a:ext cx="8242300" cy="458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3963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atura vietturis 1"/>
          <p:cNvSpPr>
            <a:spLocks noGrp="1"/>
          </p:cNvSpPr>
          <p:nvPr>
            <p:ph idx="1"/>
          </p:nvPr>
        </p:nvSpPr>
        <p:spPr>
          <a:xfrm>
            <a:off x="1981200" y="1125538"/>
            <a:ext cx="8229600" cy="5732462"/>
          </a:xfrm>
        </p:spPr>
        <p:txBody>
          <a:bodyPr/>
          <a:lstStyle/>
          <a:p>
            <a:pPr eaLnBrk="1" hangingPunct="1"/>
            <a:r>
              <a:rPr lang="lv-LV" altLang="lv-LV" b="1">
                <a:latin typeface="Times New Roman" panose="02020603050405020304" pitchFamily="18" charset="0"/>
                <a:cs typeface="Times New Roman" panose="02020603050405020304" pitchFamily="18" charset="0"/>
              </a:rPr>
              <a:t>Koordinēt starpinstitucionālo sadarbību;</a:t>
            </a:r>
          </a:p>
          <a:p>
            <a:pPr eaLnBrk="1" hangingPunct="1"/>
            <a:r>
              <a:rPr lang="lv-LV" altLang="lv-LV" b="1">
                <a:latin typeface="Times New Roman" panose="02020603050405020304" pitchFamily="18" charset="0"/>
                <a:cs typeface="Times New Roman" panose="02020603050405020304" pitchFamily="18" charset="0"/>
              </a:rPr>
              <a:t>Analizēt problēmu gadījumus bērnu un ģimenes lietās, pieņemot vienotu rīcības plānu mērķu sasniegšanai;</a:t>
            </a:r>
          </a:p>
          <a:p>
            <a:pPr eaLnBrk="1" hangingPunct="1"/>
            <a:r>
              <a:rPr lang="lv-LV" altLang="lv-LV" b="1">
                <a:latin typeface="Times New Roman" panose="02020603050405020304" pitchFamily="18" charset="0"/>
                <a:cs typeface="Times New Roman" panose="02020603050405020304" pitchFamily="18" charset="0"/>
              </a:rPr>
              <a:t>Izskatīt skolu vadības ziņojumus un iestāžu iesniegumus par bērnu likumu un uzvedības pārkāpumiem, nesekmību, neattaisnotiem stundu kavējumiem;</a:t>
            </a:r>
          </a:p>
          <a:p>
            <a:pPr eaLnBrk="1" hangingPunct="1"/>
            <a:r>
              <a:rPr lang="lv-LV" altLang="lv-LV" b="1">
                <a:latin typeface="Times New Roman" panose="02020603050405020304" pitchFamily="18" charset="0"/>
                <a:cs typeface="Times New Roman" panose="02020603050405020304" pitchFamily="18" charset="0"/>
              </a:rPr>
              <a:t>Izstrādāt individuālās uzvedības sociālās korekcijas programmas;</a:t>
            </a:r>
          </a:p>
          <a:p>
            <a:pPr eaLnBrk="1" hangingPunct="1"/>
            <a:r>
              <a:rPr lang="lv-LV" altLang="lv-LV" b="1">
                <a:latin typeface="Times New Roman" panose="02020603050405020304" pitchFamily="18" charset="0"/>
                <a:cs typeface="Times New Roman" panose="02020603050405020304" pitchFamily="18" charset="0"/>
              </a:rPr>
              <a:t>Iesaistīt sabiedrību un koordinēt organizāciju darbību bērnu tiesību aizsardzības jomā un sociālās atstumtības mazināšanā vai novēršanā.</a:t>
            </a:r>
          </a:p>
          <a:p>
            <a:pPr eaLnBrk="1" hangingPunct="1"/>
            <a:endParaRPr lang="lv-LV" altLang="lv-LV">
              <a:latin typeface="Times New Roman" panose="02020603050405020304" pitchFamily="18" charset="0"/>
              <a:cs typeface="Times New Roman" panose="02020603050405020304" pitchFamily="18" charset="0"/>
            </a:endParaRPr>
          </a:p>
          <a:p>
            <a:pPr eaLnBrk="1" hangingPunct="1"/>
            <a:endParaRPr lang="lv-LV" altLang="lv-LV">
              <a:latin typeface="Times New Roman" panose="02020603050405020304" pitchFamily="18" charset="0"/>
              <a:cs typeface="Times New Roman" panose="02020603050405020304" pitchFamily="18" charset="0"/>
            </a:endParaRPr>
          </a:p>
          <a:p>
            <a:pPr algn="ctr" eaLnBrk="1" hangingPunct="1">
              <a:buFont typeface="Wingdings 3" panose="05040102010807070707" pitchFamily="18" charset="2"/>
              <a:buNone/>
            </a:pPr>
            <a:endParaRPr lang="lv-LV" altLang="lv-LV"/>
          </a:p>
          <a:p>
            <a:pPr algn="ctr" eaLnBrk="1" hangingPunct="1">
              <a:buFont typeface="Wingdings 3" panose="05040102010807070707" pitchFamily="18" charset="2"/>
              <a:buNone/>
            </a:pPr>
            <a:endParaRPr lang="lv-LV" altLang="lv-LV"/>
          </a:p>
          <a:p>
            <a:pPr eaLnBrk="1" hangingPunct="1"/>
            <a:endParaRPr lang="lv-LV" altLang="lv-LV"/>
          </a:p>
        </p:txBody>
      </p:sp>
      <p:sp>
        <p:nvSpPr>
          <p:cNvPr id="3" name="Virsraksts 2"/>
          <p:cNvSpPr>
            <a:spLocks noGrp="1"/>
          </p:cNvSpPr>
          <p:nvPr>
            <p:ph type="title"/>
          </p:nvPr>
        </p:nvSpPr>
        <p:spPr>
          <a:xfrm>
            <a:off x="1981200" y="274638"/>
            <a:ext cx="8229600" cy="850106"/>
          </a:xfrm>
        </p:spPr>
        <p:txBody>
          <a:bodyPr/>
          <a:lstStyle/>
          <a:p>
            <a:pPr algn="ctr">
              <a:defRPr/>
            </a:pPr>
            <a:r>
              <a:rPr lang="lv-LV" dirty="0">
                <a:latin typeface="Times New Roman" pitchFamily="18" charset="0"/>
                <a:cs typeface="Times New Roman" pitchFamily="18" charset="0"/>
              </a:rPr>
              <a:t>Mērķi un uzdevumi:</a:t>
            </a:r>
          </a:p>
        </p:txBody>
      </p:sp>
    </p:spTree>
    <p:extLst>
      <p:ext uri="{BB962C8B-B14F-4D97-AF65-F5344CB8AC3E}">
        <p14:creationId xmlns:p14="http://schemas.microsoft.com/office/powerpoint/2010/main" val="3197071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981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a:bodyPr>
          <a:lstStyle/>
          <a:p>
            <a:pPr>
              <a:defRPr/>
            </a:pPr>
            <a:r>
              <a:rPr lang="lv-LV" dirty="0"/>
              <a:t>Starpinstitūciju sadarbības pamats- sistēmiska pieeja</a:t>
            </a:r>
          </a:p>
        </p:txBody>
      </p:sp>
    </p:spTree>
    <p:extLst>
      <p:ext uri="{BB962C8B-B14F-4D97-AF65-F5344CB8AC3E}">
        <p14:creationId xmlns:p14="http://schemas.microsoft.com/office/powerpoint/2010/main" val="2705075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102127816"/>
              </p:ext>
            </p:extLst>
          </p:nvPr>
        </p:nvGraphicFramePr>
        <p:xfrm>
          <a:off x="1981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idx="4294967295"/>
          </p:nvPr>
        </p:nvSpPr>
        <p:spPr>
          <a:xfrm>
            <a:off x="1141413" y="176463"/>
            <a:ext cx="9905998" cy="1304675"/>
          </a:xfrm>
        </p:spPr>
        <p:txBody>
          <a:bodyPr rtlCol="0">
            <a:normAutofit/>
          </a:bodyPr>
          <a:lstStyle/>
          <a:p>
            <a:pPr>
              <a:defRPr/>
            </a:pPr>
            <a:r>
              <a:rPr lang="lv-LV" dirty="0"/>
              <a:t>Starpinstitūciju sadarbības    			komisija   </a:t>
            </a:r>
          </a:p>
        </p:txBody>
      </p:sp>
    </p:spTree>
    <p:extLst>
      <p:ext uri="{BB962C8B-B14F-4D97-AF65-F5344CB8AC3E}">
        <p14:creationId xmlns:p14="http://schemas.microsoft.com/office/powerpoint/2010/main" val="3748713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802104"/>
            <a:ext cx="9905998" cy="1892970"/>
          </a:xfrm>
        </p:spPr>
        <p:txBody>
          <a:bodyPr>
            <a:normAutofit fontScale="90000"/>
          </a:bodyPr>
          <a:lstStyle/>
          <a:p>
            <a:r>
              <a:rPr lang="lv-LV" u="sng" dirty="0"/>
              <a:t> Starpinstitūciju sadarbības komisijas sociālajam riskam pakļauto bērnu un jauniešu atbalstam sēdes</a:t>
            </a:r>
            <a:br>
              <a:rPr lang="lv-LV" dirty="0"/>
            </a:br>
            <a:endParaRPr lang="lv-LV" dirty="0"/>
          </a:p>
        </p:txBody>
      </p:sp>
      <p:sp>
        <p:nvSpPr>
          <p:cNvPr id="3" name="Content Placeholder 2"/>
          <p:cNvSpPr>
            <a:spLocks noGrp="1"/>
          </p:cNvSpPr>
          <p:nvPr>
            <p:ph idx="1"/>
          </p:nvPr>
        </p:nvSpPr>
        <p:spPr/>
        <p:txBody>
          <a:bodyPr/>
          <a:lstStyle/>
          <a:p>
            <a:pPr marL="0" indent="0">
              <a:buNone/>
            </a:pPr>
            <a:endParaRPr lang="lv-LV" dirty="0"/>
          </a:p>
          <a:p>
            <a:r>
              <a:rPr lang="lv-LV" b="1" dirty="0"/>
              <a:t>2017 gadā</a:t>
            </a:r>
            <a:r>
              <a:rPr lang="lv-LV" dirty="0"/>
              <a:t> notikušas </a:t>
            </a:r>
            <a:r>
              <a:rPr lang="lv-LV" b="1" dirty="0"/>
              <a:t>11 sēdes</a:t>
            </a:r>
            <a:r>
              <a:rPr lang="lv-LV" dirty="0"/>
              <a:t>, izskatīti ziņojumi </a:t>
            </a:r>
            <a:r>
              <a:rPr lang="lv-LV" b="1" dirty="0"/>
              <a:t>19 personām</a:t>
            </a:r>
            <a:endParaRPr lang="lv-LV" dirty="0"/>
          </a:p>
          <a:p>
            <a:r>
              <a:rPr lang="lv-LV" b="1" dirty="0"/>
              <a:t>2018. gadā</a:t>
            </a:r>
            <a:r>
              <a:rPr lang="lv-LV" dirty="0"/>
              <a:t> notikušas </a:t>
            </a:r>
            <a:r>
              <a:rPr lang="lv-LV" b="1" dirty="0"/>
              <a:t>8 sēdes</a:t>
            </a:r>
            <a:r>
              <a:rPr lang="lv-LV" dirty="0"/>
              <a:t>, izskatīti ziņojumi </a:t>
            </a:r>
            <a:r>
              <a:rPr lang="lv-LV" b="1" dirty="0"/>
              <a:t>9 personām</a:t>
            </a:r>
            <a:endParaRPr lang="lv-LV" dirty="0"/>
          </a:p>
          <a:p>
            <a:r>
              <a:rPr lang="lv-LV" b="1" dirty="0"/>
              <a:t>2019. gadā</a:t>
            </a:r>
            <a:r>
              <a:rPr lang="lv-LV" dirty="0"/>
              <a:t> notikušas </a:t>
            </a:r>
            <a:r>
              <a:rPr lang="lv-LV" b="1" dirty="0"/>
              <a:t> 4 sēdes</a:t>
            </a:r>
            <a:r>
              <a:rPr lang="lv-LV" dirty="0"/>
              <a:t>, izskatīti ziņojumi </a:t>
            </a:r>
            <a:r>
              <a:rPr lang="lv-LV" b="1" dirty="0"/>
              <a:t>11 personām</a:t>
            </a:r>
            <a:endParaRPr lang="lv-LV" dirty="0"/>
          </a:p>
          <a:p>
            <a:r>
              <a:rPr lang="lv-LV" dirty="0"/>
              <a:t> </a:t>
            </a:r>
          </a:p>
          <a:p>
            <a:endParaRPr lang="lv-LV" dirty="0"/>
          </a:p>
        </p:txBody>
      </p:sp>
    </p:spTree>
    <p:extLst>
      <p:ext uri="{BB962C8B-B14F-4D97-AF65-F5344CB8AC3E}">
        <p14:creationId xmlns:p14="http://schemas.microsoft.com/office/powerpoint/2010/main" val="1991902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461</TotalTime>
  <Words>600</Words>
  <Application>Microsoft Office PowerPoint</Application>
  <PresentationFormat>Widescreen</PresentationFormat>
  <Paragraphs>101</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Times New Roman</vt:lpstr>
      <vt:lpstr>Trebuchet MS</vt:lpstr>
      <vt:lpstr>Tw Cen MT</vt:lpstr>
      <vt:lpstr>Wingdings 3</vt:lpstr>
      <vt:lpstr>Circuit</vt:lpstr>
      <vt:lpstr> Starpinstitūciju darbs Saldus novadā  </vt:lpstr>
      <vt:lpstr>Valstī</vt:lpstr>
      <vt:lpstr>PowerPoint Presentation</vt:lpstr>
      <vt:lpstr>      Starpinstitūciju sadarbības komisija sociālajam riskam pakļauto  bērnu un jauniešu atbalstam  Komisijas nolikums apstiprināts  2012.gada 22.novembrī.    </vt:lpstr>
      <vt:lpstr>Komisija sastāv no 5 institūciju deleģētiem pārstāvjiem: </vt:lpstr>
      <vt:lpstr>Mērķi un uzdevumi:</vt:lpstr>
      <vt:lpstr>Starpinstitūciju sadarbības pamats- sistēmiska pieeja</vt:lpstr>
      <vt:lpstr>Starpinstitūciju sadarbības       komisija   </vt:lpstr>
      <vt:lpstr> Starpinstitūciju sadarbības komisijas sociālajam riskam pakļauto bērnu un jauniešu atbalstam sēdes </vt:lpstr>
      <vt:lpstr>PowerPoint Presentation</vt:lpstr>
      <vt:lpstr>BTA mērķa grupa?</vt:lpstr>
      <vt:lpstr>Sadarbība ar skolu</vt:lpstr>
      <vt:lpstr>Modelis</vt:lpstr>
      <vt:lpstr>PowerPoint Presentation</vt:lpstr>
      <vt:lpstr>Grupu un individuālā konsultēšana </vt:lpstr>
      <vt:lpstr>  atkāpei un iedvesmai!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Starpinstitucionālā</dc:title>
  <dc:creator>Ina Behmane</dc:creator>
  <cp:lastModifiedBy>Kristine Venta-Kittele</cp:lastModifiedBy>
  <cp:revision>18</cp:revision>
  <dcterms:created xsi:type="dcterms:W3CDTF">2019-02-28T12:45:11Z</dcterms:created>
  <dcterms:modified xsi:type="dcterms:W3CDTF">2019-04-29T09:21:19Z</dcterms:modified>
</cp:coreProperties>
</file>